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3DE463C-E7C6-448D-9E41-AE534979C9C3}"/>
              </a:ext>
            </a:extLst>
          </p:cNvPr>
          <p:cNvGrpSpPr/>
          <p:nvPr/>
        </p:nvGrpSpPr>
        <p:grpSpPr>
          <a:xfrm>
            <a:off x="3707558" y="1473594"/>
            <a:ext cx="2567427" cy="1572549"/>
            <a:chOff x="3247493" y="561552"/>
            <a:chExt cx="2567427" cy="1572549"/>
          </a:xfrm>
        </p:grpSpPr>
        <p:sp>
          <p:nvSpPr>
            <p:cNvPr id="3" name="Freeform 12">
              <a:extLst>
                <a:ext uri="{FF2B5EF4-FFF2-40B4-BE49-F238E27FC236}">
                  <a16:creationId xmlns:a16="http://schemas.microsoft.com/office/drawing/2014/main" id="{717BEDB6-DD0D-4382-9E62-EDDEB3F03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7493" y="561552"/>
              <a:ext cx="2567427" cy="1572549"/>
            </a:xfrm>
            <a:custGeom>
              <a:avLst/>
              <a:gdLst>
                <a:gd name="T0" fmla="*/ 32 w 1840"/>
                <a:gd name="T1" fmla="*/ 205 h 1127"/>
                <a:gd name="T2" fmla="*/ 3 w 1840"/>
                <a:gd name="T3" fmla="*/ 280 h 1127"/>
                <a:gd name="T4" fmla="*/ 15 w 1840"/>
                <a:gd name="T5" fmla="*/ 311 h 1127"/>
                <a:gd name="T6" fmla="*/ 49 w 1840"/>
                <a:gd name="T7" fmla="*/ 333 h 1127"/>
                <a:gd name="T8" fmla="*/ 89 w 1840"/>
                <a:gd name="T9" fmla="*/ 299 h 1127"/>
                <a:gd name="T10" fmla="*/ 108 w 1840"/>
                <a:gd name="T11" fmla="*/ 201 h 1127"/>
                <a:gd name="T12" fmla="*/ 181 w 1840"/>
                <a:gd name="T13" fmla="*/ 425 h 1127"/>
                <a:gd name="T14" fmla="*/ 137 w 1840"/>
                <a:gd name="T15" fmla="*/ 653 h 1127"/>
                <a:gd name="T16" fmla="*/ 124 w 1840"/>
                <a:gd name="T17" fmla="*/ 907 h 1127"/>
                <a:gd name="T18" fmla="*/ 152 w 1840"/>
                <a:gd name="T19" fmla="*/ 1052 h 1127"/>
                <a:gd name="T20" fmla="*/ 173 w 1840"/>
                <a:gd name="T21" fmla="*/ 1115 h 1127"/>
                <a:gd name="T22" fmla="*/ 286 w 1840"/>
                <a:gd name="T23" fmla="*/ 1117 h 1127"/>
                <a:gd name="T24" fmla="*/ 233 w 1840"/>
                <a:gd name="T25" fmla="*/ 1056 h 1127"/>
                <a:gd name="T26" fmla="*/ 197 w 1840"/>
                <a:gd name="T27" fmla="*/ 908 h 1127"/>
                <a:gd name="T28" fmla="*/ 237 w 1840"/>
                <a:gd name="T29" fmla="*/ 1022 h 1127"/>
                <a:gd name="T30" fmla="*/ 269 w 1840"/>
                <a:gd name="T31" fmla="*/ 1079 h 1127"/>
                <a:gd name="T32" fmla="*/ 349 w 1840"/>
                <a:gd name="T33" fmla="*/ 1101 h 1127"/>
                <a:gd name="T34" fmla="*/ 348 w 1840"/>
                <a:gd name="T35" fmla="*/ 1053 h 1127"/>
                <a:gd name="T36" fmla="*/ 266 w 1840"/>
                <a:gd name="T37" fmla="*/ 886 h 1127"/>
                <a:gd name="T38" fmla="*/ 266 w 1840"/>
                <a:gd name="T39" fmla="*/ 747 h 1127"/>
                <a:gd name="T40" fmla="*/ 349 w 1840"/>
                <a:gd name="T41" fmla="*/ 577 h 1127"/>
                <a:gd name="T42" fmla="*/ 420 w 1840"/>
                <a:gd name="T43" fmla="*/ 489 h 1127"/>
                <a:gd name="T44" fmla="*/ 663 w 1840"/>
                <a:gd name="T45" fmla="*/ 530 h 1127"/>
                <a:gd name="T46" fmla="*/ 907 w 1840"/>
                <a:gd name="T47" fmla="*/ 549 h 1127"/>
                <a:gd name="T48" fmla="*/ 993 w 1840"/>
                <a:gd name="T49" fmla="*/ 715 h 1127"/>
                <a:gd name="T50" fmla="*/ 984 w 1840"/>
                <a:gd name="T51" fmla="*/ 840 h 1127"/>
                <a:gd name="T52" fmla="*/ 944 w 1840"/>
                <a:gd name="T53" fmla="*/ 995 h 1127"/>
                <a:gd name="T54" fmla="*/ 946 w 1840"/>
                <a:gd name="T55" fmla="*/ 1064 h 1127"/>
                <a:gd name="T56" fmla="*/ 993 w 1840"/>
                <a:gd name="T57" fmla="*/ 1105 h 1127"/>
                <a:gd name="T58" fmla="*/ 1025 w 1840"/>
                <a:gd name="T59" fmla="*/ 1066 h 1127"/>
                <a:gd name="T60" fmla="*/ 1015 w 1840"/>
                <a:gd name="T61" fmla="*/ 946 h 1127"/>
                <a:gd name="T62" fmla="*/ 1067 w 1840"/>
                <a:gd name="T63" fmla="*/ 762 h 1127"/>
                <a:gd name="T64" fmla="*/ 1167 w 1840"/>
                <a:gd name="T65" fmla="*/ 804 h 1127"/>
                <a:gd name="T66" fmla="*/ 1204 w 1840"/>
                <a:gd name="T67" fmla="*/ 1015 h 1127"/>
                <a:gd name="T68" fmla="*/ 1246 w 1840"/>
                <a:gd name="T69" fmla="*/ 1067 h 1127"/>
                <a:gd name="T70" fmla="*/ 1315 w 1840"/>
                <a:gd name="T71" fmla="*/ 1117 h 1127"/>
                <a:gd name="T72" fmla="*/ 1319 w 1840"/>
                <a:gd name="T73" fmla="*/ 1063 h 1127"/>
                <a:gd name="T74" fmla="*/ 1275 w 1840"/>
                <a:gd name="T75" fmla="*/ 994 h 1127"/>
                <a:gd name="T76" fmla="*/ 1239 w 1840"/>
                <a:gd name="T77" fmla="*/ 820 h 1127"/>
                <a:gd name="T78" fmla="*/ 1246 w 1840"/>
                <a:gd name="T79" fmla="*/ 554 h 1127"/>
                <a:gd name="T80" fmla="*/ 1328 w 1840"/>
                <a:gd name="T81" fmla="*/ 499 h 1127"/>
                <a:gd name="T82" fmla="*/ 1496 w 1840"/>
                <a:gd name="T83" fmla="*/ 669 h 1127"/>
                <a:gd name="T84" fmla="*/ 1488 w 1840"/>
                <a:gd name="T85" fmla="*/ 798 h 1127"/>
                <a:gd name="T86" fmla="*/ 1576 w 1840"/>
                <a:gd name="T87" fmla="*/ 1000 h 1127"/>
                <a:gd name="T88" fmla="*/ 1602 w 1840"/>
                <a:gd name="T89" fmla="*/ 1054 h 1127"/>
                <a:gd name="T90" fmla="*/ 1647 w 1840"/>
                <a:gd name="T91" fmla="*/ 1057 h 1127"/>
                <a:gd name="T92" fmla="*/ 1711 w 1840"/>
                <a:gd name="T93" fmla="*/ 1053 h 1127"/>
                <a:gd name="T94" fmla="*/ 1748 w 1840"/>
                <a:gd name="T95" fmla="*/ 963 h 1127"/>
                <a:gd name="T96" fmla="*/ 1724 w 1840"/>
                <a:gd name="T97" fmla="*/ 813 h 1127"/>
                <a:gd name="T98" fmla="*/ 1719 w 1840"/>
                <a:gd name="T99" fmla="*/ 661 h 1127"/>
                <a:gd name="T100" fmla="*/ 1781 w 1840"/>
                <a:gd name="T101" fmla="*/ 597 h 1127"/>
                <a:gd name="T102" fmla="*/ 1837 w 1840"/>
                <a:gd name="T103" fmla="*/ 518 h 1127"/>
                <a:gd name="T104" fmla="*/ 1706 w 1840"/>
                <a:gd name="T105" fmla="*/ 522 h 1127"/>
                <a:gd name="T106" fmla="*/ 1673 w 1840"/>
                <a:gd name="T107" fmla="*/ 460 h 1127"/>
                <a:gd name="T108" fmla="*/ 1641 w 1840"/>
                <a:gd name="T109" fmla="*/ 394 h 1127"/>
                <a:gd name="T110" fmla="*/ 1562 w 1840"/>
                <a:gd name="T111" fmla="*/ 294 h 1127"/>
                <a:gd name="T112" fmla="*/ 1474 w 1840"/>
                <a:gd name="T113" fmla="*/ 249 h 1127"/>
                <a:gd name="T114" fmla="*/ 1425 w 1840"/>
                <a:gd name="T115" fmla="*/ 175 h 1127"/>
                <a:gd name="T116" fmla="*/ 1322 w 1840"/>
                <a:gd name="T117" fmla="*/ 132 h 1127"/>
                <a:gd name="T118" fmla="*/ 1180 w 1840"/>
                <a:gd name="T119" fmla="*/ 55 h 1127"/>
                <a:gd name="T120" fmla="*/ 895 w 1840"/>
                <a:gd name="T121" fmla="*/ 43 h 1127"/>
                <a:gd name="T122" fmla="*/ 508 w 1840"/>
                <a:gd name="T123" fmla="*/ 5 h 1127"/>
                <a:gd name="T124" fmla="*/ 253 w 1840"/>
                <a:gd name="T125" fmla="*/ 15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40" h="1127">
                  <a:moveTo>
                    <a:pt x="168" y="68"/>
                  </a:moveTo>
                  <a:lnTo>
                    <a:pt x="168" y="68"/>
                  </a:lnTo>
                  <a:lnTo>
                    <a:pt x="145" y="93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87" y="156"/>
                  </a:lnTo>
                  <a:lnTo>
                    <a:pt x="75" y="167"/>
                  </a:lnTo>
                  <a:lnTo>
                    <a:pt x="61" y="177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32" y="205"/>
                  </a:lnTo>
                  <a:lnTo>
                    <a:pt x="23" y="216"/>
                  </a:lnTo>
                  <a:lnTo>
                    <a:pt x="17" y="225"/>
                  </a:lnTo>
                  <a:lnTo>
                    <a:pt x="11" y="233"/>
                  </a:lnTo>
                  <a:lnTo>
                    <a:pt x="7" y="243"/>
                  </a:lnTo>
                  <a:lnTo>
                    <a:pt x="5" y="251"/>
                  </a:lnTo>
                  <a:lnTo>
                    <a:pt x="2" y="268"/>
                  </a:lnTo>
                  <a:lnTo>
                    <a:pt x="2" y="268"/>
                  </a:lnTo>
                  <a:lnTo>
                    <a:pt x="0" y="274"/>
                  </a:lnTo>
                  <a:lnTo>
                    <a:pt x="0" y="277"/>
                  </a:lnTo>
                  <a:lnTo>
                    <a:pt x="2" y="280"/>
                  </a:lnTo>
                  <a:lnTo>
                    <a:pt x="3" y="280"/>
                  </a:lnTo>
                  <a:lnTo>
                    <a:pt x="5" y="278"/>
                  </a:lnTo>
                  <a:lnTo>
                    <a:pt x="6" y="276"/>
                  </a:lnTo>
                  <a:lnTo>
                    <a:pt x="6" y="276"/>
                  </a:lnTo>
                  <a:lnTo>
                    <a:pt x="5" y="281"/>
                  </a:lnTo>
                  <a:lnTo>
                    <a:pt x="5" y="287"/>
                  </a:lnTo>
                  <a:lnTo>
                    <a:pt x="6" y="295"/>
                  </a:lnTo>
                  <a:lnTo>
                    <a:pt x="6" y="295"/>
                  </a:lnTo>
                  <a:lnTo>
                    <a:pt x="9" y="302"/>
                  </a:lnTo>
                  <a:lnTo>
                    <a:pt x="11" y="307"/>
                  </a:lnTo>
                  <a:lnTo>
                    <a:pt x="13" y="309"/>
                  </a:lnTo>
                  <a:lnTo>
                    <a:pt x="15" y="311"/>
                  </a:lnTo>
                  <a:lnTo>
                    <a:pt x="18" y="281"/>
                  </a:lnTo>
                  <a:lnTo>
                    <a:pt x="18" y="281"/>
                  </a:lnTo>
                  <a:lnTo>
                    <a:pt x="17" y="284"/>
                  </a:lnTo>
                  <a:lnTo>
                    <a:pt x="16" y="287"/>
                  </a:lnTo>
                  <a:lnTo>
                    <a:pt x="16" y="292"/>
                  </a:lnTo>
                  <a:lnTo>
                    <a:pt x="17" y="296"/>
                  </a:lnTo>
                  <a:lnTo>
                    <a:pt x="19" y="302"/>
                  </a:lnTo>
                  <a:lnTo>
                    <a:pt x="23" y="309"/>
                  </a:lnTo>
                  <a:lnTo>
                    <a:pt x="30" y="317"/>
                  </a:lnTo>
                  <a:lnTo>
                    <a:pt x="30" y="317"/>
                  </a:lnTo>
                  <a:lnTo>
                    <a:pt x="49" y="333"/>
                  </a:lnTo>
                  <a:lnTo>
                    <a:pt x="54" y="337"/>
                  </a:lnTo>
                  <a:lnTo>
                    <a:pt x="53" y="326"/>
                  </a:lnTo>
                  <a:lnTo>
                    <a:pt x="69" y="333"/>
                  </a:lnTo>
                  <a:lnTo>
                    <a:pt x="62" y="318"/>
                  </a:lnTo>
                  <a:lnTo>
                    <a:pt x="90" y="333"/>
                  </a:lnTo>
                  <a:lnTo>
                    <a:pt x="81" y="314"/>
                  </a:lnTo>
                  <a:lnTo>
                    <a:pt x="106" y="321"/>
                  </a:lnTo>
                  <a:lnTo>
                    <a:pt x="106" y="321"/>
                  </a:lnTo>
                  <a:lnTo>
                    <a:pt x="100" y="314"/>
                  </a:lnTo>
                  <a:lnTo>
                    <a:pt x="95" y="308"/>
                  </a:lnTo>
                  <a:lnTo>
                    <a:pt x="89" y="299"/>
                  </a:lnTo>
                  <a:lnTo>
                    <a:pt x="85" y="288"/>
                  </a:lnTo>
                  <a:lnTo>
                    <a:pt x="81" y="276"/>
                  </a:lnTo>
                  <a:lnTo>
                    <a:pt x="80" y="269"/>
                  </a:lnTo>
                  <a:lnTo>
                    <a:pt x="79" y="263"/>
                  </a:lnTo>
                  <a:lnTo>
                    <a:pt x="80" y="256"/>
                  </a:lnTo>
                  <a:lnTo>
                    <a:pt x="81" y="249"/>
                  </a:lnTo>
                  <a:lnTo>
                    <a:pt x="81" y="249"/>
                  </a:lnTo>
                  <a:lnTo>
                    <a:pt x="86" y="236"/>
                  </a:lnTo>
                  <a:lnTo>
                    <a:pt x="92" y="224"/>
                  </a:lnTo>
                  <a:lnTo>
                    <a:pt x="100" y="212"/>
                  </a:lnTo>
                  <a:lnTo>
                    <a:pt x="108" y="201"/>
                  </a:lnTo>
                  <a:lnTo>
                    <a:pt x="122" y="187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30" y="192"/>
                  </a:lnTo>
                  <a:lnTo>
                    <a:pt x="131" y="219"/>
                  </a:lnTo>
                  <a:lnTo>
                    <a:pt x="133" y="237"/>
                  </a:lnTo>
                  <a:lnTo>
                    <a:pt x="137" y="257"/>
                  </a:lnTo>
                  <a:lnTo>
                    <a:pt x="140" y="278"/>
                  </a:lnTo>
                  <a:lnTo>
                    <a:pt x="146" y="300"/>
                  </a:lnTo>
                  <a:lnTo>
                    <a:pt x="146" y="300"/>
                  </a:lnTo>
                  <a:lnTo>
                    <a:pt x="181" y="425"/>
                  </a:lnTo>
                  <a:lnTo>
                    <a:pt x="198" y="488"/>
                  </a:lnTo>
                  <a:lnTo>
                    <a:pt x="207" y="526"/>
                  </a:lnTo>
                  <a:lnTo>
                    <a:pt x="207" y="526"/>
                  </a:lnTo>
                  <a:lnTo>
                    <a:pt x="207" y="532"/>
                  </a:lnTo>
                  <a:lnTo>
                    <a:pt x="205" y="539"/>
                  </a:lnTo>
                  <a:lnTo>
                    <a:pt x="202" y="548"/>
                  </a:lnTo>
                  <a:lnTo>
                    <a:pt x="197" y="559"/>
                  </a:lnTo>
                  <a:lnTo>
                    <a:pt x="184" y="581"/>
                  </a:lnTo>
                  <a:lnTo>
                    <a:pt x="169" y="606"/>
                  </a:lnTo>
                  <a:lnTo>
                    <a:pt x="152" y="631"/>
                  </a:lnTo>
                  <a:lnTo>
                    <a:pt x="137" y="653"/>
                  </a:lnTo>
                  <a:lnTo>
                    <a:pt x="125" y="668"/>
                  </a:lnTo>
                  <a:lnTo>
                    <a:pt x="118" y="678"/>
                  </a:lnTo>
                  <a:lnTo>
                    <a:pt x="118" y="678"/>
                  </a:lnTo>
                  <a:lnTo>
                    <a:pt x="115" y="681"/>
                  </a:lnTo>
                  <a:lnTo>
                    <a:pt x="114" y="688"/>
                  </a:lnTo>
                  <a:lnTo>
                    <a:pt x="113" y="713"/>
                  </a:lnTo>
                  <a:lnTo>
                    <a:pt x="114" y="745"/>
                  </a:lnTo>
                  <a:lnTo>
                    <a:pt x="115" y="783"/>
                  </a:lnTo>
                  <a:lnTo>
                    <a:pt x="120" y="858"/>
                  </a:lnTo>
                  <a:lnTo>
                    <a:pt x="124" y="907"/>
                  </a:lnTo>
                  <a:lnTo>
                    <a:pt x="124" y="907"/>
                  </a:lnTo>
                  <a:lnTo>
                    <a:pt x="128" y="958"/>
                  </a:lnTo>
                  <a:lnTo>
                    <a:pt x="131" y="981"/>
                  </a:lnTo>
                  <a:lnTo>
                    <a:pt x="131" y="998"/>
                  </a:lnTo>
                  <a:lnTo>
                    <a:pt x="131" y="998"/>
                  </a:lnTo>
                  <a:lnTo>
                    <a:pt x="130" y="1022"/>
                  </a:lnTo>
                  <a:lnTo>
                    <a:pt x="131" y="1032"/>
                  </a:lnTo>
                  <a:lnTo>
                    <a:pt x="132" y="1035"/>
                  </a:lnTo>
                  <a:lnTo>
                    <a:pt x="134" y="1039"/>
                  </a:lnTo>
                  <a:lnTo>
                    <a:pt x="134" y="1039"/>
                  </a:lnTo>
                  <a:lnTo>
                    <a:pt x="141" y="1045"/>
                  </a:lnTo>
                  <a:lnTo>
                    <a:pt x="152" y="1052"/>
                  </a:lnTo>
                  <a:lnTo>
                    <a:pt x="163" y="1058"/>
                  </a:lnTo>
                  <a:lnTo>
                    <a:pt x="169" y="1064"/>
                  </a:lnTo>
                  <a:lnTo>
                    <a:pt x="169" y="1064"/>
                  </a:lnTo>
                  <a:lnTo>
                    <a:pt x="171" y="1066"/>
                  </a:lnTo>
                  <a:lnTo>
                    <a:pt x="172" y="1070"/>
                  </a:lnTo>
                  <a:lnTo>
                    <a:pt x="175" y="1079"/>
                  </a:lnTo>
                  <a:lnTo>
                    <a:pt x="176" y="1096"/>
                  </a:lnTo>
                  <a:lnTo>
                    <a:pt x="176" y="1096"/>
                  </a:lnTo>
                  <a:lnTo>
                    <a:pt x="173" y="1108"/>
                  </a:lnTo>
                  <a:lnTo>
                    <a:pt x="173" y="1113"/>
                  </a:lnTo>
                  <a:lnTo>
                    <a:pt x="173" y="1115"/>
                  </a:lnTo>
                  <a:lnTo>
                    <a:pt x="173" y="1116"/>
                  </a:lnTo>
                  <a:lnTo>
                    <a:pt x="173" y="1116"/>
                  </a:lnTo>
                  <a:lnTo>
                    <a:pt x="186" y="1120"/>
                  </a:lnTo>
                  <a:lnTo>
                    <a:pt x="211" y="1124"/>
                  </a:lnTo>
                  <a:lnTo>
                    <a:pt x="241" y="1127"/>
                  </a:lnTo>
                  <a:lnTo>
                    <a:pt x="254" y="1127"/>
                  </a:lnTo>
                  <a:lnTo>
                    <a:pt x="264" y="1126"/>
                  </a:lnTo>
                  <a:lnTo>
                    <a:pt x="264" y="1126"/>
                  </a:lnTo>
                  <a:lnTo>
                    <a:pt x="275" y="1122"/>
                  </a:lnTo>
                  <a:lnTo>
                    <a:pt x="284" y="1118"/>
                  </a:lnTo>
                  <a:lnTo>
                    <a:pt x="286" y="1117"/>
                  </a:lnTo>
                  <a:lnTo>
                    <a:pt x="286" y="1115"/>
                  </a:lnTo>
                  <a:lnTo>
                    <a:pt x="285" y="1113"/>
                  </a:lnTo>
                  <a:lnTo>
                    <a:pt x="283" y="1110"/>
                  </a:lnTo>
                  <a:lnTo>
                    <a:pt x="283" y="1110"/>
                  </a:lnTo>
                  <a:lnTo>
                    <a:pt x="262" y="1092"/>
                  </a:lnTo>
                  <a:lnTo>
                    <a:pt x="251" y="1082"/>
                  </a:lnTo>
                  <a:lnTo>
                    <a:pt x="247" y="1077"/>
                  </a:lnTo>
                  <a:lnTo>
                    <a:pt x="243" y="1072"/>
                  </a:lnTo>
                  <a:lnTo>
                    <a:pt x="243" y="1072"/>
                  </a:lnTo>
                  <a:lnTo>
                    <a:pt x="239" y="1064"/>
                  </a:lnTo>
                  <a:lnTo>
                    <a:pt x="233" y="1056"/>
                  </a:lnTo>
                  <a:lnTo>
                    <a:pt x="221" y="1044"/>
                  </a:lnTo>
                  <a:lnTo>
                    <a:pt x="221" y="1044"/>
                  </a:lnTo>
                  <a:lnTo>
                    <a:pt x="219" y="1041"/>
                  </a:lnTo>
                  <a:lnTo>
                    <a:pt x="217" y="1037"/>
                  </a:lnTo>
                  <a:lnTo>
                    <a:pt x="215" y="1028"/>
                  </a:lnTo>
                  <a:lnTo>
                    <a:pt x="214" y="1014"/>
                  </a:lnTo>
                  <a:lnTo>
                    <a:pt x="214" y="1014"/>
                  </a:lnTo>
                  <a:lnTo>
                    <a:pt x="213" y="997"/>
                  </a:lnTo>
                  <a:lnTo>
                    <a:pt x="208" y="975"/>
                  </a:lnTo>
                  <a:lnTo>
                    <a:pt x="208" y="975"/>
                  </a:lnTo>
                  <a:lnTo>
                    <a:pt x="197" y="908"/>
                  </a:lnTo>
                  <a:lnTo>
                    <a:pt x="188" y="850"/>
                  </a:lnTo>
                  <a:lnTo>
                    <a:pt x="188" y="850"/>
                  </a:lnTo>
                  <a:lnTo>
                    <a:pt x="209" y="900"/>
                  </a:lnTo>
                  <a:lnTo>
                    <a:pt x="223" y="938"/>
                  </a:lnTo>
                  <a:lnTo>
                    <a:pt x="228" y="955"/>
                  </a:lnTo>
                  <a:lnTo>
                    <a:pt x="230" y="965"/>
                  </a:lnTo>
                  <a:lnTo>
                    <a:pt x="230" y="965"/>
                  </a:lnTo>
                  <a:lnTo>
                    <a:pt x="233" y="1000"/>
                  </a:lnTo>
                  <a:lnTo>
                    <a:pt x="235" y="1014"/>
                  </a:lnTo>
                  <a:lnTo>
                    <a:pt x="236" y="1019"/>
                  </a:lnTo>
                  <a:lnTo>
                    <a:pt x="237" y="1022"/>
                  </a:lnTo>
                  <a:lnTo>
                    <a:pt x="237" y="1022"/>
                  </a:lnTo>
                  <a:lnTo>
                    <a:pt x="243" y="1034"/>
                  </a:lnTo>
                  <a:lnTo>
                    <a:pt x="248" y="1040"/>
                  </a:lnTo>
                  <a:lnTo>
                    <a:pt x="252" y="1044"/>
                  </a:lnTo>
                  <a:lnTo>
                    <a:pt x="252" y="1044"/>
                  </a:lnTo>
                  <a:lnTo>
                    <a:pt x="256" y="1046"/>
                  </a:lnTo>
                  <a:lnTo>
                    <a:pt x="260" y="1048"/>
                  </a:lnTo>
                  <a:lnTo>
                    <a:pt x="264" y="1052"/>
                  </a:lnTo>
                  <a:lnTo>
                    <a:pt x="264" y="1052"/>
                  </a:lnTo>
                  <a:lnTo>
                    <a:pt x="267" y="1067"/>
                  </a:lnTo>
                  <a:lnTo>
                    <a:pt x="269" y="1079"/>
                  </a:lnTo>
                  <a:lnTo>
                    <a:pt x="273" y="1088"/>
                  </a:lnTo>
                  <a:lnTo>
                    <a:pt x="273" y="1088"/>
                  </a:lnTo>
                  <a:lnTo>
                    <a:pt x="275" y="1089"/>
                  </a:lnTo>
                  <a:lnTo>
                    <a:pt x="280" y="1092"/>
                  </a:lnTo>
                  <a:lnTo>
                    <a:pt x="296" y="1097"/>
                  </a:lnTo>
                  <a:lnTo>
                    <a:pt x="304" y="1099"/>
                  </a:lnTo>
                  <a:lnTo>
                    <a:pt x="315" y="1101"/>
                  </a:lnTo>
                  <a:lnTo>
                    <a:pt x="326" y="1102"/>
                  </a:lnTo>
                  <a:lnTo>
                    <a:pt x="338" y="1102"/>
                  </a:lnTo>
                  <a:lnTo>
                    <a:pt x="338" y="1102"/>
                  </a:lnTo>
                  <a:lnTo>
                    <a:pt x="349" y="1101"/>
                  </a:lnTo>
                  <a:lnTo>
                    <a:pt x="358" y="1099"/>
                  </a:lnTo>
                  <a:lnTo>
                    <a:pt x="366" y="1098"/>
                  </a:lnTo>
                  <a:lnTo>
                    <a:pt x="371" y="1096"/>
                  </a:lnTo>
                  <a:lnTo>
                    <a:pt x="375" y="1092"/>
                  </a:lnTo>
                  <a:lnTo>
                    <a:pt x="377" y="1090"/>
                  </a:lnTo>
                  <a:lnTo>
                    <a:pt x="379" y="1088"/>
                  </a:lnTo>
                  <a:lnTo>
                    <a:pt x="379" y="1085"/>
                  </a:lnTo>
                  <a:lnTo>
                    <a:pt x="379" y="1085"/>
                  </a:lnTo>
                  <a:lnTo>
                    <a:pt x="375" y="1080"/>
                  </a:lnTo>
                  <a:lnTo>
                    <a:pt x="368" y="1073"/>
                  </a:lnTo>
                  <a:lnTo>
                    <a:pt x="348" y="1053"/>
                  </a:lnTo>
                  <a:lnTo>
                    <a:pt x="318" y="1027"/>
                  </a:lnTo>
                  <a:lnTo>
                    <a:pt x="318" y="1027"/>
                  </a:lnTo>
                  <a:lnTo>
                    <a:pt x="320" y="1015"/>
                  </a:lnTo>
                  <a:lnTo>
                    <a:pt x="320" y="1006"/>
                  </a:lnTo>
                  <a:lnTo>
                    <a:pt x="319" y="996"/>
                  </a:lnTo>
                  <a:lnTo>
                    <a:pt x="319" y="996"/>
                  </a:lnTo>
                  <a:lnTo>
                    <a:pt x="312" y="979"/>
                  </a:lnTo>
                  <a:lnTo>
                    <a:pt x="299" y="950"/>
                  </a:lnTo>
                  <a:lnTo>
                    <a:pt x="283" y="914"/>
                  </a:lnTo>
                  <a:lnTo>
                    <a:pt x="266" y="886"/>
                  </a:lnTo>
                  <a:lnTo>
                    <a:pt x="266" y="886"/>
                  </a:lnTo>
                  <a:lnTo>
                    <a:pt x="255" y="865"/>
                  </a:lnTo>
                  <a:lnTo>
                    <a:pt x="253" y="858"/>
                  </a:lnTo>
                  <a:lnTo>
                    <a:pt x="251" y="851"/>
                  </a:lnTo>
                  <a:lnTo>
                    <a:pt x="248" y="844"/>
                  </a:lnTo>
                  <a:lnTo>
                    <a:pt x="248" y="836"/>
                  </a:lnTo>
                  <a:lnTo>
                    <a:pt x="248" y="819"/>
                  </a:lnTo>
                  <a:lnTo>
                    <a:pt x="248" y="819"/>
                  </a:lnTo>
                  <a:lnTo>
                    <a:pt x="249" y="807"/>
                  </a:lnTo>
                  <a:lnTo>
                    <a:pt x="252" y="794"/>
                  </a:lnTo>
                  <a:lnTo>
                    <a:pt x="260" y="762"/>
                  </a:lnTo>
                  <a:lnTo>
                    <a:pt x="266" y="747"/>
                  </a:lnTo>
                  <a:lnTo>
                    <a:pt x="272" y="731"/>
                  </a:lnTo>
                  <a:lnTo>
                    <a:pt x="278" y="718"/>
                  </a:lnTo>
                  <a:lnTo>
                    <a:pt x="284" y="707"/>
                  </a:lnTo>
                  <a:lnTo>
                    <a:pt x="284" y="707"/>
                  </a:lnTo>
                  <a:lnTo>
                    <a:pt x="291" y="696"/>
                  </a:lnTo>
                  <a:lnTo>
                    <a:pt x="298" y="680"/>
                  </a:lnTo>
                  <a:lnTo>
                    <a:pt x="316" y="643"/>
                  </a:lnTo>
                  <a:lnTo>
                    <a:pt x="335" y="598"/>
                  </a:lnTo>
                  <a:lnTo>
                    <a:pt x="335" y="598"/>
                  </a:lnTo>
                  <a:lnTo>
                    <a:pt x="339" y="592"/>
                  </a:lnTo>
                  <a:lnTo>
                    <a:pt x="349" y="577"/>
                  </a:lnTo>
                  <a:lnTo>
                    <a:pt x="364" y="558"/>
                  </a:lnTo>
                  <a:lnTo>
                    <a:pt x="371" y="548"/>
                  </a:lnTo>
                  <a:lnTo>
                    <a:pt x="380" y="541"/>
                  </a:lnTo>
                  <a:lnTo>
                    <a:pt x="380" y="541"/>
                  </a:lnTo>
                  <a:lnTo>
                    <a:pt x="387" y="534"/>
                  </a:lnTo>
                  <a:lnTo>
                    <a:pt x="393" y="527"/>
                  </a:lnTo>
                  <a:lnTo>
                    <a:pt x="402" y="513"/>
                  </a:lnTo>
                  <a:lnTo>
                    <a:pt x="409" y="501"/>
                  </a:lnTo>
                  <a:lnTo>
                    <a:pt x="415" y="492"/>
                  </a:lnTo>
                  <a:lnTo>
                    <a:pt x="415" y="492"/>
                  </a:lnTo>
                  <a:lnTo>
                    <a:pt x="420" y="489"/>
                  </a:lnTo>
                  <a:lnTo>
                    <a:pt x="431" y="484"/>
                  </a:lnTo>
                  <a:lnTo>
                    <a:pt x="462" y="470"/>
                  </a:lnTo>
                  <a:lnTo>
                    <a:pt x="502" y="451"/>
                  </a:lnTo>
                  <a:lnTo>
                    <a:pt x="502" y="451"/>
                  </a:lnTo>
                  <a:lnTo>
                    <a:pt x="517" y="460"/>
                  </a:lnTo>
                  <a:lnTo>
                    <a:pt x="534" y="471"/>
                  </a:lnTo>
                  <a:lnTo>
                    <a:pt x="556" y="484"/>
                  </a:lnTo>
                  <a:lnTo>
                    <a:pt x="582" y="498"/>
                  </a:lnTo>
                  <a:lnTo>
                    <a:pt x="613" y="511"/>
                  </a:lnTo>
                  <a:lnTo>
                    <a:pt x="645" y="524"/>
                  </a:lnTo>
                  <a:lnTo>
                    <a:pt x="663" y="530"/>
                  </a:lnTo>
                  <a:lnTo>
                    <a:pt x="680" y="536"/>
                  </a:lnTo>
                  <a:lnTo>
                    <a:pt x="680" y="536"/>
                  </a:lnTo>
                  <a:lnTo>
                    <a:pt x="697" y="540"/>
                  </a:lnTo>
                  <a:lnTo>
                    <a:pt x="715" y="543"/>
                  </a:lnTo>
                  <a:lnTo>
                    <a:pt x="752" y="549"/>
                  </a:lnTo>
                  <a:lnTo>
                    <a:pt x="786" y="553"/>
                  </a:lnTo>
                  <a:lnTo>
                    <a:pt x="820" y="554"/>
                  </a:lnTo>
                  <a:lnTo>
                    <a:pt x="849" y="554"/>
                  </a:lnTo>
                  <a:lnTo>
                    <a:pt x="875" y="553"/>
                  </a:lnTo>
                  <a:lnTo>
                    <a:pt x="894" y="551"/>
                  </a:lnTo>
                  <a:lnTo>
                    <a:pt x="907" y="549"/>
                  </a:lnTo>
                  <a:lnTo>
                    <a:pt x="907" y="549"/>
                  </a:lnTo>
                  <a:lnTo>
                    <a:pt x="918" y="547"/>
                  </a:lnTo>
                  <a:lnTo>
                    <a:pt x="931" y="545"/>
                  </a:lnTo>
                  <a:lnTo>
                    <a:pt x="957" y="542"/>
                  </a:lnTo>
                  <a:lnTo>
                    <a:pt x="989" y="541"/>
                  </a:lnTo>
                  <a:lnTo>
                    <a:pt x="989" y="541"/>
                  </a:lnTo>
                  <a:lnTo>
                    <a:pt x="990" y="564"/>
                  </a:lnTo>
                  <a:lnTo>
                    <a:pt x="993" y="616"/>
                  </a:lnTo>
                  <a:lnTo>
                    <a:pt x="994" y="674"/>
                  </a:lnTo>
                  <a:lnTo>
                    <a:pt x="994" y="698"/>
                  </a:lnTo>
                  <a:lnTo>
                    <a:pt x="993" y="715"/>
                  </a:lnTo>
                  <a:lnTo>
                    <a:pt x="993" y="715"/>
                  </a:lnTo>
                  <a:lnTo>
                    <a:pt x="988" y="731"/>
                  </a:lnTo>
                  <a:lnTo>
                    <a:pt x="986" y="741"/>
                  </a:lnTo>
                  <a:lnTo>
                    <a:pt x="984" y="748"/>
                  </a:lnTo>
                  <a:lnTo>
                    <a:pt x="984" y="761"/>
                  </a:lnTo>
                  <a:lnTo>
                    <a:pt x="984" y="761"/>
                  </a:lnTo>
                  <a:lnTo>
                    <a:pt x="987" y="786"/>
                  </a:lnTo>
                  <a:lnTo>
                    <a:pt x="988" y="800"/>
                  </a:lnTo>
                  <a:lnTo>
                    <a:pt x="986" y="824"/>
                  </a:lnTo>
                  <a:lnTo>
                    <a:pt x="986" y="824"/>
                  </a:lnTo>
                  <a:lnTo>
                    <a:pt x="984" y="840"/>
                  </a:lnTo>
                  <a:lnTo>
                    <a:pt x="981" y="859"/>
                  </a:lnTo>
                  <a:lnTo>
                    <a:pt x="972" y="899"/>
                  </a:lnTo>
                  <a:lnTo>
                    <a:pt x="962" y="933"/>
                  </a:lnTo>
                  <a:lnTo>
                    <a:pt x="958" y="946"/>
                  </a:lnTo>
                  <a:lnTo>
                    <a:pt x="954" y="956"/>
                  </a:lnTo>
                  <a:lnTo>
                    <a:pt x="954" y="956"/>
                  </a:lnTo>
                  <a:lnTo>
                    <a:pt x="949" y="968"/>
                  </a:lnTo>
                  <a:lnTo>
                    <a:pt x="945" y="978"/>
                  </a:lnTo>
                  <a:lnTo>
                    <a:pt x="944" y="988"/>
                  </a:lnTo>
                  <a:lnTo>
                    <a:pt x="944" y="995"/>
                  </a:lnTo>
                  <a:lnTo>
                    <a:pt x="944" y="995"/>
                  </a:lnTo>
                  <a:lnTo>
                    <a:pt x="945" y="997"/>
                  </a:lnTo>
                  <a:lnTo>
                    <a:pt x="948" y="1001"/>
                  </a:lnTo>
                  <a:lnTo>
                    <a:pt x="952" y="1006"/>
                  </a:lnTo>
                  <a:lnTo>
                    <a:pt x="957" y="1013"/>
                  </a:lnTo>
                  <a:lnTo>
                    <a:pt x="958" y="1017"/>
                  </a:lnTo>
                  <a:lnTo>
                    <a:pt x="959" y="1022"/>
                  </a:lnTo>
                  <a:lnTo>
                    <a:pt x="959" y="1022"/>
                  </a:lnTo>
                  <a:lnTo>
                    <a:pt x="959" y="1028"/>
                  </a:lnTo>
                  <a:lnTo>
                    <a:pt x="957" y="1034"/>
                  </a:lnTo>
                  <a:lnTo>
                    <a:pt x="952" y="1050"/>
                  </a:lnTo>
                  <a:lnTo>
                    <a:pt x="946" y="1064"/>
                  </a:lnTo>
                  <a:lnTo>
                    <a:pt x="944" y="1070"/>
                  </a:lnTo>
                  <a:lnTo>
                    <a:pt x="944" y="1073"/>
                  </a:lnTo>
                  <a:lnTo>
                    <a:pt x="944" y="1073"/>
                  </a:lnTo>
                  <a:lnTo>
                    <a:pt x="944" y="1077"/>
                  </a:lnTo>
                  <a:lnTo>
                    <a:pt x="946" y="1080"/>
                  </a:lnTo>
                  <a:lnTo>
                    <a:pt x="955" y="1089"/>
                  </a:lnTo>
                  <a:lnTo>
                    <a:pt x="965" y="1096"/>
                  </a:lnTo>
                  <a:lnTo>
                    <a:pt x="977" y="1103"/>
                  </a:lnTo>
                  <a:lnTo>
                    <a:pt x="977" y="1103"/>
                  </a:lnTo>
                  <a:lnTo>
                    <a:pt x="984" y="1105"/>
                  </a:lnTo>
                  <a:lnTo>
                    <a:pt x="993" y="1105"/>
                  </a:lnTo>
                  <a:lnTo>
                    <a:pt x="1003" y="1105"/>
                  </a:lnTo>
                  <a:lnTo>
                    <a:pt x="1014" y="1103"/>
                  </a:lnTo>
                  <a:lnTo>
                    <a:pt x="1034" y="1098"/>
                  </a:lnTo>
                  <a:lnTo>
                    <a:pt x="1040" y="1096"/>
                  </a:lnTo>
                  <a:lnTo>
                    <a:pt x="1044" y="1094"/>
                  </a:lnTo>
                  <a:lnTo>
                    <a:pt x="1044" y="1094"/>
                  </a:lnTo>
                  <a:lnTo>
                    <a:pt x="1044" y="1091"/>
                  </a:lnTo>
                  <a:lnTo>
                    <a:pt x="1042" y="1088"/>
                  </a:lnTo>
                  <a:lnTo>
                    <a:pt x="1035" y="1079"/>
                  </a:lnTo>
                  <a:lnTo>
                    <a:pt x="1027" y="1071"/>
                  </a:lnTo>
                  <a:lnTo>
                    <a:pt x="1025" y="1066"/>
                  </a:lnTo>
                  <a:lnTo>
                    <a:pt x="1023" y="1063"/>
                  </a:lnTo>
                  <a:lnTo>
                    <a:pt x="1023" y="1063"/>
                  </a:lnTo>
                  <a:lnTo>
                    <a:pt x="1022" y="1051"/>
                  </a:lnTo>
                  <a:lnTo>
                    <a:pt x="1018" y="1033"/>
                  </a:lnTo>
                  <a:lnTo>
                    <a:pt x="1013" y="1017"/>
                  </a:lnTo>
                  <a:lnTo>
                    <a:pt x="1010" y="1007"/>
                  </a:lnTo>
                  <a:lnTo>
                    <a:pt x="1010" y="1007"/>
                  </a:lnTo>
                  <a:lnTo>
                    <a:pt x="1012" y="990"/>
                  </a:lnTo>
                  <a:lnTo>
                    <a:pt x="1013" y="969"/>
                  </a:lnTo>
                  <a:lnTo>
                    <a:pt x="1013" y="969"/>
                  </a:lnTo>
                  <a:lnTo>
                    <a:pt x="1015" y="946"/>
                  </a:lnTo>
                  <a:lnTo>
                    <a:pt x="1018" y="933"/>
                  </a:lnTo>
                  <a:lnTo>
                    <a:pt x="1018" y="933"/>
                  </a:lnTo>
                  <a:lnTo>
                    <a:pt x="1026" y="882"/>
                  </a:lnTo>
                  <a:lnTo>
                    <a:pt x="1033" y="844"/>
                  </a:lnTo>
                  <a:lnTo>
                    <a:pt x="1036" y="830"/>
                  </a:lnTo>
                  <a:lnTo>
                    <a:pt x="1039" y="820"/>
                  </a:lnTo>
                  <a:lnTo>
                    <a:pt x="1039" y="820"/>
                  </a:lnTo>
                  <a:lnTo>
                    <a:pt x="1053" y="794"/>
                  </a:lnTo>
                  <a:lnTo>
                    <a:pt x="1060" y="779"/>
                  </a:lnTo>
                  <a:lnTo>
                    <a:pt x="1067" y="762"/>
                  </a:lnTo>
                  <a:lnTo>
                    <a:pt x="1067" y="762"/>
                  </a:lnTo>
                  <a:lnTo>
                    <a:pt x="1072" y="748"/>
                  </a:lnTo>
                  <a:lnTo>
                    <a:pt x="1078" y="723"/>
                  </a:lnTo>
                  <a:lnTo>
                    <a:pt x="1092" y="661"/>
                  </a:lnTo>
                  <a:lnTo>
                    <a:pt x="1110" y="578"/>
                  </a:lnTo>
                  <a:lnTo>
                    <a:pt x="1110" y="578"/>
                  </a:lnTo>
                  <a:lnTo>
                    <a:pt x="1133" y="668"/>
                  </a:lnTo>
                  <a:lnTo>
                    <a:pt x="1149" y="732"/>
                  </a:lnTo>
                  <a:lnTo>
                    <a:pt x="1157" y="767"/>
                  </a:lnTo>
                  <a:lnTo>
                    <a:pt x="1157" y="767"/>
                  </a:lnTo>
                  <a:lnTo>
                    <a:pt x="1161" y="782"/>
                  </a:lnTo>
                  <a:lnTo>
                    <a:pt x="1167" y="804"/>
                  </a:lnTo>
                  <a:lnTo>
                    <a:pt x="1178" y="842"/>
                  </a:lnTo>
                  <a:lnTo>
                    <a:pt x="1178" y="842"/>
                  </a:lnTo>
                  <a:lnTo>
                    <a:pt x="1182" y="863"/>
                  </a:lnTo>
                  <a:lnTo>
                    <a:pt x="1187" y="896"/>
                  </a:lnTo>
                  <a:lnTo>
                    <a:pt x="1195" y="959"/>
                  </a:lnTo>
                  <a:lnTo>
                    <a:pt x="1195" y="959"/>
                  </a:lnTo>
                  <a:lnTo>
                    <a:pt x="1197" y="979"/>
                  </a:lnTo>
                  <a:lnTo>
                    <a:pt x="1198" y="996"/>
                  </a:lnTo>
                  <a:lnTo>
                    <a:pt x="1199" y="1003"/>
                  </a:lnTo>
                  <a:lnTo>
                    <a:pt x="1201" y="1010"/>
                  </a:lnTo>
                  <a:lnTo>
                    <a:pt x="1204" y="1015"/>
                  </a:lnTo>
                  <a:lnTo>
                    <a:pt x="1207" y="1020"/>
                  </a:lnTo>
                  <a:lnTo>
                    <a:pt x="1207" y="1020"/>
                  </a:lnTo>
                  <a:lnTo>
                    <a:pt x="1215" y="1026"/>
                  </a:lnTo>
                  <a:lnTo>
                    <a:pt x="1224" y="1029"/>
                  </a:lnTo>
                  <a:lnTo>
                    <a:pt x="1227" y="1033"/>
                  </a:lnTo>
                  <a:lnTo>
                    <a:pt x="1231" y="1035"/>
                  </a:lnTo>
                  <a:lnTo>
                    <a:pt x="1234" y="1040"/>
                  </a:lnTo>
                  <a:lnTo>
                    <a:pt x="1238" y="1045"/>
                  </a:lnTo>
                  <a:lnTo>
                    <a:pt x="1238" y="1045"/>
                  </a:lnTo>
                  <a:lnTo>
                    <a:pt x="1245" y="1063"/>
                  </a:lnTo>
                  <a:lnTo>
                    <a:pt x="1246" y="1067"/>
                  </a:lnTo>
                  <a:lnTo>
                    <a:pt x="1246" y="1073"/>
                  </a:lnTo>
                  <a:lnTo>
                    <a:pt x="1246" y="1073"/>
                  </a:lnTo>
                  <a:lnTo>
                    <a:pt x="1245" y="1096"/>
                  </a:lnTo>
                  <a:lnTo>
                    <a:pt x="1245" y="1108"/>
                  </a:lnTo>
                  <a:lnTo>
                    <a:pt x="1246" y="1113"/>
                  </a:lnTo>
                  <a:lnTo>
                    <a:pt x="1246" y="1115"/>
                  </a:lnTo>
                  <a:lnTo>
                    <a:pt x="1246" y="1115"/>
                  </a:lnTo>
                  <a:lnTo>
                    <a:pt x="1251" y="1117"/>
                  </a:lnTo>
                  <a:lnTo>
                    <a:pt x="1261" y="1118"/>
                  </a:lnTo>
                  <a:lnTo>
                    <a:pt x="1287" y="1118"/>
                  </a:lnTo>
                  <a:lnTo>
                    <a:pt x="1315" y="1117"/>
                  </a:lnTo>
                  <a:lnTo>
                    <a:pt x="1326" y="1115"/>
                  </a:lnTo>
                  <a:lnTo>
                    <a:pt x="1334" y="1114"/>
                  </a:lnTo>
                  <a:lnTo>
                    <a:pt x="1334" y="1114"/>
                  </a:lnTo>
                  <a:lnTo>
                    <a:pt x="1338" y="1110"/>
                  </a:lnTo>
                  <a:lnTo>
                    <a:pt x="1339" y="1105"/>
                  </a:lnTo>
                  <a:lnTo>
                    <a:pt x="1338" y="1101"/>
                  </a:lnTo>
                  <a:lnTo>
                    <a:pt x="1336" y="1096"/>
                  </a:lnTo>
                  <a:lnTo>
                    <a:pt x="1329" y="1084"/>
                  </a:lnTo>
                  <a:lnTo>
                    <a:pt x="1322" y="1072"/>
                  </a:lnTo>
                  <a:lnTo>
                    <a:pt x="1322" y="1072"/>
                  </a:lnTo>
                  <a:lnTo>
                    <a:pt x="1319" y="1063"/>
                  </a:lnTo>
                  <a:lnTo>
                    <a:pt x="1316" y="1056"/>
                  </a:lnTo>
                  <a:lnTo>
                    <a:pt x="1315" y="1052"/>
                  </a:lnTo>
                  <a:lnTo>
                    <a:pt x="1313" y="1048"/>
                  </a:lnTo>
                  <a:lnTo>
                    <a:pt x="1313" y="1048"/>
                  </a:lnTo>
                  <a:lnTo>
                    <a:pt x="1303" y="1042"/>
                  </a:lnTo>
                  <a:lnTo>
                    <a:pt x="1297" y="1039"/>
                  </a:lnTo>
                  <a:lnTo>
                    <a:pt x="1291" y="1032"/>
                  </a:lnTo>
                  <a:lnTo>
                    <a:pt x="1291" y="1032"/>
                  </a:lnTo>
                  <a:lnTo>
                    <a:pt x="1285" y="1025"/>
                  </a:lnTo>
                  <a:lnTo>
                    <a:pt x="1282" y="1015"/>
                  </a:lnTo>
                  <a:lnTo>
                    <a:pt x="1275" y="994"/>
                  </a:lnTo>
                  <a:lnTo>
                    <a:pt x="1275" y="994"/>
                  </a:lnTo>
                  <a:lnTo>
                    <a:pt x="1270" y="976"/>
                  </a:lnTo>
                  <a:lnTo>
                    <a:pt x="1263" y="960"/>
                  </a:lnTo>
                  <a:lnTo>
                    <a:pt x="1263" y="960"/>
                  </a:lnTo>
                  <a:lnTo>
                    <a:pt x="1256" y="940"/>
                  </a:lnTo>
                  <a:lnTo>
                    <a:pt x="1248" y="909"/>
                  </a:lnTo>
                  <a:lnTo>
                    <a:pt x="1242" y="875"/>
                  </a:lnTo>
                  <a:lnTo>
                    <a:pt x="1239" y="858"/>
                  </a:lnTo>
                  <a:lnTo>
                    <a:pt x="1238" y="845"/>
                  </a:lnTo>
                  <a:lnTo>
                    <a:pt x="1238" y="845"/>
                  </a:lnTo>
                  <a:lnTo>
                    <a:pt x="1239" y="820"/>
                  </a:lnTo>
                  <a:lnTo>
                    <a:pt x="1242" y="797"/>
                  </a:lnTo>
                  <a:lnTo>
                    <a:pt x="1246" y="764"/>
                  </a:lnTo>
                  <a:lnTo>
                    <a:pt x="1246" y="764"/>
                  </a:lnTo>
                  <a:lnTo>
                    <a:pt x="1245" y="738"/>
                  </a:lnTo>
                  <a:lnTo>
                    <a:pt x="1243" y="690"/>
                  </a:lnTo>
                  <a:lnTo>
                    <a:pt x="1239" y="640"/>
                  </a:lnTo>
                  <a:lnTo>
                    <a:pt x="1238" y="609"/>
                  </a:lnTo>
                  <a:lnTo>
                    <a:pt x="1238" y="609"/>
                  </a:lnTo>
                  <a:lnTo>
                    <a:pt x="1239" y="592"/>
                  </a:lnTo>
                  <a:lnTo>
                    <a:pt x="1243" y="574"/>
                  </a:lnTo>
                  <a:lnTo>
                    <a:pt x="1246" y="554"/>
                  </a:lnTo>
                  <a:lnTo>
                    <a:pt x="1246" y="554"/>
                  </a:lnTo>
                  <a:lnTo>
                    <a:pt x="1258" y="552"/>
                  </a:lnTo>
                  <a:lnTo>
                    <a:pt x="1271" y="546"/>
                  </a:lnTo>
                  <a:lnTo>
                    <a:pt x="1290" y="537"/>
                  </a:lnTo>
                  <a:lnTo>
                    <a:pt x="1290" y="537"/>
                  </a:lnTo>
                  <a:lnTo>
                    <a:pt x="1298" y="532"/>
                  </a:lnTo>
                  <a:lnTo>
                    <a:pt x="1307" y="524"/>
                  </a:lnTo>
                  <a:lnTo>
                    <a:pt x="1314" y="518"/>
                  </a:lnTo>
                  <a:lnTo>
                    <a:pt x="1319" y="513"/>
                  </a:lnTo>
                  <a:lnTo>
                    <a:pt x="1326" y="503"/>
                  </a:lnTo>
                  <a:lnTo>
                    <a:pt x="1328" y="499"/>
                  </a:lnTo>
                  <a:lnTo>
                    <a:pt x="1328" y="499"/>
                  </a:lnTo>
                  <a:lnTo>
                    <a:pt x="1345" y="511"/>
                  </a:lnTo>
                  <a:lnTo>
                    <a:pt x="1383" y="541"/>
                  </a:lnTo>
                  <a:lnTo>
                    <a:pt x="1425" y="576"/>
                  </a:lnTo>
                  <a:lnTo>
                    <a:pt x="1443" y="591"/>
                  </a:lnTo>
                  <a:lnTo>
                    <a:pt x="1455" y="604"/>
                  </a:lnTo>
                  <a:lnTo>
                    <a:pt x="1455" y="604"/>
                  </a:lnTo>
                  <a:lnTo>
                    <a:pt x="1472" y="625"/>
                  </a:lnTo>
                  <a:lnTo>
                    <a:pt x="1485" y="646"/>
                  </a:lnTo>
                  <a:lnTo>
                    <a:pt x="1494" y="662"/>
                  </a:lnTo>
                  <a:lnTo>
                    <a:pt x="1496" y="669"/>
                  </a:lnTo>
                  <a:lnTo>
                    <a:pt x="1498" y="674"/>
                  </a:lnTo>
                  <a:lnTo>
                    <a:pt x="1498" y="674"/>
                  </a:lnTo>
                  <a:lnTo>
                    <a:pt x="1496" y="681"/>
                  </a:lnTo>
                  <a:lnTo>
                    <a:pt x="1494" y="693"/>
                  </a:lnTo>
                  <a:lnTo>
                    <a:pt x="1487" y="726"/>
                  </a:lnTo>
                  <a:lnTo>
                    <a:pt x="1480" y="760"/>
                  </a:lnTo>
                  <a:lnTo>
                    <a:pt x="1479" y="773"/>
                  </a:lnTo>
                  <a:lnTo>
                    <a:pt x="1479" y="780"/>
                  </a:lnTo>
                  <a:lnTo>
                    <a:pt x="1479" y="780"/>
                  </a:lnTo>
                  <a:lnTo>
                    <a:pt x="1481" y="787"/>
                  </a:lnTo>
                  <a:lnTo>
                    <a:pt x="1488" y="798"/>
                  </a:lnTo>
                  <a:lnTo>
                    <a:pt x="1507" y="829"/>
                  </a:lnTo>
                  <a:lnTo>
                    <a:pt x="1518" y="845"/>
                  </a:lnTo>
                  <a:lnTo>
                    <a:pt x="1527" y="862"/>
                  </a:lnTo>
                  <a:lnTo>
                    <a:pt x="1536" y="878"/>
                  </a:lnTo>
                  <a:lnTo>
                    <a:pt x="1540" y="892"/>
                  </a:lnTo>
                  <a:lnTo>
                    <a:pt x="1540" y="892"/>
                  </a:lnTo>
                  <a:lnTo>
                    <a:pt x="1544" y="906"/>
                  </a:lnTo>
                  <a:lnTo>
                    <a:pt x="1549" y="921"/>
                  </a:lnTo>
                  <a:lnTo>
                    <a:pt x="1562" y="957"/>
                  </a:lnTo>
                  <a:lnTo>
                    <a:pt x="1572" y="988"/>
                  </a:lnTo>
                  <a:lnTo>
                    <a:pt x="1576" y="1000"/>
                  </a:lnTo>
                  <a:lnTo>
                    <a:pt x="1577" y="1007"/>
                  </a:lnTo>
                  <a:lnTo>
                    <a:pt x="1577" y="1007"/>
                  </a:lnTo>
                  <a:lnTo>
                    <a:pt x="1576" y="1017"/>
                  </a:lnTo>
                  <a:lnTo>
                    <a:pt x="1575" y="1026"/>
                  </a:lnTo>
                  <a:lnTo>
                    <a:pt x="1575" y="1031"/>
                  </a:lnTo>
                  <a:lnTo>
                    <a:pt x="1576" y="1034"/>
                  </a:lnTo>
                  <a:lnTo>
                    <a:pt x="1578" y="1039"/>
                  </a:lnTo>
                  <a:lnTo>
                    <a:pt x="1582" y="1042"/>
                  </a:lnTo>
                  <a:lnTo>
                    <a:pt x="1582" y="1042"/>
                  </a:lnTo>
                  <a:lnTo>
                    <a:pt x="1592" y="1050"/>
                  </a:lnTo>
                  <a:lnTo>
                    <a:pt x="1602" y="1054"/>
                  </a:lnTo>
                  <a:lnTo>
                    <a:pt x="1610" y="1058"/>
                  </a:lnTo>
                  <a:lnTo>
                    <a:pt x="1616" y="1060"/>
                  </a:lnTo>
                  <a:lnTo>
                    <a:pt x="1616" y="1060"/>
                  </a:lnTo>
                  <a:lnTo>
                    <a:pt x="1627" y="1061"/>
                  </a:lnTo>
                  <a:lnTo>
                    <a:pt x="1632" y="1061"/>
                  </a:lnTo>
                  <a:lnTo>
                    <a:pt x="1636" y="1060"/>
                  </a:lnTo>
                  <a:lnTo>
                    <a:pt x="1636" y="1060"/>
                  </a:lnTo>
                  <a:lnTo>
                    <a:pt x="1642" y="1057"/>
                  </a:lnTo>
                  <a:lnTo>
                    <a:pt x="1645" y="1057"/>
                  </a:lnTo>
                  <a:lnTo>
                    <a:pt x="1647" y="1057"/>
                  </a:lnTo>
                  <a:lnTo>
                    <a:pt x="1647" y="1057"/>
                  </a:lnTo>
                  <a:lnTo>
                    <a:pt x="1651" y="1058"/>
                  </a:lnTo>
                  <a:lnTo>
                    <a:pt x="1653" y="1059"/>
                  </a:lnTo>
                  <a:lnTo>
                    <a:pt x="1656" y="1061"/>
                  </a:lnTo>
                  <a:lnTo>
                    <a:pt x="1665" y="1063"/>
                  </a:lnTo>
                  <a:lnTo>
                    <a:pt x="1665" y="1063"/>
                  </a:lnTo>
                  <a:lnTo>
                    <a:pt x="1677" y="1063"/>
                  </a:lnTo>
                  <a:lnTo>
                    <a:pt x="1690" y="1063"/>
                  </a:lnTo>
                  <a:lnTo>
                    <a:pt x="1696" y="1063"/>
                  </a:lnTo>
                  <a:lnTo>
                    <a:pt x="1702" y="1060"/>
                  </a:lnTo>
                  <a:lnTo>
                    <a:pt x="1706" y="1058"/>
                  </a:lnTo>
                  <a:lnTo>
                    <a:pt x="1711" y="1053"/>
                  </a:lnTo>
                  <a:lnTo>
                    <a:pt x="1711" y="1053"/>
                  </a:lnTo>
                  <a:lnTo>
                    <a:pt x="1715" y="1050"/>
                  </a:lnTo>
                  <a:lnTo>
                    <a:pt x="1717" y="1047"/>
                  </a:lnTo>
                  <a:lnTo>
                    <a:pt x="1724" y="1041"/>
                  </a:lnTo>
                  <a:lnTo>
                    <a:pt x="1726" y="1039"/>
                  </a:lnTo>
                  <a:lnTo>
                    <a:pt x="1730" y="1034"/>
                  </a:lnTo>
                  <a:lnTo>
                    <a:pt x="1732" y="1028"/>
                  </a:lnTo>
                  <a:lnTo>
                    <a:pt x="1736" y="1020"/>
                  </a:lnTo>
                  <a:lnTo>
                    <a:pt x="1736" y="1020"/>
                  </a:lnTo>
                  <a:lnTo>
                    <a:pt x="1742" y="995"/>
                  </a:lnTo>
                  <a:lnTo>
                    <a:pt x="1748" y="963"/>
                  </a:lnTo>
                  <a:lnTo>
                    <a:pt x="1749" y="947"/>
                  </a:lnTo>
                  <a:lnTo>
                    <a:pt x="1750" y="933"/>
                  </a:lnTo>
                  <a:lnTo>
                    <a:pt x="1750" y="921"/>
                  </a:lnTo>
                  <a:lnTo>
                    <a:pt x="1748" y="912"/>
                  </a:lnTo>
                  <a:lnTo>
                    <a:pt x="1748" y="912"/>
                  </a:lnTo>
                  <a:lnTo>
                    <a:pt x="1741" y="893"/>
                  </a:lnTo>
                  <a:lnTo>
                    <a:pt x="1734" y="865"/>
                  </a:lnTo>
                  <a:lnTo>
                    <a:pt x="1728" y="838"/>
                  </a:lnTo>
                  <a:lnTo>
                    <a:pt x="1725" y="825"/>
                  </a:lnTo>
                  <a:lnTo>
                    <a:pt x="1724" y="813"/>
                  </a:lnTo>
                  <a:lnTo>
                    <a:pt x="1724" y="813"/>
                  </a:lnTo>
                  <a:lnTo>
                    <a:pt x="1724" y="802"/>
                  </a:lnTo>
                  <a:lnTo>
                    <a:pt x="1726" y="789"/>
                  </a:lnTo>
                  <a:lnTo>
                    <a:pt x="1730" y="762"/>
                  </a:lnTo>
                  <a:lnTo>
                    <a:pt x="1735" y="737"/>
                  </a:lnTo>
                  <a:lnTo>
                    <a:pt x="1737" y="723"/>
                  </a:lnTo>
                  <a:lnTo>
                    <a:pt x="1737" y="723"/>
                  </a:lnTo>
                  <a:lnTo>
                    <a:pt x="1736" y="711"/>
                  </a:lnTo>
                  <a:lnTo>
                    <a:pt x="1731" y="693"/>
                  </a:lnTo>
                  <a:lnTo>
                    <a:pt x="1725" y="675"/>
                  </a:lnTo>
                  <a:lnTo>
                    <a:pt x="1719" y="661"/>
                  </a:lnTo>
                  <a:lnTo>
                    <a:pt x="1719" y="661"/>
                  </a:lnTo>
                  <a:lnTo>
                    <a:pt x="1717" y="655"/>
                  </a:lnTo>
                  <a:lnTo>
                    <a:pt x="1715" y="648"/>
                  </a:lnTo>
                  <a:lnTo>
                    <a:pt x="1712" y="633"/>
                  </a:lnTo>
                  <a:lnTo>
                    <a:pt x="1710" y="616"/>
                  </a:lnTo>
                  <a:lnTo>
                    <a:pt x="1710" y="616"/>
                  </a:lnTo>
                  <a:lnTo>
                    <a:pt x="1716" y="616"/>
                  </a:lnTo>
                  <a:lnTo>
                    <a:pt x="1732" y="615"/>
                  </a:lnTo>
                  <a:lnTo>
                    <a:pt x="1743" y="612"/>
                  </a:lnTo>
                  <a:lnTo>
                    <a:pt x="1756" y="609"/>
                  </a:lnTo>
                  <a:lnTo>
                    <a:pt x="1768" y="604"/>
                  </a:lnTo>
                  <a:lnTo>
                    <a:pt x="1781" y="597"/>
                  </a:lnTo>
                  <a:lnTo>
                    <a:pt x="1781" y="597"/>
                  </a:lnTo>
                  <a:lnTo>
                    <a:pt x="1794" y="587"/>
                  </a:lnTo>
                  <a:lnTo>
                    <a:pt x="1807" y="576"/>
                  </a:lnTo>
                  <a:lnTo>
                    <a:pt x="1818" y="562"/>
                  </a:lnTo>
                  <a:lnTo>
                    <a:pt x="1827" y="549"/>
                  </a:lnTo>
                  <a:lnTo>
                    <a:pt x="1834" y="537"/>
                  </a:lnTo>
                  <a:lnTo>
                    <a:pt x="1839" y="528"/>
                  </a:lnTo>
                  <a:lnTo>
                    <a:pt x="1840" y="524"/>
                  </a:lnTo>
                  <a:lnTo>
                    <a:pt x="1840" y="521"/>
                  </a:lnTo>
                  <a:lnTo>
                    <a:pt x="1839" y="520"/>
                  </a:lnTo>
                  <a:lnTo>
                    <a:pt x="1837" y="518"/>
                  </a:lnTo>
                  <a:lnTo>
                    <a:pt x="1837" y="518"/>
                  </a:lnTo>
                  <a:lnTo>
                    <a:pt x="1830" y="520"/>
                  </a:lnTo>
                  <a:lnTo>
                    <a:pt x="1825" y="521"/>
                  </a:lnTo>
                  <a:lnTo>
                    <a:pt x="1817" y="523"/>
                  </a:lnTo>
                  <a:lnTo>
                    <a:pt x="1801" y="527"/>
                  </a:lnTo>
                  <a:lnTo>
                    <a:pt x="1801" y="527"/>
                  </a:lnTo>
                  <a:lnTo>
                    <a:pt x="1773" y="533"/>
                  </a:lnTo>
                  <a:lnTo>
                    <a:pt x="1738" y="539"/>
                  </a:lnTo>
                  <a:lnTo>
                    <a:pt x="1697" y="546"/>
                  </a:lnTo>
                  <a:lnTo>
                    <a:pt x="1721" y="520"/>
                  </a:lnTo>
                  <a:lnTo>
                    <a:pt x="1706" y="522"/>
                  </a:lnTo>
                  <a:lnTo>
                    <a:pt x="1715" y="507"/>
                  </a:lnTo>
                  <a:lnTo>
                    <a:pt x="1699" y="508"/>
                  </a:lnTo>
                  <a:lnTo>
                    <a:pt x="1705" y="494"/>
                  </a:lnTo>
                  <a:lnTo>
                    <a:pt x="1683" y="498"/>
                  </a:lnTo>
                  <a:lnTo>
                    <a:pt x="1693" y="484"/>
                  </a:lnTo>
                  <a:lnTo>
                    <a:pt x="1678" y="485"/>
                  </a:lnTo>
                  <a:lnTo>
                    <a:pt x="1686" y="472"/>
                  </a:lnTo>
                  <a:lnTo>
                    <a:pt x="1666" y="475"/>
                  </a:lnTo>
                  <a:lnTo>
                    <a:pt x="1666" y="475"/>
                  </a:lnTo>
                  <a:lnTo>
                    <a:pt x="1671" y="466"/>
                  </a:lnTo>
                  <a:lnTo>
                    <a:pt x="1673" y="460"/>
                  </a:lnTo>
                  <a:lnTo>
                    <a:pt x="1673" y="458"/>
                  </a:lnTo>
                  <a:lnTo>
                    <a:pt x="1673" y="458"/>
                  </a:lnTo>
                  <a:lnTo>
                    <a:pt x="1673" y="458"/>
                  </a:lnTo>
                  <a:lnTo>
                    <a:pt x="1655" y="459"/>
                  </a:lnTo>
                  <a:lnTo>
                    <a:pt x="1661" y="444"/>
                  </a:lnTo>
                  <a:lnTo>
                    <a:pt x="1649" y="446"/>
                  </a:lnTo>
                  <a:lnTo>
                    <a:pt x="1661" y="427"/>
                  </a:lnTo>
                  <a:lnTo>
                    <a:pt x="1646" y="428"/>
                  </a:lnTo>
                  <a:lnTo>
                    <a:pt x="1656" y="409"/>
                  </a:lnTo>
                  <a:lnTo>
                    <a:pt x="1630" y="412"/>
                  </a:lnTo>
                  <a:lnTo>
                    <a:pt x="1641" y="394"/>
                  </a:lnTo>
                  <a:lnTo>
                    <a:pt x="1624" y="401"/>
                  </a:lnTo>
                  <a:lnTo>
                    <a:pt x="1635" y="381"/>
                  </a:lnTo>
                  <a:lnTo>
                    <a:pt x="1602" y="377"/>
                  </a:lnTo>
                  <a:lnTo>
                    <a:pt x="1617" y="355"/>
                  </a:lnTo>
                  <a:lnTo>
                    <a:pt x="1591" y="362"/>
                  </a:lnTo>
                  <a:lnTo>
                    <a:pt x="1591" y="353"/>
                  </a:lnTo>
                  <a:lnTo>
                    <a:pt x="1583" y="351"/>
                  </a:lnTo>
                  <a:lnTo>
                    <a:pt x="1578" y="326"/>
                  </a:lnTo>
                  <a:lnTo>
                    <a:pt x="1563" y="333"/>
                  </a:lnTo>
                  <a:lnTo>
                    <a:pt x="1565" y="314"/>
                  </a:lnTo>
                  <a:lnTo>
                    <a:pt x="1562" y="294"/>
                  </a:lnTo>
                  <a:lnTo>
                    <a:pt x="1552" y="299"/>
                  </a:lnTo>
                  <a:lnTo>
                    <a:pt x="1551" y="289"/>
                  </a:lnTo>
                  <a:lnTo>
                    <a:pt x="1527" y="290"/>
                  </a:lnTo>
                  <a:lnTo>
                    <a:pt x="1540" y="268"/>
                  </a:lnTo>
                  <a:lnTo>
                    <a:pt x="1514" y="276"/>
                  </a:lnTo>
                  <a:lnTo>
                    <a:pt x="1521" y="258"/>
                  </a:lnTo>
                  <a:lnTo>
                    <a:pt x="1502" y="265"/>
                  </a:lnTo>
                  <a:lnTo>
                    <a:pt x="1511" y="244"/>
                  </a:lnTo>
                  <a:lnTo>
                    <a:pt x="1495" y="249"/>
                  </a:lnTo>
                  <a:lnTo>
                    <a:pt x="1499" y="235"/>
                  </a:lnTo>
                  <a:lnTo>
                    <a:pt x="1474" y="249"/>
                  </a:lnTo>
                  <a:lnTo>
                    <a:pt x="1483" y="208"/>
                  </a:lnTo>
                  <a:lnTo>
                    <a:pt x="1470" y="216"/>
                  </a:lnTo>
                  <a:lnTo>
                    <a:pt x="1473" y="206"/>
                  </a:lnTo>
                  <a:lnTo>
                    <a:pt x="1435" y="225"/>
                  </a:lnTo>
                  <a:lnTo>
                    <a:pt x="1449" y="191"/>
                  </a:lnTo>
                  <a:lnTo>
                    <a:pt x="1441" y="195"/>
                  </a:lnTo>
                  <a:lnTo>
                    <a:pt x="1444" y="183"/>
                  </a:lnTo>
                  <a:lnTo>
                    <a:pt x="1428" y="195"/>
                  </a:lnTo>
                  <a:lnTo>
                    <a:pt x="1436" y="177"/>
                  </a:lnTo>
                  <a:lnTo>
                    <a:pt x="1423" y="187"/>
                  </a:lnTo>
                  <a:lnTo>
                    <a:pt x="1425" y="175"/>
                  </a:lnTo>
                  <a:lnTo>
                    <a:pt x="1383" y="218"/>
                  </a:lnTo>
                  <a:lnTo>
                    <a:pt x="1392" y="155"/>
                  </a:lnTo>
                  <a:lnTo>
                    <a:pt x="1383" y="157"/>
                  </a:lnTo>
                  <a:lnTo>
                    <a:pt x="1383" y="147"/>
                  </a:lnTo>
                  <a:lnTo>
                    <a:pt x="1372" y="151"/>
                  </a:lnTo>
                  <a:lnTo>
                    <a:pt x="1373" y="135"/>
                  </a:lnTo>
                  <a:lnTo>
                    <a:pt x="1342" y="158"/>
                  </a:lnTo>
                  <a:lnTo>
                    <a:pt x="1352" y="135"/>
                  </a:lnTo>
                  <a:lnTo>
                    <a:pt x="1336" y="144"/>
                  </a:lnTo>
                  <a:lnTo>
                    <a:pt x="1340" y="130"/>
                  </a:lnTo>
                  <a:lnTo>
                    <a:pt x="1322" y="132"/>
                  </a:lnTo>
                  <a:lnTo>
                    <a:pt x="1327" y="111"/>
                  </a:lnTo>
                  <a:lnTo>
                    <a:pt x="1309" y="118"/>
                  </a:lnTo>
                  <a:lnTo>
                    <a:pt x="1310" y="107"/>
                  </a:lnTo>
                  <a:lnTo>
                    <a:pt x="1280" y="129"/>
                  </a:lnTo>
                  <a:lnTo>
                    <a:pt x="1280" y="129"/>
                  </a:lnTo>
                  <a:lnTo>
                    <a:pt x="1268" y="117"/>
                  </a:lnTo>
                  <a:lnTo>
                    <a:pt x="1253" y="105"/>
                  </a:lnTo>
                  <a:lnTo>
                    <a:pt x="1236" y="91"/>
                  </a:lnTo>
                  <a:lnTo>
                    <a:pt x="1214" y="75"/>
                  </a:lnTo>
                  <a:lnTo>
                    <a:pt x="1192" y="61"/>
                  </a:lnTo>
                  <a:lnTo>
                    <a:pt x="1180" y="55"/>
                  </a:lnTo>
                  <a:lnTo>
                    <a:pt x="1168" y="49"/>
                  </a:lnTo>
                  <a:lnTo>
                    <a:pt x="1155" y="44"/>
                  </a:lnTo>
                  <a:lnTo>
                    <a:pt x="1143" y="41"/>
                  </a:lnTo>
                  <a:lnTo>
                    <a:pt x="1143" y="41"/>
                  </a:lnTo>
                  <a:lnTo>
                    <a:pt x="1130" y="38"/>
                  </a:lnTo>
                  <a:lnTo>
                    <a:pt x="1115" y="36"/>
                  </a:lnTo>
                  <a:lnTo>
                    <a:pt x="1082" y="35"/>
                  </a:lnTo>
                  <a:lnTo>
                    <a:pt x="1045" y="35"/>
                  </a:lnTo>
                  <a:lnTo>
                    <a:pt x="1007" y="36"/>
                  </a:lnTo>
                  <a:lnTo>
                    <a:pt x="930" y="41"/>
                  </a:lnTo>
                  <a:lnTo>
                    <a:pt x="895" y="43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37" y="44"/>
                  </a:lnTo>
                  <a:lnTo>
                    <a:pt x="804" y="43"/>
                  </a:lnTo>
                  <a:lnTo>
                    <a:pt x="769" y="41"/>
                  </a:lnTo>
                  <a:lnTo>
                    <a:pt x="731" y="36"/>
                  </a:lnTo>
                  <a:lnTo>
                    <a:pt x="652" y="27"/>
                  </a:lnTo>
                  <a:lnTo>
                    <a:pt x="581" y="15"/>
                  </a:lnTo>
                  <a:lnTo>
                    <a:pt x="581" y="15"/>
                  </a:lnTo>
                  <a:lnTo>
                    <a:pt x="546" y="9"/>
                  </a:lnTo>
                  <a:lnTo>
                    <a:pt x="508" y="5"/>
                  </a:lnTo>
                  <a:lnTo>
                    <a:pt x="469" y="3"/>
                  </a:lnTo>
                  <a:lnTo>
                    <a:pt x="430" y="0"/>
                  </a:lnTo>
                  <a:lnTo>
                    <a:pt x="392" y="0"/>
                  </a:lnTo>
                  <a:lnTo>
                    <a:pt x="356" y="0"/>
                  </a:lnTo>
                  <a:lnTo>
                    <a:pt x="324" y="2"/>
                  </a:lnTo>
                  <a:lnTo>
                    <a:pt x="299" y="3"/>
                  </a:lnTo>
                  <a:lnTo>
                    <a:pt x="299" y="3"/>
                  </a:lnTo>
                  <a:lnTo>
                    <a:pt x="287" y="4"/>
                  </a:lnTo>
                  <a:lnTo>
                    <a:pt x="275" y="8"/>
                  </a:lnTo>
                  <a:lnTo>
                    <a:pt x="264" y="11"/>
                  </a:lnTo>
                  <a:lnTo>
                    <a:pt x="253" y="15"/>
                  </a:lnTo>
                  <a:lnTo>
                    <a:pt x="230" y="25"/>
                  </a:lnTo>
                  <a:lnTo>
                    <a:pt x="210" y="37"/>
                  </a:lnTo>
                  <a:lnTo>
                    <a:pt x="192" y="49"/>
                  </a:lnTo>
                  <a:lnTo>
                    <a:pt x="179" y="59"/>
                  </a:lnTo>
                  <a:lnTo>
                    <a:pt x="168" y="68"/>
                  </a:lnTo>
                  <a:lnTo>
                    <a:pt x="168" y="68"/>
                  </a:lnTo>
                  <a:close/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3">
              <a:extLst>
                <a:ext uri="{FF2B5EF4-FFF2-40B4-BE49-F238E27FC236}">
                  <a16:creationId xmlns:a16="http://schemas.microsoft.com/office/drawing/2014/main" id="{2A7DEBC3-AA9E-4C03-AEB2-71B316FFA3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5167" y="561552"/>
              <a:ext cx="2369288" cy="1501387"/>
            </a:xfrm>
            <a:custGeom>
              <a:avLst/>
              <a:gdLst>
                <a:gd name="T0" fmla="*/ 537 w 1698"/>
                <a:gd name="T1" fmla="*/ 357 h 1076"/>
                <a:gd name="T2" fmla="*/ 142 w 1698"/>
                <a:gd name="T3" fmla="*/ 372 h 1076"/>
                <a:gd name="T4" fmla="*/ 517 w 1698"/>
                <a:gd name="T5" fmla="*/ 498 h 1076"/>
                <a:gd name="T6" fmla="*/ 106 w 1698"/>
                <a:gd name="T7" fmla="*/ 478 h 1076"/>
                <a:gd name="T8" fmla="*/ 127 w 1698"/>
                <a:gd name="T9" fmla="*/ 47 h 1076"/>
                <a:gd name="T10" fmla="*/ 863 w 1698"/>
                <a:gd name="T11" fmla="*/ 40 h 1076"/>
                <a:gd name="T12" fmla="*/ 868 w 1698"/>
                <a:gd name="T13" fmla="*/ 297 h 1076"/>
                <a:gd name="T14" fmla="*/ 599 w 1698"/>
                <a:gd name="T15" fmla="*/ 139 h 1076"/>
                <a:gd name="T16" fmla="*/ 638 w 1698"/>
                <a:gd name="T17" fmla="*/ 57 h 1076"/>
                <a:gd name="T18" fmla="*/ 92 w 1698"/>
                <a:gd name="T19" fmla="*/ 518 h 1076"/>
                <a:gd name="T20" fmla="*/ 174 w 1698"/>
                <a:gd name="T21" fmla="*/ 653 h 1076"/>
                <a:gd name="T22" fmla="*/ 178 w 1698"/>
                <a:gd name="T23" fmla="*/ 724 h 1076"/>
                <a:gd name="T24" fmla="*/ 40 w 1698"/>
                <a:gd name="T25" fmla="*/ 713 h 1076"/>
                <a:gd name="T26" fmla="*/ 110 w 1698"/>
                <a:gd name="T27" fmla="*/ 751 h 1076"/>
                <a:gd name="T28" fmla="*/ 32 w 1698"/>
                <a:gd name="T29" fmla="*/ 793 h 1076"/>
                <a:gd name="T30" fmla="*/ 130 w 1698"/>
                <a:gd name="T31" fmla="*/ 805 h 1076"/>
                <a:gd name="T32" fmla="*/ 1235 w 1698"/>
                <a:gd name="T33" fmla="*/ 490 h 1076"/>
                <a:gd name="T34" fmla="*/ 1253 w 1698"/>
                <a:gd name="T35" fmla="*/ 252 h 1076"/>
                <a:gd name="T36" fmla="*/ 1175 w 1698"/>
                <a:gd name="T37" fmla="*/ 438 h 1076"/>
                <a:gd name="T38" fmla="*/ 1328 w 1698"/>
                <a:gd name="T39" fmla="*/ 484 h 1076"/>
                <a:gd name="T40" fmla="*/ 1456 w 1698"/>
                <a:gd name="T41" fmla="*/ 529 h 1076"/>
                <a:gd name="T42" fmla="*/ 914 w 1698"/>
                <a:gd name="T43" fmla="*/ 543 h 1076"/>
                <a:gd name="T44" fmla="*/ 941 w 1698"/>
                <a:gd name="T45" fmla="*/ 477 h 1076"/>
                <a:gd name="T46" fmla="*/ 1581 w 1698"/>
                <a:gd name="T47" fmla="*/ 739 h 1076"/>
                <a:gd name="T48" fmla="*/ 1474 w 1698"/>
                <a:gd name="T49" fmla="*/ 911 h 1076"/>
                <a:gd name="T50" fmla="*/ 1379 w 1698"/>
                <a:gd name="T51" fmla="*/ 805 h 1076"/>
                <a:gd name="T52" fmla="*/ 1465 w 1698"/>
                <a:gd name="T53" fmla="*/ 936 h 1076"/>
                <a:gd name="T54" fmla="*/ 1591 w 1698"/>
                <a:gd name="T55" fmla="*/ 957 h 1076"/>
                <a:gd name="T56" fmla="*/ 1489 w 1698"/>
                <a:gd name="T57" fmla="*/ 1000 h 1076"/>
                <a:gd name="T58" fmla="*/ 1535 w 1698"/>
                <a:gd name="T59" fmla="*/ 616 h 1076"/>
                <a:gd name="T60" fmla="*/ 1472 w 1698"/>
                <a:gd name="T61" fmla="*/ 589 h 1076"/>
                <a:gd name="T62" fmla="*/ 1576 w 1698"/>
                <a:gd name="T63" fmla="*/ 635 h 1076"/>
                <a:gd name="T64" fmla="*/ 1515 w 1698"/>
                <a:gd name="T65" fmla="*/ 703 h 1076"/>
                <a:gd name="T66" fmla="*/ 1048 w 1698"/>
                <a:gd name="T67" fmla="*/ 387 h 1076"/>
                <a:gd name="T68" fmla="*/ 1034 w 1698"/>
                <a:gd name="T69" fmla="*/ 423 h 1076"/>
                <a:gd name="T70" fmla="*/ 970 w 1698"/>
                <a:gd name="T71" fmla="*/ 463 h 1076"/>
                <a:gd name="T72" fmla="*/ 1059 w 1698"/>
                <a:gd name="T73" fmla="*/ 516 h 1076"/>
                <a:gd name="T74" fmla="*/ 1116 w 1698"/>
                <a:gd name="T75" fmla="*/ 576 h 1076"/>
                <a:gd name="T76" fmla="*/ 1034 w 1698"/>
                <a:gd name="T77" fmla="*/ 668 h 1076"/>
                <a:gd name="T78" fmla="*/ 1044 w 1698"/>
                <a:gd name="T79" fmla="*/ 717 h 1076"/>
                <a:gd name="T80" fmla="*/ 941 w 1698"/>
                <a:gd name="T81" fmla="*/ 671 h 1076"/>
                <a:gd name="T82" fmla="*/ 910 w 1698"/>
                <a:gd name="T83" fmla="*/ 716 h 1076"/>
                <a:gd name="T84" fmla="*/ 933 w 1698"/>
                <a:gd name="T85" fmla="*/ 807 h 1076"/>
                <a:gd name="T86" fmla="*/ 895 w 1698"/>
                <a:gd name="T87" fmla="*/ 874 h 1076"/>
                <a:gd name="T88" fmla="*/ 874 w 1698"/>
                <a:gd name="T89" fmla="*/ 943 h 1076"/>
                <a:gd name="T90" fmla="*/ 905 w 1698"/>
                <a:gd name="T91" fmla="*/ 1034 h 1076"/>
                <a:gd name="T92" fmla="*/ 117 w 1698"/>
                <a:gd name="T93" fmla="*/ 887 h 1076"/>
                <a:gd name="T94" fmla="*/ 34 w 1698"/>
                <a:gd name="T95" fmla="*/ 838 h 1076"/>
                <a:gd name="T96" fmla="*/ 79 w 1698"/>
                <a:gd name="T97" fmla="*/ 905 h 1076"/>
                <a:gd name="T98" fmla="*/ 88 w 1698"/>
                <a:gd name="T99" fmla="*/ 951 h 1076"/>
                <a:gd name="T100" fmla="*/ 152 w 1698"/>
                <a:gd name="T101" fmla="*/ 930 h 1076"/>
                <a:gd name="T102" fmla="*/ 154 w 1698"/>
                <a:gd name="T103" fmla="*/ 985 h 1076"/>
                <a:gd name="T104" fmla="*/ 196 w 1698"/>
                <a:gd name="T105" fmla="*/ 996 h 1076"/>
                <a:gd name="T106" fmla="*/ 27 w 1698"/>
                <a:gd name="T107" fmla="*/ 997 h 1076"/>
                <a:gd name="T108" fmla="*/ 94 w 1698"/>
                <a:gd name="T109" fmla="*/ 984 h 1076"/>
                <a:gd name="T110" fmla="*/ 478 w 1698"/>
                <a:gd name="T111" fmla="*/ 459 h 1076"/>
                <a:gd name="T112" fmla="*/ 910 w 1698"/>
                <a:gd name="T113" fmla="*/ 608 h 1076"/>
                <a:gd name="T114" fmla="*/ 1108 w 1698"/>
                <a:gd name="T115" fmla="*/ 777 h 1076"/>
                <a:gd name="T116" fmla="*/ 1066 w 1698"/>
                <a:gd name="T117" fmla="*/ 805 h 1076"/>
                <a:gd name="T118" fmla="*/ 1111 w 1698"/>
                <a:gd name="T119" fmla="*/ 837 h 1076"/>
                <a:gd name="T120" fmla="*/ 1112 w 1698"/>
                <a:gd name="T121" fmla="*/ 949 h 1076"/>
                <a:gd name="T122" fmla="*/ 1097 w 1698"/>
                <a:gd name="T123" fmla="*/ 990 h 1076"/>
                <a:gd name="T124" fmla="*/ 1133 w 1698"/>
                <a:gd name="T125" fmla="*/ 1034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8" h="1076">
                  <a:moveTo>
                    <a:pt x="632" y="547"/>
                  </a:moveTo>
                  <a:lnTo>
                    <a:pt x="632" y="547"/>
                  </a:lnTo>
                  <a:lnTo>
                    <a:pt x="635" y="533"/>
                  </a:lnTo>
                  <a:lnTo>
                    <a:pt x="638" y="516"/>
                  </a:lnTo>
                  <a:lnTo>
                    <a:pt x="640" y="495"/>
                  </a:lnTo>
                  <a:lnTo>
                    <a:pt x="643" y="471"/>
                  </a:lnTo>
                  <a:lnTo>
                    <a:pt x="641" y="445"/>
                  </a:lnTo>
                  <a:lnTo>
                    <a:pt x="640" y="432"/>
                  </a:lnTo>
                  <a:lnTo>
                    <a:pt x="638" y="417"/>
                  </a:lnTo>
                  <a:lnTo>
                    <a:pt x="634" y="404"/>
                  </a:lnTo>
                  <a:lnTo>
                    <a:pt x="629" y="391"/>
                  </a:lnTo>
                  <a:lnTo>
                    <a:pt x="629" y="391"/>
                  </a:lnTo>
                  <a:lnTo>
                    <a:pt x="625" y="379"/>
                  </a:lnTo>
                  <a:lnTo>
                    <a:pt x="619" y="369"/>
                  </a:lnTo>
                  <a:lnTo>
                    <a:pt x="613" y="358"/>
                  </a:lnTo>
                  <a:lnTo>
                    <a:pt x="606" y="350"/>
                  </a:lnTo>
                  <a:lnTo>
                    <a:pt x="599" y="343"/>
                  </a:lnTo>
                  <a:lnTo>
                    <a:pt x="592" y="336"/>
                  </a:lnTo>
                  <a:lnTo>
                    <a:pt x="576" y="324"/>
                  </a:lnTo>
                  <a:lnTo>
                    <a:pt x="561" y="313"/>
                  </a:lnTo>
                  <a:lnTo>
                    <a:pt x="544" y="305"/>
                  </a:lnTo>
                  <a:lnTo>
                    <a:pt x="529" y="296"/>
                  </a:lnTo>
                  <a:lnTo>
                    <a:pt x="514" y="287"/>
                  </a:lnTo>
                  <a:lnTo>
                    <a:pt x="514" y="287"/>
                  </a:lnTo>
                  <a:lnTo>
                    <a:pt x="507" y="282"/>
                  </a:lnTo>
                  <a:lnTo>
                    <a:pt x="501" y="277"/>
                  </a:lnTo>
                  <a:lnTo>
                    <a:pt x="497" y="271"/>
                  </a:lnTo>
                  <a:lnTo>
                    <a:pt x="493" y="265"/>
                  </a:lnTo>
                  <a:lnTo>
                    <a:pt x="485" y="252"/>
                  </a:lnTo>
                  <a:lnTo>
                    <a:pt x="478" y="238"/>
                  </a:lnTo>
                  <a:lnTo>
                    <a:pt x="468" y="223"/>
                  </a:lnTo>
                  <a:lnTo>
                    <a:pt x="456" y="207"/>
                  </a:lnTo>
                  <a:lnTo>
                    <a:pt x="449" y="199"/>
                  </a:lnTo>
                  <a:lnTo>
                    <a:pt x="440" y="191"/>
                  </a:lnTo>
                  <a:lnTo>
                    <a:pt x="430" y="182"/>
                  </a:lnTo>
                  <a:lnTo>
                    <a:pt x="418" y="175"/>
                  </a:lnTo>
                  <a:lnTo>
                    <a:pt x="418" y="175"/>
                  </a:lnTo>
                  <a:lnTo>
                    <a:pt x="396" y="160"/>
                  </a:lnTo>
                  <a:lnTo>
                    <a:pt x="378" y="148"/>
                  </a:lnTo>
                  <a:lnTo>
                    <a:pt x="364" y="137"/>
                  </a:lnTo>
                  <a:lnTo>
                    <a:pt x="350" y="129"/>
                  </a:lnTo>
                  <a:lnTo>
                    <a:pt x="335" y="120"/>
                  </a:lnTo>
                  <a:lnTo>
                    <a:pt x="318" y="115"/>
                  </a:lnTo>
                  <a:lnTo>
                    <a:pt x="296" y="110"/>
                  </a:lnTo>
                  <a:lnTo>
                    <a:pt x="268" y="105"/>
                  </a:lnTo>
                  <a:lnTo>
                    <a:pt x="268" y="105"/>
                  </a:lnTo>
                  <a:lnTo>
                    <a:pt x="218" y="98"/>
                  </a:lnTo>
                  <a:lnTo>
                    <a:pt x="187" y="93"/>
                  </a:lnTo>
                  <a:lnTo>
                    <a:pt x="166" y="91"/>
                  </a:lnTo>
                  <a:lnTo>
                    <a:pt x="143" y="91"/>
                  </a:lnTo>
                  <a:lnTo>
                    <a:pt x="143" y="91"/>
                  </a:lnTo>
                  <a:lnTo>
                    <a:pt x="102" y="93"/>
                  </a:lnTo>
                  <a:lnTo>
                    <a:pt x="88" y="94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0" y="101"/>
                  </a:lnTo>
                  <a:lnTo>
                    <a:pt x="64" y="107"/>
                  </a:lnTo>
                  <a:lnTo>
                    <a:pt x="49" y="123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6" y="139"/>
                  </a:lnTo>
                  <a:lnTo>
                    <a:pt x="46" y="135"/>
                  </a:lnTo>
                  <a:lnTo>
                    <a:pt x="59" y="129"/>
                  </a:lnTo>
                  <a:lnTo>
                    <a:pt x="65" y="128"/>
                  </a:lnTo>
                  <a:lnTo>
                    <a:pt x="71" y="128"/>
                  </a:lnTo>
                  <a:lnTo>
                    <a:pt x="71" y="128"/>
                  </a:lnTo>
                  <a:lnTo>
                    <a:pt x="106" y="135"/>
                  </a:lnTo>
                  <a:lnTo>
                    <a:pt x="170" y="149"/>
                  </a:lnTo>
                  <a:lnTo>
                    <a:pt x="236" y="164"/>
                  </a:lnTo>
                  <a:lnTo>
                    <a:pt x="262" y="172"/>
                  </a:lnTo>
                  <a:lnTo>
                    <a:pt x="279" y="177"/>
                  </a:lnTo>
                  <a:lnTo>
                    <a:pt x="279" y="177"/>
                  </a:lnTo>
                  <a:lnTo>
                    <a:pt x="289" y="182"/>
                  </a:lnTo>
                  <a:lnTo>
                    <a:pt x="298" y="187"/>
                  </a:lnTo>
                  <a:lnTo>
                    <a:pt x="312" y="197"/>
                  </a:lnTo>
                  <a:lnTo>
                    <a:pt x="328" y="206"/>
                  </a:lnTo>
                  <a:lnTo>
                    <a:pt x="339" y="212"/>
                  </a:lnTo>
                  <a:lnTo>
                    <a:pt x="353" y="218"/>
                  </a:lnTo>
                  <a:lnTo>
                    <a:pt x="353" y="218"/>
                  </a:lnTo>
                  <a:lnTo>
                    <a:pt x="378" y="227"/>
                  </a:lnTo>
                  <a:lnTo>
                    <a:pt x="391" y="233"/>
                  </a:lnTo>
                  <a:lnTo>
                    <a:pt x="398" y="239"/>
                  </a:lnTo>
                  <a:lnTo>
                    <a:pt x="404" y="246"/>
                  </a:lnTo>
                  <a:lnTo>
                    <a:pt x="404" y="246"/>
                  </a:lnTo>
                  <a:lnTo>
                    <a:pt x="409" y="252"/>
                  </a:lnTo>
                  <a:lnTo>
                    <a:pt x="413" y="259"/>
                  </a:lnTo>
                  <a:lnTo>
                    <a:pt x="420" y="277"/>
                  </a:lnTo>
                  <a:lnTo>
                    <a:pt x="424" y="286"/>
                  </a:lnTo>
                  <a:lnTo>
                    <a:pt x="430" y="295"/>
                  </a:lnTo>
                  <a:lnTo>
                    <a:pt x="439" y="303"/>
                  </a:lnTo>
                  <a:lnTo>
                    <a:pt x="448" y="311"/>
                  </a:lnTo>
                  <a:lnTo>
                    <a:pt x="448" y="311"/>
                  </a:lnTo>
                  <a:lnTo>
                    <a:pt x="464" y="320"/>
                  </a:lnTo>
                  <a:lnTo>
                    <a:pt x="473" y="324"/>
                  </a:lnTo>
                  <a:lnTo>
                    <a:pt x="484" y="327"/>
                  </a:lnTo>
                  <a:lnTo>
                    <a:pt x="501" y="334"/>
                  </a:lnTo>
                  <a:lnTo>
                    <a:pt x="501" y="334"/>
                  </a:lnTo>
                  <a:lnTo>
                    <a:pt x="513" y="340"/>
                  </a:lnTo>
                  <a:lnTo>
                    <a:pt x="525" y="349"/>
                  </a:lnTo>
                  <a:lnTo>
                    <a:pt x="537" y="357"/>
                  </a:lnTo>
                  <a:lnTo>
                    <a:pt x="550" y="366"/>
                  </a:lnTo>
                  <a:lnTo>
                    <a:pt x="562" y="377"/>
                  </a:lnTo>
                  <a:lnTo>
                    <a:pt x="573" y="389"/>
                  </a:lnTo>
                  <a:lnTo>
                    <a:pt x="582" y="401"/>
                  </a:lnTo>
                  <a:lnTo>
                    <a:pt x="590" y="414"/>
                  </a:lnTo>
                  <a:lnTo>
                    <a:pt x="590" y="414"/>
                  </a:lnTo>
                  <a:lnTo>
                    <a:pt x="596" y="426"/>
                  </a:lnTo>
                  <a:lnTo>
                    <a:pt x="601" y="442"/>
                  </a:lnTo>
                  <a:lnTo>
                    <a:pt x="605" y="459"/>
                  </a:lnTo>
                  <a:lnTo>
                    <a:pt x="607" y="478"/>
                  </a:lnTo>
                  <a:lnTo>
                    <a:pt x="612" y="516"/>
                  </a:lnTo>
                  <a:lnTo>
                    <a:pt x="613" y="546"/>
                  </a:lnTo>
                  <a:lnTo>
                    <a:pt x="613" y="546"/>
                  </a:lnTo>
                  <a:lnTo>
                    <a:pt x="631" y="548"/>
                  </a:lnTo>
                  <a:lnTo>
                    <a:pt x="632" y="547"/>
                  </a:lnTo>
                  <a:close/>
                  <a:moveTo>
                    <a:pt x="21" y="213"/>
                  </a:moveTo>
                  <a:lnTo>
                    <a:pt x="21" y="213"/>
                  </a:lnTo>
                  <a:lnTo>
                    <a:pt x="38" y="214"/>
                  </a:lnTo>
                  <a:lnTo>
                    <a:pt x="60" y="218"/>
                  </a:lnTo>
                  <a:lnTo>
                    <a:pt x="60" y="218"/>
                  </a:lnTo>
                  <a:lnTo>
                    <a:pt x="68" y="220"/>
                  </a:lnTo>
                  <a:lnTo>
                    <a:pt x="81" y="226"/>
                  </a:lnTo>
                  <a:lnTo>
                    <a:pt x="119" y="246"/>
                  </a:lnTo>
                  <a:lnTo>
                    <a:pt x="161" y="269"/>
                  </a:lnTo>
                  <a:lnTo>
                    <a:pt x="197" y="287"/>
                  </a:lnTo>
                  <a:lnTo>
                    <a:pt x="197" y="287"/>
                  </a:lnTo>
                  <a:lnTo>
                    <a:pt x="231" y="305"/>
                  </a:lnTo>
                  <a:lnTo>
                    <a:pt x="273" y="326"/>
                  </a:lnTo>
                  <a:lnTo>
                    <a:pt x="312" y="347"/>
                  </a:lnTo>
                  <a:lnTo>
                    <a:pt x="341" y="364"/>
                  </a:lnTo>
                  <a:lnTo>
                    <a:pt x="341" y="364"/>
                  </a:lnTo>
                  <a:lnTo>
                    <a:pt x="358" y="375"/>
                  </a:lnTo>
                  <a:lnTo>
                    <a:pt x="362" y="378"/>
                  </a:lnTo>
                  <a:lnTo>
                    <a:pt x="364" y="382"/>
                  </a:lnTo>
                  <a:lnTo>
                    <a:pt x="365" y="385"/>
                  </a:lnTo>
                  <a:lnTo>
                    <a:pt x="365" y="390"/>
                  </a:lnTo>
                  <a:lnTo>
                    <a:pt x="364" y="404"/>
                  </a:lnTo>
                  <a:lnTo>
                    <a:pt x="364" y="404"/>
                  </a:lnTo>
                  <a:lnTo>
                    <a:pt x="362" y="413"/>
                  </a:lnTo>
                  <a:lnTo>
                    <a:pt x="359" y="422"/>
                  </a:lnTo>
                  <a:lnTo>
                    <a:pt x="357" y="432"/>
                  </a:lnTo>
                  <a:lnTo>
                    <a:pt x="352" y="440"/>
                  </a:lnTo>
                  <a:lnTo>
                    <a:pt x="349" y="447"/>
                  </a:lnTo>
                  <a:lnTo>
                    <a:pt x="344" y="452"/>
                  </a:lnTo>
                  <a:lnTo>
                    <a:pt x="343" y="453"/>
                  </a:lnTo>
                  <a:lnTo>
                    <a:pt x="340" y="453"/>
                  </a:lnTo>
                  <a:lnTo>
                    <a:pt x="339" y="452"/>
                  </a:lnTo>
                  <a:lnTo>
                    <a:pt x="337" y="451"/>
                  </a:lnTo>
                  <a:lnTo>
                    <a:pt x="337" y="451"/>
                  </a:lnTo>
                  <a:lnTo>
                    <a:pt x="334" y="446"/>
                  </a:lnTo>
                  <a:lnTo>
                    <a:pt x="332" y="440"/>
                  </a:lnTo>
                  <a:lnTo>
                    <a:pt x="330" y="426"/>
                  </a:lnTo>
                  <a:lnTo>
                    <a:pt x="326" y="406"/>
                  </a:lnTo>
                  <a:lnTo>
                    <a:pt x="326" y="406"/>
                  </a:lnTo>
                  <a:lnTo>
                    <a:pt x="325" y="403"/>
                  </a:lnTo>
                  <a:lnTo>
                    <a:pt x="322" y="398"/>
                  </a:lnTo>
                  <a:lnTo>
                    <a:pt x="317" y="394"/>
                  </a:lnTo>
                  <a:lnTo>
                    <a:pt x="307" y="388"/>
                  </a:lnTo>
                  <a:lnTo>
                    <a:pt x="307" y="388"/>
                  </a:lnTo>
                  <a:lnTo>
                    <a:pt x="289" y="379"/>
                  </a:lnTo>
                  <a:lnTo>
                    <a:pt x="263" y="368"/>
                  </a:lnTo>
                  <a:lnTo>
                    <a:pt x="207" y="345"/>
                  </a:lnTo>
                  <a:lnTo>
                    <a:pt x="207" y="345"/>
                  </a:lnTo>
                  <a:lnTo>
                    <a:pt x="191" y="337"/>
                  </a:lnTo>
                  <a:lnTo>
                    <a:pt x="181" y="331"/>
                  </a:lnTo>
                  <a:lnTo>
                    <a:pt x="173" y="325"/>
                  </a:lnTo>
                  <a:lnTo>
                    <a:pt x="156" y="315"/>
                  </a:lnTo>
                  <a:lnTo>
                    <a:pt x="156" y="315"/>
                  </a:lnTo>
                  <a:lnTo>
                    <a:pt x="130" y="302"/>
                  </a:lnTo>
                  <a:lnTo>
                    <a:pt x="98" y="289"/>
                  </a:lnTo>
                  <a:lnTo>
                    <a:pt x="68" y="278"/>
                  </a:lnTo>
                  <a:lnTo>
                    <a:pt x="55" y="275"/>
                  </a:lnTo>
                  <a:lnTo>
                    <a:pt x="43" y="273"/>
                  </a:lnTo>
                  <a:lnTo>
                    <a:pt x="43" y="273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33" y="297"/>
                  </a:lnTo>
                  <a:lnTo>
                    <a:pt x="33" y="297"/>
                  </a:lnTo>
                  <a:lnTo>
                    <a:pt x="56" y="311"/>
                  </a:lnTo>
                  <a:lnTo>
                    <a:pt x="56" y="311"/>
                  </a:lnTo>
                  <a:lnTo>
                    <a:pt x="83" y="321"/>
                  </a:lnTo>
                  <a:lnTo>
                    <a:pt x="104" y="330"/>
                  </a:lnTo>
                  <a:lnTo>
                    <a:pt x="121" y="338"/>
                  </a:lnTo>
                  <a:lnTo>
                    <a:pt x="121" y="338"/>
                  </a:lnTo>
                  <a:lnTo>
                    <a:pt x="141" y="350"/>
                  </a:lnTo>
                  <a:lnTo>
                    <a:pt x="151" y="355"/>
                  </a:lnTo>
                  <a:lnTo>
                    <a:pt x="162" y="358"/>
                  </a:lnTo>
                  <a:lnTo>
                    <a:pt x="162" y="358"/>
                  </a:lnTo>
                  <a:lnTo>
                    <a:pt x="173" y="360"/>
                  </a:lnTo>
                  <a:lnTo>
                    <a:pt x="181" y="363"/>
                  </a:lnTo>
                  <a:lnTo>
                    <a:pt x="186" y="365"/>
                  </a:lnTo>
                  <a:lnTo>
                    <a:pt x="187" y="366"/>
                  </a:lnTo>
                  <a:lnTo>
                    <a:pt x="188" y="369"/>
                  </a:lnTo>
                  <a:lnTo>
                    <a:pt x="188" y="369"/>
                  </a:lnTo>
                  <a:lnTo>
                    <a:pt x="188" y="372"/>
                  </a:lnTo>
                  <a:lnTo>
                    <a:pt x="186" y="375"/>
                  </a:lnTo>
                  <a:lnTo>
                    <a:pt x="181" y="376"/>
                  </a:lnTo>
                  <a:lnTo>
                    <a:pt x="177" y="377"/>
                  </a:lnTo>
                  <a:lnTo>
                    <a:pt x="161" y="376"/>
                  </a:lnTo>
                  <a:lnTo>
                    <a:pt x="142" y="372"/>
                  </a:lnTo>
                  <a:lnTo>
                    <a:pt x="142" y="372"/>
                  </a:lnTo>
                  <a:lnTo>
                    <a:pt x="100" y="363"/>
                  </a:lnTo>
                  <a:lnTo>
                    <a:pt x="81" y="358"/>
                  </a:lnTo>
                  <a:lnTo>
                    <a:pt x="68" y="357"/>
                  </a:lnTo>
                  <a:lnTo>
                    <a:pt x="68" y="357"/>
                  </a:lnTo>
                  <a:lnTo>
                    <a:pt x="59" y="358"/>
                  </a:lnTo>
                  <a:lnTo>
                    <a:pt x="51" y="360"/>
                  </a:lnTo>
                  <a:lnTo>
                    <a:pt x="55" y="376"/>
                  </a:lnTo>
                  <a:lnTo>
                    <a:pt x="55" y="376"/>
                  </a:lnTo>
                  <a:lnTo>
                    <a:pt x="59" y="376"/>
                  </a:lnTo>
                  <a:lnTo>
                    <a:pt x="59" y="376"/>
                  </a:lnTo>
                  <a:lnTo>
                    <a:pt x="62" y="377"/>
                  </a:lnTo>
                  <a:lnTo>
                    <a:pt x="64" y="379"/>
                  </a:lnTo>
                  <a:lnTo>
                    <a:pt x="77" y="388"/>
                  </a:lnTo>
                  <a:lnTo>
                    <a:pt x="77" y="388"/>
                  </a:lnTo>
                  <a:lnTo>
                    <a:pt x="84" y="390"/>
                  </a:lnTo>
                  <a:lnTo>
                    <a:pt x="94" y="393"/>
                  </a:lnTo>
                  <a:lnTo>
                    <a:pt x="119" y="398"/>
                  </a:lnTo>
                  <a:lnTo>
                    <a:pt x="170" y="408"/>
                  </a:lnTo>
                  <a:lnTo>
                    <a:pt x="170" y="408"/>
                  </a:lnTo>
                  <a:lnTo>
                    <a:pt x="200" y="414"/>
                  </a:lnTo>
                  <a:lnTo>
                    <a:pt x="223" y="420"/>
                  </a:lnTo>
                  <a:lnTo>
                    <a:pt x="245" y="426"/>
                  </a:lnTo>
                  <a:lnTo>
                    <a:pt x="268" y="433"/>
                  </a:lnTo>
                  <a:lnTo>
                    <a:pt x="287" y="441"/>
                  </a:lnTo>
                  <a:lnTo>
                    <a:pt x="295" y="445"/>
                  </a:lnTo>
                  <a:lnTo>
                    <a:pt x="302" y="450"/>
                  </a:lnTo>
                  <a:lnTo>
                    <a:pt x="307" y="454"/>
                  </a:lnTo>
                  <a:lnTo>
                    <a:pt x="309" y="459"/>
                  </a:lnTo>
                  <a:lnTo>
                    <a:pt x="309" y="459"/>
                  </a:lnTo>
                  <a:lnTo>
                    <a:pt x="319" y="483"/>
                  </a:lnTo>
                  <a:lnTo>
                    <a:pt x="319" y="483"/>
                  </a:lnTo>
                  <a:lnTo>
                    <a:pt x="357" y="465"/>
                  </a:lnTo>
                  <a:lnTo>
                    <a:pt x="357" y="465"/>
                  </a:lnTo>
                  <a:lnTo>
                    <a:pt x="379" y="429"/>
                  </a:lnTo>
                  <a:lnTo>
                    <a:pt x="379" y="429"/>
                  </a:lnTo>
                  <a:lnTo>
                    <a:pt x="382" y="427"/>
                  </a:lnTo>
                  <a:lnTo>
                    <a:pt x="385" y="426"/>
                  </a:lnTo>
                  <a:lnTo>
                    <a:pt x="394" y="423"/>
                  </a:lnTo>
                  <a:lnTo>
                    <a:pt x="401" y="421"/>
                  </a:lnTo>
                  <a:lnTo>
                    <a:pt x="404" y="419"/>
                  </a:lnTo>
                  <a:lnTo>
                    <a:pt x="404" y="416"/>
                  </a:lnTo>
                  <a:lnTo>
                    <a:pt x="404" y="416"/>
                  </a:lnTo>
                  <a:lnTo>
                    <a:pt x="404" y="409"/>
                  </a:lnTo>
                  <a:lnTo>
                    <a:pt x="403" y="403"/>
                  </a:lnTo>
                  <a:lnTo>
                    <a:pt x="403" y="395"/>
                  </a:lnTo>
                  <a:lnTo>
                    <a:pt x="407" y="383"/>
                  </a:lnTo>
                  <a:lnTo>
                    <a:pt x="407" y="383"/>
                  </a:lnTo>
                  <a:lnTo>
                    <a:pt x="410" y="375"/>
                  </a:lnTo>
                  <a:lnTo>
                    <a:pt x="411" y="374"/>
                  </a:lnTo>
                  <a:lnTo>
                    <a:pt x="413" y="374"/>
                  </a:lnTo>
                  <a:lnTo>
                    <a:pt x="414" y="377"/>
                  </a:lnTo>
                  <a:lnTo>
                    <a:pt x="415" y="378"/>
                  </a:lnTo>
                  <a:lnTo>
                    <a:pt x="416" y="379"/>
                  </a:lnTo>
                  <a:lnTo>
                    <a:pt x="416" y="379"/>
                  </a:lnTo>
                  <a:lnTo>
                    <a:pt x="420" y="379"/>
                  </a:lnTo>
                  <a:lnTo>
                    <a:pt x="423" y="383"/>
                  </a:lnTo>
                  <a:lnTo>
                    <a:pt x="433" y="391"/>
                  </a:lnTo>
                  <a:lnTo>
                    <a:pt x="433" y="391"/>
                  </a:lnTo>
                  <a:lnTo>
                    <a:pt x="435" y="394"/>
                  </a:lnTo>
                  <a:lnTo>
                    <a:pt x="439" y="395"/>
                  </a:lnTo>
                  <a:lnTo>
                    <a:pt x="447" y="397"/>
                  </a:lnTo>
                  <a:lnTo>
                    <a:pt x="459" y="400"/>
                  </a:lnTo>
                  <a:lnTo>
                    <a:pt x="474" y="406"/>
                  </a:lnTo>
                  <a:lnTo>
                    <a:pt x="474" y="406"/>
                  </a:lnTo>
                  <a:lnTo>
                    <a:pt x="481" y="410"/>
                  </a:lnTo>
                  <a:lnTo>
                    <a:pt x="487" y="415"/>
                  </a:lnTo>
                  <a:lnTo>
                    <a:pt x="492" y="421"/>
                  </a:lnTo>
                  <a:lnTo>
                    <a:pt x="496" y="427"/>
                  </a:lnTo>
                  <a:lnTo>
                    <a:pt x="501" y="441"/>
                  </a:lnTo>
                  <a:lnTo>
                    <a:pt x="506" y="450"/>
                  </a:lnTo>
                  <a:lnTo>
                    <a:pt x="513" y="458"/>
                  </a:lnTo>
                  <a:lnTo>
                    <a:pt x="513" y="458"/>
                  </a:lnTo>
                  <a:lnTo>
                    <a:pt x="524" y="469"/>
                  </a:lnTo>
                  <a:lnTo>
                    <a:pt x="526" y="473"/>
                  </a:lnTo>
                  <a:lnTo>
                    <a:pt x="526" y="475"/>
                  </a:lnTo>
                  <a:lnTo>
                    <a:pt x="525" y="475"/>
                  </a:lnTo>
                  <a:lnTo>
                    <a:pt x="524" y="477"/>
                  </a:lnTo>
                  <a:lnTo>
                    <a:pt x="522" y="480"/>
                  </a:lnTo>
                  <a:lnTo>
                    <a:pt x="522" y="480"/>
                  </a:lnTo>
                  <a:lnTo>
                    <a:pt x="520" y="484"/>
                  </a:lnTo>
                  <a:lnTo>
                    <a:pt x="518" y="485"/>
                  </a:lnTo>
                  <a:lnTo>
                    <a:pt x="514" y="486"/>
                  </a:lnTo>
                  <a:lnTo>
                    <a:pt x="511" y="486"/>
                  </a:lnTo>
                  <a:lnTo>
                    <a:pt x="503" y="486"/>
                  </a:lnTo>
                  <a:lnTo>
                    <a:pt x="499" y="486"/>
                  </a:lnTo>
                  <a:lnTo>
                    <a:pt x="496" y="488"/>
                  </a:lnTo>
                  <a:lnTo>
                    <a:pt x="496" y="488"/>
                  </a:lnTo>
                  <a:lnTo>
                    <a:pt x="494" y="488"/>
                  </a:lnTo>
                  <a:lnTo>
                    <a:pt x="492" y="490"/>
                  </a:lnTo>
                  <a:lnTo>
                    <a:pt x="491" y="495"/>
                  </a:lnTo>
                  <a:lnTo>
                    <a:pt x="490" y="501"/>
                  </a:lnTo>
                  <a:lnTo>
                    <a:pt x="490" y="507"/>
                  </a:lnTo>
                  <a:lnTo>
                    <a:pt x="490" y="507"/>
                  </a:lnTo>
                  <a:lnTo>
                    <a:pt x="511" y="516"/>
                  </a:lnTo>
                  <a:lnTo>
                    <a:pt x="511" y="510"/>
                  </a:lnTo>
                  <a:lnTo>
                    <a:pt x="511" y="510"/>
                  </a:lnTo>
                  <a:lnTo>
                    <a:pt x="514" y="505"/>
                  </a:lnTo>
                  <a:lnTo>
                    <a:pt x="517" y="498"/>
                  </a:lnTo>
                  <a:lnTo>
                    <a:pt x="517" y="498"/>
                  </a:lnTo>
                  <a:lnTo>
                    <a:pt x="518" y="494"/>
                  </a:lnTo>
                  <a:lnTo>
                    <a:pt x="518" y="492"/>
                  </a:lnTo>
                  <a:lnTo>
                    <a:pt x="518" y="492"/>
                  </a:lnTo>
                  <a:lnTo>
                    <a:pt x="528" y="489"/>
                  </a:lnTo>
                  <a:lnTo>
                    <a:pt x="535" y="485"/>
                  </a:lnTo>
                  <a:lnTo>
                    <a:pt x="539" y="484"/>
                  </a:lnTo>
                  <a:lnTo>
                    <a:pt x="539" y="484"/>
                  </a:lnTo>
                  <a:lnTo>
                    <a:pt x="542" y="484"/>
                  </a:lnTo>
                  <a:lnTo>
                    <a:pt x="544" y="482"/>
                  </a:lnTo>
                  <a:lnTo>
                    <a:pt x="549" y="476"/>
                  </a:lnTo>
                  <a:lnTo>
                    <a:pt x="551" y="471"/>
                  </a:lnTo>
                  <a:lnTo>
                    <a:pt x="552" y="466"/>
                  </a:lnTo>
                  <a:lnTo>
                    <a:pt x="552" y="461"/>
                  </a:lnTo>
                  <a:lnTo>
                    <a:pt x="551" y="457"/>
                  </a:lnTo>
                  <a:lnTo>
                    <a:pt x="551" y="457"/>
                  </a:lnTo>
                  <a:lnTo>
                    <a:pt x="545" y="446"/>
                  </a:lnTo>
                  <a:lnTo>
                    <a:pt x="537" y="432"/>
                  </a:lnTo>
                  <a:lnTo>
                    <a:pt x="523" y="404"/>
                  </a:lnTo>
                  <a:lnTo>
                    <a:pt x="523" y="404"/>
                  </a:lnTo>
                  <a:lnTo>
                    <a:pt x="518" y="398"/>
                  </a:lnTo>
                  <a:lnTo>
                    <a:pt x="511" y="393"/>
                  </a:lnTo>
                  <a:lnTo>
                    <a:pt x="501" y="387"/>
                  </a:lnTo>
                  <a:lnTo>
                    <a:pt x="491" y="381"/>
                  </a:lnTo>
                  <a:lnTo>
                    <a:pt x="469" y="371"/>
                  </a:lnTo>
                  <a:lnTo>
                    <a:pt x="456" y="364"/>
                  </a:lnTo>
                  <a:lnTo>
                    <a:pt x="456" y="364"/>
                  </a:lnTo>
                  <a:lnTo>
                    <a:pt x="453" y="363"/>
                  </a:lnTo>
                  <a:lnTo>
                    <a:pt x="449" y="363"/>
                  </a:lnTo>
                  <a:lnTo>
                    <a:pt x="443" y="365"/>
                  </a:lnTo>
                  <a:lnTo>
                    <a:pt x="437" y="368"/>
                  </a:lnTo>
                  <a:lnTo>
                    <a:pt x="434" y="369"/>
                  </a:lnTo>
                  <a:lnTo>
                    <a:pt x="430" y="369"/>
                  </a:lnTo>
                  <a:lnTo>
                    <a:pt x="430" y="369"/>
                  </a:lnTo>
                  <a:lnTo>
                    <a:pt x="424" y="369"/>
                  </a:lnTo>
                  <a:lnTo>
                    <a:pt x="424" y="369"/>
                  </a:lnTo>
                  <a:lnTo>
                    <a:pt x="420" y="366"/>
                  </a:lnTo>
                  <a:lnTo>
                    <a:pt x="411" y="359"/>
                  </a:lnTo>
                  <a:lnTo>
                    <a:pt x="411" y="359"/>
                  </a:lnTo>
                  <a:lnTo>
                    <a:pt x="405" y="356"/>
                  </a:lnTo>
                  <a:lnTo>
                    <a:pt x="401" y="350"/>
                  </a:lnTo>
                  <a:lnTo>
                    <a:pt x="390" y="337"/>
                  </a:lnTo>
                  <a:lnTo>
                    <a:pt x="376" y="321"/>
                  </a:lnTo>
                  <a:lnTo>
                    <a:pt x="367" y="312"/>
                  </a:lnTo>
                  <a:lnTo>
                    <a:pt x="358" y="302"/>
                  </a:lnTo>
                  <a:lnTo>
                    <a:pt x="358" y="302"/>
                  </a:lnTo>
                  <a:lnTo>
                    <a:pt x="344" y="292"/>
                  </a:lnTo>
                  <a:lnTo>
                    <a:pt x="326" y="280"/>
                  </a:lnTo>
                  <a:lnTo>
                    <a:pt x="303" y="268"/>
                  </a:lnTo>
                  <a:lnTo>
                    <a:pt x="279" y="254"/>
                  </a:lnTo>
                  <a:lnTo>
                    <a:pt x="230" y="230"/>
                  </a:lnTo>
                  <a:lnTo>
                    <a:pt x="187" y="211"/>
                  </a:lnTo>
                  <a:lnTo>
                    <a:pt x="187" y="211"/>
                  </a:lnTo>
                  <a:lnTo>
                    <a:pt x="148" y="197"/>
                  </a:lnTo>
                  <a:lnTo>
                    <a:pt x="104" y="183"/>
                  </a:lnTo>
                  <a:lnTo>
                    <a:pt x="66" y="174"/>
                  </a:lnTo>
                  <a:lnTo>
                    <a:pt x="52" y="172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39" y="172"/>
                  </a:lnTo>
                  <a:lnTo>
                    <a:pt x="36" y="173"/>
                  </a:lnTo>
                  <a:lnTo>
                    <a:pt x="31" y="177"/>
                  </a:lnTo>
                  <a:lnTo>
                    <a:pt x="27" y="185"/>
                  </a:lnTo>
                  <a:lnTo>
                    <a:pt x="25" y="192"/>
                  </a:lnTo>
                  <a:lnTo>
                    <a:pt x="21" y="206"/>
                  </a:lnTo>
                  <a:lnTo>
                    <a:pt x="21" y="213"/>
                  </a:lnTo>
                  <a:lnTo>
                    <a:pt x="21" y="213"/>
                  </a:lnTo>
                  <a:close/>
                  <a:moveTo>
                    <a:pt x="298" y="499"/>
                  </a:moveTo>
                  <a:lnTo>
                    <a:pt x="298" y="499"/>
                  </a:lnTo>
                  <a:lnTo>
                    <a:pt x="289" y="488"/>
                  </a:lnTo>
                  <a:lnTo>
                    <a:pt x="281" y="477"/>
                  </a:lnTo>
                  <a:lnTo>
                    <a:pt x="273" y="469"/>
                  </a:lnTo>
                  <a:lnTo>
                    <a:pt x="268" y="465"/>
                  </a:lnTo>
                  <a:lnTo>
                    <a:pt x="263" y="463"/>
                  </a:lnTo>
                  <a:lnTo>
                    <a:pt x="263" y="463"/>
                  </a:lnTo>
                  <a:lnTo>
                    <a:pt x="254" y="460"/>
                  </a:lnTo>
                  <a:lnTo>
                    <a:pt x="247" y="459"/>
                  </a:lnTo>
                  <a:lnTo>
                    <a:pt x="239" y="460"/>
                  </a:lnTo>
                  <a:lnTo>
                    <a:pt x="232" y="463"/>
                  </a:lnTo>
                  <a:lnTo>
                    <a:pt x="225" y="464"/>
                  </a:lnTo>
                  <a:lnTo>
                    <a:pt x="216" y="464"/>
                  </a:lnTo>
                  <a:lnTo>
                    <a:pt x="203" y="463"/>
                  </a:lnTo>
                  <a:lnTo>
                    <a:pt x="187" y="459"/>
                  </a:lnTo>
                  <a:lnTo>
                    <a:pt x="187" y="459"/>
                  </a:lnTo>
                  <a:lnTo>
                    <a:pt x="159" y="448"/>
                  </a:lnTo>
                  <a:lnTo>
                    <a:pt x="139" y="441"/>
                  </a:lnTo>
                  <a:lnTo>
                    <a:pt x="132" y="440"/>
                  </a:lnTo>
                  <a:lnTo>
                    <a:pt x="124" y="438"/>
                  </a:lnTo>
                  <a:lnTo>
                    <a:pt x="117" y="438"/>
                  </a:lnTo>
                  <a:lnTo>
                    <a:pt x="110" y="439"/>
                  </a:lnTo>
                  <a:lnTo>
                    <a:pt x="110" y="439"/>
                  </a:lnTo>
                  <a:lnTo>
                    <a:pt x="103" y="441"/>
                  </a:lnTo>
                  <a:lnTo>
                    <a:pt x="96" y="444"/>
                  </a:lnTo>
                  <a:lnTo>
                    <a:pt x="90" y="448"/>
                  </a:lnTo>
                  <a:lnTo>
                    <a:pt x="87" y="452"/>
                  </a:lnTo>
                  <a:lnTo>
                    <a:pt x="84" y="457"/>
                  </a:lnTo>
                  <a:lnTo>
                    <a:pt x="84" y="461"/>
                  </a:lnTo>
                  <a:lnTo>
                    <a:pt x="88" y="466"/>
                  </a:lnTo>
                  <a:lnTo>
                    <a:pt x="94" y="471"/>
                  </a:lnTo>
                  <a:lnTo>
                    <a:pt x="94" y="471"/>
                  </a:lnTo>
                  <a:lnTo>
                    <a:pt x="106" y="478"/>
                  </a:lnTo>
                  <a:lnTo>
                    <a:pt x="115" y="484"/>
                  </a:lnTo>
                  <a:lnTo>
                    <a:pt x="129" y="489"/>
                  </a:lnTo>
                  <a:lnTo>
                    <a:pt x="158" y="495"/>
                  </a:lnTo>
                  <a:lnTo>
                    <a:pt x="158" y="495"/>
                  </a:lnTo>
                  <a:lnTo>
                    <a:pt x="174" y="497"/>
                  </a:lnTo>
                  <a:lnTo>
                    <a:pt x="190" y="498"/>
                  </a:lnTo>
                  <a:lnTo>
                    <a:pt x="212" y="498"/>
                  </a:lnTo>
                  <a:lnTo>
                    <a:pt x="222" y="497"/>
                  </a:lnTo>
                  <a:lnTo>
                    <a:pt x="231" y="498"/>
                  </a:lnTo>
                  <a:lnTo>
                    <a:pt x="239" y="499"/>
                  </a:lnTo>
                  <a:lnTo>
                    <a:pt x="247" y="502"/>
                  </a:lnTo>
                  <a:lnTo>
                    <a:pt x="247" y="502"/>
                  </a:lnTo>
                  <a:lnTo>
                    <a:pt x="255" y="508"/>
                  </a:lnTo>
                  <a:lnTo>
                    <a:pt x="262" y="515"/>
                  </a:lnTo>
                  <a:lnTo>
                    <a:pt x="269" y="523"/>
                  </a:lnTo>
                  <a:lnTo>
                    <a:pt x="275" y="532"/>
                  </a:lnTo>
                  <a:lnTo>
                    <a:pt x="275" y="532"/>
                  </a:lnTo>
                  <a:lnTo>
                    <a:pt x="282" y="523"/>
                  </a:lnTo>
                  <a:lnTo>
                    <a:pt x="288" y="515"/>
                  </a:lnTo>
                  <a:lnTo>
                    <a:pt x="298" y="499"/>
                  </a:lnTo>
                  <a:lnTo>
                    <a:pt x="298" y="499"/>
                  </a:lnTo>
                  <a:close/>
                  <a:moveTo>
                    <a:pt x="255" y="552"/>
                  </a:moveTo>
                  <a:lnTo>
                    <a:pt x="255" y="552"/>
                  </a:lnTo>
                  <a:lnTo>
                    <a:pt x="245" y="542"/>
                  </a:lnTo>
                  <a:lnTo>
                    <a:pt x="235" y="532"/>
                  </a:lnTo>
                  <a:lnTo>
                    <a:pt x="223" y="523"/>
                  </a:lnTo>
                  <a:lnTo>
                    <a:pt x="218" y="521"/>
                  </a:lnTo>
                  <a:lnTo>
                    <a:pt x="213" y="518"/>
                  </a:lnTo>
                  <a:lnTo>
                    <a:pt x="213" y="518"/>
                  </a:lnTo>
                  <a:lnTo>
                    <a:pt x="198" y="514"/>
                  </a:lnTo>
                  <a:lnTo>
                    <a:pt x="188" y="510"/>
                  </a:lnTo>
                  <a:lnTo>
                    <a:pt x="186" y="509"/>
                  </a:lnTo>
                  <a:lnTo>
                    <a:pt x="185" y="510"/>
                  </a:lnTo>
                  <a:lnTo>
                    <a:pt x="187" y="514"/>
                  </a:lnTo>
                  <a:lnTo>
                    <a:pt x="191" y="518"/>
                  </a:lnTo>
                  <a:lnTo>
                    <a:pt x="191" y="518"/>
                  </a:lnTo>
                  <a:lnTo>
                    <a:pt x="197" y="524"/>
                  </a:lnTo>
                  <a:lnTo>
                    <a:pt x="203" y="530"/>
                  </a:lnTo>
                  <a:lnTo>
                    <a:pt x="215" y="539"/>
                  </a:lnTo>
                  <a:lnTo>
                    <a:pt x="225" y="546"/>
                  </a:lnTo>
                  <a:lnTo>
                    <a:pt x="229" y="549"/>
                  </a:lnTo>
                  <a:lnTo>
                    <a:pt x="232" y="554"/>
                  </a:lnTo>
                  <a:lnTo>
                    <a:pt x="232" y="554"/>
                  </a:lnTo>
                  <a:lnTo>
                    <a:pt x="242" y="570"/>
                  </a:lnTo>
                  <a:lnTo>
                    <a:pt x="242" y="570"/>
                  </a:lnTo>
                  <a:lnTo>
                    <a:pt x="255" y="552"/>
                  </a:lnTo>
                  <a:lnTo>
                    <a:pt x="255" y="552"/>
                  </a:lnTo>
                  <a:close/>
                  <a:moveTo>
                    <a:pt x="698" y="554"/>
                  </a:moveTo>
                  <a:lnTo>
                    <a:pt x="698" y="554"/>
                  </a:lnTo>
                  <a:lnTo>
                    <a:pt x="696" y="540"/>
                  </a:lnTo>
                  <a:lnTo>
                    <a:pt x="696" y="540"/>
                  </a:lnTo>
                  <a:lnTo>
                    <a:pt x="696" y="534"/>
                  </a:lnTo>
                  <a:lnTo>
                    <a:pt x="697" y="529"/>
                  </a:lnTo>
                  <a:lnTo>
                    <a:pt x="697" y="527"/>
                  </a:lnTo>
                  <a:lnTo>
                    <a:pt x="698" y="523"/>
                  </a:lnTo>
                  <a:lnTo>
                    <a:pt x="698" y="523"/>
                  </a:lnTo>
                  <a:lnTo>
                    <a:pt x="699" y="515"/>
                  </a:lnTo>
                  <a:lnTo>
                    <a:pt x="702" y="503"/>
                  </a:lnTo>
                  <a:lnTo>
                    <a:pt x="709" y="477"/>
                  </a:lnTo>
                  <a:lnTo>
                    <a:pt x="709" y="477"/>
                  </a:lnTo>
                  <a:lnTo>
                    <a:pt x="718" y="441"/>
                  </a:lnTo>
                  <a:lnTo>
                    <a:pt x="722" y="421"/>
                  </a:lnTo>
                  <a:lnTo>
                    <a:pt x="724" y="401"/>
                  </a:lnTo>
                  <a:lnTo>
                    <a:pt x="724" y="401"/>
                  </a:lnTo>
                  <a:lnTo>
                    <a:pt x="724" y="377"/>
                  </a:lnTo>
                  <a:lnTo>
                    <a:pt x="722" y="350"/>
                  </a:lnTo>
                  <a:lnTo>
                    <a:pt x="718" y="325"/>
                  </a:lnTo>
                  <a:lnTo>
                    <a:pt x="717" y="317"/>
                  </a:lnTo>
                  <a:lnTo>
                    <a:pt x="715" y="311"/>
                  </a:lnTo>
                  <a:lnTo>
                    <a:pt x="715" y="311"/>
                  </a:lnTo>
                  <a:lnTo>
                    <a:pt x="699" y="293"/>
                  </a:lnTo>
                  <a:lnTo>
                    <a:pt x="667" y="261"/>
                  </a:lnTo>
                  <a:lnTo>
                    <a:pt x="615" y="210"/>
                  </a:lnTo>
                  <a:lnTo>
                    <a:pt x="615" y="210"/>
                  </a:lnTo>
                  <a:lnTo>
                    <a:pt x="600" y="195"/>
                  </a:lnTo>
                  <a:lnTo>
                    <a:pt x="574" y="174"/>
                  </a:lnTo>
                  <a:lnTo>
                    <a:pt x="543" y="153"/>
                  </a:lnTo>
                  <a:lnTo>
                    <a:pt x="529" y="143"/>
                  </a:lnTo>
                  <a:lnTo>
                    <a:pt x="517" y="135"/>
                  </a:lnTo>
                  <a:lnTo>
                    <a:pt x="517" y="135"/>
                  </a:lnTo>
                  <a:lnTo>
                    <a:pt x="469" y="106"/>
                  </a:lnTo>
                  <a:lnTo>
                    <a:pt x="420" y="77"/>
                  </a:lnTo>
                  <a:lnTo>
                    <a:pt x="420" y="77"/>
                  </a:lnTo>
                  <a:lnTo>
                    <a:pt x="408" y="69"/>
                  </a:lnTo>
                  <a:lnTo>
                    <a:pt x="396" y="65"/>
                  </a:lnTo>
                  <a:lnTo>
                    <a:pt x="383" y="60"/>
                  </a:lnTo>
                  <a:lnTo>
                    <a:pt x="371" y="56"/>
                  </a:lnTo>
                  <a:lnTo>
                    <a:pt x="350" y="53"/>
                  </a:lnTo>
                  <a:lnTo>
                    <a:pt x="334" y="50"/>
                  </a:lnTo>
                  <a:lnTo>
                    <a:pt x="334" y="50"/>
                  </a:lnTo>
                  <a:lnTo>
                    <a:pt x="308" y="44"/>
                  </a:lnTo>
                  <a:lnTo>
                    <a:pt x="287" y="41"/>
                  </a:lnTo>
                  <a:lnTo>
                    <a:pt x="257" y="36"/>
                  </a:lnTo>
                  <a:lnTo>
                    <a:pt x="257" y="36"/>
                  </a:lnTo>
                  <a:lnTo>
                    <a:pt x="238" y="35"/>
                  </a:lnTo>
                  <a:lnTo>
                    <a:pt x="217" y="35"/>
                  </a:lnTo>
                  <a:lnTo>
                    <a:pt x="193" y="36"/>
                  </a:lnTo>
                  <a:lnTo>
                    <a:pt x="168" y="40"/>
                  </a:lnTo>
                  <a:lnTo>
                    <a:pt x="147" y="43"/>
                  </a:lnTo>
                  <a:lnTo>
                    <a:pt x="127" y="47"/>
                  </a:lnTo>
                  <a:lnTo>
                    <a:pt x="113" y="50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0" y="57"/>
                  </a:lnTo>
                  <a:lnTo>
                    <a:pt x="101" y="59"/>
                  </a:lnTo>
                  <a:lnTo>
                    <a:pt x="103" y="57"/>
                  </a:lnTo>
                  <a:lnTo>
                    <a:pt x="116" y="56"/>
                  </a:lnTo>
                  <a:lnTo>
                    <a:pt x="134" y="55"/>
                  </a:lnTo>
                  <a:lnTo>
                    <a:pt x="134" y="55"/>
                  </a:lnTo>
                  <a:lnTo>
                    <a:pt x="155" y="54"/>
                  </a:lnTo>
                  <a:lnTo>
                    <a:pt x="183" y="54"/>
                  </a:lnTo>
                  <a:lnTo>
                    <a:pt x="213" y="55"/>
                  </a:lnTo>
                  <a:lnTo>
                    <a:pt x="248" y="57"/>
                  </a:lnTo>
                  <a:lnTo>
                    <a:pt x="248" y="57"/>
                  </a:lnTo>
                  <a:lnTo>
                    <a:pt x="268" y="61"/>
                  </a:lnTo>
                  <a:lnTo>
                    <a:pt x="287" y="67"/>
                  </a:lnTo>
                  <a:lnTo>
                    <a:pt x="307" y="73"/>
                  </a:lnTo>
                  <a:lnTo>
                    <a:pt x="328" y="81"/>
                  </a:lnTo>
                  <a:lnTo>
                    <a:pt x="349" y="91"/>
                  </a:lnTo>
                  <a:lnTo>
                    <a:pt x="367" y="101"/>
                  </a:lnTo>
                  <a:lnTo>
                    <a:pt x="386" y="113"/>
                  </a:lnTo>
                  <a:lnTo>
                    <a:pt x="404" y="124"/>
                  </a:lnTo>
                  <a:lnTo>
                    <a:pt x="404" y="124"/>
                  </a:lnTo>
                  <a:lnTo>
                    <a:pt x="421" y="136"/>
                  </a:lnTo>
                  <a:lnTo>
                    <a:pt x="437" y="148"/>
                  </a:lnTo>
                  <a:lnTo>
                    <a:pt x="467" y="174"/>
                  </a:lnTo>
                  <a:lnTo>
                    <a:pt x="499" y="199"/>
                  </a:lnTo>
                  <a:lnTo>
                    <a:pt x="516" y="213"/>
                  </a:lnTo>
                  <a:lnTo>
                    <a:pt x="535" y="226"/>
                  </a:lnTo>
                  <a:lnTo>
                    <a:pt x="535" y="226"/>
                  </a:lnTo>
                  <a:lnTo>
                    <a:pt x="554" y="239"/>
                  </a:lnTo>
                  <a:lnTo>
                    <a:pt x="571" y="254"/>
                  </a:lnTo>
                  <a:lnTo>
                    <a:pt x="587" y="268"/>
                  </a:lnTo>
                  <a:lnTo>
                    <a:pt x="602" y="281"/>
                  </a:lnTo>
                  <a:lnTo>
                    <a:pt x="616" y="295"/>
                  </a:lnTo>
                  <a:lnTo>
                    <a:pt x="629" y="311"/>
                  </a:lnTo>
                  <a:lnTo>
                    <a:pt x="643" y="325"/>
                  </a:lnTo>
                  <a:lnTo>
                    <a:pt x="653" y="340"/>
                  </a:lnTo>
                  <a:lnTo>
                    <a:pt x="653" y="340"/>
                  </a:lnTo>
                  <a:lnTo>
                    <a:pt x="659" y="350"/>
                  </a:lnTo>
                  <a:lnTo>
                    <a:pt x="663" y="359"/>
                  </a:lnTo>
                  <a:lnTo>
                    <a:pt x="666" y="372"/>
                  </a:lnTo>
                  <a:lnTo>
                    <a:pt x="670" y="385"/>
                  </a:lnTo>
                  <a:lnTo>
                    <a:pt x="675" y="414"/>
                  </a:lnTo>
                  <a:lnTo>
                    <a:pt x="677" y="444"/>
                  </a:lnTo>
                  <a:lnTo>
                    <a:pt x="678" y="472"/>
                  </a:lnTo>
                  <a:lnTo>
                    <a:pt x="678" y="497"/>
                  </a:lnTo>
                  <a:lnTo>
                    <a:pt x="678" y="515"/>
                  </a:lnTo>
                  <a:lnTo>
                    <a:pt x="677" y="524"/>
                  </a:lnTo>
                  <a:lnTo>
                    <a:pt x="677" y="524"/>
                  </a:lnTo>
                  <a:lnTo>
                    <a:pt x="676" y="530"/>
                  </a:lnTo>
                  <a:lnTo>
                    <a:pt x="677" y="536"/>
                  </a:lnTo>
                  <a:lnTo>
                    <a:pt x="678" y="553"/>
                  </a:lnTo>
                  <a:lnTo>
                    <a:pt x="678" y="553"/>
                  </a:lnTo>
                  <a:lnTo>
                    <a:pt x="698" y="554"/>
                  </a:lnTo>
                  <a:lnTo>
                    <a:pt x="698" y="554"/>
                  </a:lnTo>
                  <a:close/>
                  <a:moveTo>
                    <a:pt x="765" y="553"/>
                  </a:moveTo>
                  <a:lnTo>
                    <a:pt x="765" y="553"/>
                  </a:lnTo>
                  <a:lnTo>
                    <a:pt x="766" y="543"/>
                  </a:lnTo>
                  <a:lnTo>
                    <a:pt x="765" y="532"/>
                  </a:lnTo>
                  <a:lnTo>
                    <a:pt x="763" y="510"/>
                  </a:lnTo>
                  <a:lnTo>
                    <a:pt x="763" y="510"/>
                  </a:lnTo>
                  <a:lnTo>
                    <a:pt x="763" y="505"/>
                  </a:lnTo>
                  <a:lnTo>
                    <a:pt x="766" y="499"/>
                  </a:lnTo>
                  <a:lnTo>
                    <a:pt x="773" y="486"/>
                  </a:lnTo>
                  <a:lnTo>
                    <a:pt x="781" y="473"/>
                  </a:lnTo>
                  <a:lnTo>
                    <a:pt x="784" y="467"/>
                  </a:lnTo>
                  <a:lnTo>
                    <a:pt x="786" y="463"/>
                  </a:lnTo>
                  <a:lnTo>
                    <a:pt x="786" y="463"/>
                  </a:lnTo>
                  <a:lnTo>
                    <a:pt x="797" y="412"/>
                  </a:lnTo>
                  <a:lnTo>
                    <a:pt x="812" y="343"/>
                  </a:lnTo>
                  <a:lnTo>
                    <a:pt x="812" y="343"/>
                  </a:lnTo>
                  <a:lnTo>
                    <a:pt x="816" y="330"/>
                  </a:lnTo>
                  <a:lnTo>
                    <a:pt x="820" y="317"/>
                  </a:lnTo>
                  <a:lnTo>
                    <a:pt x="826" y="303"/>
                  </a:lnTo>
                  <a:lnTo>
                    <a:pt x="832" y="290"/>
                  </a:lnTo>
                  <a:lnTo>
                    <a:pt x="845" y="268"/>
                  </a:lnTo>
                  <a:lnTo>
                    <a:pt x="856" y="248"/>
                  </a:lnTo>
                  <a:lnTo>
                    <a:pt x="856" y="248"/>
                  </a:lnTo>
                  <a:lnTo>
                    <a:pt x="864" y="230"/>
                  </a:lnTo>
                  <a:lnTo>
                    <a:pt x="873" y="213"/>
                  </a:lnTo>
                  <a:lnTo>
                    <a:pt x="878" y="193"/>
                  </a:lnTo>
                  <a:lnTo>
                    <a:pt x="886" y="170"/>
                  </a:lnTo>
                  <a:lnTo>
                    <a:pt x="886" y="170"/>
                  </a:lnTo>
                  <a:lnTo>
                    <a:pt x="888" y="157"/>
                  </a:lnTo>
                  <a:lnTo>
                    <a:pt x="889" y="142"/>
                  </a:lnTo>
                  <a:lnTo>
                    <a:pt x="889" y="126"/>
                  </a:lnTo>
                  <a:lnTo>
                    <a:pt x="889" y="111"/>
                  </a:lnTo>
                  <a:lnTo>
                    <a:pt x="886" y="82"/>
                  </a:lnTo>
                  <a:lnTo>
                    <a:pt x="884" y="61"/>
                  </a:lnTo>
                  <a:lnTo>
                    <a:pt x="884" y="61"/>
                  </a:lnTo>
                  <a:lnTo>
                    <a:pt x="883" y="49"/>
                  </a:lnTo>
                  <a:lnTo>
                    <a:pt x="882" y="46"/>
                  </a:lnTo>
                  <a:lnTo>
                    <a:pt x="881" y="42"/>
                  </a:lnTo>
                  <a:lnTo>
                    <a:pt x="878" y="41"/>
                  </a:lnTo>
                  <a:lnTo>
                    <a:pt x="876" y="40"/>
                  </a:lnTo>
                  <a:lnTo>
                    <a:pt x="870" y="38"/>
                  </a:lnTo>
                  <a:lnTo>
                    <a:pt x="870" y="38"/>
                  </a:lnTo>
                  <a:lnTo>
                    <a:pt x="867" y="38"/>
                  </a:lnTo>
                  <a:lnTo>
                    <a:pt x="863" y="40"/>
                  </a:lnTo>
                  <a:lnTo>
                    <a:pt x="856" y="43"/>
                  </a:lnTo>
                  <a:lnTo>
                    <a:pt x="850" y="48"/>
                  </a:lnTo>
                  <a:lnTo>
                    <a:pt x="846" y="49"/>
                  </a:lnTo>
                  <a:lnTo>
                    <a:pt x="843" y="50"/>
                  </a:lnTo>
                  <a:lnTo>
                    <a:pt x="843" y="50"/>
                  </a:lnTo>
                  <a:lnTo>
                    <a:pt x="837" y="50"/>
                  </a:lnTo>
                  <a:lnTo>
                    <a:pt x="833" y="53"/>
                  </a:lnTo>
                  <a:lnTo>
                    <a:pt x="833" y="55"/>
                  </a:lnTo>
                  <a:lnTo>
                    <a:pt x="835" y="57"/>
                  </a:lnTo>
                  <a:lnTo>
                    <a:pt x="835" y="57"/>
                  </a:lnTo>
                  <a:lnTo>
                    <a:pt x="836" y="61"/>
                  </a:lnTo>
                  <a:lnTo>
                    <a:pt x="838" y="66"/>
                  </a:lnTo>
                  <a:lnTo>
                    <a:pt x="841" y="73"/>
                  </a:lnTo>
                  <a:lnTo>
                    <a:pt x="841" y="82"/>
                  </a:lnTo>
                  <a:lnTo>
                    <a:pt x="841" y="82"/>
                  </a:lnTo>
                  <a:lnTo>
                    <a:pt x="839" y="106"/>
                  </a:lnTo>
                  <a:lnTo>
                    <a:pt x="833" y="147"/>
                  </a:lnTo>
                  <a:lnTo>
                    <a:pt x="826" y="191"/>
                  </a:lnTo>
                  <a:lnTo>
                    <a:pt x="819" y="226"/>
                  </a:lnTo>
                  <a:lnTo>
                    <a:pt x="819" y="226"/>
                  </a:lnTo>
                  <a:lnTo>
                    <a:pt x="814" y="240"/>
                  </a:lnTo>
                  <a:lnTo>
                    <a:pt x="808" y="256"/>
                  </a:lnTo>
                  <a:lnTo>
                    <a:pt x="799" y="274"/>
                  </a:lnTo>
                  <a:lnTo>
                    <a:pt x="791" y="290"/>
                  </a:lnTo>
                  <a:lnTo>
                    <a:pt x="760" y="341"/>
                  </a:lnTo>
                  <a:lnTo>
                    <a:pt x="760" y="341"/>
                  </a:lnTo>
                  <a:lnTo>
                    <a:pt x="759" y="345"/>
                  </a:lnTo>
                  <a:lnTo>
                    <a:pt x="758" y="351"/>
                  </a:lnTo>
                  <a:lnTo>
                    <a:pt x="755" y="364"/>
                  </a:lnTo>
                  <a:lnTo>
                    <a:pt x="754" y="382"/>
                  </a:lnTo>
                  <a:lnTo>
                    <a:pt x="754" y="400"/>
                  </a:lnTo>
                  <a:lnTo>
                    <a:pt x="754" y="438"/>
                  </a:lnTo>
                  <a:lnTo>
                    <a:pt x="753" y="453"/>
                  </a:lnTo>
                  <a:lnTo>
                    <a:pt x="752" y="465"/>
                  </a:lnTo>
                  <a:lnTo>
                    <a:pt x="752" y="465"/>
                  </a:lnTo>
                  <a:lnTo>
                    <a:pt x="748" y="484"/>
                  </a:lnTo>
                  <a:lnTo>
                    <a:pt x="742" y="507"/>
                  </a:lnTo>
                  <a:lnTo>
                    <a:pt x="731" y="554"/>
                  </a:lnTo>
                  <a:lnTo>
                    <a:pt x="731" y="554"/>
                  </a:lnTo>
                  <a:lnTo>
                    <a:pt x="765" y="553"/>
                  </a:lnTo>
                  <a:lnTo>
                    <a:pt x="765" y="553"/>
                  </a:lnTo>
                  <a:close/>
                  <a:moveTo>
                    <a:pt x="843" y="542"/>
                  </a:moveTo>
                  <a:lnTo>
                    <a:pt x="843" y="542"/>
                  </a:lnTo>
                  <a:lnTo>
                    <a:pt x="841" y="526"/>
                  </a:lnTo>
                  <a:lnTo>
                    <a:pt x="839" y="503"/>
                  </a:lnTo>
                  <a:lnTo>
                    <a:pt x="839" y="479"/>
                  </a:lnTo>
                  <a:lnTo>
                    <a:pt x="842" y="452"/>
                  </a:lnTo>
                  <a:lnTo>
                    <a:pt x="842" y="452"/>
                  </a:lnTo>
                  <a:lnTo>
                    <a:pt x="845" y="432"/>
                  </a:lnTo>
                  <a:lnTo>
                    <a:pt x="850" y="416"/>
                  </a:lnTo>
                  <a:lnTo>
                    <a:pt x="856" y="403"/>
                  </a:lnTo>
                  <a:lnTo>
                    <a:pt x="862" y="394"/>
                  </a:lnTo>
                  <a:lnTo>
                    <a:pt x="875" y="377"/>
                  </a:lnTo>
                  <a:lnTo>
                    <a:pt x="881" y="369"/>
                  </a:lnTo>
                  <a:lnTo>
                    <a:pt x="886" y="360"/>
                  </a:lnTo>
                  <a:lnTo>
                    <a:pt x="886" y="360"/>
                  </a:lnTo>
                  <a:lnTo>
                    <a:pt x="910" y="315"/>
                  </a:lnTo>
                  <a:lnTo>
                    <a:pt x="947" y="248"/>
                  </a:lnTo>
                  <a:lnTo>
                    <a:pt x="947" y="248"/>
                  </a:lnTo>
                  <a:lnTo>
                    <a:pt x="957" y="227"/>
                  </a:lnTo>
                  <a:lnTo>
                    <a:pt x="965" y="207"/>
                  </a:lnTo>
                  <a:lnTo>
                    <a:pt x="971" y="187"/>
                  </a:lnTo>
                  <a:lnTo>
                    <a:pt x="974" y="167"/>
                  </a:lnTo>
                  <a:lnTo>
                    <a:pt x="977" y="149"/>
                  </a:lnTo>
                  <a:lnTo>
                    <a:pt x="979" y="134"/>
                  </a:lnTo>
                  <a:lnTo>
                    <a:pt x="979" y="112"/>
                  </a:lnTo>
                  <a:lnTo>
                    <a:pt x="979" y="112"/>
                  </a:lnTo>
                  <a:lnTo>
                    <a:pt x="978" y="98"/>
                  </a:lnTo>
                  <a:lnTo>
                    <a:pt x="974" y="77"/>
                  </a:lnTo>
                  <a:lnTo>
                    <a:pt x="967" y="35"/>
                  </a:lnTo>
                  <a:lnTo>
                    <a:pt x="967" y="35"/>
                  </a:lnTo>
                  <a:lnTo>
                    <a:pt x="948" y="34"/>
                  </a:lnTo>
                  <a:lnTo>
                    <a:pt x="948" y="34"/>
                  </a:lnTo>
                  <a:lnTo>
                    <a:pt x="944" y="46"/>
                  </a:lnTo>
                  <a:lnTo>
                    <a:pt x="940" y="49"/>
                  </a:lnTo>
                  <a:lnTo>
                    <a:pt x="937" y="52"/>
                  </a:lnTo>
                  <a:lnTo>
                    <a:pt x="937" y="52"/>
                  </a:lnTo>
                  <a:lnTo>
                    <a:pt x="932" y="52"/>
                  </a:lnTo>
                  <a:lnTo>
                    <a:pt x="929" y="49"/>
                  </a:lnTo>
                  <a:lnTo>
                    <a:pt x="927" y="46"/>
                  </a:lnTo>
                  <a:lnTo>
                    <a:pt x="922" y="40"/>
                  </a:lnTo>
                  <a:lnTo>
                    <a:pt x="922" y="40"/>
                  </a:lnTo>
                  <a:lnTo>
                    <a:pt x="920" y="35"/>
                  </a:lnTo>
                  <a:lnTo>
                    <a:pt x="920" y="35"/>
                  </a:lnTo>
                  <a:lnTo>
                    <a:pt x="900" y="36"/>
                  </a:lnTo>
                  <a:lnTo>
                    <a:pt x="900" y="36"/>
                  </a:lnTo>
                  <a:lnTo>
                    <a:pt x="906" y="57"/>
                  </a:lnTo>
                  <a:lnTo>
                    <a:pt x="912" y="90"/>
                  </a:lnTo>
                  <a:lnTo>
                    <a:pt x="914" y="106"/>
                  </a:lnTo>
                  <a:lnTo>
                    <a:pt x="916" y="124"/>
                  </a:lnTo>
                  <a:lnTo>
                    <a:pt x="916" y="141"/>
                  </a:lnTo>
                  <a:lnTo>
                    <a:pt x="916" y="156"/>
                  </a:lnTo>
                  <a:lnTo>
                    <a:pt x="916" y="156"/>
                  </a:lnTo>
                  <a:lnTo>
                    <a:pt x="913" y="176"/>
                  </a:lnTo>
                  <a:lnTo>
                    <a:pt x="908" y="197"/>
                  </a:lnTo>
                  <a:lnTo>
                    <a:pt x="901" y="218"/>
                  </a:lnTo>
                  <a:lnTo>
                    <a:pt x="894" y="238"/>
                  </a:lnTo>
                  <a:lnTo>
                    <a:pt x="886" y="259"/>
                  </a:lnTo>
                  <a:lnTo>
                    <a:pt x="876" y="280"/>
                  </a:lnTo>
                  <a:lnTo>
                    <a:pt x="868" y="297"/>
                  </a:lnTo>
                  <a:lnTo>
                    <a:pt x="858" y="314"/>
                  </a:lnTo>
                  <a:lnTo>
                    <a:pt x="858" y="314"/>
                  </a:lnTo>
                  <a:lnTo>
                    <a:pt x="854" y="322"/>
                  </a:lnTo>
                  <a:lnTo>
                    <a:pt x="849" y="332"/>
                  </a:lnTo>
                  <a:lnTo>
                    <a:pt x="841" y="353"/>
                  </a:lnTo>
                  <a:lnTo>
                    <a:pt x="835" y="377"/>
                  </a:lnTo>
                  <a:lnTo>
                    <a:pt x="827" y="402"/>
                  </a:lnTo>
                  <a:lnTo>
                    <a:pt x="817" y="451"/>
                  </a:lnTo>
                  <a:lnTo>
                    <a:pt x="810" y="486"/>
                  </a:lnTo>
                  <a:lnTo>
                    <a:pt x="810" y="486"/>
                  </a:lnTo>
                  <a:lnTo>
                    <a:pt x="806" y="502"/>
                  </a:lnTo>
                  <a:lnTo>
                    <a:pt x="805" y="518"/>
                  </a:lnTo>
                  <a:lnTo>
                    <a:pt x="806" y="534"/>
                  </a:lnTo>
                  <a:lnTo>
                    <a:pt x="807" y="546"/>
                  </a:lnTo>
                  <a:lnTo>
                    <a:pt x="807" y="546"/>
                  </a:lnTo>
                  <a:lnTo>
                    <a:pt x="825" y="545"/>
                  </a:lnTo>
                  <a:lnTo>
                    <a:pt x="843" y="542"/>
                  </a:lnTo>
                  <a:lnTo>
                    <a:pt x="843" y="542"/>
                  </a:lnTo>
                  <a:close/>
                  <a:moveTo>
                    <a:pt x="94" y="40"/>
                  </a:moveTo>
                  <a:lnTo>
                    <a:pt x="94" y="40"/>
                  </a:lnTo>
                  <a:lnTo>
                    <a:pt x="102" y="38"/>
                  </a:lnTo>
                  <a:lnTo>
                    <a:pt x="110" y="37"/>
                  </a:lnTo>
                  <a:lnTo>
                    <a:pt x="128" y="30"/>
                  </a:lnTo>
                  <a:lnTo>
                    <a:pt x="146" y="22"/>
                  </a:lnTo>
                  <a:lnTo>
                    <a:pt x="155" y="19"/>
                  </a:lnTo>
                  <a:lnTo>
                    <a:pt x="165" y="18"/>
                  </a:lnTo>
                  <a:lnTo>
                    <a:pt x="165" y="18"/>
                  </a:lnTo>
                  <a:lnTo>
                    <a:pt x="183" y="17"/>
                  </a:lnTo>
                  <a:lnTo>
                    <a:pt x="193" y="18"/>
                  </a:lnTo>
                  <a:lnTo>
                    <a:pt x="203" y="18"/>
                  </a:lnTo>
                  <a:lnTo>
                    <a:pt x="217" y="16"/>
                  </a:lnTo>
                  <a:lnTo>
                    <a:pt x="217" y="16"/>
                  </a:lnTo>
                  <a:lnTo>
                    <a:pt x="243" y="10"/>
                  </a:lnTo>
                  <a:lnTo>
                    <a:pt x="258" y="5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24" y="2"/>
                  </a:lnTo>
                  <a:lnTo>
                    <a:pt x="186" y="3"/>
                  </a:lnTo>
                  <a:lnTo>
                    <a:pt x="186" y="3"/>
                  </a:lnTo>
                  <a:lnTo>
                    <a:pt x="173" y="5"/>
                  </a:lnTo>
                  <a:lnTo>
                    <a:pt x="161" y="8"/>
                  </a:lnTo>
                  <a:lnTo>
                    <a:pt x="149" y="11"/>
                  </a:lnTo>
                  <a:lnTo>
                    <a:pt x="138" y="16"/>
                  </a:lnTo>
                  <a:lnTo>
                    <a:pt x="114" y="28"/>
                  </a:lnTo>
                  <a:lnTo>
                    <a:pt x="94" y="40"/>
                  </a:lnTo>
                  <a:lnTo>
                    <a:pt x="94" y="40"/>
                  </a:lnTo>
                  <a:close/>
                  <a:moveTo>
                    <a:pt x="369" y="3"/>
                  </a:moveTo>
                  <a:lnTo>
                    <a:pt x="369" y="3"/>
                  </a:lnTo>
                  <a:lnTo>
                    <a:pt x="392" y="16"/>
                  </a:lnTo>
                  <a:lnTo>
                    <a:pt x="403" y="21"/>
                  </a:lnTo>
                  <a:lnTo>
                    <a:pt x="411" y="23"/>
                  </a:lnTo>
                  <a:lnTo>
                    <a:pt x="411" y="23"/>
                  </a:lnTo>
                  <a:lnTo>
                    <a:pt x="445" y="25"/>
                  </a:lnTo>
                  <a:lnTo>
                    <a:pt x="469" y="28"/>
                  </a:lnTo>
                  <a:lnTo>
                    <a:pt x="503" y="31"/>
                  </a:lnTo>
                  <a:lnTo>
                    <a:pt x="503" y="31"/>
                  </a:lnTo>
                  <a:lnTo>
                    <a:pt x="528" y="34"/>
                  </a:lnTo>
                  <a:lnTo>
                    <a:pt x="557" y="35"/>
                  </a:lnTo>
                  <a:lnTo>
                    <a:pt x="587" y="36"/>
                  </a:lnTo>
                  <a:lnTo>
                    <a:pt x="611" y="36"/>
                  </a:lnTo>
                  <a:lnTo>
                    <a:pt x="611" y="36"/>
                  </a:lnTo>
                  <a:lnTo>
                    <a:pt x="537" y="25"/>
                  </a:lnTo>
                  <a:lnTo>
                    <a:pt x="468" y="15"/>
                  </a:lnTo>
                  <a:lnTo>
                    <a:pt x="468" y="15"/>
                  </a:lnTo>
                  <a:lnTo>
                    <a:pt x="445" y="11"/>
                  </a:lnTo>
                  <a:lnTo>
                    <a:pt x="421" y="8"/>
                  </a:lnTo>
                  <a:lnTo>
                    <a:pt x="369" y="3"/>
                  </a:lnTo>
                  <a:lnTo>
                    <a:pt x="369" y="3"/>
                  </a:lnTo>
                  <a:close/>
                  <a:moveTo>
                    <a:pt x="237" y="18"/>
                  </a:moveTo>
                  <a:lnTo>
                    <a:pt x="237" y="18"/>
                  </a:lnTo>
                  <a:lnTo>
                    <a:pt x="250" y="19"/>
                  </a:lnTo>
                  <a:lnTo>
                    <a:pt x="268" y="21"/>
                  </a:lnTo>
                  <a:lnTo>
                    <a:pt x="303" y="19"/>
                  </a:lnTo>
                  <a:lnTo>
                    <a:pt x="303" y="19"/>
                  </a:lnTo>
                  <a:lnTo>
                    <a:pt x="315" y="21"/>
                  </a:lnTo>
                  <a:lnTo>
                    <a:pt x="331" y="23"/>
                  </a:lnTo>
                  <a:lnTo>
                    <a:pt x="347" y="28"/>
                  </a:lnTo>
                  <a:lnTo>
                    <a:pt x="366" y="33"/>
                  </a:lnTo>
                  <a:lnTo>
                    <a:pt x="366" y="33"/>
                  </a:lnTo>
                  <a:lnTo>
                    <a:pt x="382" y="38"/>
                  </a:lnTo>
                  <a:lnTo>
                    <a:pt x="395" y="41"/>
                  </a:lnTo>
                  <a:lnTo>
                    <a:pt x="407" y="43"/>
                  </a:lnTo>
                  <a:lnTo>
                    <a:pt x="423" y="48"/>
                  </a:lnTo>
                  <a:lnTo>
                    <a:pt x="423" y="48"/>
                  </a:lnTo>
                  <a:lnTo>
                    <a:pt x="434" y="52"/>
                  </a:lnTo>
                  <a:lnTo>
                    <a:pt x="447" y="59"/>
                  </a:lnTo>
                  <a:lnTo>
                    <a:pt x="473" y="74"/>
                  </a:lnTo>
                  <a:lnTo>
                    <a:pt x="496" y="90"/>
                  </a:lnTo>
                  <a:lnTo>
                    <a:pt x="507" y="98"/>
                  </a:lnTo>
                  <a:lnTo>
                    <a:pt x="507" y="98"/>
                  </a:lnTo>
                  <a:lnTo>
                    <a:pt x="514" y="101"/>
                  </a:lnTo>
                  <a:lnTo>
                    <a:pt x="525" y="105"/>
                  </a:lnTo>
                  <a:lnTo>
                    <a:pt x="537" y="109"/>
                  </a:lnTo>
                  <a:lnTo>
                    <a:pt x="549" y="111"/>
                  </a:lnTo>
                  <a:lnTo>
                    <a:pt x="549" y="111"/>
                  </a:lnTo>
                  <a:lnTo>
                    <a:pt x="560" y="113"/>
                  </a:lnTo>
                  <a:lnTo>
                    <a:pt x="571" y="119"/>
                  </a:lnTo>
                  <a:lnTo>
                    <a:pt x="584" y="128"/>
                  </a:lnTo>
                  <a:lnTo>
                    <a:pt x="599" y="139"/>
                  </a:lnTo>
                  <a:lnTo>
                    <a:pt x="599" y="139"/>
                  </a:lnTo>
                  <a:lnTo>
                    <a:pt x="619" y="157"/>
                  </a:lnTo>
                  <a:lnTo>
                    <a:pt x="644" y="182"/>
                  </a:lnTo>
                  <a:lnTo>
                    <a:pt x="684" y="225"/>
                  </a:lnTo>
                  <a:lnTo>
                    <a:pt x="684" y="225"/>
                  </a:lnTo>
                  <a:lnTo>
                    <a:pt x="689" y="231"/>
                  </a:lnTo>
                  <a:lnTo>
                    <a:pt x="692" y="233"/>
                  </a:lnTo>
                  <a:lnTo>
                    <a:pt x="695" y="235"/>
                  </a:lnTo>
                  <a:lnTo>
                    <a:pt x="697" y="235"/>
                  </a:lnTo>
                  <a:lnTo>
                    <a:pt x="703" y="233"/>
                  </a:lnTo>
                  <a:lnTo>
                    <a:pt x="708" y="233"/>
                  </a:lnTo>
                  <a:lnTo>
                    <a:pt x="712" y="233"/>
                  </a:lnTo>
                  <a:lnTo>
                    <a:pt x="712" y="233"/>
                  </a:lnTo>
                  <a:lnTo>
                    <a:pt x="722" y="233"/>
                  </a:lnTo>
                  <a:lnTo>
                    <a:pt x="726" y="233"/>
                  </a:lnTo>
                  <a:lnTo>
                    <a:pt x="730" y="233"/>
                  </a:lnTo>
                  <a:lnTo>
                    <a:pt x="739" y="236"/>
                  </a:lnTo>
                  <a:lnTo>
                    <a:pt x="739" y="236"/>
                  </a:lnTo>
                  <a:lnTo>
                    <a:pt x="741" y="237"/>
                  </a:lnTo>
                  <a:lnTo>
                    <a:pt x="743" y="239"/>
                  </a:lnTo>
                  <a:lnTo>
                    <a:pt x="746" y="244"/>
                  </a:lnTo>
                  <a:lnTo>
                    <a:pt x="747" y="250"/>
                  </a:lnTo>
                  <a:lnTo>
                    <a:pt x="747" y="257"/>
                  </a:lnTo>
                  <a:lnTo>
                    <a:pt x="746" y="273"/>
                  </a:lnTo>
                  <a:lnTo>
                    <a:pt x="744" y="281"/>
                  </a:lnTo>
                  <a:lnTo>
                    <a:pt x="744" y="288"/>
                  </a:lnTo>
                  <a:lnTo>
                    <a:pt x="744" y="288"/>
                  </a:lnTo>
                  <a:lnTo>
                    <a:pt x="746" y="294"/>
                  </a:lnTo>
                  <a:lnTo>
                    <a:pt x="747" y="297"/>
                  </a:lnTo>
                  <a:lnTo>
                    <a:pt x="748" y="299"/>
                  </a:lnTo>
                  <a:lnTo>
                    <a:pt x="750" y="300"/>
                  </a:lnTo>
                  <a:lnTo>
                    <a:pt x="754" y="299"/>
                  </a:lnTo>
                  <a:lnTo>
                    <a:pt x="756" y="300"/>
                  </a:lnTo>
                  <a:lnTo>
                    <a:pt x="758" y="301"/>
                  </a:lnTo>
                  <a:lnTo>
                    <a:pt x="758" y="301"/>
                  </a:lnTo>
                  <a:lnTo>
                    <a:pt x="760" y="302"/>
                  </a:lnTo>
                  <a:lnTo>
                    <a:pt x="762" y="302"/>
                  </a:lnTo>
                  <a:lnTo>
                    <a:pt x="766" y="301"/>
                  </a:lnTo>
                  <a:lnTo>
                    <a:pt x="771" y="299"/>
                  </a:lnTo>
                  <a:lnTo>
                    <a:pt x="775" y="296"/>
                  </a:lnTo>
                  <a:lnTo>
                    <a:pt x="775" y="296"/>
                  </a:lnTo>
                  <a:lnTo>
                    <a:pt x="778" y="293"/>
                  </a:lnTo>
                  <a:lnTo>
                    <a:pt x="780" y="286"/>
                  </a:lnTo>
                  <a:lnTo>
                    <a:pt x="786" y="262"/>
                  </a:lnTo>
                  <a:lnTo>
                    <a:pt x="791" y="233"/>
                  </a:lnTo>
                  <a:lnTo>
                    <a:pt x="793" y="207"/>
                  </a:lnTo>
                  <a:lnTo>
                    <a:pt x="793" y="207"/>
                  </a:lnTo>
                  <a:lnTo>
                    <a:pt x="795" y="181"/>
                  </a:lnTo>
                  <a:lnTo>
                    <a:pt x="800" y="149"/>
                  </a:lnTo>
                  <a:lnTo>
                    <a:pt x="804" y="119"/>
                  </a:lnTo>
                  <a:lnTo>
                    <a:pt x="805" y="100"/>
                  </a:lnTo>
                  <a:lnTo>
                    <a:pt x="805" y="100"/>
                  </a:lnTo>
                  <a:lnTo>
                    <a:pt x="805" y="91"/>
                  </a:lnTo>
                  <a:lnTo>
                    <a:pt x="806" y="85"/>
                  </a:lnTo>
                  <a:lnTo>
                    <a:pt x="808" y="80"/>
                  </a:lnTo>
                  <a:lnTo>
                    <a:pt x="810" y="73"/>
                  </a:lnTo>
                  <a:lnTo>
                    <a:pt x="810" y="73"/>
                  </a:lnTo>
                  <a:lnTo>
                    <a:pt x="811" y="66"/>
                  </a:lnTo>
                  <a:lnTo>
                    <a:pt x="810" y="57"/>
                  </a:lnTo>
                  <a:lnTo>
                    <a:pt x="807" y="42"/>
                  </a:lnTo>
                  <a:lnTo>
                    <a:pt x="807" y="42"/>
                  </a:lnTo>
                  <a:lnTo>
                    <a:pt x="762" y="44"/>
                  </a:lnTo>
                  <a:lnTo>
                    <a:pt x="762" y="44"/>
                  </a:lnTo>
                  <a:lnTo>
                    <a:pt x="761" y="56"/>
                  </a:lnTo>
                  <a:lnTo>
                    <a:pt x="760" y="61"/>
                  </a:lnTo>
                  <a:lnTo>
                    <a:pt x="759" y="65"/>
                  </a:lnTo>
                  <a:lnTo>
                    <a:pt x="759" y="65"/>
                  </a:lnTo>
                  <a:lnTo>
                    <a:pt x="758" y="67"/>
                  </a:lnTo>
                  <a:lnTo>
                    <a:pt x="756" y="69"/>
                  </a:lnTo>
                  <a:lnTo>
                    <a:pt x="758" y="71"/>
                  </a:lnTo>
                  <a:lnTo>
                    <a:pt x="758" y="72"/>
                  </a:lnTo>
                  <a:lnTo>
                    <a:pt x="761" y="74"/>
                  </a:lnTo>
                  <a:lnTo>
                    <a:pt x="765" y="77"/>
                  </a:lnTo>
                  <a:lnTo>
                    <a:pt x="765" y="77"/>
                  </a:lnTo>
                  <a:lnTo>
                    <a:pt x="768" y="80"/>
                  </a:lnTo>
                  <a:lnTo>
                    <a:pt x="772" y="85"/>
                  </a:lnTo>
                  <a:lnTo>
                    <a:pt x="776" y="91"/>
                  </a:lnTo>
                  <a:lnTo>
                    <a:pt x="780" y="100"/>
                  </a:lnTo>
                  <a:lnTo>
                    <a:pt x="780" y="100"/>
                  </a:lnTo>
                  <a:lnTo>
                    <a:pt x="781" y="107"/>
                  </a:lnTo>
                  <a:lnTo>
                    <a:pt x="781" y="109"/>
                  </a:lnTo>
                  <a:lnTo>
                    <a:pt x="780" y="110"/>
                  </a:lnTo>
                  <a:lnTo>
                    <a:pt x="776" y="110"/>
                  </a:lnTo>
                  <a:lnTo>
                    <a:pt x="774" y="111"/>
                  </a:lnTo>
                  <a:lnTo>
                    <a:pt x="771" y="112"/>
                  </a:lnTo>
                  <a:lnTo>
                    <a:pt x="771" y="112"/>
                  </a:lnTo>
                  <a:lnTo>
                    <a:pt x="768" y="113"/>
                  </a:lnTo>
                  <a:lnTo>
                    <a:pt x="765" y="113"/>
                  </a:lnTo>
                  <a:lnTo>
                    <a:pt x="762" y="112"/>
                  </a:lnTo>
                  <a:lnTo>
                    <a:pt x="759" y="110"/>
                  </a:lnTo>
                  <a:lnTo>
                    <a:pt x="752" y="103"/>
                  </a:lnTo>
                  <a:lnTo>
                    <a:pt x="744" y="94"/>
                  </a:lnTo>
                  <a:lnTo>
                    <a:pt x="744" y="94"/>
                  </a:lnTo>
                  <a:lnTo>
                    <a:pt x="736" y="84"/>
                  </a:lnTo>
                  <a:lnTo>
                    <a:pt x="726" y="75"/>
                  </a:lnTo>
                  <a:lnTo>
                    <a:pt x="726" y="75"/>
                  </a:lnTo>
                  <a:lnTo>
                    <a:pt x="718" y="72"/>
                  </a:lnTo>
                  <a:lnTo>
                    <a:pt x="709" y="68"/>
                  </a:lnTo>
                  <a:lnTo>
                    <a:pt x="685" y="62"/>
                  </a:lnTo>
                  <a:lnTo>
                    <a:pt x="659" y="59"/>
                  </a:lnTo>
                  <a:lnTo>
                    <a:pt x="638" y="57"/>
                  </a:lnTo>
                  <a:lnTo>
                    <a:pt x="638" y="57"/>
                  </a:lnTo>
                  <a:lnTo>
                    <a:pt x="632" y="57"/>
                  </a:lnTo>
                  <a:lnTo>
                    <a:pt x="629" y="59"/>
                  </a:lnTo>
                  <a:lnTo>
                    <a:pt x="628" y="60"/>
                  </a:lnTo>
                  <a:lnTo>
                    <a:pt x="629" y="61"/>
                  </a:lnTo>
                  <a:lnTo>
                    <a:pt x="633" y="63"/>
                  </a:lnTo>
                  <a:lnTo>
                    <a:pt x="635" y="65"/>
                  </a:lnTo>
                  <a:lnTo>
                    <a:pt x="635" y="65"/>
                  </a:lnTo>
                  <a:lnTo>
                    <a:pt x="650" y="74"/>
                  </a:lnTo>
                  <a:lnTo>
                    <a:pt x="661" y="81"/>
                  </a:lnTo>
                  <a:lnTo>
                    <a:pt x="673" y="86"/>
                  </a:lnTo>
                  <a:lnTo>
                    <a:pt x="673" y="86"/>
                  </a:lnTo>
                  <a:lnTo>
                    <a:pt x="678" y="88"/>
                  </a:lnTo>
                  <a:lnTo>
                    <a:pt x="683" y="91"/>
                  </a:lnTo>
                  <a:lnTo>
                    <a:pt x="692" y="99"/>
                  </a:lnTo>
                  <a:lnTo>
                    <a:pt x="704" y="110"/>
                  </a:lnTo>
                  <a:lnTo>
                    <a:pt x="720" y="122"/>
                  </a:lnTo>
                  <a:lnTo>
                    <a:pt x="720" y="122"/>
                  </a:lnTo>
                  <a:lnTo>
                    <a:pt x="734" y="132"/>
                  </a:lnTo>
                  <a:lnTo>
                    <a:pt x="744" y="141"/>
                  </a:lnTo>
                  <a:lnTo>
                    <a:pt x="756" y="151"/>
                  </a:lnTo>
                  <a:lnTo>
                    <a:pt x="756" y="151"/>
                  </a:lnTo>
                  <a:lnTo>
                    <a:pt x="759" y="154"/>
                  </a:lnTo>
                  <a:lnTo>
                    <a:pt x="760" y="157"/>
                  </a:lnTo>
                  <a:lnTo>
                    <a:pt x="760" y="166"/>
                  </a:lnTo>
                  <a:lnTo>
                    <a:pt x="756" y="192"/>
                  </a:lnTo>
                  <a:lnTo>
                    <a:pt x="756" y="192"/>
                  </a:lnTo>
                  <a:lnTo>
                    <a:pt x="754" y="202"/>
                  </a:lnTo>
                  <a:lnTo>
                    <a:pt x="753" y="205"/>
                  </a:lnTo>
                  <a:lnTo>
                    <a:pt x="750" y="206"/>
                  </a:lnTo>
                  <a:lnTo>
                    <a:pt x="744" y="205"/>
                  </a:lnTo>
                  <a:lnTo>
                    <a:pt x="737" y="205"/>
                  </a:lnTo>
                  <a:lnTo>
                    <a:pt x="737" y="205"/>
                  </a:lnTo>
                  <a:lnTo>
                    <a:pt x="733" y="204"/>
                  </a:lnTo>
                  <a:lnTo>
                    <a:pt x="729" y="201"/>
                  </a:lnTo>
                  <a:lnTo>
                    <a:pt x="726" y="198"/>
                  </a:lnTo>
                  <a:lnTo>
                    <a:pt x="723" y="193"/>
                  </a:lnTo>
                  <a:lnTo>
                    <a:pt x="720" y="182"/>
                  </a:lnTo>
                  <a:lnTo>
                    <a:pt x="718" y="173"/>
                  </a:lnTo>
                  <a:lnTo>
                    <a:pt x="718" y="173"/>
                  </a:lnTo>
                  <a:lnTo>
                    <a:pt x="717" y="168"/>
                  </a:lnTo>
                  <a:lnTo>
                    <a:pt x="715" y="163"/>
                  </a:lnTo>
                  <a:lnTo>
                    <a:pt x="708" y="154"/>
                  </a:lnTo>
                  <a:lnTo>
                    <a:pt x="696" y="141"/>
                  </a:lnTo>
                  <a:lnTo>
                    <a:pt x="680" y="126"/>
                  </a:lnTo>
                  <a:lnTo>
                    <a:pt x="680" y="126"/>
                  </a:lnTo>
                  <a:lnTo>
                    <a:pt x="672" y="118"/>
                  </a:lnTo>
                  <a:lnTo>
                    <a:pt x="663" y="112"/>
                  </a:lnTo>
                  <a:lnTo>
                    <a:pt x="647" y="101"/>
                  </a:lnTo>
                  <a:lnTo>
                    <a:pt x="633" y="96"/>
                  </a:lnTo>
                  <a:lnTo>
                    <a:pt x="622" y="91"/>
                  </a:lnTo>
                  <a:lnTo>
                    <a:pt x="622" y="91"/>
                  </a:lnTo>
                  <a:lnTo>
                    <a:pt x="594" y="82"/>
                  </a:lnTo>
                  <a:lnTo>
                    <a:pt x="541" y="67"/>
                  </a:lnTo>
                  <a:lnTo>
                    <a:pt x="446" y="40"/>
                  </a:lnTo>
                  <a:lnTo>
                    <a:pt x="446" y="40"/>
                  </a:lnTo>
                  <a:lnTo>
                    <a:pt x="391" y="24"/>
                  </a:lnTo>
                  <a:lnTo>
                    <a:pt x="359" y="17"/>
                  </a:lnTo>
                  <a:lnTo>
                    <a:pt x="330" y="11"/>
                  </a:lnTo>
                  <a:lnTo>
                    <a:pt x="330" y="11"/>
                  </a:lnTo>
                  <a:lnTo>
                    <a:pt x="315" y="10"/>
                  </a:lnTo>
                  <a:lnTo>
                    <a:pt x="300" y="10"/>
                  </a:lnTo>
                  <a:lnTo>
                    <a:pt x="285" y="11"/>
                  </a:lnTo>
                  <a:lnTo>
                    <a:pt x="269" y="14"/>
                  </a:lnTo>
                  <a:lnTo>
                    <a:pt x="247" y="17"/>
                  </a:lnTo>
                  <a:lnTo>
                    <a:pt x="237" y="18"/>
                  </a:lnTo>
                  <a:lnTo>
                    <a:pt x="237" y="18"/>
                  </a:lnTo>
                  <a:close/>
                  <a:moveTo>
                    <a:pt x="92" y="539"/>
                  </a:moveTo>
                  <a:lnTo>
                    <a:pt x="92" y="539"/>
                  </a:lnTo>
                  <a:lnTo>
                    <a:pt x="101" y="541"/>
                  </a:lnTo>
                  <a:lnTo>
                    <a:pt x="101" y="541"/>
                  </a:lnTo>
                  <a:lnTo>
                    <a:pt x="147" y="557"/>
                  </a:lnTo>
                  <a:lnTo>
                    <a:pt x="147" y="557"/>
                  </a:lnTo>
                  <a:lnTo>
                    <a:pt x="171" y="565"/>
                  </a:lnTo>
                  <a:lnTo>
                    <a:pt x="191" y="576"/>
                  </a:lnTo>
                  <a:lnTo>
                    <a:pt x="191" y="576"/>
                  </a:lnTo>
                  <a:lnTo>
                    <a:pt x="202" y="583"/>
                  </a:lnTo>
                  <a:lnTo>
                    <a:pt x="209" y="589"/>
                  </a:lnTo>
                  <a:lnTo>
                    <a:pt x="216" y="598"/>
                  </a:lnTo>
                  <a:lnTo>
                    <a:pt x="216" y="598"/>
                  </a:lnTo>
                  <a:lnTo>
                    <a:pt x="220" y="602"/>
                  </a:lnTo>
                  <a:lnTo>
                    <a:pt x="222" y="598"/>
                  </a:lnTo>
                  <a:lnTo>
                    <a:pt x="222" y="598"/>
                  </a:lnTo>
                  <a:lnTo>
                    <a:pt x="232" y="583"/>
                  </a:lnTo>
                  <a:lnTo>
                    <a:pt x="232" y="583"/>
                  </a:lnTo>
                  <a:lnTo>
                    <a:pt x="217" y="573"/>
                  </a:lnTo>
                  <a:lnTo>
                    <a:pt x="205" y="564"/>
                  </a:lnTo>
                  <a:lnTo>
                    <a:pt x="205" y="564"/>
                  </a:lnTo>
                  <a:lnTo>
                    <a:pt x="196" y="554"/>
                  </a:lnTo>
                  <a:lnTo>
                    <a:pt x="193" y="552"/>
                  </a:lnTo>
                  <a:lnTo>
                    <a:pt x="192" y="549"/>
                  </a:lnTo>
                  <a:lnTo>
                    <a:pt x="192" y="546"/>
                  </a:lnTo>
                  <a:lnTo>
                    <a:pt x="191" y="543"/>
                  </a:lnTo>
                  <a:lnTo>
                    <a:pt x="188" y="540"/>
                  </a:lnTo>
                  <a:lnTo>
                    <a:pt x="188" y="540"/>
                  </a:lnTo>
                  <a:lnTo>
                    <a:pt x="185" y="535"/>
                  </a:lnTo>
                  <a:lnTo>
                    <a:pt x="179" y="533"/>
                  </a:lnTo>
                  <a:lnTo>
                    <a:pt x="152" y="528"/>
                  </a:lnTo>
                  <a:lnTo>
                    <a:pt x="152" y="528"/>
                  </a:lnTo>
                  <a:lnTo>
                    <a:pt x="92" y="518"/>
                  </a:lnTo>
                  <a:lnTo>
                    <a:pt x="92" y="518"/>
                  </a:lnTo>
                  <a:lnTo>
                    <a:pt x="94" y="526"/>
                  </a:lnTo>
                  <a:lnTo>
                    <a:pt x="94" y="526"/>
                  </a:lnTo>
                  <a:lnTo>
                    <a:pt x="94" y="532"/>
                  </a:lnTo>
                  <a:lnTo>
                    <a:pt x="92" y="539"/>
                  </a:lnTo>
                  <a:lnTo>
                    <a:pt x="92" y="539"/>
                  </a:lnTo>
                  <a:close/>
                  <a:moveTo>
                    <a:pt x="76" y="574"/>
                  </a:moveTo>
                  <a:lnTo>
                    <a:pt x="76" y="574"/>
                  </a:lnTo>
                  <a:lnTo>
                    <a:pt x="97" y="580"/>
                  </a:lnTo>
                  <a:lnTo>
                    <a:pt x="116" y="587"/>
                  </a:lnTo>
                  <a:lnTo>
                    <a:pt x="116" y="587"/>
                  </a:lnTo>
                  <a:lnTo>
                    <a:pt x="138" y="599"/>
                  </a:lnTo>
                  <a:lnTo>
                    <a:pt x="158" y="611"/>
                  </a:lnTo>
                  <a:lnTo>
                    <a:pt x="158" y="611"/>
                  </a:lnTo>
                  <a:lnTo>
                    <a:pt x="162" y="616"/>
                  </a:lnTo>
                  <a:lnTo>
                    <a:pt x="167" y="622"/>
                  </a:lnTo>
                  <a:lnTo>
                    <a:pt x="172" y="630"/>
                  </a:lnTo>
                  <a:lnTo>
                    <a:pt x="172" y="630"/>
                  </a:lnTo>
                  <a:lnTo>
                    <a:pt x="173" y="631"/>
                  </a:lnTo>
                  <a:lnTo>
                    <a:pt x="174" y="631"/>
                  </a:lnTo>
                  <a:lnTo>
                    <a:pt x="179" y="633"/>
                  </a:lnTo>
                  <a:lnTo>
                    <a:pt x="188" y="633"/>
                  </a:lnTo>
                  <a:lnTo>
                    <a:pt x="188" y="633"/>
                  </a:lnTo>
                  <a:lnTo>
                    <a:pt x="206" y="634"/>
                  </a:lnTo>
                  <a:lnTo>
                    <a:pt x="212" y="619"/>
                  </a:lnTo>
                  <a:lnTo>
                    <a:pt x="212" y="619"/>
                  </a:lnTo>
                  <a:lnTo>
                    <a:pt x="212" y="619"/>
                  </a:lnTo>
                  <a:lnTo>
                    <a:pt x="202" y="612"/>
                  </a:lnTo>
                  <a:lnTo>
                    <a:pt x="187" y="600"/>
                  </a:lnTo>
                  <a:lnTo>
                    <a:pt x="187" y="600"/>
                  </a:lnTo>
                  <a:lnTo>
                    <a:pt x="178" y="593"/>
                  </a:lnTo>
                  <a:lnTo>
                    <a:pt x="166" y="587"/>
                  </a:lnTo>
                  <a:lnTo>
                    <a:pt x="128" y="573"/>
                  </a:lnTo>
                  <a:lnTo>
                    <a:pt x="128" y="573"/>
                  </a:lnTo>
                  <a:lnTo>
                    <a:pt x="103" y="565"/>
                  </a:lnTo>
                  <a:lnTo>
                    <a:pt x="83" y="560"/>
                  </a:lnTo>
                  <a:lnTo>
                    <a:pt x="83" y="560"/>
                  </a:lnTo>
                  <a:lnTo>
                    <a:pt x="76" y="574"/>
                  </a:lnTo>
                  <a:lnTo>
                    <a:pt x="76" y="574"/>
                  </a:lnTo>
                  <a:close/>
                  <a:moveTo>
                    <a:pt x="60" y="599"/>
                  </a:moveTo>
                  <a:lnTo>
                    <a:pt x="60" y="599"/>
                  </a:lnTo>
                  <a:lnTo>
                    <a:pt x="69" y="605"/>
                  </a:lnTo>
                  <a:lnTo>
                    <a:pt x="76" y="612"/>
                  </a:lnTo>
                  <a:lnTo>
                    <a:pt x="76" y="612"/>
                  </a:lnTo>
                  <a:lnTo>
                    <a:pt x="79" y="615"/>
                  </a:lnTo>
                  <a:lnTo>
                    <a:pt x="83" y="617"/>
                  </a:lnTo>
                  <a:lnTo>
                    <a:pt x="94" y="621"/>
                  </a:lnTo>
                  <a:lnTo>
                    <a:pt x="107" y="624"/>
                  </a:lnTo>
                  <a:lnTo>
                    <a:pt x="121" y="628"/>
                  </a:lnTo>
                  <a:lnTo>
                    <a:pt x="121" y="628"/>
                  </a:lnTo>
                  <a:lnTo>
                    <a:pt x="135" y="630"/>
                  </a:lnTo>
                  <a:lnTo>
                    <a:pt x="146" y="630"/>
                  </a:lnTo>
                  <a:lnTo>
                    <a:pt x="154" y="629"/>
                  </a:lnTo>
                  <a:lnTo>
                    <a:pt x="156" y="628"/>
                  </a:lnTo>
                  <a:lnTo>
                    <a:pt x="159" y="625"/>
                  </a:lnTo>
                  <a:lnTo>
                    <a:pt x="159" y="625"/>
                  </a:lnTo>
                  <a:lnTo>
                    <a:pt x="159" y="624"/>
                  </a:lnTo>
                  <a:lnTo>
                    <a:pt x="156" y="623"/>
                  </a:lnTo>
                  <a:lnTo>
                    <a:pt x="149" y="619"/>
                  </a:lnTo>
                  <a:lnTo>
                    <a:pt x="138" y="617"/>
                  </a:lnTo>
                  <a:lnTo>
                    <a:pt x="123" y="612"/>
                  </a:lnTo>
                  <a:lnTo>
                    <a:pt x="123" y="612"/>
                  </a:lnTo>
                  <a:lnTo>
                    <a:pt x="106" y="605"/>
                  </a:lnTo>
                  <a:lnTo>
                    <a:pt x="100" y="603"/>
                  </a:lnTo>
                  <a:lnTo>
                    <a:pt x="94" y="599"/>
                  </a:lnTo>
                  <a:lnTo>
                    <a:pt x="94" y="599"/>
                  </a:lnTo>
                  <a:lnTo>
                    <a:pt x="88" y="596"/>
                  </a:lnTo>
                  <a:lnTo>
                    <a:pt x="81" y="593"/>
                  </a:lnTo>
                  <a:lnTo>
                    <a:pt x="66" y="590"/>
                  </a:lnTo>
                  <a:lnTo>
                    <a:pt x="66" y="590"/>
                  </a:lnTo>
                  <a:lnTo>
                    <a:pt x="60" y="599"/>
                  </a:lnTo>
                  <a:lnTo>
                    <a:pt x="60" y="599"/>
                  </a:lnTo>
                  <a:close/>
                  <a:moveTo>
                    <a:pt x="40" y="630"/>
                  </a:moveTo>
                  <a:lnTo>
                    <a:pt x="40" y="630"/>
                  </a:lnTo>
                  <a:lnTo>
                    <a:pt x="43" y="637"/>
                  </a:lnTo>
                  <a:lnTo>
                    <a:pt x="45" y="641"/>
                  </a:lnTo>
                  <a:lnTo>
                    <a:pt x="45" y="641"/>
                  </a:lnTo>
                  <a:lnTo>
                    <a:pt x="57" y="648"/>
                  </a:lnTo>
                  <a:lnTo>
                    <a:pt x="66" y="653"/>
                  </a:lnTo>
                  <a:lnTo>
                    <a:pt x="78" y="656"/>
                  </a:lnTo>
                  <a:lnTo>
                    <a:pt x="78" y="656"/>
                  </a:lnTo>
                  <a:lnTo>
                    <a:pt x="87" y="656"/>
                  </a:lnTo>
                  <a:lnTo>
                    <a:pt x="90" y="656"/>
                  </a:lnTo>
                  <a:lnTo>
                    <a:pt x="94" y="656"/>
                  </a:lnTo>
                  <a:lnTo>
                    <a:pt x="102" y="657"/>
                  </a:lnTo>
                  <a:lnTo>
                    <a:pt x="102" y="657"/>
                  </a:lnTo>
                  <a:lnTo>
                    <a:pt x="107" y="659"/>
                  </a:lnTo>
                  <a:lnTo>
                    <a:pt x="113" y="661"/>
                  </a:lnTo>
                  <a:lnTo>
                    <a:pt x="123" y="667"/>
                  </a:lnTo>
                  <a:lnTo>
                    <a:pt x="133" y="672"/>
                  </a:lnTo>
                  <a:lnTo>
                    <a:pt x="138" y="674"/>
                  </a:lnTo>
                  <a:lnTo>
                    <a:pt x="143" y="674"/>
                  </a:lnTo>
                  <a:lnTo>
                    <a:pt x="143" y="674"/>
                  </a:lnTo>
                  <a:lnTo>
                    <a:pt x="160" y="674"/>
                  </a:lnTo>
                  <a:lnTo>
                    <a:pt x="165" y="674"/>
                  </a:lnTo>
                  <a:lnTo>
                    <a:pt x="165" y="674"/>
                  </a:lnTo>
                  <a:lnTo>
                    <a:pt x="178" y="654"/>
                  </a:lnTo>
                  <a:lnTo>
                    <a:pt x="178" y="654"/>
                  </a:lnTo>
                  <a:lnTo>
                    <a:pt x="178" y="653"/>
                  </a:lnTo>
                  <a:lnTo>
                    <a:pt x="174" y="653"/>
                  </a:lnTo>
                  <a:lnTo>
                    <a:pt x="164" y="653"/>
                  </a:lnTo>
                  <a:lnTo>
                    <a:pt x="164" y="653"/>
                  </a:lnTo>
                  <a:lnTo>
                    <a:pt x="149" y="650"/>
                  </a:lnTo>
                  <a:lnTo>
                    <a:pt x="126" y="643"/>
                  </a:lnTo>
                  <a:lnTo>
                    <a:pt x="82" y="631"/>
                  </a:lnTo>
                  <a:lnTo>
                    <a:pt x="82" y="631"/>
                  </a:lnTo>
                  <a:lnTo>
                    <a:pt x="72" y="628"/>
                  </a:lnTo>
                  <a:lnTo>
                    <a:pt x="64" y="623"/>
                  </a:lnTo>
                  <a:lnTo>
                    <a:pt x="57" y="618"/>
                  </a:lnTo>
                  <a:lnTo>
                    <a:pt x="52" y="612"/>
                  </a:lnTo>
                  <a:lnTo>
                    <a:pt x="52" y="612"/>
                  </a:lnTo>
                  <a:lnTo>
                    <a:pt x="40" y="630"/>
                  </a:lnTo>
                  <a:lnTo>
                    <a:pt x="40" y="630"/>
                  </a:lnTo>
                  <a:close/>
                  <a:moveTo>
                    <a:pt x="159" y="682"/>
                  </a:moveTo>
                  <a:lnTo>
                    <a:pt x="159" y="682"/>
                  </a:lnTo>
                  <a:lnTo>
                    <a:pt x="134" y="687"/>
                  </a:lnTo>
                  <a:lnTo>
                    <a:pt x="134" y="687"/>
                  </a:lnTo>
                  <a:lnTo>
                    <a:pt x="128" y="686"/>
                  </a:lnTo>
                  <a:lnTo>
                    <a:pt x="120" y="684"/>
                  </a:lnTo>
                  <a:lnTo>
                    <a:pt x="120" y="684"/>
                  </a:lnTo>
                  <a:lnTo>
                    <a:pt x="116" y="682"/>
                  </a:lnTo>
                  <a:lnTo>
                    <a:pt x="111" y="680"/>
                  </a:lnTo>
                  <a:lnTo>
                    <a:pt x="103" y="674"/>
                  </a:lnTo>
                  <a:lnTo>
                    <a:pt x="103" y="674"/>
                  </a:lnTo>
                  <a:lnTo>
                    <a:pt x="97" y="673"/>
                  </a:lnTo>
                  <a:lnTo>
                    <a:pt x="91" y="672"/>
                  </a:lnTo>
                  <a:lnTo>
                    <a:pt x="84" y="672"/>
                  </a:lnTo>
                  <a:lnTo>
                    <a:pt x="78" y="669"/>
                  </a:lnTo>
                  <a:lnTo>
                    <a:pt x="78" y="669"/>
                  </a:lnTo>
                  <a:lnTo>
                    <a:pt x="71" y="667"/>
                  </a:lnTo>
                  <a:lnTo>
                    <a:pt x="65" y="663"/>
                  </a:lnTo>
                  <a:lnTo>
                    <a:pt x="58" y="661"/>
                  </a:lnTo>
                  <a:lnTo>
                    <a:pt x="53" y="659"/>
                  </a:lnTo>
                  <a:lnTo>
                    <a:pt x="53" y="659"/>
                  </a:lnTo>
                  <a:lnTo>
                    <a:pt x="52" y="660"/>
                  </a:lnTo>
                  <a:lnTo>
                    <a:pt x="52" y="662"/>
                  </a:lnTo>
                  <a:lnTo>
                    <a:pt x="56" y="669"/>
                  </a:lnTo>
                  <a:lnTo>
                    <a:pt x="62" y="677"/>
                  </a:lnTo>
                  <a:lnTo>
                    <a:pt x="68" y="681"/>
                  </a:lnTo>
                  <a:lnTo>
                    <a:pt x="68" y="681"/>
                  </a:lnTo>
                  <a:lnTo>
                    <a:pt x="73" y="684"/>
                  </a:lnTo>
                  <a:lnTo>
                    <a:pt x="81" y="686"/>
                  </a:lnTo>
                  <a:lnTo>
                    <a:pt x="89" y="688"/>
                  </a:lnTo>
                  <a:lnTo>
                    <a:pt x="96" y="692"/>
                  </a:lnTo>
                  <a:lnTo>
                    <a:pt x="96" y="692"/>
                  </a:lnTo>
                  <a:lnTo>
                    <a:pt x="102" y="697"/>
                  </a:lnTo>
                  <a:lnTo>
                    <a:pt x="106" y="700"/>
                  </a:lnTo>
                  <a:lnTo>
                    <a:pt x="110" y="704"/>
                  </a:lnTo>
                  <a:lnTo>
                    <a:pt x="119" y="707"/>
                  </a:lnTo>
                  <a:lnTo>
                    <a:pt x="119" y="707"/>
                  </a:lnTo>
                  <a:lnTo>
                    <a:pt x="124" y="710"/>
                  </a:lnTo>
                  <a:lnTo>
                    <a:pt x="129" y="711"/>
                  </a:lnTo>
                  <a:lnTo>
                    <a:pt x="136" y="710"/>
                  </a:lnTo>
                  <a:lnTo>
                    <a:pt x="140" y="709"/>
                  </a:lnTo>
                  <a:lnTo>
                    <a:pt x="141" y="707"/>
                  </a:lnTo>
                  <a:lnTo>
                    <a:pt x="159" y="682"/>
                  </a:lnTo>
                  <a:close/>
                  <a:moveTo>
                    <a:pt x="27" y="638"/>
                  </a:moveTo>
                  <a:lnTo>
                    <a:pt x="17" y="638"/>
                  </a:lnTo>
                  <a:lnTo>
                    <a:pt x="17" y="638"/>
                  </a:lnTo>
                  <a:lnTo>
                    <a:pt x="18" y="646"/>
                  </a:lnTo>
                  <a:lnTo>
                    <a:pt x="20" y="655"/>
                  </a:lnTo>
                  <a:lnTo>
                    <a:pt x="20" y="655"/>
                  </a:lnTo>
                  <a:lnTo>
                    <a:pt x="21" y="656"/>
                  </a:lnTo>
                  <a:lnTo>
                    <a:pt x="21" y="656"/>
                  </a:lnTo>
                  <a:lnTo>
                    <a:pt x="32" y="673"/>
                  </a:lnTo>
                  <a:lnTo>
                    <a:pt x="32" y="673"/>
                  </a:lnTo>
                  <a:lnTo>
                    <a:pt x="37" y="679"/>
                  </a:lnTo>
                  <a:lnTo>
                    <a:pt x="44" y="685"/>
                  </a:lnTo>
                  <a:lnTo>
                    <a:pt x="50" y="690"/>
                  </a:lnTo>
                  <a:lnTo>
                    <a:pt x="53" y="692"/>
                  </a:lnTo>
                  <a:lnTo>
                    <a:pt x="53" y="692"/>
                  </a:lnTo>
                  <a:lnTo>
                    <a:pt x="63" y="697"/>
                  </a:lnTo>
                  <a:lnTo>
                    <a:pt x="81" y="705"/>
                  </a:lnTo>
                  <a:lnTo>
                    <a:pt x="81" y="705"/>
                  </a:lnTo>
                  <a:lnTo>
                    <a:pt x="88" y="710"/>
                  </a:lnTo>
                  <a:lnTo>
                    <a:pt x="94" y="715"/>
                  </a:lnTo>
                  <a:lnTo>
                    <a:pt x="101" y="722"/>
                  </a:lnTo>
                  <a:lnTo>
                    <a:pt x="101" y="722"/>
                  </a:lnTo>
                  <a:lnTo>
                    <a:pt x="106" y="724"/>
                  </a:lnTo>
                  <a:lnTo>
                    <a:pt x="111" y="728"/>
                  </a:lnTo>
                  <a:lnTo>
                    <a:pt x="120" y="731"/>
                  </a:lnTo>
                  <a:lnTo>
                    <a:pt x="120" y="731"/>
                  </a:lnTo>
                  <a:lnTo>
                    <a:pt x="121" y="730"/>
                  </a:lnTo>
                  <a:lnTo>
                    <a:pt x="124" y="725"/>
                  </a:lnTo>
                  <a:lnTo>
                    <a:pt x="124" y="725"/>
                  </a:lnTo>
                  <a:lnTo>
                    <a:pt x="135" y="728"/>
                  </a:lnTo>
                  <a:lnTo>
                    <a:pt x="135" y="728"/>
                  </a:lnTo>
                  <a:lnTo>
                    <a:pt x="148" y="729"/>
                  </a:lnTo>
                  <a:lnTo>
                    <a:pt x="154" y="731"/>
                  </a:lnTo>
                  <a:lnTo>
                    <a:pt x="156" y="732"/>
                  </a:lnTo>
                  <a:lnTo>
                    <a:pt x="158" y="734"/>
                  </a:lnTo>
                  <a:lnTo>
                    <a:pt x="158" y="734"/>
                  </a:lnTo>
                  <a:lnTo>
                    <a:pt x="158" y="734"/>
                  </a:lnTo>
                  <a:lnTo>
                    <a:pt x="161" y="738"/>
                  </a:lnTo>
                  <a:lnTo>
                    <a:pt x="165" y="741"/>
                  </a:lnTo>
                  <a:lnTo>
                    <a:pt x="165" y="741"/>
                  </a:lnTo>
                  <a:lnTo>
                    <a:pt x="172" y="732"/>
                  </a:lnTo>
                  <a:lnTo>
                    <a:pt x="177" y="726"/>
                  </a:lnTo>
                  <a:lnTo>
                    <a:pt x="178" y="724"/>
                  </a:lnTo>
                  <a:lnTo>
                    <a:pt x="178" y="724"/>
                  </a:lnTo>
                  <a:lnTo>
                    <a:pt x="174" y="723"/>
                  </a:lnTo>
                  <a:lnTo>
                    <a:pt x="164" y="720"/>
                  </a:lnTo>
                  <a:lnTo>
                    <a:pt x="164" y="720"/>
                  </a:lnTo>
                  <a:lnTo>
                    <a:pt x="164" y="720"/>
                  </a:lnTo>
                  <a:lnTo>
                    <a:pt x="155" y="719"/>
                  </a:lnTo>
                  <a:lnTo>
                    <a:pt x="155" y="719"/>
                  </a:lnTo>
                  <a:lnTo>
                    <a:pt x="152" y="719"/>
                  </a:lnTo>
                  <a:lnTo>
                    <a:pt x="152" y="719"/>
                  </a:lnTo>
                  <a:lnTo>
                    <a:pt x="136" y="718"/>
                  </a:lnTo>
                  <a:lnTo>
                    <a:pt x="136" y="718"/>
                  </a:lnTo>
                  <a:lnTo>
                    <a:pt x="129" y="719"/>
                  </a:lnTo>
                  <a:lnTo>
                    <a:pt x="129" y="717"/>
                  </a:lnTo>
                  <a:lnTo>
                    <a:pt x="129" y="717"/>
                  </a:lnTo>
                  <a:lnTo>
                    <a:pt x="123" y="717"/>
                  </a:lnTo>
                  <a:lnTo>
                    <a:pt x="111" y="715"/>
                  </a:lnTo>
                  <a:lnTo>
                    <a:pt x="111" y="715"/>
                  </a:lnTo>
                  <a:lnTo>
                    <a:pt x="108" y="713"/>
                  </a:lnTo>
                  <a:lnTo>
                    <a:pt x="106" y="712"/>
                  </a:lnTo>
                  <a:lnTo>
                    <a:pt x="104" y="711"/>
                  </a:lnTo>
                  <a:lnTo>
                    <a:pt x="101" y="710"/>
                  </a:lnTo>
                  <a:lnTo>
                    <a:pt x="101" y="710"/>
                  </a:lnTo>
                  <a:lnTo>
                    <a:pt x="97" y="709"/>
                  </a:lnTo>
                  <a:lnTo>
                    <a:pt x="96" y="707"/>
                  </a:lnTo>
                  <a:lnTo>
                    <a:pt x="91" y="704"/>
                  </a:lnTo>
                  <a:lnTo>
                    <a:pt x="91" y="704"/>
                  </a:lnTo>
                  <a:lnTo>
                    <a:pt x="85" y="699"/>
                  </a:lnTo>
                  <a:lnTo>
                    <a:pt x="81" y="694"/>
                  </a:lnTo>
                  <a:lnTo>
                    <a:pt x="81" y="694"/>
                  </a:lnTo>
                  <a:lnTo>
                    <a:pt x="75" y="690"/>
                  </a:lnTo>
                  <a:lnTo>
                    <a:pt x="71" y="686"/>
                  </a:lnTo>
                  <a:lnTo>
                    <a:pt x="66" y="684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59" y="681"/>
                  </a:lnTo>
                  <a:lnTo>
                    <a:pt x="52" y="674"/>
                  </a:lnTo>
                  <a:lnTo>
                    <a:pt x="52" y="674"/>
                  </a:lnTo>
                  <a:lnTo>
                    <a:pt x="47" y="671"/>
                  </a:lnTo>
                  <a:lnTo>
                    <a:pt x="45" y="667"/>
                  </a:lnTo>
                  <a:lnTo>
                    <a:pt x="44" y="663"/>
                  </a:lnTo>
                  <a:lnTo>
                    <a:pt x="43" y="660"/>
                  </a:lnTo>
                  <a:lnTo>
                    <a:pt x="43" y="660"/>
                  </a:lnTo>
                  <a:lnTo>
                    <a:pt x="41" y="654"/>
                  </a:lnTo>
                  <a:lnTo>
                    <a:pt x="39" y="649"/>
                  </a:lnTo>
                  <a:lnTo>
                    <a:pt x="39" y="649"/>
                  </a:lnTo>
                  <a:lnTo>
                    <a:pt x="37" y="646"/>
                  </a:lnTo>
                  <a:lnTo>
                    <a:pt x="32" y="642"/>
                  </a:lnTo>
                  <a:lnTo>
                    <a:pt x="32" y="642"/>
                  </a:lnTo>
                  <a:lnTo>
                    <a:pt x="27" y="638"/>
                  </a:lnTo>
                  <a:lnTo>
                    <a:pt x="27" y="638"/>
                  </a:lnTo>
                  <a:close/>
                  <a:moveTo>
                    <a:pt x="106" y="762"/>
                  </a:moveTo>
                  <a:lnTo>
                    <a:pt x="107" y="761"/>
                  </a:lnTo>
                  <a:lnTo>
                    <a:pt x="107" y="761"/>
                  </a:lnTo>
                  <a:lnTo>
                    <a:pt x="106" y="760"/>
                  </a:lnTo>
                  <a:lnTo>
                    <a:pt x="106" y="760"/>
                  </a:lnTo>
                  <a:lnTo>
                    <a:pt x="104" y="755"/>
                  </a:lnTo>
                  <a:lnTo>
                    <a:pt x="104" y="751"/>
                  </a:lnTo>
                  <a:lnTo>
                    <a:pt x="104" y="751"/>
                  </a:lnTo>
                  <a:lnTo>
                    <a:pt x="110" y="751"/>
                  </a:lnTo>
                  <a:lnTo>
                    <a:pt x="114" y="741"/>
                  </a:lnTo>
                  <a:lnTo>
                    <a:pt x="114" y="741"/>
                  </a:lnTo>
                  <a:lnTo>
                    <a:pt x="110" y="741"/>
                  </a:lnTo>
                  <a:lnTo>
                    <a:pt x="110" y="741"/>
                  </a:lnTo>
                  <a:lnTo>
                    <a:pt x="115" y="739"/>
                  </a:lnTo>
                  <a:lnTo>
                    <a:pt x="116" y="736"/>
                  </a:lnTo>
                  <a:lnTo>
                    <a:pt x="116" y="736"/>
                  </a:lnTo>
                  <a:lnTo>
                    <a:pt x="110" y="734"/>
                  </a:lnTo>
                  <a:lnTo>
                    <a:pt x="98" y="730"/>
                  </a:lnTo>
                  <a:lnTo>
                    <a:pt x="98" y="730"/>
                  </a:lnTo>
                  <a:lnTo>
                    <a:pt x="94" y="728"/>
                  </a:lnTo>
                  <a:lnTo>
                    <a:pt x="90" y="725"/>
                  </a:lnTo>
                  <a:lnTo>
                    <a:pt x="87" y="720"/>
                  </a:lnTo>
                  <a:lnTo>
                    <a:pt x="82" y="717"/>
                  </a:lnTo>
                  <a:lnTo>
                    <a:pt x="82" y="717"/>
                  </a:lnTo>
                  <a:lnTo>
                    <a:pt x="62" y="709"/>
                  </a:lnTo>
                  <a:lnTo>
                    <a:pt x="62" y="709"/>
                  </a:lnTo>
                  <a:lnTo>
                    <a:pt x="52" y="704"/>
                  </a:lnTo>
                  <a:lnTo>
                    <a:pt x="46" y="698"/>
                  </a:lnTo>
                  <a:lnTo>
                    <a:pt x="46" y="698"/>
                  </a:lnTo>
                  <a:lnTo>
                    <a:pt x="39" y="692"/>
                  </a:lnTo>
                  <a:lnTo>
                    <a:pt x="34" y="685"/>
                  </a:lnTo>
                  <a:lnTo>
                    <a:pt x="34" y="685"/>
                  </a:lnTo>
                  <a:lnTo>
                    <a:pt x="14" y="666"/>
                  </a:lnTo>
                  <a:lnTo>
                    <a:pt x="14" y="666"/>
                  </a:lnTo>
                  <a:lnTo>
                    <a:pt x="8" y="673"/>
                  </a:lnTo>
                  <a:lnTo>
                    <a:pt x="8" y="673"/>
                  </a:lnTo>
                  <a:lnTo>
                    <a:pt x="13" y="679"/>
                  </a:lnTo>
                  <a:lnTo>
                    <a:pt x="13" y="679"/>
                  </a:lnTo>
                  <a:lnTo>
                    <a:pt x="14" y="684"/>
                  </a:lnTo>
                  <a:lnTo>
                    <a:pt x="14" y="684"/>
                  </a:lnTo>
                  <a:lnTo>
                    <a:pt x="9" y="682"/>
                  </a:lnTo>
                  <a:lnTo>
                    <a:pt x="9" y="682"/>
                  </a:lnTo>
                  <a:lnTo>
                    <a:pt x="2" y="681"/>
                  </a:lnTo>
                  <a:lnTo>
                    <a:pt x="2" y="681"/>
                  </a:lnTo>
                  <a:lnTo>
                    <a:pt x="1" y="690"/>
                  </a:lnTo>
                  <a:lnTo>
                    <a:pt x="1" y="690"/>
                  </a:lnTo>
                  <a:lnTo>
                    <a:pt x="11" y="694"/>
                  </a:lnTo>
                  <a:lnTo>
                    <a:pt x="11" y="694"/>
                  </a:lnTo>
                  <a:lnTo>
                    <a:pt x="34" y="711"/>
                  </a:lnTo>
                  <a:lnTo>
                    <a:pt x="34" y="711"/>
                  </a:lnTo>
                  <a:lnTo>
                    <a:pt x="40" y="713"/>
                  </a:lnTo>
                  <a:lnTo>
                    <a:pt x="45" y="715"/>
                  </a:lnTo>
                  <a:lnTo>
                    <a:pt x="50" y="715"/>
                  </a:lnTo>
                  <a:lnTo>
                    <a:pt x="53" y="716"/>
                  </a:lnTo>
                  <a:lnTo>
                    <a:pt x="53" y="716"/>
                  </a:lnTo>
                  <a:lnTo>
                    <a:pt x="55" y="717"/>
                  </a:lnTo>
                  <a:lnTo>
                    <a:pt x="55" y="717"/>
                  </a:lnTo>
                  <a:lnTo>
                    <a:pt x="50" y="718"/>
                  </a:lnTo>
                  <a:lnTo>
                    <a:pt x="40" y="717"/>
                  </a:lnTo>
                  <a:lnTo>
                    <a:pt x="30" y="713"/>
                  </a:lnTo>
                  <a:lnTo>
                    <a:pt x="30" y="713"/>
                  </a:lnTo>
                  <a:lnTo>
                    <a:pt x="12" y="706"/>
                  </a:lnTo>
                  <a:lnTo>
                    <a:pt x="4" y="703"/>
                  </a:lnTo>
                  <a:lnTo>
                    <a:pt x="4" y="703"/>
                  </a:lnTo>
                  <a:lnTo>
                    <a:pt x="1" y="699"/>
                  </a:lnTo>
                  <a:lnTo>
                    <a:pt x="1" y="699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4" y="711"/>
                  </a:lnTo>
                  <a:lnTo>
                    <a:pt x="4" y="711"/>
                  </a:lnTo>
                  <a:lnTo>
                    <a:pt x="8" y="712"/>
                  </a:lnTo>
                  <a:lnTo>
                    <a:pt x="8" y="715"/>
                  </a:lnTo>
                  <a:lnTo>
                    <a:pt x="7" y="716"/>
                  </a:lnTo>
                  <a:lnTo>
                    <a:pt x="7" y="716"/>
                  </a:lnTo>
                  <a:lnTo>
                    <a:pt x="4" y="717"/>
                  </a:lnTo>
                  <a:lnTo>
                    <a:pt x="0" y="718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21" y="726"/>
                  </a:lnTo>
                  <a:lnTo>
                    <a:pt x="37" y="728"/>
                  </a:lnTo>
                  <a:lnTo>
                    <a:pt x="37" y="728"/>
                  </a:lnTo>
                  <a:lnTo>
                    <a:pt x="44" y="726"/>
                  </a:lnTo>
                  <a:lnTo>
                    <a:pt x="60" y="728"/>
                  </a:lnTo>
                  <a:lnTo>
                    <a:pt x="60" y="728"/>
                  </a:lnTo>
                  <a:lnTo>
                    <a:pt x="68" y="728"/>
                  </a:lnTo>
                  <a:lnTo>
                    <a:pt x="71" y="729"/>
                  </a:lnTo>
                  <a:lnTo>
                    <a:pt x="75" y="730"/>
                  </a:lnTo>
                  <a:lnTo>
                    <a:pt x="82" y="734"/>
                  </a:lnTo>
                  <a:lnTo>
                    <a:pt x="82" y="734"/>
                  </a:lnTo>
                  <a:lnTo>
                    <a:pt x="87" y="736"/>
                  </a:lnTo>
                  <a:lnTo>
                    <a:pt x="90" y="739"/>
                  </a:lnTo>
                  <a:lnTo>
                    <a:pt x="96" y="745"/>
                  </a:lnTo>
                  <a:lnTo>
                    <a:pt x="101" y="751"/>
                  </a:lnTo>
                  <a:lnTo>
                    <a:pt x="102" y="754"/>
                  </a:lnTo>
                  <a:lnTo>
                    <a:pt x="102" y="754"/>
                  </a:lnTo>
                  <a:lnTo>
                    <a:pt x="101" y="754"/>
                  </a:lnTo>
                  <a:lnTo>
                    <a:pt x="97" y="755"/>
                  </a:lnTo>
                  <a:lnTo>
                    <a:pt x="97" y="755"/>
                  </a:lnTo>
                  <a:lnTo>
                    <a:pt x="95" y="755"/>
                  </a:lnTo>
                  <a:lnTo>
                    <a:pt x="94" y="754"/>
                  </a:lnTo>
                  <a:lnTo>
                    <a:pt x="89" y="750"/>
                  </a:lnTo>
                  <a:lnTo>
                    <a:pt x="89" y="750"/>
                  </a:lnTo>
                  <a:lnTo>
                    <a:pt x="79" y="744"/>
                  </a:lnTo>
                  <a:lnTo>
                    <a:pt x="68" y="739"/>
                  </a:lnTo>
                  <a:lnTo>
                    <a:pt x="68" y="739"/>
                  </a:lnTo>
                  <a:lnTo>
                    <a:pt x="62" y="738"/>
                  </a:lnTo>
                  <a:lnTo>
                    <a:pt x="50" y="736"/>
                  </a:lnTo>
                  <a:lnTo>
                    <a:pt x="28" y="735"/>
                  </a:lnTo>
                  <a:lnTo>
                    <a:pt x="28" y="735"/>
                  </a:lnTo>
                  <a:lnTo>
                    <a:pt x="1" y="736"/>
                  </a:lnTo>
                  <a:lnTo>
                    <a:pt x="1" y="748"/>
                  </a:lnTo>
                  <a:lnTo>
                    <a:pt x="1" y="748"/>
                  </a:lnTo>
                  <a:lnTo>
                    <a:pt x="19" y="747"/>
                  </a:lnTo>
                  <a:lnTo>
                    <a:pt x="19" y="747"/>
                  </a:lnTo>
                  <a:lnTo>
                    <a:pt x="32" y="748"/>
                  </a:lnTo>
                  <a:lnTo>
                    <a:pt x="45" y="749"/>
                  </a:lnTo>
                  <a:lnTo>
                    <a:pt x="45" y="749"/>
                  </a:lnTo>
                  <a:lnTo>
                    <a:pt x="57" y="750"/>
                  </a:lnTo>
                  <a:lnTo>
                    <a:pt x="75" y="756"/>
                  </a:lnTo>
                  <a:lnTo>
                    <a:pt x="75" y="756"/>
                  </a:lnTo>
                  <a:lnTo>
                    <a:pt x="84" y="761"/>
                  </a:lnTo>
                  <a:lnTo>
                    <a:pt x="92" y="763"/>
                  </a:lnTo>
                  <a:lnTo>
                    <a:pt x="92" y="763"/>
                  </a:lnTo>
                  <a:lnTo>
                    <a:pt x="100" y="764"/>
                  </a:lnTo>
                  <a:lnTo>
                    <a:pt x="103" y="764"/>
                  </a:lnTo>
                  <a:lnTo>
                    <a:pt x="106" y="763"/>
                  </a:lnTo>
                  <a:lnTo>
                    <a:pt x="106" y="762"/>
                  </a:lnTo>
                  <a:lnTo>
                    <a:pt x="106" y="762"/>
                  </a:lnTo>
                  <a:close/>
                  <a:moveTo>
                    <a:pt x="115" y="739"/>
                  </a:moveTo>
                  <a:lnTo>
                    <a:pt x="114" y="741"/>
                  </a:lnTo>
                  <a:lnTo>
                    <a:pt x="114" y="741"/>
                  </a:lnTo>
                  <a:lnTo>
                    <a:pt x="119" y="742"/>
                  </a:lnTo>
                  <a:lnTo>
                    <a:pt x="128" y="742"/>
                  </a:lnTo>
                  <a:lnTo>
                    <a:pt x="128" y="742"/>
                  </a:lnTo>
                  <a:lnTo>
                    <a:pt x="139" y="744"/>
                  </a:lnTo>
                  <a:lnTo>
                    <a:pt x="142" y="745"/>
                  </a:lnTo>
                  <a:lnTo>
                    <a:pt x="145" y="747"/>
                  </a:lnTo>
                  <a:lnTo>
                    <a:pt x="145" y="747"/>
                  </a:lnTo>
                  <a:lnTo>
                    <a:pt x="152" y="750"/>
                  </a:lnTo>
                  <a:lnTo>
                    <a:pt x="154" y="744"/>
                  </a:lnTo>
                  <a:lnTo>
                    <a:pt x="154" y="744"/>
                  </a:lnTo>
                  <a:lnTo>
                    <a:pt x="149" y="741"/>
                  </a:lnTo>
                  <a:lnTo>
                    <a:pt x="146" y="738"/>
                  </a:lnTo>
                  <a:lnTo>
                    <a:pt x="146" y="738"/>
                  </a:lnTo>
                  <a:lnTo>
                    <a:pt x="136" y="735"/>
                  </a:lnTo>
                  <a:lnTo>
                    <a:pt x="134" y="735"/>
                  </a:lnTo>
                  <a:lnTo>
                    <a:pt x="130" y="735"/>
                  </a:lnTo>
                  <a:lnTo>
                    <a:pt x="130" y="735"/>
                  </a:lnTo>
                  <a:lnTo>
                    <a:pt x="115" y="739"/>
                  </a:lnTo>
                  <a:lnTo>
                    <a:pt x="115" y="739"/>
                  </a:lnTo>
                  <a:close/>
                  <a:moveTo>
                    <a:pt x="110" y="751"/>
                  </a:moveTo>
                  <a:lnTo>
                    <a:pt x="107" y="761"/>
                  </a:lnTo>
                  <a:lnTo>
                    <a:pt x="107" y="761"/>
                  </a:lnTo>
                  <a:lnTo>
                    <a:pt x="113" y="762"/>
                  </a:lnTo>
                  <a:lnTo>
                    <a:pt x="120" y="763"/>
                  </a:lnTo>
                  <a:lnTo>
                    <a:pt x="120" y="763"/>
                  </a:lnTo>
                  <a:lnTo>
                    <a:pt x="126" y="764"/>
                  </a:lnTo>
                  <a:lnTo>
                    <a:pt x="128" y="764"/>
                  </a:lnTo>
                  <a:lnTo>
                    <a:pt x="133" y="766"/>
                  </a:lnTo>
                  <a:lnTo>
                    <a:pt x="133" y="766"/>
                  </a:lnTo>
                  <a:lnTo>
                    <a:pt x="145" y="770"/>
                  </a:lnTo>
                  <a:lnTo>
                    <a:pt x="145" y="770"/>
                  </a:lnTo>
                  <a:lnTo>
                    <a:pt x="149" y="758"/>
                  </a:lnTo>
                  <a:lnTo>
                    <a:pt x="149" y="758"/>
                  </a:lnTo>
                  <a:lnTo>
                    <a:pt x="147" y="756"/>
                  </a:lnTo>
                  <a:lnTo>
                    <a:pt x="147" y="756"/>
                  </a:lnTo>
                  <a:lnTo>
                    <a:pt x="141" y="754"/>
                  </a:lnTo>
                  <a:lnTo>
                    <a:pt x="135" y="753"/>
                  </a:lnTo>
                  <a:lnTo>
                    <a:pt x="135" y="753"/>
                  </a:lnTo>
                  <a:lnTo>
                    <a:pt x="133" y="751"/>
                  </a:lnTo>
                  <a:lnTo>
                    <a:pt x="132" y="750"/>
                  </a:lnTo>
                  <a:lnTo>
                    <a:pt x="129" y="751"/>
                  </a:lnTo>
                  <a:lnTo>
                    <a:pt x="129" y="751"/>
                  </a:lnTo>
                  <a:lnTo>
                    <a:pt x="121" y="751"/>
                  </a:lnTo>
                  <a:lnTo>
                    <a:pt x="114" y="753"/>
                  </a:lnTo>
                  <a:lnTo>
                    <a:pt x="114" y="753"/>
                  </a:lnTo>
                  <a:lnTo>
                    <a:pt x="110" y="751"/>
                  </a:lnTo>
                  <a:lnTo>
                    <a:pt x="110" y="751"/>
                  </a:lnTo>
                  <a:close/>
                  <a:moveTo>
                    <a:pt x="89" y="793"/>
                  </a:moveTo>
                  <a:lnTo>
                    <a:pt x="92" y="783"/>
                  </a:lnTo>
                  <a:lnTo>
                    <a:pt x="92" y="783"/>
                  </a:lnTo>
                  <a:lnTo>
                    <a:pt x="88" y="783"/>
                  </a:lnTo>
                  <a:lnTo>
                    <a:pt x="88" y="783"/>
                  </a:lnTo>
                  <a:lnTo>
                    <a:pt x="87" y="783"/>
                  </a:lnTo>
                  <a:lnTo>
                    <a:pt x="85" y="782"/>
                  </a:lnTo>
                  <a:lnTo>
                    <a:pt x="85" y="780"/>
                  </a:lnTo>
                  <a:lnTo>
                    <a:pt x="88" y="777"/>
                  </a:lnTo>
                  <a:lnTo>
                    <a:pt x="94" y="776"/>
                  </a:lnTo>
                  <a:lnTo>
                    <a:pt x="94" y="776"/>
                  </a:lnTo>
                  <a:lnTo>
                    <a:pt x="87" y="775"/>
                  </a:lnTo>
                  <a:lnTo>
                    <a:pt x="79" y="773"/>
                  </a:lnTo>
                  <a:lnTo>
                    <a:pt x="79" y="773"/>
                  </a:lnTo>
                  <a:lnTo>
                    <a:pt x="71" y="767"/>
                  </a:lnTo>
                  <a:lnTo>
                    <a:pt x="60" y="758"/>
                  </a:lnTo>
                  <a:lnTo>
                    <a:pt x="60" y="758"/>
                  </a:lnTo>
                  <a:lnTo>
                    <a:pt x="56" y="756"/>
                  </a:lnTo>
                  <a:lnTo>
                    <a:pt x="52" y="755"/>
                  </a:lnTo>
                  <a:lnTo>
                    <a:pt x="39" y="755"/>
                  </a:lnTo>
                  <a:lnTo>
                    <a:pt x="39" y="755"/>
                  </a:lnTo>
                  <a:lnTo>
                    <a:pt x="17" y="754"/>
                  </a:lnTo>
                  <a:lnTo>
                    <a:pt x="1" y="754"/>
                  </a:lnTo>
                  <a:lnTo>
                    <a:pt x="1" y="754"/>
                  </a:lnTo>
                  <a:lnTo>
                    <a:pt x="1" y="762"/>
                  </a:lnTo>
                  <a:lnTo>
                    <a:pt x="8" y="761"/>
                  </a:lnTo>
                  <a:lnTo>
                    <a:pt x="8" y="761"/>
                  </a:lnTo>
                  <a:lnTo>
                    <a:pt x="13" y="761"/>
                  </a:lnTo>
                  <a:lnTo>
                    <a:pt x="18" y="761"/>
                  </a:lnTo>
                  <a:lnTo>
                    <a:pt x="20" y="761"/>
                  </a:lnTo>
                  <a:lnTo>
                    <a:pt x="20" y="761"/>
                  </a:lnTo>
                  <a:lnTo>
                    <a:pt x="20" y="762"/>
                  </a:lnTo>
                  <a:lnTo>
                    <a:pt x="18" y="763"/>
                  </a:lnTo>
                  <a:lnTo>
                    <a:pt x="11" y="767"/>
                  </a:lnTo>
                  <a:lnTo>
                    <a:pt x="11" y="767"/>
                  </a:lnTo>
                  <a:lnTo>
                    <a:pt x="2" y="769"/>
                  </a:lnTo>
                  <a:lnTo>
                    <a:pt x="2" y="780"/>
                  </a:lnTo>
                  <a:lnTo>
                    <a:pt x="2" y="780"/>
                  </a:lnTo>
                  <a:lnTo>
                    <a:pt x="8" y="779"/>
                  </a:lnTo>
                  <a:lnTo>
                    <a:pt x="8" y="779"/>
                  </a:lnTo>
                  <a:lnTo>
                    <a:pt x="19" y="775"/>
                  </a:lnTo>
                  <a:lnTo>
                    <a:pt x="19" y="775"/>
                  </a:lnTo>
                  <a:lnTo>
                    <a:pt x="26" y="773"/>
                  </a:lnTo>
                  <a:lnTo>
                    <a:pt x="34" y="770"/>
                  </a:lnTo>
                  <a:lnTo>
                    <a:pt x="34" y="770"/>
                  </a:lnTo>
                  <a:lnTo>
                    <a:pt x="46" y="767"/>
                  </a:lnTo>
                  <a:lnTo>
                    <a:pt x="46" y="767"/>
                  </a:lnTo>
                  <a:lnTo>
                    <a:pt x="49" y="766"/>
                  </a:lnTo>
                  <a:lnTo>
                    <a:pt x="51" y="767"/>
                  </a:lnTo>
                  <a:lnTo>
                    <a:pt x="53" y="768"/>
                  </a:lnTo>
                  <a:lnTo>
                    <a:pt x="57" y="769"/>
                  </a:lnTo>
                  <a:lnTo>
                    <a:pt x="57" y="769"/>
                  </a:lnTo>
                  <a:lnTo>
                    <a:pt x="65" y="770"/>
                  </a:lnTo>
                  <a:lnTo>
                    <a:pt x="70" y="772"/>
                  </a:lnTo>
                  <a:lnTo>
                    <a:pt x="72" y="774"/>
                  </a:lnTo>
                  <a:lnTo>
                    <a:pt x="72" y="774"/>
                  </a:lnTo>
                  <a:lnTo>
                    <a:pt x="73" y="775"/>
                  </a:lnTo>
                  <a:lnTo>
                    <a:pt x="72" y="776"/>
                  </a:lnTo>
                  <a:lnTo>
                    <a:pt x="68" y="776"/>
                  </a:lnTo>
                  <a:lnTo>
                    <a:pt x="68" y="776"/>
                  </a:lnTo>
                  <a:lnTo>
                    <a:pt x="57" y="776"/>
                  </a:lnTo>
                  <a:lnTo>
                    <a:pt x="40" y="776"/>
                  </a:lnTo>
                  <a:lnTo>
                    <a:pt x="40" y="776"/>
                  </a:lnTo>
                  <a:lnTo>
                    <a:pt x="31" y="779"/>
                  </a:lnTo>
                  <a:lnTo>
                    <a:pt x="20" y="783"/>
                  </a:lnTo>
                  <a:lnTo>
                    <a:pt x="8" y="789"/>
                  </a:lnTo>
                  <a:lnTo>
                    <a:pt x="4" y="791"/>
                  </a:lnTo>
                  <a:lnTo>
                    <a:pt x="4" y="800"/>
                  </a:lnTo>
                  <a:lnTo>
                    <a:pt x="4" y="800"/>
                  </a:lnTo>
                  <a:lnTo>
                    <a:pt x="9" y="799"/>
                  </a:lnTo>
                  <a:lnTo>
                    <a:pt x="20" y="797"/>
                  </a:lnTo>
                  <a:lnTo>
                    <a:pt x="20" y="797"/>
                  </a:lnTo>
                  <a:lnTo>
                    <a:pt x="32" y="793"/>
                  </a:lnTo>
                  <a:lnTo>
                    <a:pt x="55" y="788"/>
                  </a:lnTo>
                  <a:lnTo>
                    <a:pt x="55" y="788"/>
                  </a:lnTo>
                  <a:lnTo>
                    <a:pt x="68" y="786"/>
                  </a:lnTo>
                  <a:lnTo>
                    <a:pt x="69" y="787"/>
                  </a:lnTo>
                  <a:lnTo>
                    <a:pt x="73" y="787"/>
                  </a:lnTo>
                  <a:lnTo>
                    <a:pt x="73" y="787"/>
                  </a:lnTo>
                  <a:lnTo>
                    <a:pt x="81" y="788"/>
                  </a:lnTo>
                  <a:lnTo>
                    <a:pt x="85" y="791"/>
                  </a:lnTo>
                  <a:lnTo>
                    <a:pt x="89" y="793"/>
                  </a:lnTo>
                  <a:lnTo>
                    <a:pt x="89" y="793"/>
                  </a:lnTo>
                  <a:close/>
                  <a:moveTo>
                    <a:pt x="94" y="776"/>
                  </a:moveTo>
                  <a:lnTo>
                    <a:pt x="92" y="783"/>
                  </a:lnTo>
                  <a:lnTo>
                    <a:pt x="92" y="783"/>
                  </a:lnTo>
                  <a:lnTo>
                    <a:pt x="98" y="783"/>
                  </a:lnTo>
                  <a:lnTo>
                    <a:pt x="101" y="783"/>
                  </a:lnTo>
                  <a:lnTo>
                    <a:pt x="103" y="785"/>
                  </a:lnTo>
                  <a:lnTo>
                    <a:pt x="103" y="785"/>
                  </a:lnTo>
                  <a:lnTo>
                    <a:pt x="106" y="786"/>
                  </a:lnTo>
                  <a:lnTo>
                    <a:pt x="114" y="785"/>
                  </a:lnTo>
                  <a:lnTo>
                    <a:pt x="114" y="785"/>
                  </a:lnTo>
                  <a:lnTo>
                    <a:pt x="124" y="785"/>
                  </a:lnTo>
                  <a:lnTo>
                    <a:pt x="130" y="785"/>
                  </a:lnTo>
                  <a:lnTo>
                    <a:pt x="130" y="785"/>
                  </a:lnTo>
                  <a:lnTo>
                    <a:pt x="135" y="785"/>
                  </a:lnTo>
                  <a:lnTo>
                    <a:pt x="138" y="786"/>
                  </a:lnTo>
                  <a:lnTo>
                    <a:pt x="138" y="786"/>
                  </a:lnTo>
                  <a:lnTo>
                    <a:pt x="141" y="787"/>
                  </a:lnTo>
                  <a:lnTo>
                    <a:pt x="141" y="787"/>
                  </a:lnTo>
                  <a:lnTo>
                    <a:pt x="143" y="776"/>
                  </a:lnTo>
                  <a:lnTo>
                    <a:pt x="143" y="776"/>
                  </a:lnTo>
                  <a:lnTo>
                    <a:pt x="141" y="776"/>
                  </a:lnTo>
                  <a:lnTo>
                    <a:pt x="141" y="776"/>
                  </a:lnTo>
                  <a:lnTo>
                    <a:pt x="134" y="774"/>
                  </a:lnTo>
                  <a:lnTo>
                    <a:pt x="129" y="774"/>
                  </a:lnTo>
                  <a:lnTo>
                    <a:pt x="129" y="774"/>
                  </a:lnTo>
                  <a:lnTo>
                    <a:pt x="117" y="773"/>
                  </a:lnTo>
                  <a:lnTo>
                    <a:pt x="117" y="773"/>
                  </a:lnTo>
                  <a:lnTo>
                    <a:pt x="109" y="773"/>
                  </a:lnTo>
                  <a:lnTo>
                    <a:pt x="104" y="774"/>
                  </a:lnTo>
                  <a:lnTo>
                    <a:pt x="104" y="774"/>
                  </a:lnTo>
                  <a:lnTo>
                    <a:pt x="94" y="776"/>
                  </a:lnTo>
                  <a:lnTo>
                    <a:pt x="94" y="776"/>
                  </a:lnTo>
                  <a:close/>
                  <a:moveTo>
                    <a:pt x="59" y="802"/>
                  </a:moveTo>
                  <a:lnTo>
                    <a:pt x="59" y="802"/>
                  </a:lnTo>
                  <a:lnTo>
                    <a:pt x="65" y="804"/>
                  </a:lnTo>
                  <a:lnTo>
                    <a:pt x="71" y="807"/>
                  </a:lnTo>
                  <a:lnTo>
                    <a:pt x="77" y="813"/>
                  </a:lnTo>
                  <a:lnTo>
                    <a:pt x="77" y="813"/>
                  </a:lnTo>
                  <a:lnTo>
                    <a:pt x="78" y="813"/>
                  </a:lnTo>
                  <a:lnTo>
                    <a:pt x="78" y="813"/>
                  </a:lnTo>
                  <a:lnTo>
                    <a:pt x="79" y="808"/>
                  </a:lnTo>
                  <a:lnTo>
                    <a:pt x="81" y="804"/>
                  </a:lnTo>
                  <a:lnTo>
                    <a:pt x="81" y="804"/>
                  </a:lnTo>
                  <a:lnTo>
                    <a:pt x="77" y="795"/>
                  </a:lnTo>
                  <a:lnTo>
                    <a:pt x="77" y="795"/>
                  </a:lnTo>
                  <a:lnTo>
                    <a:pt x="76" y="794"/>
                  </a:lnTo>
                  <a:lnTo>
                    <a:pt x="72" y="794"/>
                  </a:lnTo>
                  <a:lnTo>
                    <a:pt x="63" y="793"/>
                  </a:lnTo>
                  <a:lnTo>
                    <a:pt x="63" y="793"/>
                  </a:lnTo>
                  <a:lnTo>
                    <a:pt x="55" y="793"/>
                  </a:lnTo>
                  <a:lnTo>
                    <a:pt x="41" y="798"/>
                  </a:lnTo>
                  <a:lnTo>
                    <a:pt x="41" y="798"/>
                  </a:lnTo>
                  <a:lnTo>
                    <a:pt x="5" y="810"/>
                  </a:lnTo>
                  <a:lnTo>
                    <a:pt x="5" y="817"/>
                  </a:lnTo>
                  <a:lnTo>
                    <a:pt x="5" y="817"/>
                  </a:lnTo>
                  <a:lnTo>
                    <a:pt x="13" y="816"/>
                  </a:lnTo>
                  <a:lnTo>
                    <a:pt x="13" y="816"/>
                  </a:lnTo>
                  <a:lnTo>
                    <a:pt x="17" y="814"/>
                  </a:lnTo>
                  <a:lnTo>
                    <a:pt x="21" y="813"/>
                  </a:lnTo>
                  <a:lnTo>
                    <a:pt x="32" y="807"/>
                  </a:lnTo>
                  <a:lnTo>
                    <a:pt x="32" y="807"/>
                  </a:lnTo>
                  <a:lnTo>
                    <a:pt x="39" y="805"/>
                  </a:lnTo>
                  <a:lnTo>
                    <a:pt x="46" y="804"/>
                  </a:lnTo>
                  <a:lnTo>
                    <a:pt x="59" y="802"/>
                  </a:lnTo>
                  <a:lnTo>
                    <a:pt x="59" y="802"/>
                  </a:lnTo>
                  <a:close/>
                  <a:moveTo>
                    <a:pt x="78" y="814"/>
                  </a:moveTo>
                  <a:lnTo>
                    <a:pt x="77" y="813"/>
                  </a:lnTo>
                  <a:lnTo>
                    <a:pt x="77" y="813"/>
                  </a:lnTo>
                  <a:lnTo>
                    <a:pt x="77" y="814"/>
                  </a:lnTo>
                  <a:lnTo>
                    <a:pt x="77" y="814"/>
                  </a:lnTo>
                  <a:lnTo>
                    <a:pt x="75" y="825"/>
                  </a:lnTo>
                  <a:lnTo>
                    <a:pt x="75" y="825"/>
                  </a:lnTo>
                  <a:lnTo>
                    <a:pt x="77" y="821"/>
                  </a:lnTo>
                  <a:lnTo>
                    <a:pt x="82" y="820"/>
                  </a:lnTo>
                  <a:lnTo>
                    <a:pt x="89" y="820"/>
                  </a:lnTo>
                  <a:lnTo>
                    <a:pt x="89" y="820"/>
                  </a:lnTo>
                  <a:lnTo>
                    <a:pt x="117" y="821"/>
                  </a:lnTo>
                  <a:lnTo>
                    <a:pt x="117" y="821"/>
                  </a:lnTo>
                  <a:lnTo>
                    <a:pt x="122" y="820"/>
                  </a:lnTo>
                  <a:lnTo>
                    <a:pt x="126" y="819"/>
                  </a:lnTo>
                  <a:lnTo>
                    <a:pt x="129" y="817"/>
                  </a:lnTo>
                  <a:lnTo>
                    <a:pt x="129" y="817"/>
                  </a:lnTo>
                  <a:lnTo>
                    <a:pt x="133" y="817"/>
                  </a:lnTo>
                  <a:lnTo>
                    <a:pt x="134" y="817"/>
                  </a:lnTo>
                  <a:lnTo>
                    <a:pt x="135" y="817"/>
                  </a:lnTo>
                  <a:lnTo>
                    <a:pt x="135" y="817"/>
                  </a:lnTo>
                  <a:lnTo>
                    <a:pt x="136" y="807"/>
                  </a:lnTo>
                  <a:lnTo>
                    <a:pt x="136" y="807"/>
                  </a:lnTo>
                  <a:lnTo>
                    <a:pt x="130" y="805"/>
                  </a:lnTo>
                  <a:lnTo>
                    <a:pt x="130" y="805"/>
                  </a:lnTo>
                  <a:lnTo>
                    <a:pt x="128" y="806"/>
                  </a:lnTo>
                  <a:lnTo>
                    <a:pt x="124" y="807"/>
                  </a:lnTo>
                  <a:lnTo>
                    <a:pt x="117" y="810"/>
                  </a:lnTo>
                  <a:lnTo>
                    <a:pt x="117" y="810"/>
                  </a:lnTo>
                  <a:lnTo>
                    <a:pt x="111" y="811"/>
                  </a:lnTo>
                  <a:lnTo>
                    <a:pt x="106" y="811"/>
                  </a:lnTo>
                  <a:lnTo>
                    <a:pt x="106" y="811"/>
                  </a:lnTo>
                  <a:lnTo>
                    <a:pt x="100" y="811"/>
                  </a:lnTo>
                  <a:lnTo>
                    <a:pt x="96" y="811"/>
                  </a:lnTo>
                  <a:lnTo>
                    <a:pt x="92" y="811"/>
                  </a:lnTo>
                  <a:lnTo>
                    <a:pt x="92" y="811"/>
                  </a:lnTo>
                  <a:lnTo>
                    <a:pt x="78" y="813"/>
                  </a:lnTo>
                  <a:lnTo>
                    <a:pt x="78" y="814"/>
                  </a:lnTo>
                  <a:close/>
                  <a:moveTo>
                    <a:pt x="60" y="825"/>
                  </a:moveTo>
                  <a:lnTo>
                    <a:pt x="60" y="825"/>
                  </a:lnTo>
                  <a:lnTo>
                    <a:pt x="68" y="826"/>
                  </a:lnTo>
                  <a:lnTo>
                    <a:pt x="71" y="829"/>
                  </a:lnTo>
                  <a:lnTo>
                    <a:pt x="72" y="831"/>
                  </a:lnTo>
                  <a:lnTo>
                    <a:pt x="73" y="832"/>
                  </a:lnTo>
                  <a:lnTo>
                    <a:pt x="73" y="832"/>
                  </a:lnTo>
                  <a:lnTo>
                    <a:pt x="73" y="825"/>
                  </a:lnTo>
                  <a:lnTo>
                    <a:pt x="73" y="825"/>
                  </a:lnTo>
                  <a:lnTo>
                    <a:pt x="73" y="823"/>
                  </a:lnTo>
                  <a:lnTo>
                    <a:pt x="73" y="823"/>
                  </a:lnTo>
                  <a:lnTo>
                    <a:pt x="68" y="817"/>
                  </a:lnTo>
                  <a:lnTo>
                    <a:pt x="68" y="817"/>
                  </a:lnTo>
                  <a:lnTo>
                    <a:pt x="64" y="812"/>
                  </a:lnTo>
                  <a:lnTo>
                    <a:pt x="62" y="811"/>
                  </a:lnTo>
                  <a:lnTo>
                    <a:pt x="57" y="810"/>
                  </a:lnTo>
                  <a:lnTo>
                    <a:pt x="57" y="810"/>
                  </a:lnTo>
                  <a:lnTo>
                    <a:pt x="52" y="811"/>
                  </a:lnTo>
                  <a:lnTo>
                    <a:pt x="49" y="812"/>
                  </a:lnTo>
                  <a:lnTo>
                    <a:pt x="37" y="817"/>
                  </a:lnTo>
                  <a:lnTo>
                    <a:pt x="26" y="823"/>
                  </a:lnTo>
                  <a:lnTo>
                    <a:pt x="19" y="825"/>
                  </a:lnTo>
                  <a:lnTo>
                    <a:pt x="19" y="825"/>
                  </a:lnTo>
                  <a:lnTo>
                    <a:pt x="14" y="826"/>
                  </a:lnTo>
                  <a:lnTo>
                    <a:pt x="11" y="826"/>
                  </a:lnTo>
                  <a:lnTo>
                    <a:pt x="7" y="825"/>
                  </a:lnTo>
                  <a:lnTo>
                    <a:pt x="7" y="825"/>
                  </a:lnTo>
                  <a:lnTo>
                    <a:pt x="5" y="825"/>
                  </a:lnTo>
                  <a:lnTo>
                    <a:pt x="6" y="830"/>
                  </a:lnTo>
                  <a:lnTo>
                    <a:pt x="6" y="830"/>
                  </a:lnTo>
                  <a:lnTo>
                    <a:pt x="11" y="829"/>
                  </a:lnTo>
                  <a:lnTo>
                    <a:pt x="11" y="829"/>
                  </a:lnTo>
                  <a:lnTo>
                    <a:pt x="12" y="829"/>
                  </a:lnTo>
                  <a:lnTo>
                    <a:pt x="12" y="830"/>
                  </a:lnTo>
                  <a:lnTo>
                    <a:pt x="11" y="832"/>
                  </a:lnTo>
                  <a:lnTo>
                    <a:pt x="11" y="832"/>
                  </a:lnTo>
                  <a:lnTo>
                    <a:pt x="6" y="835"/>
                  </a:lnTo>
                  <a:lnTo>
                    <a:pt x="6" y="840"/>
                  </a:lnTo>
                  <a:lnTo>
                    <a:pt x="6" y="840"/>
                  </a:lnTo>
                  <a:lnTo>
                    <a:pt x="11" y="838"/>
                  </a:lnTo>
                  <a:lnTo>
                    <a:pt x="11" y="838"/>
                  </a:lnTo>
                  <a:lnTo>
                    <a:pt x="15" y="836"/>
                  </a:lnTo>
                  <a:lnTo>
                    <a:pt x="21" y="835"/>
                  </a:lnTo>
                  <a:lnTo>
                    <a:pt x="21" y="835"/>
                  </a:lnTo>
                  <a:lnTo>
                    <a:pt x="30" y="832"/>
                  </a:lnTo>
                  <a:lnTo>
                    <a:pt x="36" y="829"/>
                  </a:lnTo>
                  <a:lnTo>
                    <a:pt x="41" y="825"/>
                  </a:lnTo>
                  <a:lnTo>
                    <a:pt x="41" y="825"/>
                  </a:lnTo>
                  <a:lnTo>
                    <a:pt x="46" y="823"/>
                  </a:lnTo>
                  <a:lnTo>
                    <a:pt x="49" y="823"/>
                  </a:lnTo>
                  <a:lnTo>
                    <a:pt x="52" y="824"/>
                  </a:lnTo>
                  <a:lnTo>
                    <a:pt x="60" y="825"/>
                  </a:lnTo>
                  <a:lnTo>
                    <a:pt x="60" y="825"/>
                  </a:lnTo>
                  <a:close/>
                  <a:moveTo>
                    <a:pt x="73" y="833"/>
                  </a:moveTo>
                  <a:lnTo>
                    <a:pt x="73" y="833"/>
                  </a:lnTo>
                  <a:lnTo>
                    <a:pt x="73" y="832"/>
                  </a:lnTo>
                  <a:lnTo>
                    <a:pt x="73" y="833"/>
                  </a:lnTo>
                  <a:close/>
                  <a:moveTo>
                    <a:pt x="1149" y="326"/>
                  </a:moveTo>
                  <a:lnTo>
                    <a:pt x="1149" y="326"/>
                  </a:lnTo>
                  <a:lnTo>
                    <a:pt x="1151" y="326"/>
                  </a:lnTo>
                  <a:lnTo>
                    <a:pt x="1155" y="328"/>
                  </a:lnTo>
                  <a:lnTo>
                    <a:pt x="1158" y="333"/>
                  </a:lnTo>
                  <a:lnTo>
                    <a:pt x="1163" y="339"/>
                  </a:lnTo>
                  <a:lnTo>
                    <a:pt x="1168" y="346"/>
                  </a:lnTo>
                  <a:lnTo>
                    <a:pt x="1171" y="355"/>
                  </a:lnTo>
                  <a:lnTo>
                    <a:pt x="1175" y="363"/>
                  </a:lnTo>
                  <a:lnTo>
                    <a:pt x="1178" y="372"/>
                  </a:lnTo>
                  <a:lnTo>
                    <a:pt x="1178" y="372"/>
                  </a:lnTo>
                  <a:lnTo>
                    <a:pt x="1181" y="389"/>
                  </a:lnTo>
                  <a:lnTo>
                    <a:pt x="1183" y="402"/>
                  </a:lnTo>
                  <a:lnTo>
                    <a:pt x="1183" y="414"/>
                  </a:lnTo>
                  <a:lnTo>
                    <a:pt x="1182" y="423"/>
                  </a:lnTo>
                  <a:lnTo>
                    <a:pt x="1182" y="423"/>
                  </a:lnTo>
                  <a:lnTo>
                    <a:pt x="1181" y="425"/>
                  </a:lnTo>
                  <a:lnTo>
                    <a:pt x="1180" y="423"/>
                  </a:lnTo>
                  <a:lnTo>
                    <a:pt x="1176" y="414"/>
                  </a:lnTo>
                  <a:lnTo>
                    <a:pt x="1164" y="379"/>
                  </a:lnTo>
                  <a:lnTo>
                    <a:pt x="1152" y="343"/>
                  </a:lnTo>
                  <a:lnTo>
                    <a:pt x="1149" y="331"/>
                  </a:lnTo>
                  <a:lnTo>
                    <a:pt x="1149" y="326"/>
                  </a:lnTo>
                  <a:lnTo>
                    <a:pt x="1149" y="326"/>
                  </a:lnTo>
                  <a:close/>
                  <a:moveTo>
                    <a:pt x="1214" y="501"/>
                  </a:moveTo>
                  <a:lnTo>
                    <a:pt x="1215" y="496"/>
                  </a:lnTo>
                  <a:lnTo>
                    <a:pt x="1229" y="507"/>
                  </a:lnTo>
                  <a:lnTo>
                    <a:pt x="1229" y="507"/>
                  </a:lnTo>
                  <a:lnTo>
                    <a:pt x="1235" y="490"/>
                  </a:lnTo>
                  <a:lnTo>
                    <a:pt x="1235" y="490"/>
                  </a:lnTo>
                  <a:lnTo>
                    <a:pt x="1236" y="484"/>
                  </a:lnTo>
                  <a:lnTo>
                    <a:pt x="1236" y="477"/>
                  </a:lnTo>
                  <a:lnTo>
                    <a:pt x="1236" y="477"/>
                  </a:lnTo>
                  <a:lnTo>
                    <a:pt x="1238" y="473"/>
                  </a:lnTo>
                  <a:lnTo>
                    <a:pt x="1239" y="471"/>
                  </a:lnTo>
                  <a:lnTo>
                    <a:pt x="1245" y="465"/>
                  </a:lnTo>
                  <a:lnTo>
                    <a:pt x="1245" y="465"/>
                  </a:lnTo>
                  <a:lnTo>
                    <a:pt x="1253" y="457"/>
                  </a:lnTo>
                  <a:lnTo>
                    <a:pt x="1265" y="448"/>
                  </a:lnTo>
                  <a:lnTo>
                    <a:pt x="1265" y="448"/>
                  </a:lnTo>
                  <a:lnTo>
                    <a:pt x="1267" y="446"/>
                  </a:lnTo>
                  <a:lnTo>
                    <a:pt x="1268" y="442"/>
                  </a:lnTo>
                  <a:lnTo>
                    <a:pt x="1271" y="437"/>
                  </a:lnTo>
                  <a:lnTo>
                    <a:pt x="1271" y="428"/>
                  </a:lnTo>
                  <a:lnTo>
                    <a:pt x="1273" y="419"/>
                  </a:lnTo>
                  <a:lnTo>
                    <a:pt x="1273" y="419"/>
                  </a:lnTo>
                  <a:lnTo>
                    <a:pt x="1274" y="404"/>
                  </a:lnTo>
                  <a:lnTo>
                    <a:pt x="1274" y="385"/>
                  </a:lnTo>
                  <a:lnTo>
                    <a:pt x="1274" y="365"/>
                  </a:lnTo>
                  <a:lnTo>
                    <a:pt x="1273" y="351"/>
                  </a:lnTo>
                  <a:lnTo>
                    <a:pt x="1273" y="351"/>
                  </a:lnTo>
                  <a:lnTo>
                    <a:pt x="1272" y="345"/>
                  </a:lnTo>
                  <a:lnTo>
                    <a:pt x="1273" y="339"/>
                  </a:lnTo>
                  <a:lnTo>
                    <a:pt x="1276" y="324"/>
                  </a:lnTo>
                  <a:lnTo>
                    <a:pt x="1280" y="312"/>
                  </a:lnTo>
                  <a:lnTo>
                    <a:pt x="1283" y="309"/>
                  </a:lnTo>
                  <a:lnTo>
                    <a:pt x="1284" y="308"/>
                  </a:lnTo>
                  <a:lnTo>
                    <a:pt x="1285" y="309"/>
                  </a:lnTo>
                  <a:lnTo>
                    <a:pt x="1285" y="309"/>
                  </a:lnTo>
                  <a:lnTo>
                    <a:pt x="1286" y="312"/>
                  </a:lnTo>
                  <a:lnTo>
                    <a:pt x="1286" y="315"/>
                  </a:lnTo>
                  <a:lnTo>
                    <a:pt x="1284" y="330"/>
                  </a:lnTo>
                  <a:lnTo>
                    <a:pt x="1280" y="352"/>
                  </a:lnTo>
                  <a:lnTo>
                    <a:pt x="1279" y="365"/>
                  </a:lnTo>
                  <a:lnTo>
                    <a:pt x="1279" y="381"/>
                  </a:lnTo>
                  <a:lnTo>
                    <a:pt x="1279" y="381"/>
                  </a:lnTo>
                  <a:lnTo>
                    <a:pt x="1279" y="396"/>
                  </a:lnTo>
                  <a:lnTo>
                    <a:pt x="1280" y="407"/>
                  </a:lnTo>
                  <a:lnTo>
                    <a:pt x="1283" y="425"/>
                  </a:lnTo>
                  <a:lnTo>
                    <a:pt x="1283" y="431"/>
                  </a:lnTo>
                  <a:lnTo>
                    <a:pt x="1283" y="438"/>
                  </a:lnTo>
                  <a:lnTo>
                    <a:pt x="1280" y="445"/>
                  </a:lnTo>
                  <a:lnTo>
                    <a:pt x="1277" y="453"/>
                  </a:lnTo>
                  <a:lnTo>
                    <a:pt x="1277" y="453"/>
                  </a:lnTo>
                  <a:lnTo>
                    <a:pt x="1272" y="464"/>
                  </a:lnTo>
                  <a:lnTo>
                    <a:pt x="1266" y="475"/>
                  </a:lnTo>
                  <a:lnTo>
                    <a:pt x="1253" y="494"/>
                  </a:lnTo>
                  <a:lnTo>
                    <a:pt x="1236" y="514"/>
                  </a:lnTo>
                  <a:lnTo>
                    <a:pt x="1245" y="522"/>
                  </a:lnTo>
                  <a:lnTo>
                    <a:pt x="1254" y="529"/>
                  </a:lnTo>
                  <a:lnTo>
                    <a:pt x="1254" y="529"/>
                  </a:lnTo>
                  <a:lnTo>
                    <a:pt x="1267" y="521"/>
                  </a:lnTo>
                  <a:lnTo>
                    <a:pt x="1274" y="516"/>
                  </a:lnTo>
                  <a:lnTo>
                    <a:pt x="1280" y="514"/>
                  </a:lnTo>
                  <a:lnTo>
                    <a:pt x="1280" y="514"/>
                  </a:lnTo>
                  <a:lnTo>
                    <a:pt x="1286" y="510"/>
                  </a:lnTo>
                  <a:lnTo>
                    <a:pt x="1295" y="504"/>
                  </a:lnTo>
                  <a:lnTo>
                    <a:pt x="1304" y="492"/>
                  </a:lnTo>
                  <a:lnTo>
                    <a:pt x="1314" y="477"/>
                  </a:lnTo>
                  <a:lnTo>
                    <a:pt x="1314" y="477"/>
                  </a:lnTo>
                  <a:lnTo>
                    <a:pt x="1321" y="464"/>
                  </a:lnTo>
                  <a:lnTo>
                    <a:pt x="1324" y="456"/>
                  </a:lnTo>
                  <a:lnTo>
                    <a:pt x="1327" y="450"/>
                  </a:lnTo>
                  <a:lnTo>
                    <a:pt x="1330" y="442"/>
                  </a:lnTo>
                  <a:lnTo>
                    <a:pt x="1330" y="442"/>
                  </a:lnTo>
                  <a:lnTo>
                    <a:pt x="1348" y="414"/>
                  </a:lnTo>
                  <a:lnTo>
                    <a:pt x="1357" y="395"/>
                  </a:lnTo>
                  <a:lnTo>
                    <a:pt x="1362" y="385"/>
                  </a:lnTo>
                  <a:lnTo>
                    <a:pt x="1366" y="376"/>
                  </a:lnTo>
                  <a:lnTo>
                    <a:pt x="1366" y="376"/>
                  </a:lnTo>
                  <a:lnTo>
                    <a:pt x="1368" y="366"/>
                  </a:lnTo>
                  <a:lnTo>
                    <a:pt x="1368" y="357"/>
                  </a:lnTo>
                  <a:lnTo>
                    <a:pt x="1368" y="347"/>
                  </a:lnTo>
                  <a:lnTo>
                    <a:pt x="1367" y="338"/>
                  </a:lnTo>
                  <a:lnTo>
                    <a:pt x="1364" y="325"/>
                  </a:lnTo>
                  <a:lnTo>
                    <a:pt x="1362" y="320"/>
                  </a:lnTo>
                  <a:lnTo>
                    <a:pt x="1324" y="274"/>
                  </a:lnTo>
                  <a:lnTo>
                    <a:pt x="1324" y="274"/>
                  </a:lnTo>
                  <a:lnTo>
                    <a:pt x="1327" y="309"/>
                  </a:lnTo>
                  <a:lnTo>
                    <a:pt x="1327" y="339"/>
                  </a:lnTo>
                  <a:lnTo>
                    <a:pt x="1327" y="352"/>
                  </a:lnTo>
                  <a:lnTo>
                    <a:pt x="1324" y="364"/>
                  </a:lnTo>
                  <a:lnTo>
                    <a:pt x="1324" y="364"/>
                  </a:lnTo>
                  <a:lnTo>
                    <a:pt x="1322" y="375"/>
                  </a:lnTo>
                  <a:lnTo>
                    <a:pt x="1318" y="384"/>
                  </a:lnTo>
                  <a:lnTo>
                    <a:pt x="1311" y="401"/>
                  </a:lnTo>
                  <a:lnTo>
                    <a:pt x="1304" y="412"/>
                  </a:lnTo>
                  <a:lnTo>
                    <a:pt x="1302" y="416"/>
                  </a:lnTo>
                  <a:lnTo>
                    <a:pt x="1302" y="416"/>
                  </a:lnTo>
                  <a:lnTo>
                    <a:pt x="1306" y="381"/>
                  </a:lnTo>
                  <a:lnTo>
                    <a:pt x="1308" y="350"/>
                  </a:lnTo>
                  <a:lnTo>
                    <a:pt x="1309" y="336"/>
                  </a:lnTo>
                  <a:lnTo>
                    <a:pt x="1308" y="324"/>
                  </a:lnTo>
                  <a:lnTo>
                    <a:pt x="1308" y="324"/>
                  </a:lnTo>
                  <a:lnTo>
                    <a:pt x="1299" y="261"/>
                  </a:lnTo>
                  <a:lnTo>
                    <a:pt x="1244" y="199"/>
                  </a:lnTo>
                  <a:lnTo>
                    <a:pt x="1244" y="199"/>
                  </a:lnTo>
                  <a:lnTo>
                    <a:pt x="1248" y="220"/>
                  </a:lnTo>
                  <a:lnTo>
                    <a:pt x="1252" y="238"/>
                  </a:lnTo>
                  <a:lnTo>
                    <a:pt x="1253" y="252"/>
                  </a:lnTo>
                  <a:lnTo>
                    <a:pt x="1253" y="252"/>
                  </a:lnTo>
                  <a:lnTo>
                    <a:pt x="1252" y="261"/>
                  </a:lnTo>
                  <a:lnTo>
                    <a:pt x="1252" y="269"/>
                  </a:lnTo>
                  <a:lnTo>
                    <a:pt x="1251" y="281"/>
                  </a:lnTo>
                  <a:lnTo>
                    <a:pt x="1251" y="301"/>
                  </a:lnTo>
                  <a:lnTo>
                    <a:pt x="1251" y="301"/>
                  </a:lnTo>
                  <a:lnTo>
                    <a:pt x="1252" y="313"/>
                  </a:lnTo>
                  <a:lnTo>
                    <a:pt x="1253" y="322"/>
                  </a:lnTo>
                  <a:lnTo>
                    <a:pt x="1255" y="334"/>
                  </a:lnTo>
                  <a:lnTo>
                    <a:pt x="1259" y="344"/>
                  </a:lnTo>
                  <a:lnTo>
                    <a:pt x="1261" y="355"/>
                  </a:lnTo>
                  <a:lnTo>
                    <a:pt x="1261" y="355"/>
                  </a:lnTo>
                  <a:lnTo>
                    <a:pt x="1260" y="362"/>
                  </a:lnTo>
                  <a:lnTo>
                    <a:pt x="1258" y="372"/>
                  </a:lnTo>
                  <a:lnTo>
                    <a:pt x="1251" y="396"/>
                  </a:lnTo>
                  <a:lnTo>
                    <a:pt x="1239" y="427"/>
                  </a:lnTo>
                  <a:lnTo>
                    <a:pt x="1239" y="427"/>
                  </a:lnTo>
                  <a:lnTo>
                    <a:pt x="1244" y="407"/>
                  </a:lnTo>
                  <a:lnTo>
                    <a:pt x="1249" y="384"/>
                  </a:lnTo>
                  <a:lnTo>
                    <a:pt x="1249" y="384"/>
                  </a:lnTo>
                  <a:lnTo>
                    <a:pt x="1249" y="332"/>
                  </a:lnTo>
                  <a:lnTo>
                    <a:pt x="1249" y="332"/>
                  </a:lnTo>
                  <a:lnTo>
                    <a:pt x="1248" y="328"/>
                  </a:lnTo>
                  <a:lnTo>
                    <a:pt x="1246" y="322"/>
                  </a:lnTo>
                  <a:lnTo>
                    <a:pt x="1238" y="306"/>
                  </a:lnTo>
                  <a:lnTo>
                    <a:pt x="1238" y="306"/>
                  </a:lnTo>
                  <a:lnTo>
                    <a:pt x="1235" y="300"/>
                  </a:lnTo>
                  <a:lnTo>
                    <a:pt x="1233" y="290"/>
                  </a:lnTo>
                  <a:lnTo>
                    <a:pt x="1229" y="270"/>
                  </a:lnTo>
                  <a:lnTo>
                    <a:pt x="1225" y="233"/>
                  </a:lnTo>
                  <a:lnTo>
                    <a:pt x="1225" y="233"/>
                  </a:lnTo>
                  <a:lnTo>
                    <a:pt x="1222" y="218"/>
                  </a:lnTo>
                  <a:lnTo>
                    <a:pt x="1220" y="200"/>
                  </a:lnTo>
                  <a:lnTo>
                    <a:pt x="1219" y="177"/>
                  </a:lnTo>
                  <a:lnTo>
                    <a:pt x="1185" y="147"/>
                  </a:lnTo>
                  <a:lnTo>
                    <a:pt x="1185" y="147"/>
                  </a:lnTo>
                  <a:lnTo>
                    <a:pt x="1187" y="168"/>
                  </a:lnTo>
                  <a:lnTo>
                    <a:pt x="1189" y="189"/>
                  </a:lnTo>
                  <a:lnTo>
                    <a:pt x="1193" y="211"/>
                  </a:lnTo>
                  <a:lnTo>
                    <a:pt x="1193" y="211"/>
                  </a:lnTo>
                  <a:lnTo>
                    <a:pt x="1197" y="227"/>
                  </a:lnTo>
                  <a:lnTo>
                    <a:pt x="1201" y="237"/>
                  </a:lnTo>
                  <a:lnTo>
                    <a:pt x="1212" y="254"/>
                  </a:lnTo>
                  <a:lnTo>
                    <a:pt x="1212" y="254"/>
                  </a:lnTo>
                  <a:lnTo>
                    <a:pt x="1215" y="263"/>
                  </a:lnTo>
                  <a:lnTo>
                    <a:pt x="1219" y="276"/>
                  </a:lnTo>
                  <a:lnTo>
                    <a:pt x="1227" y="308"/>
                  </a:lnTo>
                  <a:lnTo>
                    <a:pt x="1234" y="343"/>
                  </a:lnTo>
                  <a:lnTo>
                    <a:pt x="1236" y="358"/>
                  </a:lnTo>
                  <a:lnTo>
                    <a:pt x="1236" y="369"/>
                  </a:lnTo>
                  <a:lnTo>
                    <a:pt x="1236" y="369"/>
                  </a:lnTo>
                  <a:lnTo>
                    <a:pt x="1235" y="381"/>
                  </a:lnTo>
                  <a:lnTo>
                    <a:pt x="1233" y="393"/>
                  </a:lnTo>
                  <a:lnTo>
                    <a:pt x="1226" y="420"/>
                  </a:lnTo>
                  <a:lnTo>
                    <a:pt x="1220" y="441"/>
                  </a:lnTo>
                  <a:lnTo>
                    <a:pt x="1216" y="451"/>
                  </a:lnTo>
                  <a:lnTo>
                    <a:pt x="1216" y="451"/>
                  </a:lnTo>
                  <a:lnTo>
                    <a:pt x="1222" y="419"/>
                  </a:lnTo>
                  <a:lnTo>
                    <a:pt x="1222" y="419"/>
                  </a:lnTo>
                  <a:lnTo>
                    <a:pt x="1222" y="396"/>
                  </a:lnTo>
                  <a:lnTo>
                    <a:pt x="1222" y="369"/>
                  </a:lnTo>
                  <a:lnTo>
                    <a:pt x="1222" y="369"/>
                  </a:lnTo>
                  <a:lnTo>
                    <a:pt x="1221" y="360"/>
                  </a:lnTo>
                  <a:lnTo>
                    <a:pt x="1217" y="349"/>
                  </a:lnTo>
                  <a:lnTo>
                    <a:pt x="1212" y="328"/>
                  </a:lnTo>
                  <a:lnTo>
                    <a:pt x="1212" y="328"/>
                  </a:lnTo>
                  <a:lnTo>
                    <a:pt x="1195" y="268"/>
                  </a:lnTo>
                  <a:lnTo>
                    <a:pt x="1195" y="268"/>
                  </a:lnTo>
                  <a:lnTo>
                    <a:pt x="1175" y="197"/>
                  </a:lnTo>
                  <a:lnTo>
                    <a:pt x="1175" y="197"/>
                  </a:lnTo>
                  <a:lnTo>
                    <a:pt x="1158" y="120"/>
                  </a:lnTo>
                  <a:lnTo>
                    <a:pt x="1158" y="120"/>
                  </a:lnTo>
                  <a:lnTo>
                    <a:pt x="1142" y="106"/>
                  </a:lnTo>
                  <a:lnTo>
                    <a:pt x="1120" y="88"/>
                  </a:lnTo>
                  <a:lnTo>
                    <a:pt x="1120" y="88"/>
                  </a:lnTo>
                  <a:lnTo>
                    <a:pt x="1120" y="122"/>
                  </a:lnTo>
                  <a:lnTo>
                    <a:pt x="1121" y="151"/>
                  </a:lnTo>
                  <a:lnTo>
                    <a:pt x="1121" y="151"/>
                  </a:lnTo>
                  <a:lnTo>
                    <a:pt x="1120" y="172"/>
                  </a:lnTo>
                  <a:lnTo>
                    <a:pt x="1117" y="207"/>
                  </a:lnTo>
                  <a:lnTo>
                    <a:pt x="1112" y="243"/>
                  </a:lnTo>
                  <a:lnTo>
                    <a:pt x="1110" y="263"/>
                  </a:lnTo>
                  <a:lnTo>
                    <a:pt x="1110" y="263"/>
                  </a:lnTo>
                  <a:lnTo>
                    <a:pt x="1111" y="267"/>
                  </a:lnTo>
                  <a:lnTo>
                    <a:pt x="1112" y="271"/>
                  </a:lnTo>
                  <a:lnTo>
                    <a:pt x="1118" y="283"/>
                  </a:lnTo>
                  <a:lnTo>
                    <a:pt x="1131" y="305"/>
                  </a:lnTo>
                  <a:lnTo>
                    <a:pt x="1131" y="305"/>
                  </a:lnTo>
                  <a:lnTo>
                    <a:pt x="1133" y="309"/>
                  </a:lnTo>
                  <a:lnTo>
                    <a:pt x="1135" y="317"/>
                  </a:lnTo>
                  <a:lnTo>
                    <a:pt x="1137" y="333"/>
                  </a:lnTo>
                  <a:lnTo>
                    <a:pt x="1139" y="353"/>
                  </a:lnTo>
                  <a:lnTo>
                    <a:pt x="1142" y="364"/>
                  </a:lnTo>
                  <a:lnTo>
                    <a:pt x="1145" y="376"/>
                  </a:lnTo>
                  <a:lnTo>
                    <a:pt x="1145" y="376"/>
                  </a:lnTo>
                  <a:lnTo>
                    <a:pt x="1150" y="388"/>
                  </a:lnTo>
                  <a:lnTo>
                    <a:pt x="1155" y="398"/>
                  </a:lnTo>
                  <a:lnTo>
                    <a:pt x="1163" y="415"/>
                  </a:lnTo>
                  <a:lnTo>
                    <a:pt x="1170" y="428"/>
                  </a:lnTo>
                  <a:lnTo>
                    <a:pt x="1175" y="438"/>
                  </a:lnTo>
                  <a:lnTo>
                    <a:pt x="1175" y="438"/>
                  </a:lnTo>
                  <a:lnTo>
                    <a:pt x="1175" y="444"/>
                  </a:lnTo>
                  <a:lnTo>
                    <a:pt x="1172" y="456"/>
                  </a:lnTo>
                  <a:lnTo>
                    <a:pt x="1168" y="486"/>
                  </a:lnTo>
                  <a:lnTo>
                    <a:pt x="1158" y="533"/>
                  </a:lnTo>
                  <a:lnTo>
                    <a:pt x="1158" y="533"/>
                  </a:lnTo>
                  <a:lnTo>
                    <a:pt x="1158" y="546"/>
                  </a:lnTo>
                  <a:lnTo>
                    <a:pt x="1158" y="546"/>
                  </a:lnTo>
                  <a:lnTo>
                    <a:pt x="1165" y="542"/>
                  </a:lnTo>
                  <a:lnTo>
                    <a:pt x="1165" y="542"/>
                  </a:lnTo>
                  <a:lnTo>
                    <a:pt x="1170" y="516"/>
                  </a:lnTo>
                  <a:lnTo>
                    <a:pt x="1170" y="516"/>
                  </a:lnTo>
                  <a:lnTo>
                    <a:pt x="1172" y="503"/>
                  </a:lnTo>
                  <a:lnTo>
                    <a:pt x="1177" y="484"/>
                  </a:lnTo>
                  <a:lnTo>
                    <a:pt x="1185" y="452"/>
                  </a:lnTo>
                  <a:lnTo>
                    <a:pt x="1185" y="452"/>
                  </a:lnTo>
                  <a:lnTo>
                    <a:pt x="1187" y="444"/>
                  </a:lnTo>
                  <a:lnTo>
                    <a:pt x="1189" y="431"/>
                  </a:lnTo>
                  <a:lnTo>
                    <a:pt x="1190" y="415"/>
                  </a:lnTo>
                  <a:lnTo>
                    <a:pt x="1191" y="402"/>
                  </a:lnTo>
                  <a:lnTo>
                    <a:pt x="1191" y="402"/>
                  </a:lnTo>
                  <a:lnTo>
                    <a:pt x="1190" y="391"/>
                  </a:lnTo>
                  <a:lnTo>
                    <a:pt x="1188" y="383"/>
                  </a:lnTo>
                  <a:lnTo>
                    <a:pt x="1185" y="376"/>
                  </a:lnTo>
                  <a:lnTo>
                    <a:pt x="1184" y="369"/>
                  </a:lnTo>
                  <a:lnTo>
                    <a:pt x="1184" y="369"/>
                  </a:lnTo>
                  <a:lnTo>
                    <a:pt x="1183" y="358"/>
                  </a:lnTo>
                  <a:lnTo>
                    <a:pt x="1178" y="343"/>
                  </a:lnTo>
                  <a:lnTo>
                    <a:pt x="1174" y="327"/>
                  </a:lnTo>
                  <a:lnTo>
                    <a:pt x="1170" y="321"/>
                  </a:lnTo>
                  <a:lnTo>
                    <a:pt x="1168" y="318"/>
                  </a:lnTo>
                  <a:lnTo>
                    <a:pt x="1168" y="318"/>
                  </a:lnTo>
                  <a:lnTo>
                    <a:pt x="1164" y="314"/>
                  </a:lnTo>
                  <a:lnTo>
                    <a:pt x="1161" y="309"/>
                  </a:lnTo>
                  <a:lnTo>
                    <a:pt x="1153" y="296"/>
                  </a:lnTo>
                  <a:lnTo>
                    <a:pt x="1146" y="282"/>
                  </a:lnTo>
                  <a:lnTo>
                    <a:pt x="1142" y="268"/>
                  </a:lnTo>
                  <a:lnTo>
                    <a:pt x="1142" y="268"/>
                  </a:lnTo>
                  <a:lnTo>
                    <a:pt x="1140" y="258"/>
                  </a:lnTo>
                  <a:lnTo>
                    <a:pt x="1139" y="242"/>
                  </a:lnTo>
                  <a:lnTo>
                    <a:pt x="1138" y="201"/>
                  </a:lnTo>
                  <a:lnTo>
                    <a:pt x="1138" y="163"/>
                  </a:lnTo>
                  <a:lnTo>
                    <a:pt x="1139" y="151"/>
                  </a:lnTo>
                  <a:lnTo>
                    <a:pt x="1140" y="149"/>
                  </a:lnTo>
                  <a:lnTo>
                    <a:pt x="1142" y="148"/>
                  </a:lnTo>
                  <a:lnTo>
                    <a:pt x="1142" y="148"/>
                  </a:lnTo>
                  <a:lnTo>
                    <a:pt x="1144" y="150"/>
                  </a:lnTo>
                  <a:lnTo>
                    <a:pt x="1146" y="155"/>
                  </a:lnTo>
                  <a:lnTo>
                    <a:pt x="1151" y="174"/>
                  </a:lnTo>
                  <a:lnTo>
                    <a:pt x="1159" y="221"/>
                  </a:lnTo>
                  <a:lnTo>
                    <a:pt x="1159" y="221"/>
                  </a:lnTo>
                  <a:lnTo>
                    <a:pt x="1165" y="246"/>
                  </a:lnTo>
                  <a:lnTo>
                    <a:pt x="1172" y="275"/>
                  </a:lnTo>
                  <a:lnTo>
                    <a:pt x="1180" y="301"/>
                  </a:lnTo>
                  <a:lnTo>
                    <a:pt x="1183" y="312"/>
                  </a:lnTo>
                  <a:lnTo>
                    <a:pt x="1187" y="319"/>
                  </a:lnTo>
                  <a:lnTo>
                    <a:pt x="1187" y="319"/>
                  </a:lnTo>
                  <a:lnTo>
                    <a:pt x="1193" y="332"/>
                  </a:lnTo>
                  <a:lnTo>
                    <a:pt x="1197" y="346"/>
                  </a:lnTo>
                  <a:lnTo>
                    <a:pt x="1203" y="364"/>
                  </a:lnTo>
                  <a:lnTo>
                    <a:pt x="1209" y="389"/>
                  </a:lnTo>
                  <a:lnTo>
                    <a:pt x="1209" y="389"/>
                  </a:lnTo>
                  <a:lnTo>
                    <a:pt x="1212" y="402"/>
                  </a:lnTo>
                  <a:lnTo>
                    <a:pt x="1213" y="413"/>
                  </a:lnTo>
                  <a:lnTo>
                    <a:pt x="1213" y="421"/>
                  </a:lnTo>
                  <a:lnTo>
                    <a:pt x="1210" y="428"/>
                  </a:lnTo>
                  <a:lnTo>
                    <a:pt x="1206" y="442"/>
                  </a:lnTo>
                  <a:lnTo>
                    <a:pt x="1202" y="450"/>
                  </a:lnTo>
                  <a:lnTo>
                    <a:pt x="1200" y="459"/>
                  </a:lnTo>
                  <a:lnTo>
                    <a:pt x="1200" y="459"/>
                  </a:lnTo>
                  <a:lnTo>
                    <a:pt x="1195" y="475"/>
                  </a:lnTo>
                  <a:lnTo>
                    <a:pt x="1190" y="483"/>
                  </a:lnTo>
                  <a:lnTo>
                    <a:pt x="1187" y="488"/>
                  </a:lnTo>
                  <a:lnTo>
                    <a:pt x="1185" y="496"/>
                  </a:lnTo>
                  <a:lnTo>
                    <a:pt x="1185" y="496"/>
                  </a:lnTo>
                  <a:lnTo>
                    <a:pt x="1185" y="503"/>
                  </a:lnTo>
                  <a:lnTo>
                    <a:pt x="1187" y="511"/>
                  </a:lnTo>
                  <a:lnTo>
                    <a:pt x="1189" y="529"/>
                  </a:lnTo>
                  <a:lnTo>
                    <a:pt x="1189" y="529"/>
                  </a:lnTo>
                  <a:lnTo>
                    <a:pt x="1199" y="521"/>
                  </a:lnTo>
                  <a:lnTo>
                    <a:pt x="1206" y="513"/>
                  </a:lnTo>
                  <a:lnTo>
                    <a:pt x="1214" y="501"/>
                  </a:lnTo>
                  <a:lnTo>
                    <a:pt x="1214" y="501"/>
                  </a:lnTo>
                  <a:close/>
                  <a:moveTo>
                    <a:pt x="1381" y="339"/>
                  </a:moveTo>
                  <a:lnTo>
                    <a:pt x="1381" y="339"/>
                  </a:lnTo>
                  <a:lnTo>
                    <a:pt x="1380" y="364"/>
                  </a:lnTo>
                  <a:lnTo>
                    <a:pt x="1378" y="384"/>
                  </a:lnTo>
                  <a:lnTo>
                    <a:pt x="1376" y="400"/>
                  </a:lnTo>
                  <a:lnTo>
                    <a:pt x="1376" y="400"/>
                  </a:lnTo>
                  <a:lnTo>
                    <a:pt x="1373" y="410"/>
                  </a:lnTo>
                  <a:lnTo>
                    <a:pt x="1367" y="423"/>
                  </a:lnTo>
                  <a:lnTo>
                    <a:pt x="1359" y="435"/>
                  </a:lnTo>
                  <a:lnTo>
                    <a:pt x="1349" y="446"/>
                  </a:lnTo>
                  <a:lnTo>
                    <a:pt x="1349" y="446"/>
                  </a:lnTo>
                  <a:lnTo>
                    <a:pt x="1340" y="456"/>
                  </a:lnTo>
                  <a:lnTo>
                    <a:pt x="1334" y="461"/>
                  </a:lnTo>
                  <a:lnTo>
                    <a:pt x="1331" y="465"/>
                  </a:lnTo>
                  <a:lnTo>
                    <a:pt x="1330" y="470"/>
                  </a:lnTo>
                  <a:lnTo>
                    <a:pt x="1328" y="484"/>
                  </a:lnTo>
                  <a:lnTo>
                    <a:pt x="1328" y="484"/>
                  </a:lnTo>
                  <a:lnTo>
                    <a:pt x="1327" y="492"/>
                  </a:lnTo>
                  <a:lnTo>
                    <a:pt x="1324" y="499"/>
                  </a:lnTo>
                  <a:lnTo>
                    <a:pt x="1321" y="508"/>
                  </a:lnTo>
                  <a:lnTo>
                    <a:pt x="1317" y="515"/>
                  </a:lnTo>
                  <a:lnTo>
                    <a:pt x="1312" y="521"/>
                  </a:lnTo>
                  <a:lnTo>
                    <a:pt x="1306" y="528"/>
                  </a:lnTo>
                  <a:lnTo>
                    <a:pt x="1299" y="534"/>
                  </a:lnTo>
                  <a:lnTo>
                    <a:pt x="1291" y="541"/>
                  </a:lnTo>
                  <a:lnTo>
                    <a:pt x="1291" y="541"/>
                  </a:lnTo>
                  <a:lnTo>
                    <a:pt x="1280" y="548"/>
                  </a:lnTo>
                  <a:lnTo>
                    <a:pt x="1280" y="548"/>
                  </a:lnTo>
                  <a:lnTo>
                    <a:pt x="1308" y="571"/>
                  </a:lnTo>
                  <a:lnTo>
                    <a:pt x="1316" y="570"/>
                  </a:lnTo>
                  <a:lnTo>
                    <a:pt x="1316" y="570"/>
                  </a:lnTo>
                  <a:lnTo>
                    <a:pt x="1344" y="570"/>
                  </a:lnTo>
                  <a:lnTo>
                    <a:pt x="1344" y="570"/>
                  </a:lnTo>
                  <a:lnTo>
                    <a:pt x="1351" y="568"/>
                  </a:lnTo>
                  <a:lnTo>
                    <a:pt x="1356" y="568"/>
                  </a:lnTo>
                  <a:lnTo>
                    <a:pt x="1367" y="564"/>
                  </a:lnTo>
                  <a:lnTo>
                    <a:pt x="1367" y="564"/>
                  </a:lnTo>
                  <a:lnTo>
                    <a:pt x="1387" y="555"/>
                  </a:lnTo>
                  <a:lnTo>
                    <a:pt x="1417" y="545"/>
                  </a:lnTo>
                  <a:lnTo>
                    <a:pt x="1417" y="545"/>
                  </a:lnTo>
                  <a:lnTo>
                    <a:pt x="1425" y="540"/>
                  </a:lnTo>
                  <a:lnTo>
                    <a:pt x="1432" y="535"/>
                  </a:lnTo>
                  <a:lnTo>
                    <a:pt x="1437" y="528"/>
                  </a:lnTo>
                  <a:lnTo>
                    <a:pt x="1442" y="521"/>
                  </a:lnTo>
                  <a:lnTo>
                    <a:pt x="1444" y="511"/>
                  </a:lnTo>
                  <a:lnTo>
                    <a:pt x="1447" y="502"/>
                  </a:lnTo>
                  <a:lnTo>
                    <a:pt x="1451" y="480"/>
                  </a:lnTo>
                  <a:lnTo>
                    <a:pt x="1451" y="480"/>
                  </a:lnTo>
                  <a:lnTo>
                    <a:pt x="1453" y="470"/>
                  </a:lnTo>
                  <a:lnTo>
                    <a:pt x="1453" y="460"/>
                  </a:lnTo>
                  <a:lnTo>
                    <a:pt x="1452" y="451"/>
                  </a:lnTo>
                  <a:lnTo>
                    <a:pt x="1451" y="442"/>
                  </a:lnTo>
                  <a:lnTo>
                    <a:pt x="1449" y="431"/>
                  </a:lnTo>
                  <a:lnTo>
                    <a:pt x="1447" y="426"/>
                  </a:lnTo>
                  <a:lnTo>
                    <a:pt x="1426" y="395"/>
                  </a:lnTo>
                  <a:lnTo>
                    <a:pt x="1426" y="395"/>
                  </a:lnTo>
                  <a:lnTo>
                    <a:pt x="1429" y="413"/>
                  </a:lnTo>
                  <a:lnTo>
                    <a:pt x="1430" y="428"/>
                  </a:lnTo>
                  <a:lnTo>
                    <a:pt x="1430" y="437"/>
                  </a:lnTo>
                  <a:lnTo>
                    <a:pt x="1429" y="442"/>
                  </a:lnTo>
                  <a:lnTo>
                    <a:pt x="1429" y="442"/>
                  </a:lnTo>
                  <a:lnTo>
                    <a:pt x="1426" y="450"/>
                  </a:lnTo>
                  <a:lnTo>
                    <a:pt x="1423" y="458"/>
                  </a:lnTo>
                  <a:lnTo>
                    <a:pt x="1412" y="479"/>
                  </a:lnTo>
                  <a:lnTo>
                    <a:pt x="1405" y="490"/>
                  </a:lnTo>
                  <a:lnTo>
                    <a:pt x="1399" y="498"/>
                  </a:lnTo>
                  <a:lnTo>
                    <a:pt x="1392" y="507"/>
                  </a:lnTo>
                  <a:lnTo>
                    <a:pt x="1386" y="511"/>
                  </a:lnTo>
                  <a:lnTo>
                    <a:pt x="1386" y="511"/>
                  </a:lnTo>
                  <a:lnTo>
                    <a:pt x="1380" y="515"/>
                  </a:lnTo>
                  <a:lnTo>
                    <a:pt x="1375" y="518"/>
                  </a:lnTo>
                  <a:lnTo>
                    <a:pt x="1367" y="529"/>
                  </a:lnTo>
                  <a:lnTo>
                    <a:pt x="1359" y="540"/>
                  </a:lnTo>
                  <a:lnTo>
                    <a:pt x="1353" y="545"/>
                  </a:lnTo>
                  <a:lnTo>
                    <a:pt x="1347" y="549"/>
                  </a:lnTo>
                  <a:lnTo>
                    <a:pt x="1347" y="549"/>
                  </a:lnTo>
                  <a:lnTo>
                    <a:pt x="1341" y="552"/>
                  </a:lnTo>
                  <a:lnTo>
                    <a:pt x="1336" y="553"/>
                  </a:lnTo>
                  <a:lnTo>
                    <a:pt x="1331" y="554"/>
                  </a:lnTo>
                  <a:lnTo>
                    <a:pt x="1328" y="553"/>
                  </a:lnTo>
                  <a:lnTo>
                    <a:pt x="1323" y="552"/>
                  </a:lnTo>
                  <a:lnTo>
                    <a:pt x="1321" y="551"/>
                  </a:lnTo>
                  <a:lnTo>
                    <a:pt x="1321" y="551"/>
                  </a:lnTo>
                  <a:lnTo>
                    <a:pt x="1332" y="542"/>
                  </a:lnTo>
                  <a:lnTo>
                    <a:pt x="1340" y="534"/>
                  </a:lnTo>
                  <a:lnTo>
                    <a:pt x="1343" y="532"/>
                  </a:lnTo>
                  <a:lnTo>
                    <a:pt x="1344" y="529"/>
                  </a:lnTo>
                  <a:lnTo>
                    <a:pt x="1344" y="529"/>
                  </a:lnTo>
                  <a:lnTo>
                    <a:pt x="1346" y="524"/>
                  </a:lnTo>
                  <a:lnTo>
                    <a:pt x="1349" y="518"/>
                  </a:lnTo>
                  <a:lnTo>
                    <a:pt x="1354" y="510"/>
                  </a:lnTo>
                  <a:lnTo>
                    <a:pt x="1362" y="501"/>
                  </a:lnTo>
                  <a:lnTo>
                    <a:pt x="1362" y="501"/>
                  </a:lnTo>
                  <a:lnTo>
                    <a:pt x="1374" y="488"/>
                  </a:lnTo>
                  <a:lnTo>
                    <a:pt x="1391" y="469"/>
                  </a:lnTo>
                  <a:lnTo>
                    <a:pt x="1399" y="458"/>
                  </a:lnTo>
                  <a:lnTo>
                    <a:pt x="1406" y="448"/>
                  </a:lnTo>
                  <a:lnTo>
                    <a:pt x="1411" y="439"/>
                  </a:lnTo>
                  <a:lnTo>
                    <a:pt x="1414" y="431"/>
                  </a:lnTo>
                  <a:lnTo>
                    <a:pt x="1414" y="431"/>
                  </a:lnTo>
                  <a:lnTo>
                    <a:pt x="1415" y="422"/>
                  </a:lnTo>
                  <a:lnTo>
                    <a:pt x="1415" y="414"/>
                  </a:lnTo>
                  <a:lnTo>
                    <a:pt x="1413" y="396"/>
                  </a:lnTo>
                  <a:lnTo>
                    <a:pt x="1411" y="382"/>
                  </a:lnTo>
                  <a:lnTo>
                    <a:pt x="1410" y="376"/>
                  </a:lnTo>
                  <a:lnTo>
                    <a:pt x="1381" y="339"/>
                  </a:lnTo>
                  <a:close/>
                  <a:moveTo>
                    <a:pt x="1463" y="446"/>
                  </a:moveTo>
                  <a:lnTo>
                    <a:pt x="1463" y="446"/>
                  </a:lnTo>
                  <a:lnTo>
                    <a:pt x="1464" y="452"/>
                  </a:lnTo>
                  <a:lnTo>
                    <a:pt x="1466" y="465"/>
                  </a:lnTo>
                  <a:lnTo>
                    <a:pt x="1468" y="475"/>
                  </a:lnTo>
                  <a:lnTo>
                    <a:pt x="1468" y="483"/>
                  </a:lnTo>
                  <a:lnTo>
                    <a:pt x="1468" y="492"/>
                  </a:lnTo>
                  <a:lnTo>
                    <a:pt x="1465" y="501"/>
                  </a:lnTo>
                  <a:lnTo>
                    <a:pt x="1465" y="501"/>
                  </a:lnTo>
                  <a:lnTo>
                    <a:pt x="1461" y="516"/>
                  </a:lnTo>
                  <a:lnTo>
                    <a:pt x="1456" y="529"/>
                  </a:lnTo>
                  <a:lnTo>
                    <a:pt x="1453" y="535"/>
                  </a:lnTo>
                  <a:lnTo>
                    <a:pt x="1450" y="540"/>
                  </a:lnTo>
                  <a:lnTo>
                    <a:pt x="1446" y="543"/>
                  </a:lnTo>
                  <a:lnTo>
                    <a:pt x="1442" y="547"/>
                  </a:lnTo>
                  <a:lnTo>
                    <a:pt x="1442" y="547"/>
                  </a:lnTo>
                  <a:lnTo>
                    <a:pt x="1433" y="552"/>
                  </a:lnTo>
                  <a:lnTo>
                    <a:pt x="1427" y="554"/>
                  </a:lnTo>
                  <a:lnTo>
                    <a:pt x="1419" y="558"/>
                  </a:lnTo>
                  <a:lnTo>
                    <a:pt x="1419" y="558"/>
                  </a:lnTo>
                  <a:lnTo>
                    <a:pt x="1417" y="559"/>
                  </a:lnTo>
                  <a:lnTo>
                    <a:pt x="1417" y="559"/>
                  </a:lnTo>
                  <a:lnTo>
                    <a:pt x="1410" y="565"/>
                  </a:lnTo>
                  <a:lnTo>
                    <a:pt x="1410" y="565"/>
                  </a:lnTo>
                  <a:lnTo>
                    <a:pt x="1407" y="567"/>
                  </a:lnTo>
                  <a:lnTo>
                    <a:pt x="1406" y="570"/>
                  </a:lnTo>
                  <a:lnTo>
                    <a:pt x="1405" y="572"/>
                  </a:lnTo>
                  <a:lnTo>
                    <a:pt x="1402" y="573"/>
                  </a:lnTo>
                  <a:lnTo>
                    <a:pt x="1392" y="576"/>
                  </a:lnTo>
                  <a:lnTo>
                    <a:pt x="1392" y="576"/>
                  </a:lnTo>
                  <a:lnTo>
                    <a:pt x="1374" y="580"/>
                  </a:lnTo>
                  <a:lnTo>
                    <a:pt x="1366" y="581"/>
                  </a:lnTo>
                  <a:lnTo>
                    <a:pt x="1366" y="581"/>
                  </a:lnTo>
                  <a:lnTo>
                    <a:pt x="1350" y="583"/>
                  </a:lnTo>
                  <a:lnTo>
                    <a:pt x="1343" y="585"/>
                  </a:lnTo>
                  <a:lnTo>
                    <a:pt x="1334" y="592"/>
                  </a:lnTo>
                  <a:lnTo>
                    <a:pt x="1353" y="612"/>
                  </a:lnTo>
                  <a:lnTo>
                    <a:pt x="1353" y="612"/>
                  </a:lnTo>
                  <a:lnTo>
                    <a:pt x="1356" y="604"/>
                  </a:lnTo>
                  <a:lnTo>
                    <a:pt x="1359" y="599"/>
                  </a:lnTo>
                  <a:lnTo>
                    <a:pt x="1361" y="598"/>
                  </a:lnTo>
                  <a:lnTo>
                    <a:pt x="1362" y="597"/>
                  </a:lnTo>
                  <a:lnTo>
                    <a:pt x="1362" y="597"/>
                  </a:lnTo>
                  <a:lnTo>
                    <a:pt x="1372" y="600"/>
                  </a:lnTo>
                  <a:lnTo>
                    <a:pt x="1391" y="603"/>
                  </a:lnTo>
                  <a:lnTo>
                    <a:pt x="1391" y="603"/>
                  </a:lnTo>
                  <a:lnTo>
                    <a:pt x="1402" y="605"/>
                  </a:lnTo>
                  <a:lnTo>
                    <a:pt x="1413" y="606"/>
                  </a:lnTo>
                  <a:lnTo>
                    <a:pt x="1419" y="606"/>
                  </a:lnTo>
                  <a:lnTo>
                    <a:pt x="1426" y="605"/>
                  </a:lnTo>
                  <a:lnTo>
                    <a:pt x="1433" y="602"/>
                  </a:lnTo>
                  <a:lnTo>
                    <a:pt x="1440" y="596"/>
                  </a:lnTo>
                  <a:lnTo>
                    <a:pt x="1440" y="596"/>
                  </a:lnTo>
                  <a:lnTo>
                    <a:pt x="1453" y="584"/>
                  </a:lnTo>
                  <a:lnTo>
                    <a:pt x="1461" y="573"/>
                  </a:lnTo>
                  <a:lnTo>
                    <a:pt x="1472" y="554"/>
                  </a:lnTo>
                  <a:lnTo>
                    <a:pt x="1472" y="554"/>
                  </a:lnTo>
                  <a:lnTo>
                    <a:pt x="1483" y="539"/>
                  </a:lnTo>
                  <a:lnTo>
                    <a:pt x="1485" y="533"/>
                  </a:lnTo>
                  <a:lnTo>
                    <a:pt x="1487" y="526"/>
                  </a:lnTo>
                  <a:lnTo>
                    <a:pt x="1487" y="526"/>
                  </a:lnTo>
                  <a:lnTo>
                    <a:pt x="1485" y="511"/>
                  </a:lnTo>
                  <a:lnTo>
                    <a:pt x="1481" y="490"/>
                  </a:lnTo>
                  <a:lnTo>
                    <a:pt x="1475" y="463"/>
                  </a:lnTo>
                  <a:lnTo>
                    <a:pt x="1463" y="446"/>
                  </a:lnTo>
                  <a:close/>
                  <a:moveTo>
                    <a:pt x="988" y="35"/>
                  </a:moveTo>
                  <a:lnTo>
                    <a:pt x="988" y="35"/>
                  </a:lnTo>
                  <a:lnTo>
                    <a:pt x="993" y="44"/>
                  </a:lnTo>
                  <a:lnTo>
                    <a:pt x="1001" y="57"/>
                  </a:lnTo>
                  <a:lnTo>
                    <a:pt x="1006" y="73"/>
                  </a:lnTo>
                  <a:lnTo>
                    <a:pt x="1011" y="90"/>
                  </a:lnTo>
                  <a:lnTo>
                    <a:pt x="1011" y="90"/>
                  </a:lnTo>
                  <a:lnTo>
                    <a:pt x="1012" y="101"/>
                  </a:lnTo>
                  <a:lnTo>
                    <a:pt x="1014" y="112"/>
                  </a:lnTo>
                  <a:lnTo>
                    <a:pt x="1014" y="123"/>
                  </a:lnTo>
                  <a:lnTo>
                    <a:pt x="1012" y="134"/>
                  </a:lnTo>
                  <a:lnTo>
                    <a:pt x="1011" y="144"/>
                  </a:lnTo>
                  <a:lnTo>
                    <a:pt x="1008" y="155"/>
                  </a:lnTo>
                  <a:lnTo>
                    <a:pt x="1001" y="177"/>
                  </a:lnTo>
                  <a:lnTo>
                    <a:pt x="1001" y="177"/>
                  </a:lnTo>
                  <a:lnTo>
                    <a:pt x="986" y="211"/>
                  </a:lnTo>
                  <a:lnTo>
                    <a:pt x="970" y="251"/>
                  </a:lnTo>
                  <a:lnTo>
                    <a:pt x="953" y="288"/>
                  </a:lnTo>
                  <a:lnTo>
                    <a:pt x="944" y="311"/>
                  </a:lnTo>
                  <a:lnTo>
                    <a:pt x="944" y="311"/>
                  </a:lnTo>
                  <a:lnTo>
                    <a:pt x="940" y="325"/>
                  </a:lnTo>
                  <a:lnTo>
                    <a:pt x="937" y="340"/>
                  </a:lnTo>
                  <a:lnTo>
                    <a:pt x="932" y="357"/>
                  </a:lnTo>
                  <a:lnTo>
                    <a:pt x="927" y="371"/>
                  </a:lnTo>
                  <a:lnTo>
                    <a:pt x="927" y="371"/>
                  </a:lnTo>
                  <a:lnTo>
                    <a:pt x="916" y="400"/>
                  </a:lnTo>
                  <a:lnTo>
                    <a:pt x="912" y="414"/>
                  </a:lnTo>
                  <a:lnTo>
                    <a:pt x="905" y="428"/>
                  </a:lnTo>
                  <a:lnTo>
                    <a:pt x="905" y="428"/>
                  </a:lnTo>
                  <a:lnTo>
                    <a:pt x="897" y="438"/>
                  </a:lnTo>
                  <a:lnTo>
                    <a:pt x="891" y="445"/>
                  </a:lnTo>
                  <a:lnTo>
                    <a:pt x="888" y="448"/>
                  </a:lnTo>
                  <a:lnTo>
                    <a:pt x="886" y="453"/>
                  </a:lnTo>
                  <a:lnTo>
                    <a:pt x="884" y="458"/>
                  </a:lnTo>
                  <a:lnTo>
                    <a:pt x="883" y="465"/>
                  </a:lnTo>
                  <a:lnTo>
                    <a:pt x="883" y="465"/>
                  </a:lnTo>
                  <a:lnTo>
                    <a:pt x="881" y="477"/>
                  </a:lnTo>
                  <a:lnTo>
                    <a:pt x="881" y="486"/>
                  </a:lnTo>
                  <a:lnTo>
                    <a:pt x="881" y="494"/>
                  </a:lnTo>
                  <a:lnTo>
                    <a:pt x="882" y="501"/>
                  </a:lnTo>
                  <a:lnTo>
                    <a:pt x="882" y="501"/>
                  </a:lnTo>
                  <a:lnTo>
                    <a:pt x="884" y="510"/>
                  </a:lnTo>
                  <a:lnTo>
                    <a:pt x="889" y="523"/>
                  </a:lnTo>
                  <a:lnTo>
                    <a:pt x="895" y="540"/>
                  </a:lnTo>
                  <a:lnTo>
                    <a:pt x="914" y="543"/>
                  </a:lnTo>
                  <a:lnTo>
                    <a:pt x="914" y="543"/>
                  </a:lnTo>
                  <a:lnTo>
                    <a:pt x="909" y="539"/>
                  </a:lnTo>
                  <a:lnTo>
                    <a:pt x="906" y="533"/>
                  </a:lnTo>
                  <a:lnTo>
                    <a:pt x="900" y="526"/>
                  </a:lnTo>
                  <a:lnTo>
                    <a:pt x="896" y="516"/>
                  </a:lnTo>
                  <a:lnTo>
                    <a:pt x="893" y="507"/>
                  </a:lnTo>
                  <a:lnTo>
                    <a:pt x="891" y="495"/>
                  </a:lnTo>
                  <a:lnTo>
                    <a:pt x="893" y="490"/>
                  </a:lnTo>
                  <a:lnTo>
                    <a:pt x="894" y="484"/>
                  </a:lnTo>
                  <a:lnTo>
                    <a:pt x="894" y="484"/>
                  </a:lnTo>
                  <a:lnTo>
                    <a:pt x="897" y="473"/>
                  </a:lnTo>
                  <a:lnTo>
                    <a:pt x="899" y="465"/>
                  </a:lnTo>
                  <a:lnTo>
                    <a:pt x="901" y="451"/>
                  </a:lnTo>
                  <a:lnTo>
                    <a:pt x="903" y="446"/>
                  </a:lnTo>
                  <a:lnTo>
                    <a:pt x="906" y="440"/>
                  </a:lnTo>
                  <a:lnTo>
                    <a:pt x="910" y="435"/>
                  </a:lnTo>
                  <a:lnTo>
                    <a:pt x="918" y="429"/>
                  </a:lnTo>
                  <a:lnTo>
                    <a:pt x="918" y="429"/>
                  </a:lnTo>
                  <a:lnTo>
                    <a:pt x="925" y="421"/>
                  </a:lnTo>
                  <a:lnTo>
                    <a:pt x="932" y="410"/>
                  </a:lnTo>
                  <a:lnTo>
                    <a:pt x="939" y="397"/>
                  </a:lnTo>
                  <a:lnTo>
                    <a:pt x="945" y="383"/>
                  </a:lnTo>
                  <a:lnTo>
                    <a:pt x="957" y="357"/>
                  </a:lnTo>
                  <a:lnTo>
                    <a:pt x="963" y="345"/>
                  </a:lnTo>
                  <a:lnTo>
                    <a:pt x="969" y="334"/>
                  </a:lnTo>
                  <a:lnTo>
                    <a:pt x="969" y="334"/>
                  </a:lnTo>
                  <a:lnTo>
                    <a:pt x="980" y="320"/>
                  </a:lnTo>
                  <a:lnTo>
                    <a:pt x="991" y="307"/>
                  </a:lnTo>
                  <a:lnTo>
                    <a:pt x="1002" y="294"/>
                  </a:lnTo>
                  <a:lnTo>
                    <a:pt x="1012" y="278"/>
                  </a:lnTo>
                  <a:lnTo>
                    <a:pt x="1012" y="278"/>
                  </a:lnTo>
                  <a:lnTo>
                    <a:pt x="1018" y="265"/>
                  </a:lnTo>
                  <a:lnTo>
                    <a:pt x="1025" y="246"/>
                  </a:lnTo>
                  <a:lnTo>
                    <a:pt x="1033" y="224"/>
                  </a:lnTo>
                  <a:lnTo>
                    <a:pt x="1040" y="198"/>
                  </a:lnTo>
                  <a:lnTo>
                    <a:pt x="1047" y="173"/>
                  </a:lnTo>
                  <a:lnTo>
                    <a:pt x="1052" y="149"/>
                  </a:lnTo>
                  <a:lnTo>
                    <a:pt x="1054" y="128"/>
                  </a:lnTo>
                  <a:lnTo>
                    <a:pt x="1055" y="113"/>
                  </a:lnTo>
                  <a:lnTo>
                    <a:pt x="1055" y="113"/>
                  </a:lnTo>
                  <a:lnTo>
                    <a:pt x="1055" y="103"/>
                  </a:lnTo>
                  <a:lnTo>
                    <a:pt x="1053" y="94"/>
                  </a:lnTo>
                  <a:lnTo>
                    <a:pt x="1050" y="88"/>
                  </a:lnTo>
                  <a:lnTo>
                    <a:pt x="1048" y="82"/>
                  </a:lnTo>
                  <a:lnTo>
                    <a:pt x="1040" y="71"/>
                  </a:lnTo>
                  <a:lnTo>
                    <a:pt x="1035" y="63"/>
                  </a:lnTo>
                  <a:lnTo>
                    <a:pt x="1030" y="54"/>
                  </a:lnTo>
                  <a:lnTo>
                    <a:pt x="1030" y="54"/>
                  </a:lnTo>
                  <a:lnTo>
                    <a:pt x="1023" y="40"/>
                  </a:lnTo>
                  <a:lnTo>
                    <a:pt x="1023" y="40"/>
                  </a:lnTo>
                  <a:lnTo>
                    <a:pt x="1005" y="37"/>
                  </a:lnTo>
                  <a:lnTo>
                    <a:pt x="988" y="35"/>
                  </a:lnTo>
                  <a:lnTo>
                    <a:pt x="988" y="35"/>
                  </a:lnTo>
                  <a:close/>
                  <a:moveTo>
                    <a:pt x="1057" y="50"/>
                  </a:moveTo>
                  <a:lnTo>
                    <a:pt x="1057" y="50"/>
                  </a:lnTo>
                  <a:lnTo>
                    <a:pt x="1062" y="59"/>
                  </a:lnTo>
                  <a:lnTo>
                    <a:pt x="1067" y="69"/>
                  </a:lnTo>
                  <a:lnTo>
                    <a:pt x="1072" y="80"/>
                  </a:lnTo>
                  <a:lnTo>
                    <a:pt x="1073" y="93"/>
                  </a:lnTo>
                  <a:lnTo>
                    <a:pt x="1073" y="93"/>
                  </a:lnTo>
                  <a:lnTo>
                    <a:pt x="1075" y="123"/>
                  </a:lnTo>
                  <a:lnTo>
                    <a:pt x="1078" y="162"/>
                  </a:lnTo>
                  <a:lnTo>
                    <a:pt x="1076" y="181"/>
                  </a:lnTo>
                  <a:lnTo>
                    <a:pt x="1075" y="199"/>
                  </a:lnTo>
                  <a:lnTo>
                    <a:pt x="1073" y="214"/>
                  </a:lnTo>
                  <a:lnTo>
                    <a:pt x="1072" y="221"/>
                  </a:lnTo>
                  <a:lnTo>
                    <a:pt x="1069" y="226"/>
                  </a:lnTo>
                  <a:lnTo>
                    <a:pt x="1069" y="226"/>
                  </a:lnTo>
                  <a:lnTo>
                    <a:pt x="1040" y="275"/>
                  </a:lnTo>
                  <a:lnTo>
                    <a:pt x="1024" y="299"/>
                  </a:lnTo>
                  <a:lnTo>
                    <a:pt x="1012" y="315"/>
                  </a:lnTo>
                  <a:lnTo>
                    <a:pt x="1012" y="315"/>
                  </a:lnTo>
                  <a:lnTo>
                    <a:pt x="1005" y="324"/>
                  </a:lnTo>
                  <a:lnTo>
                    <a:pt x="997" y="338"/>
                  </a:lnTo>
                  <a:lnTo>
                    <a:pt x="977" y="375"/>
                  </a:lnTo>
                  <a:lnTo>
                    <a:pt x="957" y="412"/>
                  </a:lnTo>
                  <a:lnTo>
                    <a:pt x="945" y="434"/>
                  </a:lnTo>
                  <a:lnTo>
                    <a:pt x="945" y="434"/>
                  </a:lnTo>
                  <a:lnTo>
                    <a:pt x="942" y="439"/>
                  </a:lnTo>
                  <a:lnTo>
                    <a:pt x="940" y="442"/>
                  </a:lnTo>
                  <a:lnTo>
                    <a:pt x="934" y="446"/>
                  </a:lnTo>
                  <a:lnTo>
                    <a:pt x="932" y="450"/>
                  </a:lnTo>
                  <a:lnTo>
                    <a:pt x="931" y="453"/>
                  </a:lnTo>
                  <a:lnTo>
                    <a:pt x="931" y="460"/>
                  </a:lnTo>
                  <a:lnTo>
                    <a:pt x="932" y="470"/>
                  </a:lnTo>
                  <a:lnTo>
                    <a:pt x="932" y="470"/>
                  </a:lnTo>
                  <a:lnTo>
                    <a:pt x="934" y="499"/>
                  </a:lnTo>
                  <a:lnTo>
                    <a:pt x="935" y="505"/>
                  </a:lnTo>
                  <a:lnTo>
                    <a:pt x="937" y="510"/>
                  </a:lnTo>
                  <a:lnTo>
                    <a:pt x="937" y="510"/>
                  </a:lnTo>
                  <a:lnTo>
                    <a:pt x="941" y="518"/>
                  </a:lnTo>
                  <a:lnTo>
                    <a:pt x="951" y="529"/>
                  </a:lnTo>
                  <a:lnTo>
                    <a:pt x="964" y="543"/>
                  </a:lnTo>
                  <a:lnTo>
                    <a:pt x="964" y="543"/>
                  </a:lnTo>
                  <a:lnTo>
                    <a:pt x="955" y="526"/>
                  </a:lnTo>
                  <a:lnTo>
                    <a:pt x="950" y="511"/>
                  </a:lnTo>
                  <a:lnTo>
                    <a:pt x="946" y="501"/>
                  </a:lnTo>
                  <a:lnTo>
                    <a:pt x="946" y="501"/>
                  </a:lnTo>
                  <a:lnTo>
                    <a:pt x="944" y="491"/>
                  </a:lnTo>
                  <a:lnTo>
                    <a:pt x="942" y="484"/>
                  </a:lnTo>
                  <a:lnTo>
                    <a:pt x="941" y="477"/>
                  </a:lnTo>
                  <a:lnTo>
                    <a:pt x="940" y="469"/>
                  </a:lnTo>
                  <a:lnTo>
                    <a:pt x="941" y="460"/>
                  </a:lnTo>
                  <a:lnTo>
                    <a:pt x="945" y="452"/>
                  </a:lnTo>
                  <a:lnTo>
                    <a:pt x="951" y="445"/>
                  </a:lnTo>
                  <a:lnTo>
                    <a:pt x="951" y="445"/>
                  </a:lnTo>
                  <a:lnTo>
                    <a:pt x="958" y="437"/>
                  </a:lnTo>
                  <a:lnTo>
                    <a:pt x="965" y="427"/>
                  </a:lnTo>
                  <a:lnTo>
                    <a:pt x="979" y="404"/>
                  </a:lnTo>
                  <a:lnTo>
                    <a:pt x="986" y="393"/>
                  </a:lnTo>
                  <a:lnTo>
                    <a:pt x="996" y="381"/>
                  </a:lnTo>
                  <a:lnTo>
                    <a:pt x="1005" y="369"/>
                  </a:lnTo>
                  <a:lnTo>
                    <a:pt x="1017" y="357"/>
                  </a:lnTo>
                  <a:lnTo>
                    <a:pt x="1017" y="357"/>
                  </a:lnTo>
                  <a:lnTo>
                    <a:pt x="1030" y="343"/>
                  </a:lnTo>
                  <a:lnTo>
                    <a:pt x="1043" y="327"/>
                  </a:lnTo>
                  <a:lnTo>
                    <a:pt x="1056" y="311"/>
                  </a:lnTo>
                  <a:lnTo>
                    <a:pt x="1068" y="293"/>
                  </a:lnTo>
                  <a:lnTo>
                    <a:pt x="1079" y="276"/>
                  </a:lnTo>
                  <a:lnTo>
                    <a:pt x="1088" y="261"/>
                  </a:lnTo>
                  <a:lnTo>
                    <a:pt x="1094" y="249"/>
                  </a:lnTo>
                  <a:lnTo>
                    <a:pt x="1097" y="239"/>
                  </a:lnTo>
                  <a:lnTo>
                    <a:pt x="1097" y="239"/>
                  </a:lnTo>
                  <a:lnTo>
                    <a:pt x="1100" y="216"/>
                  </a:lnTo>
                  <a:lnTo>
                    <a:pt x="1104" y="177"/>
                  </a:lnTo>
                  <a:lnTo>
                    <a:pt x="1107" y="139"/>
                  </a:lnTo>
                  <a:lnTo>
                    <a:pt x="1108" y="117"/>
                  </a:lnTo>
                  <a:lnTo>
                    <a:pt x="1108" y="117"/>
                  </a:lnTo>
                  <a:lnTo>
                    <a:pt x="1105" y="98"/>
                  </a:lnTo>
                  <a:lnTo>
                    <a:pt x="1100" y="75"/>
                  </a:lnTo>
                  <a:lnTo>
                    <a:pt x="1100" y="75"/>
                  </a:lnTo>
                  <a:lnTo>
                    <a:pt x="1079" y="62"/>
                  </a:lnTo>
                  <a:lnTo>
                    <a:pt x="1057" y="50"/>
                  </a:lnTo>
                  <a:lnTo>
                    <a:pt x="1057" y="50"/>
                  </a:lnTo>
                  <a:close/>
                  <a:moveTo>
                    <a:pt x="1406" y="848"/>
                  </a:moveTo>
                  <a:lnTo>
                    <a:pt x="1429" y="840"/>
                  </a:lnTo>
                  <a:lnTo>
                    <a:pt x="1429" y="840"/>
                  </a:lnTo>
                  <a:lnTo>
                    <a:pt x="1437" y="846"/>
                  </a:lnTo>
                  <a:lnTo>
                    <a:pt x="1443" y="850"/>
                  </a:lnTo>
                  <a:lnTo>
                    <a:pt x="1449" y="851"/>
                  </a:lnTo>
                  <a:lnTo>
                    <a:pt x="1449" y="851"/>
                  </a:lnTo>
                  <a:lnTo>
                    <a:pt x="1457" y="848"/>
                  </a:lnTo>
                  <a:lnTo>
                    <a:pt x="1472" y="838"/>
                  </a:lnTo>
                  <a:lnTo>
                    <a:pt x="1507" y="817"/>
                  </a:lnTo>
                  <a:lnTo>
                    <a:pt x="1507" y="817"/>
                  </a:lnTo>
                  <a:lnTo>
                    <a:pt x="1532" y="805"/>
                  </a:lnTo>
                  <a:lnTo>
                    <a:pt x="1549" y="797"/>
                  </a:lnTo>
                  <a:lnTo>
                    <a:pt x="1549" y="797"/>
                  </a:lnTo>
                  <a:lnTo>
                    <a:pt x="1557" y="794"/>
                  </a:lnTo>
                  <a:lnTo>
                    <a:pt x="1561" y="794"/>
                  </a:lnTo>
                  <a:lnTo>
                    <a:pt x="1566" y="794"/>
                  </a:lnTo>
                  <a:lnTo>
                    <a:pt x="1577" y="795"/>
                  </a:lnTo>
                  <a:lnTo>
                    <a:pt x="1577" y="795"/>
                  </a:lnTo>
                  <a:lnTo>
                    <a:pt x="1585" y="795"/>
                  </a:lnTo>
                  <a:lnTo>
                    <a:pt x="1594" y="798"/>
                  </a:lnTo>
                  <a:lnTo>
                    <a:pt x="1611" y="802"/>
                  </a:lnTo>
                  <a:lnTo>
                    <a:pt x="1611" y="802"/>
                  </a:lnTo>
                  <a:lnTo>
                    <a:pt x="1613" y="787"/>
                  </a:lnTo>
                  <a:lnTo>
                    <a:pt x="1613" y="787"/>
                  </a:lnTo>
                  <a:lnTo>
                    <a:pt x="1600" y="782"/>
                  </a:lnTo>
                  <a:lnTo>
                    <a:pt x="1600" y="782"/>
                  </a:lnTo>
                  <a:lnTo>
                    <a:pt x="1597" y="780"/>
                  </a:lnTo>
                  <a:lnTo>
                    <a:pt x="1590" y="773"/>
                  </a:lnTo>
                  <a:lnTo>
                    <a:pt x="1590" y="773"/>
                  </a:lnTo>
                  <a:lnTo>
                    <a:pt x="1586" y="769"/>
                  </a:lnTo>
                  <a:lnTo>
                    <a:pt x="1585" y="766"/>
                  </a:lnTo>
                  <a:lnTo>
                    <a:pt x="1586" y="763"/>
                  </a:lnTo>
                  <a:lnTo>
                    <a:pt x="1586" y="757"/>
                  </a:lnTo>
                  <a:lnTo>
                    <a:pt x="1586" y="757"/>
                  </a:lnTo>
                  <a:lnTo>
                    <a:pt x="1587" y="753"/>
                  </a:lnTo>
                  <a:lnTo>
                    <a:pt x="1587" y="748"/>
                  </a:lnTo>
                  <a:lnTo>
                    <a:pt x="1590" y="742"/>
                  </a:lnTo>
                  <a:lnTo>
                    <a:pt x="1590" y="742"/>
                  </a:lnTo>
                  <a:lnTo>
                    <a:pt x="1594" y="729"/>
                  </a:lnTo>
                  <a:lnTo>
                    <a:pt x="1599" y="715"/>
                  </a:lnTo>
                  <a:lnTo>
                    <a:pt x="1599" y="715"/>
                  </a:lnTo>
                  <a:lnTo>
                    <a:pt x="1603" y="705"/>
                  </a:lnTo>
                  <a:lnTo>
                    <a:pt x="1606" y="696"/>
                  </a:lnTo>
                  <a:lnTo>
                    <a:pt x="1606" y="696"/>
                  </a:lnTo>
                  <a:lnTo>
                    <a:pt x="1608" y="691"/>
                  </a:lnTo>
                  <a:lnTo>
                    <a:pt x="1605" y="686"/>
                  </a:lnTo>
                  <a:lnTo>
                    <a:pt x="1604" y="679"/>
                  </a:lnTo>
                  <a:lnTo>
                    <a:pt x="1603" y="671"/>
                  </a:lnTo>
                  <a:lnTo>
                    <a:pt x="1603" y="671"/>
                  </a:lnTo>
                  <a:lnTo>
                    <a:pt x="1602" y="662"/>
                  </a:lnTo>
                  <a:lnTo>
                    <a:pt x="1600" y="654"/>
                  </a:lnTo>
                  <a:lnTo>
                    <a:pt x="1594" y="638"/>
                  </a:lnTo>
                  <a:lnTo>
                    <a:pt x="1594" y="638"/>
                  </a:lnTo>
                  <a:lnTo>
                    <a:pt x="1593" y="636"/>
                  </a:lnTo>
                  <a:lnTo>
                    <a:pt x="1592" y="637"/>
                  </a:lnTo>
                  <a:lnTo>
                    <a:pt x="1591" y="644"/>
                  </a:lnTo>
                  <a:lnTo>
                    <a:pt x="1590" y="659"/>
                  </a:lnTo>
                  <a:lnTo>
                    <a:pt x="1590" y="659"/>
                  </a:lnTo>
                  <a:lnTo>
                    <a:pt x="1593" y="667"/>
                  </a:lnTo>
                  <a:lnTo>
                    <a:pt x="1598" y="682"/>
                  </a:lnTo>
                  <a:lnTo>
                    <a:pt x="1598" y="682"/>
                  </a:lnTo>
                  <a:lnTo>
                    <a:pt x="1598" y="687"/>
                  </a:lnTo>
                  <a:lnTo>
                    <a:pt x="1597" y="693"/>
                  </a:lnTo>
                  <a:lnTo>
                    <a:pt x="1592" y="710"/>
                  </a:lnTo>
                  <a:lnTo>
                    <a:pt x="1581" y="739"/>
                  </a:lnTo>
                  <a:lnTo>
                    <a:pt x="1581" y="739"/>
                  </a:lnTo>
                  <a:lnTo>
                    <a:pt x="1577" y="750"/>
                  </a:lnTo>
                  <a:lnTo>
                    <a:pt x="1573" y="756"/>
                  </a:lnTo>
                  <a:lnTo>
                    <a:pt x="1573" y="756"/>
                  </a:lnTo>
                  <a:lnTo>
                    <a:pt x="1572" y="758"/>
                  </a:lnTo>
                  <a:lnTo>
                    <a:pt x="1572" y="760"/>
                  </a:lnTo>
                  <a:lnTo>
                    <a:pt x="1573" y="764"/>
                  </a:lnTo>
                  <a:lnTo>
                    <a:pt x="1578" y="770"/>
                  </a:lnTo>
                  <a:lnTo>
                    <a:pt x="1578" y="770"/>
                  </a:lnTo>
                  <a:lnTo>
                    <a:pt x="1579" y="773"/>
                  </a:lnTo>
                  <a:lnTo>
                    <a:pt x="1579" y="775"/>
                  </a:lnTo>
                  <a:lnTo>
                    <a:pt x="1579" y="776"/>
                  </a:lnTo>
                  <a:lnTo>
                    <a:pt x="1577" y="777"/>
                  </a:lnTo>
                  <a:lnTo>
                    <a:pt x="1577" y="777"/>
                  </a:lnTo>
                  <a:lnTo>
                    <a:pt x="1572" y="774"/>
                  </a:lnTo>
                  <a:lnTo>
                    <a:pt x="1568" y="773"/>
                  </a:lnTo>
                  <a:lnTo>
                    <a:pt x="1564" y="772"/>
                  </a:lnTo>
                  <a:lnTo>
                    <a:pt x="1564" y="772"/>
                  </a:lnTo>
                  <a:lnTo>
                    <a:pt x="1560" y="772"/>
                  </a:lnTo>
                  <a:lnTo>
                    <a:pt x="1558" y="773"/>
                  </a:lnTo>
                  <a:lnTo>
                    <a:pt x="1551" y="776"/>
                  </a:lnTo>
                  <a:lnTo>
                    <a:pt x="1540" y="782"/>
                  </a:lnTo>
                  <a:lnTo>
                    <a:pt x="1527" y="789"/>
                  </a:lnTo>
                  <a:lnTo>
                    <a:pt x="1527" y="789"/>
                  </a:lnTo>
                  <a:lnTo>
                    <a:pt x="1483" y="807"/>
                  </a:lnTo>
                  <a:lnTo>
                    <a:pt x="1461" y="818"/>
                  </a:lnTo>
                  <a:lnTo>
                    <a:pt x="1443" y="824"/>
                  </a:lnTo>
                  <a:lnTo>
                    <a:pt x="1443" y="824"/>
                  </a:lnTo>
                  <a:lnTo>
                    <a:pt x="1437" y="825"/>
                  </a:lnTo>
                  <a:lnTo>
                    <a:pt x="1431" y="825"/>
                  </a:lnTo>
                  <a:lnTo>
                    <a:pt x="1427" y="825"/>
                  </a:lnTo>
                  <a:lnTo>
                    <a:pt x="1425" y="824"/>
                  </a:lnTo>
                  <a:lnTo>
                    <a:pt x="1421" y="820"/>
                  </a:lnTo>
                  <a:lnTo>
                    <a:pt x="1420" y="819"/>
                  </a:lnTo>
                  <a:lnTo>
                    <a:pt x="1395" y="831"/>
                  </a:lnTo>
                  <a:lnTo>
                    <a:pt x="1395" y="831"/>
                  </a:lnTo>
                  <a:lnTo>
                    <a:pt x="1406" y="848"/>
                  </a:lnTo>
                  <a:lnTo>
                    <a:pt x="1406" y="848"/>
                  </a:lnTo>
                  <a:close/>
                  <a:moveTo>
                    <a:pt x="1430" y="903"/>
                  </a:moveTo>
                  <a:lnTo>
                    <a:pt x="1439" y="900"/>
                  </a:lnTo>
                  <a:lnTo>
                    <a:pt x="1439" y="900"/>
                  </a:lnTo>
                  <a:lnTo>
                    <a:pt x="1442" y="899"/>
                  </a:lnTo>
                  <a:lnTo>
                    <a:pt x="1443" y="895"/>
                  </a:lnTo>
                  <a:lnTo>
                    <a:pt x="1443" y="893"/>
                  </a:lnTo>
                  <a:lnTo>
                    <a:pt x="1443" y="890"/>
                  </a:lnTo>
                  <a:lnTo>
                    <a:pt x="1443" y="890"/>
                  </a:lnTo>
                  <a:lnTo>
                    <a:pt x="1440" y="889"/>
                  </a:lnTo>
                  <a:lnTo>
                    <a:pt x="1437" y="889"/>
                  </a:lnTo>
                  <a:lnTo>
                    <a:pt x="1426" y="890"/>
                  </a:lnTo>
                  <a:lnTo>
                    <a:pt x="1427" y="892"/>
                  </a:lnTo>
                  <a:lnTo>
                    <a:pt x="1427" y="892"/>
                  </a:lnTo>
                  <a:lnTo>
                    <a:pt x="1430" y="903"/>
                  </a:lnTo>
                  <a:lnTo>
                    <a:pt x="1430" y="903"/>
                  </a:lnTo>
                  <a:close/>
                  <a:moveTo>
                    <a:pt x="1421" y="876"/>
                  </a:moveTo>
                  <a:lnTo>
                    <a:pt x="1421" y="876"/>
                  </a:lnTo>
                  <a:lnTo>
                    <a:pt x="1421" y="876"/>
                  </a:lnTo>
                  <a:lnTo>
                    <a:pt x="1431" y="878"/>
                  </a:lnTo>
                  <a:lnTo>
                    <a:pt x="1437" y="880"/>
                  </a:lnTo>
                  <a:lnTo>
                    <a:pt x="1442" y="882"/>
                  </a:lnTo>
                  <a:lnTo>
                    <a:pt x="1442" y="882"/>
                  </a:lnTo>
                  <a:lnTo>
                    <a:pt x="1446" y="883"/>
                  </a:lnTo>
                  <a:lnTo>
                    <a:pt x="1450" y="883"/>
                  </a:lnTo>
                  <a:lnTo>
                    <a:pt x="1455" y="882"/>
                  </a:lnTo>
                  <a:lnTo>
                    <a:pt x="1455" y="882"/>
                  </a:lnTo>
                  <a:lnTo>
                    <a:pt x="1461" y="878"/>
                  </a:lnTo>
                  <a:lnTo>
                    <a:pt x="1470" y="870"/>
                  </a:lnTo>
                  <a:lnTo>
                    <a:pt x="1487" y="857"/>
                  </a:lnTo>
                  <a:lnTo>
                    <a:pt x="1487" y="857"/>
                  </a:lnTo>
                  <a:lnTo>
                    <a:pt x="1513" y="844"/>
                  </a:lnTo>
                  <a:lnTo>
                    <a:pt x="1549" y="826"/>
                  </a:lnTo>
                  <a:lnTo>
                    <a:pt x="1549" y="826"/>
                  </a:lnTo>
                  <a:lnTo>
                    <a:pt x="1560" y="823"/>
                  </a:lnTo>
                  <a:lnTo>
                    <a:pt x="1566" y="823"/>
                  </a:lnTo>
                  <a:lnTo>
                    <a:pt x="1570" y="824"/>
                  </a:lnTo>
                  <a:lnTo>
                    <a:pt x="1572" y="827"/>
                  </a:lnTo>
                  <a:lnTo>
                    <a:pt x="1572" y="827"/>
                  </a:lnTo>
                  <a:lnTo>
                    <a:pt x="1572" y="829"/>
                  </a:lnTo>
                  <a:lnTo>
                    <a:pt x="1571" y="830"/>
                  </a:lnTo>
                  <a:lnTo>
                    <a:pt x="1567" y="832"/>
                  </a:lnTo>
                  <a:lnTo>
                    <a:pt x="1553" y="838"/>
                  </a:lnTo>
                  <a:lnTo>
                    <a:pt x="1528" y="849"/>
                  </a:lnTo>
                  <a:lnTo>
                    <a:pt x="1528" y="849"/>
                  </a:lnTo>
                  <a:lnTo>
                    <a:pt x="1496" y="863"/>
                  </a:lnTo>
                  <a:lnTo>
                    <a:pt x="1477" y="873"/>
                  </a:lnTo>
                  <a:lnTo>
                    <a:pt x="1471" y="875"/>
                  </a:lnTo>
                  <a:lnTo>
                    <a:pt x="1471" y="876"/>
                  </a:lnTo>
                  <a:lnTo>
                    <a:pt x="1471" y="877"/>
                  </a:lnTo>
                  <a:lnTo>
                    <a:pt x="1471" y="877"/>
                  </a:lnTo>
                  <a:lnTo>
                    <a:pt x="1474" y="877"/>
                  </a:lnTo>
                  <a:lnTo>
                    <a:pt x="1472" y="878"/>
                  </a:lnTo>
                  <a:lnTo>
                    <a:pt x="1469" y="878"/>
                  </a:lnTo>
                  <a:lnTo>
                    <a:pt x="1459" y="897"/>
                  </a:lnTo>
                  <a:lnTo>
                    <a:pt x="1450" y="908"/>
                  </a:lnTo>
                  <a:lnTo>
                    <a:pt x="1434" y="917"/>
                  </a:lnTo>
                  <a:lnTo>
                    <a:pt x="1434" y="917"/>
                  </a:lnTo>
                  <a:lnTo>
                    <a:pt x="1439" y="933"/>
                  </a:lnTo>
                  <a:lnTo>
                    <a:pt x="1439" y="933"/>
                  </a:lnTo>
                  <a:lnTo>
                    <a:pt x="1457" y="924"/>
                  </a:lnTo>
                  <a:lnTo>
                    <a:pt x="1457" y="924"/>
                  </a:lnTo>
                  <a:lnTo>
                    <a:pt x="1464" y="919"/>
                  </a:lnTo>
                  <a:lnTo>
                    <a:pt x="1474" y="911"/>
                  </a:lnTo>
                  <a:lnTo>
                    <a:pt x="1474" y="911"/>
                  </a:lnTo>
                  <a:lnTo>
                    <a:pt x="1478" y="907"/>
                  </a:lnTo>
                  <a:lnTo>
                    <a:pt x="1482" y="906"/>
                  </a:lnTo>
                  <a:lnTo>
                    <a:pt x="1487" y="903"/>
                  </a:lnTo>
                  <a:lnTo>
                    <a:pt x="1493" y="901"/>
                  </a:lnTo>
                  <a:lnTo>
                    <a:pt x="1493" y="901"/>
                  </a:lnTo>
                  <a:lnTo>
                    <a:pt x="1502" y="895"/>
                  </a:lnTo>
                  <a:lnTo>
                    <a:pt x="1510" y="892"/>
                  </a:lnTo>
                  <a:lnTo>
                    <a:pt x="1510" y="892"/>
                  </a:lnTo>
                  <a:lnTo>
                    <a:pt x="1519" y="889"/>
                  </a:lnTo>
                  <a:lnTo>
                    <a:pt x="1536" y="886"/>
                  </a:lnTo>
                  <a:lnTo>
                    <a:pt x="1536" y="886"/>
                  </a:lnTo>
                  <a:lnTo>
                    <a:pt x="1555" y="882"/>
                  </a:lnTo>
                  <a:lnTo>
                    <a:pt x="1568" y="878"/>
                  </a:lnTo>
                  <a:lnTo>
                    <a:pt x="1568" y="878"/>
                  </a:lnTo>
                  <a:lnTo>
                    <a:pt x="1578" y="876"/>
                  </a:lnTo>
                  <a:lnTo>
                    <a:pt x="1589" y="876"/>
                  </a:lnTo>
                  <a:lnTo>
                    <a:pt x="1603" y="875"/>
                  </a:lnTo>
                  <a:lnTo>
                    <a:pt x="1603" y="875"/>
                  </a:lnTo>
                  <a:lnTo>
                    <a:pt x="1603" y="880"/>
                  </a:lnTo>
                  <a:lnTo>
                    <a:pt x="1604" y="887"/>
                  </a:lnTo>
                  <a:lnTo>
                    <a:pt x="1604" y="887"/>
                  </a:lnTo>
                  <a:lnTo>
                    <a:pt x="1605" y="890"/>
                  </a:lnTo>
                  <a:lnTo>
                    <a:pt x="1608" y="894"/>
                  </a:lnTo>
                  <a:lnTo>
                    <a:pt x="1610" y="897"/>
                  </a:lnTo>
                  <a:lnTo>
                    <a:pt x="1610" y="897"/>
                  </a:lnTo>
                  <a:lnTo>
                    <a:pt x="1613" y="896"/>
                  </a:lnTo>
                  <a:lnTo>
                    <a:pt x="1615" y="895"/>
                  </a:lnTo>
                  <a:lnTo>
                    <a:pt x="1616" y="893"/>
                  </a:lnTo>
                  <a:lnTo>
                    <a:pt x="1616" y="893"/>
                  </a:lnTo>
                  <a:lnTo>
                    <a:pt x="1615" y="888"/>
                  </a:lnTo>
                  <a:lnTo>
                    <a:pt x="1612" y="883"/>
                  </a:lnTo>
                  <a:lnTo>
                    <a:pt x="1609" y="875"/>
                  </a:lnTo>
                  <a:lnTo>
                    <a:pt x="1609" y="875"/>
                  </a:lnTo>
                  <a:lnTo>
                    <a:pt x="1608" y="873"/>
                  </a:lnTo>
                  <a:lnTo>
                    <a:pt x="1609" y="869"/>
                  </a:lnTo>
                  <a:lnTo>
                    <a:pt x="1609" y="862"/>
                  </a:lnTo>
                  <a:lnTo>
                    <a:pt x="1609" y="862"/>
                  </a:lnTo>
                  <a:lnTo>
                    <a:pt x="1608" y="861"/>
                  </a:lnTo>
                  <a:lnTo>
                    <a:pt x="1605" y="858"/>
                  </a:lnTo>
                  <a:lnTo>
                    <a:pt x="1599" y="854"/>
                  </a:lnTo>
                  <a:lnTo>
                    <a:pt x="1599" y="854"/>
                  </a:lnTo>
                  <a:lnTo>
                    <a:pt x="1597" y="854"/>
                  </a:lnTo>
                  <a:lnTo>
                    <a:pt x="1593" y="854"/>
                  </a:lnTo>
                  <a:lnTo>
                    <a:pt x="1586" y="857"/>
                  </a:lnTo>
                  <a:lnTo>
                    <a:pt x="1573" y="861"/>
                  </a:lnTo>
                  <a:lnTo>
                    <a:pt x="1573" y="861"/>
                  </a:lnTo>
                  <a:lnTo>
                    <a:pt x="1548" y="869"/>
                  </a:lnTo>
                  <a:lnTo>
                    <a:pt x="1514" y="880"/>
                  </a:lnTo>
                  <a:lnTo>
                    <a:pt x="1472" y="894"/>
                  </a:lnTo>
                  <a:lnTo>
                    <a:pt x="1472" y="894"/>
                  </a:lnTo>
                  <a:lnTo>
                    <a:pt x="1472" y="889"/>
                  </a:lnTo>
                  <a:lnTo>
                    <a:pt x="1472" y="889"/>
                  </a:lnTo>
                  <a:lnTo>
                    <a:pt x="1476" y="886"/>
                  </a:lnTo>
                  <a:lnTo>
                    <a:pt x="1484" y="881"/>
                  </a:lnTo>
                  <a:lnTo>
                    <a:pt x="1506" y="869"/>
                  </a:lnTo>
                  <a:lnTo>
                    <a:pt x="1506" y="869"/>
                  </a:lnTo>
                  <a:lnTo>
                    <a:pt x="1523" y="861"/>
                  </a:lnTo>
                  <a:lnTo>
                    <a:pt x="1542" y="854"/>
                  </a:lnTo>
                  <a:lnTo>
                    <a:pt x="1542" y="854"/>
                  </a:lnTo>
                  <a:lnTo>
                    <a:pt x="1560" y="846"/>
                  </a:lnTo>
                  <a:lnTo>
                    <a:pt x="1577" y="843"/>
                  </a:lnTo>
                  <a:lnTo>
                    <a:pt x="1577" y="843"/>
                  </a:lnTo>
                  <a:lnTo>
                    <a:pt x="1584" y="840"/>
                  </a:lnTo>
                  <a:lnTo>
                    <a:pt x="1590" y="837"/>
                  </a:lnTo>
                  <a:lnTo>
                    <a:pt x="1596" y="833"/>
                  </a:lnTo>
                  <a:lnTo>
                    <a:pt x="1596" y="833"/>
                  </a:lnTo>
                  <a:lnTo>
                    <a:pt x="1597" y="831"/>
                  </a:lnTo>
                  <a:lnTo>
                    <a:pt x="1598" y="826"/>
                  </a:lnTo>
                  <a:lnTo>
                    <a:pt x="1598" y="820"/>
                  </a:lnTo>
                  <a:lnTo>
                    <a:pt x="1598" y="820"/>
                  </a:lnTo>
                  <a:lnTo>
                    <a:pt x="1589" y="817"/>
                  </a:lnTo>
                  <a:lnTo>
                    <a:pt x="1570" y="810"/>
                  </a:lnTo>
                  <a:lnTo>
                    <a:pt x="1570" y="810"/>
                  </a:lnTo>
                  <a:lnTo>
                    <a:pt x="1562" y="807"/>
                  </a:lnTo>
                  <a:lnTo>
                    <a:pt x="1560" y="807"/>
                  </a:lnTo>
                  <a:lnTo>
                    <a:pt x="1558" y="808"/>
                  </a:lnTo>
                  <a:lnTo>
                    <a:pt x="1553" y="812"/>
                  </a:lnTo>
                  <a:lnTo>
                    <a:pt x="1549" y="813"/>
                  </a:lnTo>
                  <a:lnTo>
                    <a:pt x="1545" y="816"/>
                  </a:lnTo>
                  <a:lnTo>
                    <a:pt x="1545" y="816"/>
                  </a:lnTo>
                  <a:lnTo>
                    <a:pt x="1536" y="819"/>
                  </a:lnTo>
                  <a:lnTo>
                    <a:pt x="1525" y="826"/>
                  </a:lnTo>
                  <a:lnTo>
                    <a:pt x="1495" y="844"/>
                  </a:lnTo>
                  <a:lnTo>
                    <a:pt x="1466" y="861"/>
                  </a:lnTo>
                  <a:lnTo>
                    <a:pt x="1457" y="865"/>
                  </a:lnTo>
                  <a:lnTo>
                    <a:pt x="1452" y="868"/>
                  </a:lnTo>
                  <a:lnTo>
                    <a:pt x="1452" y="868"/>
                  </a:lnTo>
                  <a:lnTo>
                    <a:pt x="1449" y="867"/>
                  </a:lnTo>
                  <a:lnTo>
                    <a:pt x="1443" y="864"/>
                  </a:lnTo>
                  <a:lnTo>
                    <a:pt x="1436" y="862"/>
                  </a:lnTo>
                  <a:lnTo>
                    <a:pt x="1429" y="861"/>
                  </a:lnTo>
                  <a:lnTo>
                    <a:pt x="1429" y="861"/>
                  </a:lnTo>
                  <a:lnTo>
                    <a:pt x="1423" y="861"/>
                  </a:lnTo>
                  <a:lnTo>
                    <a:pt x="1415" y="864"/>
                  </a:lnTo>
                  <a:lnTo>
                    <a:pt x="1415" y="864"/>
                  </a:lnTo>
                  <a:lnTo>
                    <a:pt x="1421" y="876"/>
                  </a:lnTo>
                  <a:lnTo>
                    <a:pt x="1421" y="876"/>
                  </a:lnTo>
                  <a:close/>
                  <a:moveTo>
                    <a:pt x="1379" y="805"/>
                  </a:moveTo>
                  <a:lnTo>
                    <a:pt x="1379" y="805"/>
                  </a:lnTo>
                  <a:lnTo>
                    <a:pt x="1382" y="801"/>
                  </a:lnTo>
                  <a:lnTo>
                    <a:pt x="1382" y="801"/>
                  </a:lnTo>
                  <a:lnTo>
                    <a:pt x="1391" y="799"/>
                  </a:lnTo>
                  <a:lnTo>
                    <a:pt x="1400" y="797"/>
                  </a:lnTo>
                  <a:lnTo>
                    <a:pt x="1411" y="795"/>
                  </a:lnTo>
                  <a:lnTo>
                    <a:pt x="1411" y="795"/>
                  </a:lnTo>
                  <a:lnTo>
                    <a:pt x="1415" y="799"/>
                  </a:lnTo>
                  <a:lnTo>
                    <a:pt x="1421" y="801"/>
                  </a:lnTo>
                  <a:lnTo>
                    <a:pt x="1427" y="804"/>
                  </a:lnTo>
                  <a:lnTo>
                    <a:pt x="1427" y="804"/>
                  </a:lnTo>
                  <a:lnTo>
                    <a:pt x="1434" y="804"/>
                  </a:lnTo>
                  <a:lnTo>
                    <a:pt x="1442" y="801"/>
                  </a:lnTo>
                  <a:lnTo>
                    <a:pt x="1456" y="798"/>
                  </a:lnTo>
                  <a:lnTo>
                    <a:pt x="1456" y="798"/>
                  </a:lnTo>
                  <a:lnTo>
                    <a:pt x="1476" y="791"/>
                  </a:lnTo>
                  <a:lnTo>
                    <a:pt x="1496" y="785"/>
                  </a:lnTo>
                  <a:lnTo>
                    <a:pt x="1496" y="785"/>
                  </a:lnTo>
                  <a:lnTo>
                    <a:pt x="1506" y="781"/>
                  </a:lnTo>
                  <a:lnTo>
                    <a:pt x="1516" y="777"/>
                  </a:lnTo>
                  <a:lnTo>
                    <a:pt x="1516" y="777"/>
                  </a:lnTo>
                  <a:lnTo>
                    <a:pt x="1538" y="768"/>
                  </a:lnTo>
                  <a:lnTo>
                    <a:pt x="1559" y="757"/>
                  </a:lnTo>
                  <a:lnTo>
                    <a:pt x="1559" y="757"/>
                  </a:lnTo>
                  <a:lnTo>
                    <a:pt x="1562" y="755"/>
                  </a:lnTo>
                  <a:lnTo>
                    <a:pt x="1565" y="753"/>
                  </a:lnTo>
                  <a:lnTo>
                    <a:pt x="1570" y="745"/>
                  </a:lnTo>
                  <a:lnTo>
                    <a:pt x="1572" y="737"/>
                  </a:lnTo>
                  <a:lnTo>
                    <a:pt x="1573" y="731"/>
                  </a:lnTo>
                  <a:lnTo>
                    <a:pt x="1573" y="731"/>
                  </a:lnTo>
                  <a:lnTo>
                    <a:pt x="1577" y="719"/>
                  </a:lnTo>
                  <a:lnTo>
                    <a:pt x="1579" y="713"/>
                  </a:lnTo>
                  <a:lnTo>
                    <a:pt x="1580" y="707"/>
                  </a:lnTo>
                  <a:lnTo>
                    <a:pt x="1580" y="707"/>
                  </a:lnTo>
                  <a:lnTo>
                    <a:pt x="1581" y="696"/>
                  </a:lnTo>
                  <a:lnTo>
                    <a:pt x="1585" y="681"/>
                  </a:lnTo>
                  <a:lnTo>
                    <a:pt x="1585" y="681"/>
                  </a:lnTo>
                  <a:lnTo>
                    <a:pt x="1586" y="677"/>
                  </a:lnTo>
                  <a:lnTo>
                    <a:pt x="1585" y="673"/>
                  </a:lnTo>
                  <a:lnTo>
                    <a:pt x="1581" y="668"/>
                  </a:lnTo>
                  <a:lnTo>
                    <a:pt x="1581" y="668"/>
                  </a:lnTo>
                  <a:lnTo>
                    <a:pt x="1580" y="667"/>
                  </a:lnTo>
                  <a:lnTo>
                    <a:pt x="1580" y="667"/>
                  </a:lnTo>
                  <a:lnTo>
                    <a:pt x="1578" y="671"/>
                  </a:lnTo>
                  <a:lnTo>
                    <a:pt x="1576" y="680"/>
                  </a:lnTo>
                  <a:lnTo>
                    <a:pt x="1571" y="697"/>
                  </a:lnTo>
                  <a:lnTo>
                    <a:pt x="1571" y="697"/>
                  </a:lnTo>
                  <a:lnTo>
                    <a:pt x="1571" y="711"/>
                  </a:lnTo>
                  <a:lnTo>
                    <a:pt x="1571" y="711"/>
                  </a:lnTo>
                  <a:lnTo>
                    <a:pt x="1565" y="724"/>
                  </a:lnTo>
                  <a:lnTo>
                    <a:pt x="1565" y="724"/>
                  </a:lnTo>
                  <a:lnTo>
                    <a:pt x="1559" y="737"/>
                  </a:lnTo>
                  <a:lnTo>
                    <a:pt x="1555" y="743"/>
                  </a:lnTo>
                  <a:lnTo>
                    <a:pt x="1547" y="751"/>
                  </a:lnTo>
                  <a:lnTo>
                    <a:pt x="1547" y="751"/>
                  </a:lnTo>
                  <a:lnTo>
                    <a:pt x="1542" y="755"/>
                  </a:lnTo>
                  <a:lnTo>
                    <a:pt x="1536" y="758"/>
                  </a:lnTo>
                  <a:lnTo>
                    <a:pt x="1530" y="760"/>
                  </a:lnTo>
                  <a:lnTo>
                    <a:pt x="1525" y="761"/>
                  </a:lnTo>
                  <a:lnTo>
                    <a:pt x="1511" y="763"/>
                  </a:lnTo>
                  <a:lnTo>
                    <a:pt x="1503" y="764"/>
                  </a:lnTo>
                  <a:lnTo>
                    <a:pt x="1494" y="767"/>
                  </a:lnTo>
                  <a:lnTo>
                    <a:pt x="1494" y="767"/>
                  </a:lnTo>
                  <a:lnTo>
                    <a:pt x="1452" y="779"/>
                  </a:lnTo>
                  <a:lnTo>
                    <a:pt x="1427" y="785"/>
                  </a:lnTo>
                  <a:lnTo>
                    <a:pt x="1427" y="785"/>
                  </a:lnTo>
                  <a:lnTo>
                    <a:pt x="1420" y="783"/>
                  </a:lnTo>
                  <a:lnTo>
                    <a:pt x="1414" y="782"/>
                  </a:lnTo>
                  <a:lnTo>
                    <a:pt x="1405" y="779"/>
                  </a:lnTo>
                  <a:lnTo>
                    <a:pt x="1405" y="779"/>
                  </a:lnTo>
                  <a:lnTo>
                    <a:pt x="1398" y="776"/>
                  </a:lnTo>
                  <a:lnTo>
                    <a:pt x="1392" y="776"/>
                  </a:lnTo>
                  <a:lnTo>
                    <a:pt x="1386" y="777"/>
                  </a:lnTo>
                  <a:lnTo>
                    <a:pt x="1375" y="779"/>
                  </a:lnTo>
                  <a:lnTo>
                    <a:pt x="1375" y="779"/>
                  </a:lnTo>
                  <a:lnTo>
                    <a:pt x="1370" y="780"/>
                  </a:lnTo>
                  <a:lnTo>
                    <a:pt x="1366" y="782"/>
                  </a:lnTo>
                  <a:lnTo>
                    <a:pt x="1366" y="782"/>
                  </a:lnTo>
                  <a:lnTo>
                    <a:pt x="1370" y="792"/>
                  </a:lnTo>
                  <a:lnTo>
                    <a:pt x="1379" y="805"/>
                  </a:lnTo>
                  <a:lnTo>
                    <a:pt x="1379" y="805"/>
                  </a:lnTo>
                  <a:close/>
                  <a:moveTo>
                    <a:pt x="1590" y="887"/>
                  </a:moveTo>
                  <a:lnTo>
                    <a:pt x="1590" y="887"/>
                  </a:lnTo>
                  <a:lnTo>
                    <a:pt x="1587" y="892"/>
                  </a:lnTo>
                  <a:lnTo>
                    <a:pt x="1585" y="894"/>
                  </a:lnTo>
                  <a:lnTo>
                    <a:pt x="1581" y="897"/>
                  </a:lnTo>
                  <a:lnTo>
                    <a:pt x="1577" y="900"/>
                  </a:lnTo>
                  <a:lnTo>
                    <a:pt x="1570" y="902"/>
                  </a:lnTo>
                  <a:lnTo>
                    <a:pt x="1560" y="905"/>
                  </a:lnTo>
                  <a:lnTo>
                    <a:pt x="1548" y="907"/>
                  </a:lnTo>
                  <a:lnTo>
                    <a:pt x="1548" y="907"/>
                  </a:lnTo>
                  <a:lnTo>
                    <a:pt x="1526" y="908"/>
                  </a:lnTo>
                  <a:lnTo>
                    <a:pt x="1510" y="908"/>
                  </a:lnTo>
                  <a:lnTo>
                    <a:pt x="1500" y="908"/>
                  </a:lnTo>
                  <a:lnTo>
                    <a:pt x="1495" y="909"/>
                  </a:lnTo>
                  <a:lnTo>
                    <a:pt x="1490" y="912"/>
                  </a:lnTo>
                  <a:lnTo>
                    <a:pt x="1490" y="912"/>
                  </a:lnTo>
                  <a:lnTo>
                    <a:pt x="1482" y="918"/>
                  </a:lnTo>
                  <a:lnTo>
                    <a:pt x="1476" y="925"/>
                  </a:lnTo>
                  <a:lnTo>
                    <a:pt x="1470" y="931"/>
                  </a:lnTo>
                  <a:lnTo>
                    <a:pt x="1465" y="936"/>
                  </a:lnTo>
                  <a:lnTo>
                    <a:pt x="1465" y="936"/>
                  </a:lnTo>
                  <a:lnTo>
                    <a:pt x="1456" y="941"/>
                  </a:lnTo>
                  <a:lnTo>
                    <a:pt x="1449" y="945"/>
                  </a:lnTo>
                  <a:lnTo>
                    <a:pt x="1449" y="945"/>
                  </a:lnTo>
                  <a:lnTo>
                    <a:pt x="1445" y="947"/>
                  </a:lnTo>
                  <a:lnTo>
                    <a:pt x="1449" y="959"/>
                  </a:lnTo>
                  <a:lnTo>
                    <a:pt x="1449" y="959"/>
                  </a:lnTo>
                  <a:lnTo>
                    <a:pt x="1459" y="952"/>
                  </a:lnTo>
                  <a:lnTo>
                    <a:pt x="1465" y="949"/>
                  </a:lnTo>
                  <a:lnTo>
                    <a:pt x="1469" y="945"/>
                  </a:lnTo>
                  <a:lnTo>
                    <a:pt x="1469" y="945"/>
                  </a:lnTo>
                  <a:lnTo>
                    <a:pt x="1471" y="941"/>
                  </a:lnTo>
                  <a:lnTo>
                    <a:pt x="1474" y="938"/>
                  </a:lnTo>
                  <a:lnTo>
                    <a:pt x="1476" y="928"/>
                  </a:lnTo>
                  <a:lnTo>
                    <a:pt x="1478" y="925"/>
                  </a:lnTo>
                  <a:lnTo>
                    <a:pt x="1482" y="921"/>
                  </a:lnTo>
                  <a:lnTo>
                    <a:pt x="1488" y="920"/>
                  </a:lnTo>
                  <a:lnTo>
                    <a:pt x="1496" y="919"/>
                  </a:lnTo>
                  <a:lnTo>
                    <a:pt x="1496" y="919"/>
                  </a:lnTo>
                  <a:lnTo>
                    <a:pt x="1516" y="919"/>
                  </a:lnTo>
                  <a:lnTo>
                    <a:pt x="1538" y="919"/>
                  </a:lnTo>
                  <a:lnTo>
                    <a:pt x="1558" y="918"/>
                  </a:lnTo>
                  <a:lnTo>
                    <a:pt x="1566" y="917"/>
                  </a:lnTo>
                  <a:lnTo>
                    <a:pt x="1573" y="914"/>
                  </a:lnTo>
                  <a:lnTo>
                    <a:pt x="1573" y="914"/>
                  </a:lnTo>
                  <a:lnTo>
                    <a:pt x="1584" y="907"/>
                  </a:lnTo>
                  <a:lnTo>
                    <a:pt x="1592" y="901"/>
                  </a:lnTo>
                  <a:lnTo>
                    <a:pt x="1597" y="895"/>
                  </a:lnTo>
                  <a:lnTo>
                    <a:pt x="1599" y="893"/>
                  </a:lnTo>
                  <a:lnTo>
                    <a:pt x="1599" y="893"/>
                  </a:lnTo>
                  <a:lnTo>
                    <a:pt x="1599" y="890"/>
                  </a:lnTo>
                  <a:lnTo>
                    <a:pt x="1596" y="887"/>
                  </a:lnTo>
                  <a:lnTo>
                    <a:pt x="1593" y="886"/>
                  </a:lnTo>
                  <a:lnTo>
                    <a:pt x="1591" y="886"/>
                  </a:lnTo>
                  <a:lnTo>
                    <a:pt x="1590" y="887"/>
                  </a:lnTo>
                  <a:lnTo>
                    <a:pt x="1590" y="887"/>
                  </a:lnTo>
                  <a:close/>
                  <a:moveTo>
                    <a:pt x="1611" y="908"/>
                  </a:moveTo>
                  <a:lnTo>
                    <a:pt x="1611" y="908"/>
                  </a:lnTo>
                  <a:lnTo>
                    <a:pt x="1608" y="908"/>
                  </a:lnTo>
                  <a:lnTo>
                    <a:pt x="1605" y="909"/>
                  </a:lnTo>
                  <a:lnTo>
                    <a:pt x="1603" y="912"/>
                  </a:lnTo>
                  <a:lnTo>
                    <a:pt x="1602" y="913"/>
                  </a:lnTo>
                  <a:lnTo>
                    <a:pt x="1602" y="915"/>
                  </a:lnTo>
                  <a:lnTo>
                    <a:pt x="1603" y="919"/>
                  </a:lnTo>
                  <a:lnTo>
                    <a:pt x="1606" y="924"/>
                  </a:lnTo>
                  <a:lnTo>
                    <a:pt x="1606" y="924"/>
                  </a:lnTo>
                  <a:lnTo>
                    <a:pt x="1611" y="930"/>
                  </a:lnTo>
                  <a:lnTo>
                    <a:pt x="1615" y="932"/>
                  </a:lnTo>
                  <a:lnTo>
                    <a:pt x="1617" y="932"/>
                  </a:lnTo>
                  <a:lnTo>
                    <a:pt x="1618" y="931"/>
                  </a:lnTo>
                  <a:lnTo>
                    <a:pt x="1618" y="930"/>
                  </a:lnTo>
                  <a:lnTo>
                    <a:pt x="1619" y="927"/>
                  </a:lnTo>
                  <a:lnTo>
                    <a:pt x="1619" y="927"/>
                  </a:lnTo>
                  <a:lnTo>
                    <a:pt x="1619" y="920"/>
                  </a:lnTo>
                  <a:lnTo>
                    <a:pt x="1621" y="914"/>
                  </a:lnTo>
                  <a:lnTo>
                    <a:pt x="1619" y="912"/>
                  </a:lnTo>
                  <a:lnTo>
                    <a:pt x="1618" y="909"/>
                  </a:lnTo>
                  <a:lnTo>
                    <a:pt x="1615" y="908"/>
                  </a:lnTo>
                  <a:lnTo>
                    <a:pt x="1611" y="908"/>
                  </a:lnTo>
                  <a:lnTo>
                    <a:pt x="1611" y="908"/>
                  </a:lnTo>
                  <a:close/>
                  <a:moveTo>
                    <a:pt x="1593" y="928"/>
                  </a:moveTo>
                  <a:lnTo>
                    <a:pt x="1593" y="928"/>
                  </a:lnTo>
                  <a:lnTo>
                    <a:pt x="1551" y="927"/>
                  </a:lnTo>
                  <a:lnTo>
                    <a:pt x="1551" y="927"/>
                  </a:lnTo>
                  <a:lnTo>
                    <a:pt x="1521" y="926"/>
                  </a:lnTo>
                  <a:lnTo>
                    <a:pt x="1508" y="927"/>
                  </a:lnTo>
                  <a:lnTo>
                    <a:pt x="1496" y="928"/>
                  </a:lnTo>
                  <a:lnTo>
                    <a:pt x="1496" y="928"/>
                  </a:lnTo>
                  <a:lnTo>
                    <a:pt x="1490" y="931"/>
                  </a:lnTo>
                  <a:lnTo>
                    <a:pt x="1485" y="933"/>
                  </a:lnTo>
                  <a:lnTo>
                    <a:pt x="1482" y="936"/>
                  </a:lnTo>
                  <a:lnTo>
                    <a:pt x="1479" y="939"/>
                  </a:lnTo>
                  <a:lnTo>
                    <a:pt x="1476" y="946"/>
                  </a:lnTo>
                  <a:lnTo>
                    <a:pt x="1475" y="949"/>
                  </a:lnTo>
                  <a:lnTo>
                    <a:pt x="1458" y="958"/>
                  </a:lnTo>
                  <a:lnTo>
                    <a:pt x="1451" y="964"/>
                  </a:lnTo>
                  <a:lnTo>
                    <a:pt x="1451" y="964"/>
                  </a:lnTo>
                  <a:lnTo>
                    <a:pt x="1456" y="977"/>
                  </a:lnTo>
                  <a:lnTo>
                    <a:pt x="1456" y="977"/>
                  </a:lnTo>
                  <a:lnTo>
                    <a:pt x="1462" y="972"/>
                  </a:lnTo>
                  <a:lnTo>
                    <a:pt x="1465" y="969"/>
                  </a:lnTo>
                  <a:lnTo>
                    <a:pt x="1465" y="969"/>
                  </a:lnTo>
                  <a:lnTo>
                    <a:pt x="1468" y="966"/>
                  </a:lnTo>
                  <a:lnTo>
                    <a:pt x="1469" y="965"/>
                  </a:lnTo>
                  <a:lnTo>
                    <a:pt x="1471" y="963"/>
                  </a:lnTo>
                  <a:lnTo>
                    <a:pt x="1475" y="960"/>
                  </a:lnTo>
                  <a:lnTo>
                    <a:pt x="1475" y="960"/>
                  </a:lnTo>
                  <a:lnTo>
                    <a:pt x="1481" y="952"/>
                  </a:lnTo>
                  <a:lnTo>
                    <a:pt x="1487" y="943"/>
                  </a:lnTo>
                  <a:lnTo>
                    <a:pt x="1487" y="943"/>
                  </a:lnTo>
                  <a:lnTo>
                    <a:pt x="1490" y="938"/>
                  </a:lnTo>
                  <a:lnTo>
                    <a:pt x="1494" y="938"/>
                  </a:lnTo>
                  <a:lnTo>
                    <a:pt x="1498" y="939"/>
                  </a:lnTo>
                  <a:lnTo>
                    <a:pt x="1507" y="940"/>
                  </a:lnTo>
                  <a:lnTo>
                    <a:pt x="1507" y="940"/>
                  </a:lnTo>
                  <a:lnTo>
                    <a:pt x="1557" y="945"/>
                  </a:lnTo>
                  <a:lnTo>
                    <a:pt x="1557" y="945"/>
                  </a:lnTo>
                  <a:lnTo>
                    <a:pt x="1565" y="946"/>
                  </a:lnTo>
                  <a:lnTo>
                    <a:pt x="1573" y="950"/>
                  </a:lnTo>
                  <a:lnTo>
                    <a:pt x="1591" y="957"/>
                  </a:lnTo>
                  <a:lnTo>
                    <a:pt x="1591" y="957"/>
                  </a:lnTo>
                  <a:lnTo>
                    <a:pt x="1598" y="959"/>
                  </a:lnTo>
                  <a:lnTo>
                    <a:pt x="1599" y="959"/>
                  </a:lnTo>
                  <a:lnTo>
                    <a:pt x="1600" y="958"/>
                  </a:lnTo>
                  <a:lnTo>
                    <a:pt x="1603" y="956"/>
                  </a:lnTo>
                  <a:lnTo>
                    <a:pt x="1605" y="953"/>
                  </a:lnTo>
                  <a:lnTo>
                    <a:pt x="1610" y="950"/>
                  </a:lnTo>
                  <a:lnTo>
                    <a:pt x="1610" y="950"/>
                  </a:lnTo>
                  <a:lnTo>
                    <a:pt x="1613" y="947"/>
                  </a:lnTo>
                  <a:lnTo>
                    <a:pt x="1615" y="946"/>
                  </a:lnTo>
                  <a:lnTo>
                    <a:pt x="1613" y="945"/>
                  </a:lnTo>
                  <a:lnTo>
                    <a:pt x="1611" y="944"/>
                  </a:lnTo>
                  <a:lnTo>
                    <a:pt x="1604" y="943"/>
                  </a:lnTo>
                  <a:lnTo>
                    <a:pt x="1600" y="940"/>
                  </a:lnTo>
                  <a:lnTo>
                    <a:pt x="1598" y="938"/>
                  </a:lnTo>
                  <a:lnTo>
                    <a:pt x="1598" y="938"/>
                  </a:lnTo>
                  <a:lnTo>
                    <a:pt x="1593" y="931"/>
                  </a:lnTo>
                  <a:lnTo>
                    <a:pt x="1593" y="928"/>
                  </a:lnTo>
                  <a:lnTo>
                    <a:pt x="1593" y="928"/>
                  </a:lnTo>
                  <a:close/>
                  <a:moveTo>
                    <a:pt x="1540" y="957"/>
                  </a:moveTo>
                  <a:lnTo>
                    <a:pt x="1540" y="957"/>
                  </a:lnTo>
                  <a:lnTo>
                    <a:pt x="1539" y="956"/>
                  </a:lnTo>
                  <a:lnTo>
                    <a:pt x="1536" y="955"/>
                  </a:lnTo>
                  <a:lnTo>
                    <a:pt x="1528" y="950"/>
                  </a:lnTo>
                  <a:lnTo>
                    <a:pt x="1517" y="946"/>
                  </a:lnTo>
                  <a:lnTo>
                    <a:pt x="1511" y="945"/>
                  </a:lnTo>
                  <a:lnTo>
                    <a:pt x="1507" y="945"/>
                  </a:lnTo>
                  <a:lnTo>
                    <a:pt x="1507" y="945"/>
                  </a:lnTo>
                  <a:lnTo>
                    <a:pt x="1503" y="946"/>
                  </a:lnTo>
                  <a:lnTo>
                    <a:pt x="1498" y="949"/>
                  </a:lnTo>
                  <a:lnTo>
                    <a:pt x="1491" y="953"/>
                  </a:lnTo>
                  <a:lnTo>
                    <a:pt x="1487" y="959"/>
                  </a:lnTo>
                  <a:lnTo>
                    <a:pt x="1484" y="964"/>
                  </a:lnTo>
                  <a:lnTo>
                    <a:pt x="1484" y="964"/>
                  </a:lnTo>
                  <a:lnTo>
                    <a:pt x="1459" y="988"/>
                  </a:lnTo>
                  <a:lnTo>
                    <a:pt x="1459" y="988"/>
                  </a:lnTo>
                  <a:lnTo>
                    <a:pt x="1463" y="1003"/>
                  </a:lnTo>
                  <a:lnTo>
                    <a:pt x="1463" y="1003"/>
                  </a:lnTo>
                  <a:lnTo>
                    <a:pt x="1471" y="1001"/>
                  </a:lnTo>
                  <a:lnTo>
                    <a:pt x="1471" y="1001"/>
                  </a:lnTo>
                  <a:lnTo>
                    <a:pt x="1472" y="1000"/>
                  </a:lnTo>
                  <a:lnTo>
                    <a:pt x="1474" y="997"/>
                  </a:lnTo>
                  <a:lnTo>
                    <a:pt x="1475" y="991"/>
                  </a:lnTo>
                  <a:lnTo>
                    <a:pt x="1475" y="991"/>
                  </a:lnTo>
                  <a:lnTo>
                    <a:pt x="1476" y="988"/>
                  </a:lnTo>
                  <a:lnTo>
                    <a:pt x="1476" y="987"/>
                  </a:lnTo>
                  <a:lnTo>
                    <a:pt x="1475" y="982"/>
                  </a:lnTo>
                  <a:lnTo>
                    <a:pt x="1475" y="982"/>
                  </a:lnTo>
                  <a:lnTo>
                    <a:pt x="1476" y="979"/>
                  </a:lnTo>
                  <a:lnTo>
                    <a:pt x="1477" y="978"/>
                  </a:lnTo>
                  <a:lnTo>
                    <a:pt x="1481" y="976"/>
                  </a:lnTo>
                  <a:lnTo>
                    <a:pt x="1485" y="971"/>
                  </a:lnTo>
                  <a:lnTo>
                    <a:pt x="1485" y="971"/>
                  </a:lnTo>
                  <a:lnTo>
                    <a:pt x="1490" y="968"/>
                  </a:lnTo>
                  <a:lnTo>
                    <a:pt x="1493" y="965"/>
                  </a:lnTo>
                  <a:lnTo>
                    <a:pt x="1498" y="964"/>
                  </a:lnTo>
                  <a:lnTo>
                    <a:pt x="1498" y="964"/>
                  </a:lnTo>
                  <a:lnTo>
                    <a:pt x="1509" y="960"/>
                  </a:lnTo>
                  <a:lnTo>
                    <a:pt x="1522" y="959"/>
                  </a:lnTo>
                  <a:lnTo>
                    <a:pt x="1522" y="959"/>
                  </a:lnTo>
                  <a:lnTo>
                    <a:pt x="1534" y="959"/>
                  </a:lnTo>
                  <a:lnTo>
                    <a:pt x="1538" y="958"/>
                  </a:lnTo>
                  <a:lnTo>
                    <a:pt x="1540" y="957"/>
                  </a:lnTo>
                  <a:lnTo>
                    <a:pt x="1540" y="957"/>
                  </a:lnTo>
                  <a:close/>
                  <a:moveTo>
                    <a:pt x="1529" y="971"/>
                  </a:moveTo>
                  <a:lnTo>
                    <a:pt x="1529" y="971"/>
                  </a:lnTo>
                  <a:lnTo>
                    <a:pt x="1523" y="971"/>
                  </a:lnTo>
                  <a:lnTo>
                    <a:pt x="1523" y="971"/>
                  </a:lnTo>
                  <a:lnTo>
                    <a:pt x="1514" y="970"/>
                  </a:lnTo>
                  <a:lnTo>
                    <a:pt x="1509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2" y="972"/>
                  </a:lnTo>
                  <a:lnTo>
                    <a:pt x="1500" y="974"/>
                  </a:lnTo>
                  <a:lnTo>
                    <a:pt x="1494" y="979"/>
                  </a:lnTo>
                  <a:lnTo>
                    <a:pt x="1494" y="979"/>
                  </a:lnTo>
                  <a:lnTo>
                    <a:pt x="1491" y="981"/>
                  </a:lnTo>
                  <a:lnTo>
                    <a:pt x="1489" y="981"/>
                  </a:lnTo>
                  <a:lnTo>
                    <a:pt x="1488" y="982"/>
                  </a:lnTo>
                  <a:lnTo>
                    <a:pt x="1485" y="985"/>
                  </a:lnTo>
                  <a:lnTo>
                    <a:pt x="1485" y="985"/>
                  </a:lnTo>
                  <a:lnTo>
                    <a:pt x="1483" y="991"/>
                  </a:lnTo>
                  <a:lnTo>
                    <a:pt x="1482" y="996"/>
                  </a:lnTo>
                  <a:lnTo>
                    <a:pt x="1482" y="1002"/>
                  </a:lnTo>
                  <a:lnTo>
                    <a:pt x="1482" y="1002"/>
                  </a:lnTo>
                  <a:lnTo>
                    <a:pt x="1472" y="1008"/>
                  </a:lnTo>
                  <a:lnTo>
                    <a:pt x="1472" y="1008"/>
                  </a:lnTo>
                  <a:lnTo>
                    <a:pt x="1468" y="1013"/>
                  </a:lnTo>
                  <a:lnTo>
                    <a:pt x="1466" y="1014"/>
                  </a:lnTo>
                  <a:lnTo>
                    <a:pt x="1468" y="1016"/>
                  </a:lnTo>
                  <a:lnTo>
                    <a:pt x="1468" y="1016"/>
                  </a:lnTo>
                  <a:lnTo>
                    <a:pt x="1471" y="1023"/>
                  </a:lnTo>
                  <a:lnTo>
                    <a:pt x="1474" y="1026"/>
                  </a:lnTo>
                  <a:lnTo>
                    <a:pt x="1475" y="1027"/>
                  </a:lnTo>
                  <a:lnTo>
                    <a:pt x="1475" y="1027"/>
                  </a:lnTo>
                  <a:lnTo>
                    <a:pt x="1477" y="1023"/>
                  </a:lnTo>
                  <a:lnTo>
                    <a:pt x="1481" y="1016"/>
                  </a:lnTo>
                  <a:lnTo>
                    <a:pt x="1485" y="1007"/>
                  </a:lnTo>
                  <a:lnTo>
                    <a:pt x="1485" y="1007"/>
                  </a:lnTo>
                  <a:lnTo>
                    <a:pt x="1489" y="1000"/>
                  </a:lnTo>
                  <a:lnTo>
                    <a:pt x="1493" y="991"/>
                  </a:lnTo>
                  <a:lnTo>
                    <a:pt x="1493" y="991"/>
                  </a:lnTo>
                  <a:lnTo>
                    <a:pt x="1494" y="989"/>
                  </a:lnTo>
                  <a:lnTo>
                    <a:pt x="1496" y="987"/>
                  </a:lnTo>
                  <a:lnTo>
                    <a:pt x="1506" y="982"/>
                  </a:lnTo>
                  <a:lnTo>
                    <a:pt x="1506" y="982"/>
                  </a:lnTo>
                  <a:lnTo>
                    <a:pt x="1529" y="971"/>
                  </a:lnTo>
                  <a:lnTo>
                    <a:pt x="1529" y="971"/>
                  </a:lnTo>
                  <a:close/>
                  <a:moveTo>
                    <a:pt x="1598" y="976"/>
                  </a:moveTo>
                  <a:lnTo>
                    <a:pt x="1598" y="976"/>
                  </a:lnTo>
                  <a:lnTo>
                    <a:pt x="1584" y="970"/>
                  </a:lnTo>
                  <a:lnTo>
                    <a:pt x="1571" y="968"/>
                  </a:lnTo>
                  <a:lnTo>
                    <a:pt x="1558" y="965"/>
                  </a:lnTo>
                  <a:lnTo>
                    <a:pt x="1558" y="965"/>
                  </a:lnTo>
                  <a:lnTo>
                    <a:pt x="1548" y="963"/>
                  </a:lnTo>
                  <a:lnTo>
                    <a:pt x="1546" y="963"/>
                  </a:lnTo>
                  <a:lnTo>
                    <a:pt x="1545" y="964"/>
                  </a:lnTo>
                  <a:lnTo>
                    <a:pt x="1546" y="964"/>
                  </a:lnTo>
                  <a:lnTo>
                    <a:pt x="1548" y="966"/>
                  </a:lnTo>
                  <a:lnTo>
                    <a:pt x="1548" y="966"/>
                  </a:lnTo>
                  <a:lnTo>
                    <a:pt x="1557" y="970"/>
                  </a:lnTo>
                  <a:lnTo>
                    <a:pt x="1564" y="972"/>
                  </a:lnTo>
                  <a:lnTo>
                    <a:pt x="1571" y="975"/>
                  </a:lnTo>
                  <a:lnTo>
                    <a:pt x="1578" y="979"/>
                  </a:lnTo>
                  <a:lnTo>
                    <a:pt x="1578" y="979"/>
                  </a:lnTo>
                  <a:lnTo>
                    <a:pt x="1581" y="983"/>
                  </a:lnTo>
                  <a:lnTo>
                    <a:pt x="1585" y="987"/>
                  </a:lnTo>
                  <a:lnTo>
                    <a:pt x="1591" y="996"/>
                  </a:lnTo>
                  <a:lnTo>
                    <a:pt x="1597" y="1004"/>
                  </a:lnTo>
                  <a:lnTo>
                    <a:pt x="1599" y="1007"/>
                  </a:lnTo>
                  <a:lnTo>
                    <a:pt x="1603" y="1007"/>
                  </a:lnTo>
                  <a:lnTo>
                    <a:pt x="1603" y="1007"/>
                  </a:lnTo>
                  <a:lnTo>
                    <a:pt x="1609" y="1007"/>
                  </a:lnTo>
                  <a:lnTo>
                    <a:pt x="1612" y="1004"/>
                  </a:lnTo>
                  <a:lnTo>
                    <a:pt x="1615" y="1002"/>
                  </a:lnTo>
                  <a:lnTo>
                    <a:pt x="1613" y="1001"/>
                  </a:lnTo>
                  <a:lnTo>
                    <a:pt x="1613" y="1001"/>
                  </a:lnTo>
                  <a:lnTo>
                    <a:pt x="1605" y="994"/>
                  </a:lnTo>
                  <a:lnTo>
                    <a:pt x="1605" y="994"/>
                  </a:lnTo>
                  <a:lnTo>
                    <a:pt x="1605" y="991"/>
                  </a:lnTo>
                  <a:lnTo>
                    <a:pt x="1605" y="990"/>
                  </a:lnTo>
                  <a:lnTo>
                    <a:pt x="1609" y="987"/>
                  </a:lnTo>
                  <a:lnTo>
                    <a:pt x="1609" y="984"/>
                  </a:lnTo>
                  <a:lnTo>
                    <a:pt x="1608" y="982"/>
                  </a:lnTo>
                  <a:lnTo>
                    <a:pt x="1605" y="978"/>
                  </a:lnTo>
                  <a:lnTo>
                    <a:pt x="1598" y="976"/>
                  </a:lnTo>
                  <a:lnTo>
                    <a:pt x="1598" y="976"/>
                  </a:lnTo>
                  <a:close/>
                  <a:moveTo>
                    <a:pt x="1405" y="717"/>
                  </a:moveTo>
                  <a:lnTo>
                    <a:pt x="1393" y="728"/>
                  </a:lnTo>
                  <a:lnTo>
                    <a:pt x="1380" y="737"/>
                  </a:lnTo>
                  <a:lnTo>
                    <a:pt x="1372" y="738"/>
                  </a:lnTo>
                  <a:lnTo>
                    <a:pt x="1372" y="738"/>
                  </a:lnTo>
                  <a:lnTo>
                    <a:pt x="1368" y="754"/>
                  </a:lnTo>
                  <a:lnTo>
                    <a:pt x="1368" y="754"/>
                  </a:lnTo>
                  <a:lnTo>
                    <a:pt x="1379" y="748"/>
                  </a:lnTo>
                  <a:lnTo>
                    <a:pt x="1387" y="742"/>
                  </a:lnTo>
                  <a:lnTo>
                    <a:pt x="1387" y="742"/>
                  </a:lnTo>
                  <a:lnTo>
                    <a:pt x="1391" y="739"/>
                  </a:lnTo>
                  <a:lnTo>
                    <a:pt x="1393" y="739"/>
                  </a:lnTo>
                  <a:lnTo>
                    <a:pt x="1396" y="738"/>
                  </a:lnTo>
                  <a:lnTo>
                    <a:pt x="1404" y="737"/>
                  </a:lnTo>
                  <a:lnTo>
                    <a:pt x="1404" y="737"/>
                  </a:lnTo>
                  <a:lnTo>
                    <a:pt x="1410" y="734"/>
                  </a:lnTo>
                  <a:lnTo>
                    <a:pt x="1411" y="732"/>
                  </a:lnTo>
                  <a:lnTo>
                    <a:pt x="1411" y="731"/>
                  </a:lnTo>
                  <a:lnTo>
                    <a:pt x="1408" y="729"/>
                  </a:lnTo>
                  <a:lnTo>
                    <a:pt x="1407" y="728"/>
                  </a:lnTo>
                  <a:lnTo>
                    <a:pt x="1407" y="725"/>
                  </a:lnTo>
                  <a:lnTo>
                    <a:pt x="1407" y="725"/>
                  </a:lnTo>
                  <a:lnTo>
                    <a:pt x="1408" y="722"/>
                  </a:lnTo>
                  <a:lnTo>
                    <a:pt x="1407" y="719"/>
                  </a:lnTo>
                  <a:lnTo>
                    <a:pt x="1405" y="717"/>
                  </a:lnTo>
                  <a:lnTo>
                    <a:pt x="1405" y="717"/>
                  </a:lnTo>
                  <a:close/>
                  <a:moveTo>
                    <a:pt x="1378" y="713"/>
                  </a:moveTo>
                  <a:lnTo>
                    <a:pt x="1378" y="713"/>
                  </a:lnTo>
                  <a:lnTo>
                    <a:pt x="1393" y="706"/>
                  </a:lnTo>
                  <a:lnTo>
                    <a:pt x="1393" y="706"/>
                  </a:lnTo>
                  <a:lnTo>
                    <a:pt x="1399" y="704"/>
                  </a:lnTo>
                  <a:lnTo>
                    <a:pt x="1402" y="701"/>
                  </a:lnTo>
                  <a:lnTo>
                    <a:pt x="1405" y="701"/>
                  </a:lnTo>
                  <a:lnTo>
                    <a:pt x="1405" y="701"/>
                  </a:lnTo>
                  <a:lnTo>
                    <a:pt x="1410" y="701"/>
                  </a:lnTo>
                  <a:lnTo>
                    <a:pt x="1418" y="703"/>
                  </a:lnTo>
                  <a:lnTo>
                    <a:pt x="1429" y="704"/>
                  </a:lnTo>
                  <a:lnTo>
                    <a:pt x="1444" y="705"/>
                  </a:lnTo>
                  <a:lnTo>
                    <a:pt x="1444" y="705"/>
                  </a:lnTo>
                  <a:lnTo>
                    <a:pt x="1458" y="706"/>
                  </a:lnTo>
                  <a:lnTo>
                    <a:pt x="1468" y="707"/>
                  </a:lnTo>
                  <a:lnTo>
                    <a:pt x="1471" y="707"/>
                  </a:lnTo>
                  <a:lnTo>
                    <a:pt x="1475" y="705"/>
                  </a:lnTo>
                  <a:lnTo>
                    <a:pt x="1485" y="698"/>
                  </a:lnTo>
                  <a:lnTo>
                    <a:pt x="1485" y="698"/>
                  </a:lnTo>
                  <a:lnTo>
                    <a:pt x="1491" y="692"/>
                  </a:lnTo>
                  <a:lnTo>
                    <a:pt x="1495" y="686"/>
                  </a:lnTo>
                  <a:lnTo>
                    <a:pt x="1502" y="674"/>
                  </a:lnTo>
                  <a:lnTo>
                    <a:pt x="1509" y="661"/>
                  </a:lnTo>
                  <a:lnTo>
                    <a:pt x="1519" y="644"/>
                  </a:lnTo>
                  <a:lnTo>
                    <a:pt x="1519" y="644"/>
                  </a:lnTo>
                  <a:lnTo>
                    <a:pt x="1534" y="621"/>
                  </a:lnTo>
                  <a:lnTo>
                    <a:pt x="1535" y="616"/>
                  </a:lnTo>
                  <a:lnTo>
                    <a:pt x="1535" y="611"/>
                  </a:lnTo>
                  <a:lnTo>
                    <a:pt x="1535" y="611"/>
                  </a:lnTo>
                  <a:lnTo>
                    <a:pt x="1534" y="602"/>
                  </a:lnTo>
                  <a:lnTo>
                    <a:pt x="1534" y="589"/>
                  </a:lnTo>
                  <a:lnTo>
                    <a:pt x="1533" y="574"/>
                  </a:lnTo>
                  <a:lnTo>
                    <a:pt x="1532" y="566"/>
                  </a:lnTo>
                  <a:lnTo>
                    <a:pt x="1532" y="566"/>
                  </a:lnTo>
                  <a:lnTo>
                    <a:pt x="1527" y="557"/>
                  </a:lnTo>
                  <a:lnTo>
                    <a:pt x="1526" y="555"/>
                  </a:lnTo>
                  <a:lnTo>
                    <a:pt x="1525" y="558"/>
                  </a:lnTo>
                  <a:lnTo>
                    <a:pt x="1525" y="558"/>
                  </a:lnTo>
                  <a:lnTo>
                    <a:pt x="1525" y="579"/>
                  </a:lnTo>
                  <a:lnTo>
                    <a:pt x="1525" y="579"/>
                  </a:lnTo>
                  <a:lnTo>
                    <a:pt x="1525" y="591"/>
                  </a:lnTo>
                  <a:lnTo>
                    <a:pt x="1522" y="608"/>
                  </a:lnTo>
                  <a:lnTo>
                    <a:pt x="1522" y="608"/>
                  </a:lnTo>
                  <a:lnTo>
                    <a:pt x="1519" y="622"/>
                  </a:lnTo>
                  <a:lnTo>
                    <a:pt x="1514" y="633"/>
                  </a:lnTo>
                  <a:lnTo>
                    <a:pt x="1514" y="633"/>
                  </a:lnTo>
                  <a:lnTo>
                    <a:pt x="1509" y="640"/>
                  </a:lnTo>
                  <a:lnTo>
                    <a:pt x="1504" y="647"/>
                  </a:lnTo>
                  <a:lnTo>
                    <a:pt x="1494" y="657"/>
                  </a:lnTo>
                  <a:lnTo>
                    <a:pt x="1494" y="657"/>
                  </a:lnTo>
                  <a:lnTo>
                    <a:pt x="1490" y="660"/>
                  </a:lnTo>
                  <a:lnTo>
                    <a:pt x="1488" y="663"/>
                  </a:lnTo>
                  <a:lnTo>
                    <a:pt x="1485" y="667"/>
                  </a:lnTo>
                  <a:lnTo>
                    <a:pt x="1482" y="671"/>
                  </a:lnTo>
                  <a:lnTo>
                    <a:pt x="1482" y="671"/>
                  </a:lnTo>
                  <a:lnTo>
                    <a:pt x="1474" y="677"/>
                  </a:lnTo>
                  <a:lnTo>
                    <a:pt x="1470" y="679"/>
                  </a:lnTo>
                  <a:lnTo>
                    <a:pt x="1466" y="681"/>
                  </a:lnTo>
                  <a:lnTo>
                    <a:pt x="1466" y="681"/>
                  </a:lnTo>
                  <a:lnTo>
                    <a:pt x="1464" y="682"/>
                  </a:lnTo>
                  <a:lnTo>
                    <a:pt x="1463" y="682"/>
                  </a:lnTo>
                  <a:lnTo>
                    <a:pt x="1461" y="684"/>
                  </a:lnTo>
                  <a:lnTo>
                    <a:pt x="1455" y="682"/>
                  </a:lnTo>
                  <a:lnTo>
                    <a:pt x="1455" y="682"/>
                  </a:lnTo>
                  <a:lnTo>
                    <a:pt x="1436" y="680"/>
                  </a:lnTo>
                  <a:lnTo>
                    <a:pt x="1418" y="679"/>
                  </a:lnTo>
                  <a:lnTo>
                    <a:pt x="1418" y="679"/>
                  </a:lnTo>
                  <a:lnTo>
                    <a:pt x="1410" y="678"/>
                  </a:lnTo>
                  <a:lnTo>
                    <a:pt x="1407" y="678"/>
                  </a:lnTo>
                  <a:lnTo>
                    <a:pt x="1405" y="679"/>
                  </a:lnTo>
                  <a:lnTo>
                    <a:pt x="1405" y="679"/>
                  </a:lnTo>
                  <a:lnTo>
                    <a:pt x="1401" y="682"/>
                  </a:lnTo>
                  <a:lnTo>
                    <a:pt x="1399" y="684"/>
                  </a:lnTo>
                  <a:lnTo>
                    <a:pt x="1399" y="684"/>
                  </a:lnTo>
                  <a:lnTo>
                    <a:pt x="1387" y="681"/>
                  </a:lnTo>
                  <a:lnTo>
                    <a:pt x="1387" y="681"/>
                  </a:lnTo>
                  <a:lnTo>
                    <a:pt x="1383" y="680"/>
                  </a:lnTo>
                  <a:lnTo>
                    <a:pt x="1383" y="680"/>
                  </a:lnTo>
                  <a:lnTo>
                    <a:pt x="1378" y="713"/>
                  </a:lnTo>
                  <a:lnTo>
                    <a:pt x="1378" y="713"/>
                  </a:lnTo>
                  <a:close/>
                  <a:moveTo>
                    <a:pt x="1378" y="655"/>
                  </a:moveTo>
                  <a:lnTo>
                    <a:pt x="1378" y="647"/>
                  </a:lnTo>
                  <a:lnTo>
                    <a:pt x="1383" y="646"/>
                  </a:lnTo>
                  <a:lnTo>
                    <a:pt x="1383" y="646"/>
                  </a:lnTo>
                  <a:lnTo>
                    <a:pt x="1391" y="647"/>
                  </a:lnTo>
                  <a:lnTo>
                    <a:pt x="1402" y="649"/>
                  </a:lnTo>
                  <a:lnTo>
                    <a:pt x="1402" y="649"/>
                  </a:lnTo>
                  <a:lnTo>
                    <a:pt x="1423" y="653"/>
                  </a:lnTo>
                  <a:lnTo>
                    <a:pt x="1434" y="656"/>
                  </a:lnTo>
                  <a:lnTo>
                    <a:pt x="1444" y="657"/>
                  </a:lnTo>
                  <a:lnTo>
                    <a:pt x="1444" y="657"/>
                  </a:lnTo>
                  <a:lnTo>
                    <a:pt x="1447" y="656"/>
                  </a:lnTo>
                  <a:lnTo>
                    <a:pt x="1450" y="654"/>
                  </a:lnTo>
                  <a:lnTo>
                    <a:pt x="1451" y="650"/>
                  </a:lnTo>
                  <a:lnTo>
                    <a:pt x="1455" y="646"/>
                  </a:lnTo>
                  <a:lnTo>
                    <a:pt x="1455" y="646"/>
                  </a:lnTo>
                  <a:lnTo>
                    <a:pt x="1459" y="642"/>
                  </a:lnTo>
                  <a:lnTo>
                    <a:pt x="1463" y="637"/>
                  </a:lnTo>
                  <a:lnTo>
                    <a:pt x="1466" y="633"/>
                  </a:lnTo>
                  <a:lnTo>
                    <a:pt x="1469" y="629"/>
                  </a:lnTo>
                  <a:lnTo>
                    <a:pt x="1469" y="629"/>
                  </a:lnTo>
                  <a:lnTo>
                    <a:pt x="1472" y="625"/>
                  </a:lnTo>
                  <a:lnTo>
                    <a:pt x="1475" y="621"/>
                  </a:lnTo>
                  <a:lnTo>
                    <a:pt x="1487" y="597"/>
                  </a:lnTo>
                  <a:lnTo>
                    <a:pt x="1487" y="597"/>
                  </a:lnTo>
                  <a:lnTo>
                    <a:pt x="1496" y="580"/>
                  </a:lnTo>
                  <a:lnTo>
                    <a:pt x="1502" y="562"/>
                  </a:lnTo>
                  <a:lnTo>
                    <a:pt x="1504" y="553"/>
                  </a:lnTo>
                  <a:lnTo>
                    <a:pt x="1507" y="543"/>
                  </a:lnTo>
                  <a:lnTo>
                    <a:pt x="1507" y="535"/>
                  </a:lnTo>
                  <a:lnTo>
                    <a:pt x="1507" y="526"/>
                  </a:lnTo>
                  <a:lnTo>
                    <a:pt x="1507" y="526"/>
                  </a:lnTo>
                  <a:lnTo>
                    <a:pt x="1506" y="517"/>
                  </a:lnTo>
                  <a:lnTo>
                    <a:pt x="1504" y="510"/>
                  </a:lnTo>
                  <a:lnTo>
                    <a:pt x="1501" y="498"/>
                  </a:lnTo>
                  <a:lnTo>
                    <a:pt x="1496" y="491"/>
                  </a:lnTo>
                  <a:lnTo>
                    <a:pt x="1495" y="489"/>
                  </a:lnTo>
                  <a:lnTo>
                    <a:pt x="1495" y="489"/>
                  </a:lnTo>
                  <a:lnTo>
                    <a:pt x="1496" y="505"/>
                  </a:lnTo>
                  <a:lnTo>
                    <a:pt x="1495" y="522"/>
                  </a:lnTo>
                  <a:lnTo>
                    <a:pt x="1494" y="541"/>
                  </a:lnTo>
                  <a:lnTo>
                    <a:pt x="1494" y="541"/>
                  </a:lnTo>
                  <a:lnTo>
                    <a:pt x="1491" y="549"/>
                  </a:lnTo>
                  <a:lnTo>
                    <a:pt x="1489" y="558"/>
                  </a:lnTo>
                  <a:lnTo>
                    <a:pt x="1483" y="572"/>
                  </a:lnTo>
                  <a:lnTo>
                    <a:pt x="1477" y="583"/>
                  </a:lnTo>
                  <a:lnTo>
                    <a:pt x="1472" y="589"/>
                  </a:lnTo>
                  <a:lnTo>
                    <a:pt x="1472" y="589"/>
                  </a:lnTo>
                  <a:lnTo>
                    <a:pt x="1469" y="592"/>
                  </a:lnTo>
                  <a:lnTo>
                    <a:pt x="1465" y="596"/>
                  </a:lnTo>
                  <a:lnTo>
                    <a:pt x="1451" y="605"/>
                  </a:lnTo>
                  <a:lnTo>
                    <a:pt x="1451" y="605"/>
                  </a:lnTo>
                  <a:lnTo>
                    <a:pt x="1444" y="612"/>
                  </a:lnTo>
                  <a:lnTo>
                    <a:pt x="1440" y="618"/>
                  </a:lnTo>
                  <a:lnTo>
                    <a:pt x="1436" y="622"/>
                  </a:lnTo>
                  <a:lnTo>
                    <a:pt x="1427" y="624"/>
                  </a:lnTo>
                  <a:lnTo>
                    <a:pt x="1427" y="624"/>
                  </a:lnTo>
                  <a:lnTo>
                    <a:pt x="1415" y="625"/>
                  </a:lnTo>
                  <a:lnTo>
                    <a:pt x="1405" y="624"/>
                  </a:lnTo>
                  <a:lnTo>
                    <a:pt x="1385" y="621"/>
                  </a:lnTo>
                  <a:lnTo>
                    <a:pt x="1385" y="621"/>
                  </a:lnTo>
                  <a:lnTo>
                    <a:pt x="1380" y="619"/>
                  </a:lnTo>
                  <a:lnTo>
                    <a:pt x="1379" y="619"/>
                  </a:lnTo>
                  <a:lnTo>
                    <a:pt x="1378" y="621"/>
                  </a:lnTo>
                  <a:lnTo>
                    <a:pt x="1379" y="622"/>
                  </a:lnTo>
                  <a:lnTo>
                    <a:pt x="1378" y="624"/>
                  </a:lnTo>
                  <a:lnTo>
                    <a:pt x="1378" y="624"/>
                  </a:lnTo>
                  <a:lnTo>
                    <a:pt x="1372" y="629"/>
                  </a:lnTo>
                  <a:lnTo>
                    <a:pt x="1368" y="633"/>
                  </a:lnTo>
                  <a:lnTo>
                    <a:pt x="1367" y="638"/>
                  </a:lnTo>
                  <a:lnTo>
                    <a:pt x="1367" y="638"/>
                  </a:lnTo>
                  <a:lnTo>
                    <a:pt x="1378" y="655"/>
                  </a:lnTo>
                  <a:lnTo>
                    <a:pt x="1378" y="655"/>
                  </a:lnTo>
                  <a:close/>
                  <a:moveTo>
                    <a:pt x="1515" y="524"/>
                  </a:moveTo>
                  <a:lnTo>
                    <a:pt x="1511" y="558"/>
                  </a:lnTo>
                  <a:lnTo>
                    <a:pt x="1511" y="558"/>
                  </a:lnTo>
                  <a:lnTo>
                    <a:pt x="1506" y="576"/>
                  </a:lnTo>
                  <a:lnTo>
                    <a:pt x="1500" y="590"/>
                  </a:lnTo>
                  <a:lnTo>
                    <a:pt x="1496" y="599"/>
                  </a:lnTo>
                  <a:lnTo>
                    <a:pt x="1496" y="599"/>
                  </a:lnTo>
                  <a:lnTo>
                    <a:pt x="1485" y="616"/>
                  </a:lnTo>
                  <a:lnTo>
                    <a:pt x="1471" y="638"/>
                  </a:lnTo>
                  <a:lnTo>
                    <a:pt x="1471" y="638"/>
                  </a:lnTo>
                  <a:lnTo>
                    <a:pt x="1464" y="648"/>
                  </a:lnTo>
                  <a:lnTo>
                    <a:pt x="1461" y="656"/>
                  </a:lnTo>
                  <a:lnTo>
                    <a:pt x="1459" y="662"/>
                  </a:lnTo>
                  <a:lnTo>
                    <a:pt x="1461" y="665"/>
                  </a:lnTo>
                  <a:lnTo>
                    <a:pt x="1462" y="666"/>
                  </a:lnTo>
                  <a:lnTo>
                    <a:pt x="1462" y="666"/>
                  </a:lnTo>
                  <a:lnTo>
                    <a:pt x="1464" y="667"/>
                  </a:lnTo>
                  <a:lnTo>
                    <a:pt x="1466" y="667"/>
                  </a:lnTo>
                  <a:lnTo>
                    <a:pt x="1471" y="663"/>
                  </a:lnTo>
                  <a:lnTo>
                    <a:pt x="1476" y="657"/>
                  </a:lnTo>
                  <a:lnTo>
                    <a:pt x="1484" y="649"/>
                  </a:lnTo>
                  <a:lnTo>
                    <a:pt x="1484" y="649"/>
                  </a:lnTo>
                  <a:lnTo>
                    <a:pt x="1494" y="636"/>
                  </a:lnTo>
                  <a:lnTo>
                    <a:pt x="1506" y="618"/>
                  </a:lnTo>
                  <a:lnTo>
                    <a:pt x="1510" y="608"/>
                  </a:lnTo>
                  <a:lnTo>
                    <a:pt x="1515" y="598"/>
                  </a:lnTo>
                  <a:lnTo>
                    <a:pt x="1519" y="589"/>
                  </a:lnTo>
                  <a:lnTo>
                    <a:pt x="1520" y="580"/>
                  </a:lnTo>
                  <a:lnTo>
                    <a:pt x="1520" y="580"/>
                  </a:lnTo>
                  <a:lnTo>
                    <a:pt x="1520" y="562"/>
                  </a:lnTo>
                  <a:lnTo>
                    <a:pt x="1519" y="545"/>
                  </a:lnTo>
                  <a:lnTo>
                    <a:pt x="1515" y="524"/>
                  </a:lnTo>
                  <a:lnTo>
                    <a:pt x="1515" y="524"/>
                  </a:lnTo>
                  <a:close/>
                  <a:moveTo>
                    <a:pt x="1540" y="541"/>
                  </a:moveTo>
                  <a:lnTo>
                    <a:pt x="1530" y="543"/>
                  </a:lnTo>
                  <a:lnTo>
                    <a:pt x="1530" y="543"/>
                  </a:lnTo>
                  <a:lnTo>
                    <a:pt x="1532" y="553"/>
                  </a:lnTo>
                  <a:lnTo>
                    <a:pt x="1533" y="560"/>
                  </a:lnTo>
                  <a:lnTo>
                    <a:pt x="1534" y="565"/>
                  </a:lnTo>
                  <a:lnTo>
                    <a:pt x="1534" y="565"/>
                  </a:lnTo>
                  <a:lnTo>
                    <a:pt x="1545" y="586"/>
                  </a:lnTo>
                  <a:lnTo>
                    <a:pt x="1549" y="599"/>
                  </a:lnTo>
                  <a:lnTo>
                    <a:pt x="1552" y="608"/>
                  </a:lnTo>
                  <a:lnTo>
                    <a:pt x="1552" y="608"/>
                  </a:lnTo>
                  <a:lnTo>
                    <a:pt x="1551" y="612"/>
                  </a:lnTo>
                  <a:lnTo>
                    <a:pt x="1548" y="619"/>
                  </a:lnTo>
                  <a:lnTo>
                    <a:pt x="1546" y="628"/>
                  </a:lnTo>
                  <a:lnTo>
                    <a:pt x="1547" y="630"/>
                  </a:lnTo>
                  <a:lnTo>
                    <a:pt x="1548" y="633"/>
                  </a:lnTo>
                  <a:lnTo>
                    <a:pt x="1548" y="633"/>
                  </a:lnTo>
                  <a:lnTo>
                    <a:pt x="1549" y="633"/>
                  </a:lnTo>
                  <a:lnTo>
                    <a:pt x="1549" y="634"/>
                  </a:lnTo>
                  <a:lnTo>
                    <a:pt x="1548" y="636"/>
                  </a:lnTo>
                  <a:lnTo>
                    <a:pt x="1543" y="637"/>
                  </a:lnTo>
                  <a:lnTo>
                    <a:pt x="1540" y="641"/>
                  </a:lnTo>
                  <a:lnTo>
                    <a:pt x="1540" y="641"/>
                  </a:lnTo>
                  <a:lnTo>
                    <a:pt x="1516" y="668"/>
                  </a:lnTo>
                  <a:lnTo>
                    <a:pt x="1502" y="685"/>
                  </a:lnTo>
                  <a:lnTo>
                    <a:pt x="1498" y="691"/>
                  </a:lnTo>
                  <a:lnTo>
                    <a:pt x="1497" y="693"/>
                  </a:lnTo>
                  <a:lnTo>
                    <a:pt x="1497" y="693"/>
                  </a:lnTo>
                  <a:lnTo>
                    <a:pt x="1498" y="694"/>
                  </a:lnTo>
                  <a:lnTo>
                    <a:pt x="1501" y="694"/>
                  </a:lnTo>
                  <a:lnTo>
                    <a:pt x="1507" y="691"/>
                  </a:lnTo>
                  <a:lnTo>
                    <a:pt x="1515" y="685"/>
                  </a:lnTo>
                  <a:lnTo>
                    <a:pt x="1522" y="677"/>
                  </a:lnTo>
                  <a:lnTo>
                    <a:pt x="1522" y="677"/>
                  </a:lnTo>
                  <a:lnTo>
                    <a:pt x="1532" y="666"/>
                  </a:lnTo>
                  <a:lnTo>
                    <a:pt x="1546" y="652"/>
                  </a:lnTo>
                  <a:lnTo>
                    <a:pt x="1560" y="641"/>
                  </a:lnTo>
                  <a:lnTo>
                    <a:pt x="1567" y="637"/>
                  </a:lnTo>
                  <a:lnTo>
                    <a:pt x="1572" y="636"/>
                  </a:lnTo>
                  <a:lnTo>
                    <a:pt x="1572" y="636"/>
                  </a:lnTo>
                  <a:lnTo>
                    <a:pt x="1576" y="635"/>
                  </a:lnTo>
                  <a:lnTo>
                    <a:pt x="1580" y="634"/>
                  </a:lnTo>
                  <a:lnTo>
                    <a:pt x="1587" y="629"/>
                  </a:lnTo>
                  <a:lnTo>
                    <a:pt x="1592" y="624"/>
                  </a:lnTo>
                  <a:lnTo>
                    <a:pt x="1593" y="623"/>
                  </a:lnTo>
                  <a:lnTo>
                    <a:pt x="1593" y="622"/>
                  </a:lnTo>
                  <a:lnTo>
                    <a:pt x="1593" y="622"/>
                  </a:lnTo>
                  <a:lnTo>
                    <a:pt x="1585" y="624"/>
                  </a:lnTo>
                  <a:lnTo>
                    <a:pt x="1577" y="625"/>
                  </a:lnTo>
                  <a:lnTo>
                    <a:pt x="1577" y="625"/>
                  </a:lnTo>
                  <a:lnTo>
                    <a:pt x="1567" y="624"/>
                  </a:lnTo>
                  <a:lnTo>
                    <a:pt x="1562" y="623"/>
                  </a:lnTo>
                  <a:lnTo>
                    <a:pt x="1561" y="616"/>
                  </a:lnTo>
                  <a:lnTo>
                    <a:pt x="1561" y="616"/>
                  </a:lnTo>
                  <a:lnTo>
                    <a:pt x="1564" y="608"/>
                  </a:lnTo>
                  <a:lnTo>
                    <a:pt x="1564" y="602"/>
                  </a:lnTo>
                  <a:lnTo>
                    <a:pt x="1564" y="597"/>
                  </a:lnTo>
                  <a:lnTo>
                    <a:pt x="1564" y="597"/>
                  </a:lnTo>
                  <a:lnTo>
                    <a:pt x="1561" y="595"/>
                  </a:lnTo>
                  <a:lnTo>
                    <a:pt x="1559" y="593"/>
                  </a:lnTo>
                  <a:lnTo>
                    <a:pt x="1555" y="591"/>
                  </a:lnTo>
                  <a:lnTo>
                    <a:pt x="1554" y="589"/>
                  </a:lnTo>
                  <a:lnTo>
                    <a:pt x="1554" y="589"/>
                  </a:lnTo>
                  <a:lnTo>
                    <a:pt x="1543" y="568"/>
                  </a:lnTo>
                  <a:lnTo>
                    <a:pt x="1540" y="541"/>
                  </a:lnTo>
                  <a:close/>
                  <a:moveTo>
                    <a:pt x="1555" y="545"/>
                  </a:moveTo>
                  <a:lnTo>
                    <a:pt x="1555" y="545"/>
                  </a:lnTo>
                  <a:lnTo>
                    <a:pt x="1553" y="546"/>
                  </a:lnTo>
                  <a:lnTo>
                    <a:pt x="1551" y="551"/>
                  </a:lnTo>
                  <a:lnTo>
                    <a:pt x="1551" y="554"/>
                  </a:lnTo>
                  <a:lnTo>
                    <a:pt x="1551" y="558"/>
                  </a:lnTo>
                  <a:lnTo>
                    <a:pt x="1552" y="561"/>
                  </a:lnTo>
                  <a:lnTo>
                    <a:pt x="1554" y="565"/>
                  </a:lnTo>
                  <a:lnTo>
                    <a:pt x="1554" y="565"/>
                  </a:lnTo>
                  <a:lnTo>
                    <a:pt x="1560" y="572"/>
                  </a:lnTo>
                  <a:lnTo>
                    <a:pt x="1565" y="576"/>
                  </a:lnTo>
                  <a:lnTo>
                    <a:pt x="1570" y="579"/>
                  </a:lnTo>
                  <a:lnTo>
                    <a:pt x="1573" y="583"/>
                  </a:lnTo>
                  <a:lnTo>
                    <a:pt x="1573" y="583"/>
                  </a:lnTo>
                  <a:lnTo>
                    <a:pt x="1579" y="591"/>
                  </a:lnTo>
                  <a:lnTo>
                    <a:pt x="1583" y="593"/>
                  </a:lnTo>
                  <a:lnTo>
                    <a:pt x="1585" y="593"/>
                  </a:lnTo>
                  <a:lnTo>
                    <a:pt x="1585" y="592"/>
                  </a:lnTo>
                  <a:lnTo>
                    <a:pt x="1585" y="592"/>
                  </a:lnTo>
                  <a:lnTo>
                    <a:pt x="1587" y="584"/>
                  </a:lnTo>
                  <a:lnTo>
                    <a:pt x="1586" y="580"/>
                  </a:lnTo>
                  <a:lnTo>
                    <a:pt x="1585" y="578"/>
                  </a:lnTo>
                  <a:lnTo>
                    <a:pt x="1585" y="578"/>
                  </a:lnTo>
                  <a:lnTo>
                    <a:pt x="1583" y="574"/>
                  </a:lnTo>
                  <a:lnTo>
                    <a:pt x="1580" y="573"/>
                  </a:lnTo>
                  <a:lnTo>
                    <a:pt x="1580" y="573"/>
                  </a:lnTo>
                  <a:lnTo>
                    <a:pt x="1568" y="568"/>
                  </a:lnTo>
                  <a:lnTo>
                    <a:pt x="1568" y="568"/>
                  </a:lnTo>
                  <a:lnTo>
                    <a:pt x="1562" y="565"/>
                  </a:lnTo>
                  <a:lnTo>
                    <a:pt x="1558" y="562"/>
                  </a:lnTo>
                  <a:lnTo>
                    <a:pt x="1561" y="549"/>
                  </a:lnTo>
                  <a:lnTo>
                    <a:pt x="1555" y="545"/>
                  </a:lnTo>
                  <a:close/>
                  <a:moveTo>
                    <a:pt x="1698" y="527"/>
                  </a:moveTo>
                  <a:lnTo>
                    <a:pt x="1698" y="527"/>
                  </a:lnTo>
                  <a:lnTo>
                    <a:pt x="1642" y="539"/>
                  </a:lnTo>
                  <a:lnTo>
                    <a:pt x="1642" y="539"/>
                  </a:lnTo>
                  <a:lnTo>
                    <a:pt x="1642" y="540"/>
                  </a:lnTo>
                  <a:lnTo>
                    <a:pt x="1642" y="540"/>
                  </a:lnTo>
                  <a:lnTo>
                    <a:pt x="1645" y="541"/>
                  </a:lnTo>
                  <a:lnTo>
                    <a:pt x="1651" y="542"/>
                  </a:lnTo>
                  <a:lnTo>
                    <a:pt x="1660" y="542"/>
                  </a:lnTo>
                  <a:lnTo>
                    <a:pt x="1660" y="542"/>
                  </a:lnTo>
                  <a:lnTo>
                    <a:pt x="1667" y="541"/>
                  </a:lnTo>
                  <a:lnTo>
                    <a:pt x="1669" y="540"/>
                  </a:lnTo>
                  <a:lnTo>
                    <a:pt x="1672" y="540"/>
                  </a:lnTo>
                  <a:lnTo>
                    <a:pt x="1677" y="542"/>
                  </a:lnTo>
                  <a:lnTo>
                    <a:pt x="1677" y="542"/>
                  </a:lnTo>
                  <a:lnTo>
                    <a:pt x="1683" y="545"/>
                  </a:lnTo>
                  <a:lnTo>
                    <a:pt x="1686" y="547"/>
                  </a:lnTo>
                  <a:lnTo>
                    <a:pt x="1688" y="547"/>
                  </a:lnTo>
                  <a:lnTo>
                    <a:pt x="1689" y="546"/>
                  </a:lnTo>
                  <a:lnTo>
                    <a:pt x="1689" y="546"/>
                  </a:lnTo>
                  <a:lnTo>
                    <a:pt x="1690" y="542"/>
                  </a:lnTo>
                  <a:lnTo>
                    <a:pt x="1690" y="540"/>
                  </a:lnTo>
                  <a:lnTo>
                    <a:pt x="1690" y="539"/>
                  </a:lnTo>
                  <a:lnTo>
                    <a:pt x="1693" y="537"/>
                  </a:lnTo>
                  <a:lnTo>
                    <a:pt x="1693" y="537"/>
                  </a:lnTo>
                  <a:lnTo>
                    <a:pt x="1695" y="535"/>
                  </a:lnTo>
                  <a:lnTo>
                    <a:pt x="1696" y="532"/>
                  </a:lnTo>
                  <a:lnTo>
                    <a:pt x="1698" y="527"/>
                  </a:lnTo>
                  <a:lnTo>
                    <a:pt x="1698" y="527"/>
                  </a:lnTo>
                  <a:close/>
                  <a:moveTo>
                    <a:pt x="1558" y="657"/>
                  </a:moveTo>
                  <a:lnTo>
                    <a:pt x="1558" y="657"/>
                  </a:lnTo>
                  <a:lnTo>
                    <a:pt x="1578" y="644"/>
                  </a:lnTo>
                  <a:lnTo>
                    <a:pt x="1578" y="644"/>
                  </a:lnTo>
                  <a:lnTo>
                    <a:pt x="1562" y="649"/>
                  </a:lnTo>
                  <a:lnTo>
                    <a:pt x="1554" y="653"/>
                  </a:lnTo>
                  <a:lnTo>
                    <a:pt x="1549" y="655"/>
                  </a:lnTo>
                  <a:lnTo>
                    <a:pt x="1549" y="655"/>
                  </a:lnTo>
                  <a:lnTo>
                    <a:pt x="1546" y="661"/>
                  </a:lnTo>
                  <a:lnTo>
                    <a:pt x="1540" y="672"/>
                  </a:lnTo>
                  <a:lnTo>
                    <a:pt x="1534" y="682"/>
                  </a:lnTo>
                  <a:lnTo>
                    <a:pt x="1529" y="691"/>
                  </a:lnTo>
                  <a:lnTo>
                    <a:pt x="1529" y="691"/>
                  </a:lnTo>
                  <a:lnTo>
                    <a:pt x="1523" y="697"/>
                  </a:lnTo>
                  <a:lnTo>
                    <a:pt x="1515" y="703"/>
                  </a:lnTo>
                  <a:lnTo>
                    <a:pt x="1508" y="707"/>
                  </a:lnTo>
                  <a:lnTo>
                    <a:pt x="1500" y="712"/>
                  </a:lnTo>
                  <a:lnTo>
                    <a:pt x="1500" y="712"/>
                  </a:lnTo>
                  <a:lnTo>
                    <a:pt x="1493" y="716"/>
                  </a:lnTo>
                  <a:lnTo>
                    <a:pt x="1482" y="722"/>
                  </a:lnTo>
                  <a:lnTo>
                    <a:pt x="1482" y="722"/>
                  </a:lnTo>
                  <a:lnTo>
                    <a:pt x="1465" y="732"/>
                  </a:lnTo>
                  <a:lnTo>
                    <a:pt x="1457" y="736"/>
                  </a:lnTo>
                  <a:lnTo>
                    <a:pt x="1446" y="738"/>
                  </a:lnTo>
                  <a:lnTo>
                    <a:pt x="1446" y="738"/>
                  </a:lnTo>
                  <a:lnTo>
                    <a:pt x="1442" y="739"/>
                  </a:lnTo>
                  <a:lnTo>
                    <a:pt x="1436" y="739"/>
                  </a:lnTo>
                  <a:lnTo>
                    <a:pt x="1427" y="737"/>
                  </a:lnTo>
                  <a:lnTo>
                    <a:pt x="1420" y="734"/>
                  </a:lnTo>
                  <a:lnTo>
                    <a:pt x="1418" y="732"/>
                  </a:lnTo>
                  <a:lnTo>
                    <a:pt x="1413" y="754"/>
                  </a:lnTo>
                  <a:lnTo>
                    <a:pt x="1413" y="754"/>
                  </a:lnTo>
                  <a:lnTo>
                    <a:pt x="1430" y="756"/>
                  </a:lnTo>
                  <a:lnTo>
                    <a:pt x="1444" y="756"/>
                  </a:lnTo>
                  <a:lnTo>
                    <a:pt x="1457" y="756"/>
                  </a:lnTo>
                  <a:lnTo>
                    <a:pt x="1457" y="756"/>
                  </a:lnTo>
                  <a:lnTo>
                    <a:pt x="1468" y="754"/>
                  </a:lnTo>
                  <a:lnTo>
                    <a:pt x="1474" y="750"/>
                  </a:lnTo>
                  <a:lnTo>
                    <a:pt x="1474" y="750"/>
                  </a:lnTo>
                  <a:lnTo>
                    <a:pt x="1478" y="749"/>
                  </a:lnTo>
                  <a:lnTo>
                    <a:pt x="1481" y="748"/>
                  </a:lnTo>
                  <a:lnTo>
                    <a:pt x="1484" y="749"/>
                  </a:lnTo>
                  <a:lnTo>
                    <a:pt x="1484" y="749"/>
                  </a:lnTo>
                  <a:lnTo>
                    <a:pt x="1495" y="748"/>
                  </a:lnTo>
                  <a:lnTo>
                    <a:pt x="1514" y="745"/>
                  </a:lnTo>
                  <a:lnTo>
                    <a:pt x="1514" y="745"/>
                  </a:lnTo>
                  <a:lnTo>
                    <a:pt x="1520" y="744"/>
                  </a:lnTo>
                  <a:lnTo>
                    <a:pt x="1526" y="742"/>
                  </a:lnTo>
                  <a:lnTo>
                    <a:pt x="1543" y="730"/>
                  </a:lnTo>
                  <a:lnTo>
                    <a:pt x="1543" y="730"/>
                  </a:lnTo>
                  <a:lnTo>
                    <a:pt x="1553" y="723"/>
                  </a:lnTo>
                  <a:lnTo>
                    <a:pt x="1557" y="720"/>
                  </a:lnTo>
                  <a:lnTo>
                    <a:pt x="1559" y="717"/>
                  </a:lnTo>
                  <a:lnTo>
                    <a:pt x="1561" y="710"/>
                  </a:lnTo>
                  <a:lnTo>
                    <a:pt x="1565" y="699"/>
                  </a:lnTo>
                  <a:lnTo>
                    <a:pt x="1565" y="699"/>
                  </a:lnTo>
                  <a:lnTo>
                    <a:pt x="1568" y="691"/>
                  </a:lnTo>
                  <a:lnTo>
                    <a:pt x="1568" y="686"/>
                  </a:lnTo>
                  <a:lnTo>
                    <a:pt x="1568" y="684"/>
                  </a:lnTo>
                  <a:lnTo>
                    <a:pt x="1568" y="680"/>
                  </a:lnTo>
                  <a:lnTo>
                    <a:pt x="1568" y="680"/>
                  </a:lnTo>
                  <a:lnTo>
                    <a:pt x="1570" y="674"/>
                  </a:lnTo>
                  <a:lnTo>
                    <a:pt x="1573" y="666"/>
                  </a:lnTo>
                  <a:lnTo>
                    <a:pt x="1578" y="657"/>
                  </a:lnTo>
                  <a:lnTo>
                    <a:pt x="1560" y="671"/>
                  </a:lnTo>
                  <a:lnTo>
                    <a:pt x="1560" y="671"/>
                  </a:lnTo>
                  <a:lnTo>
                    <a:pt x="1543" y="706"/>
                  </a:lnTo>
                  <a:lnTo>
                    <a:pt x="1543" y="706"/>
                  </a:lnTo>
                  <a:lnTo>
                    <a:pt x="1540" y="712"/>
                  </a:lnTo>
                  <a:lnTo>
                    <a:pt x="1536" y="716"/>
                  </a:lnTo>
                  <a:lnTo>
                    <a:pt x="1522" y="726"/>
                  </a:lnTo>
                  <a:lnTo>
                    <a:pt x="1522" y="726"/>
                  </a:lnTo>
                  <a:lnTo>
                    <a:pt x="1510" y="732"/>
                  </a:lnTo>
                  <a:lnTo>
                    <a:pt x="1496" y="738"/>
                  </a:lnTo>
                  <a:lnTo>
                    <a:pt x="1483" y="742"/>
                  </a:lnTo>
                  <a:lnTo>
                    <a:pt x="1478" y="742"/>
                  </a:lnTo>
                  <a:lnTo>
                    <a:pt x="1475" y="742"/>
                  </a:lnTo>
                  <a:lnTo>
                    <a:pt x="1475" y="742"/>
                  </a:lnTo>
                  <a:lnTo>
                    <a:pt x="1474" y="741"/>
                  </a:lnTo>
                  <a:lnTo>
                    <a:pt x="1475" y="738"/>
                  </a:lnTo>
                  <a:lnTo>
                    <a:pt x="1483" y="734"/>
                  </a:lnTo>
                  <a:lnTo>
                    <a:pt x="1496" y="728"/>
                  </a:lnTo>
                  <a:lnTo>
                    <a:pt x="1509" y="722"/>
                  </a:lnTo>
                  <a:lnTo>
                    <a:pt x="1509" y="722"/>
                  </a:lnTo>
                  <a:lnTo>
                    <a:pt x="1514" y="719"/>
                  </a:lnTo>
                  <a:lnTo>
                    <a:pt x="1519" y="716"/>
                  </a:lnTo>
                  <a:lnTo>
                    <a:pt x="1528" y="709"/>
                  </a:lnTo>
                  <a:lnTo>
                    <a:pt x="1534" y="700"/>
                  </a:lnTo>
                  <a:lnTo>
                    <a:pt x="1538" y="693"/>
                  </a:lnTo>
                  <a:lnTo>
                    <a:pt x="1538" y="693"/>
                  </a:lnTo>
                  <a:lnTo>
                    <a:pt x="1558" y="657"/>
                  </a:lnTo>
                  <a:lnTo>
                    <a:pt x="1558" y="657"/>
                  </a:lnTo>
                  <a:close/>
                  <a:moveTo>
                    <a:pt x="1580" y="644"/>
                  </a:moveTo>
                  <a:lnTo>
                    <a:pt x="1580" y="644"/>
                  </a:lnTo>
                  <a:lnTo>
                    <a:pt x="1578" y="644"/>
                  </a:lnTo>
                  <a:lnTo>
                    <a:pt x="1578" y="644"/>
                  </a:lnTo>
                  <a:lnTo>
                    <a:pt x="1580" y="644"/>
                  </a:lnTo>
                  <a:lnTo>
                    <a:pt x="1580" y="644"/>
                  </a:lnTo>
                  <a:close/>
                  <a:moveTo>
                    <a:pt x="970" y="477"/>
                  </a:moveTo>
                  <a:lnTo>
                    <a:pt x="970" y="477"/>
                  </a:lnTo>
                  <a:lnTo>
                    <a:pt x="971" y="471"/>
                  </a:lnTo>
                  <a:lnTo>
                    <a:pt x="974" y="459"/>
                  </a:lnTo>
                  <a:lnTo>
                    <a:pt x="978" y="453"/>
                  </a:lnTo>
                  <a:lnTo>
                    <a:pt x="983" y="446"/>
                  </a:lnTo>
                  <a:lnTo>
                    <a:pt x="988" y="439"/>
                  </a:lnTo>
                  <a:lnTo>
                    <a:pt x="995" y="434"/>
                  </a:lnTo>
                  <a:lnTo>
                    <a:pt x="995" y="434"/>
                  </a:lnTo>
                  <a:lnTo>
                    <a:pt x="1008" y="427"/>
                  </a:lnTo>
                  <a:lnTo>
                    <a:pt x="1015" y="420"/>
                  </a:lnTo>
                  <a:lnTo>
                    <a:pt x="1020" y="414"/>
                  </a:lnTo>
                  <a:lnTo>
                    <a:pt x="1028" y="406"/>
                  </a:lnTo>
                  <a:lnTo>
                    <a:pt x="1028" y="406"/>
                  </a:lnTo>
                  <a:lnTo>
                    <a:pt x="1036" y="398"/>
                  </a:lnTo>
                  <a:lnTo>
                    <a:pt x="1042" y="393"/>
                  </a:lnTo>
                  <a:lnTo>
                    <a:pt x="1048" y="387"/>
                  </a:lnTo>
                  <a:lnTo>
                    <a:pt x="1055" y="379"/>
                  </a:lnTo>
                  <a:lnTo>
                    <a:pt x="1055" y="379"/>
                  </a:lnTo>
                  <a:lnTo>
                    <a:pt x="1063" y="371"/>
                  </a:lnTo>
                  <a:lnTo>
                    <a:pt x="1069" y="365"/>
                  </a:lnTo>
                  <a:lnTo>
                    <a:pt x="1074" y="355"/>
                  </a:lnTo>
                  <a:lnTo>
                    <a:pt x="1074" y="355"/>
                  </a:lnTo>
                  <a:lnTo>
                    <a:pt x="1076" y="349"/>
                  </a:lnTo>
                  <a:lnTo>
                    <a:pt x="1079" y="341"/>
                  </a:lnTo>
                  <a:lnTo>
                    <a:pt x="1080" y="338"/>
                  </a:lnTo>
                  <a:lnTo>
                    <a:pt x="1081" y="336"/>
                  </a:lnTo>
                  <a:lnTo>
                    <a:pt x="1084" y="333"/>
                  </a:lnTo>
                  <a:lnTo>
                    <a:pt x="1087" y="333"/>
                  </a:lnTo>
                  <a:lnTo>
                    <a:pt x="1087" y="333"/>
                  </a:lnTo>
                  <a:lnTo>
                    <a:pt x="1091" y="334"/>
                  </a:lnTo>
                  <a:lnTo>
                    <a:pt x="1093" y="337"/>
                  </a:lnTo>
                  <a:lnTo>
                    <a:pt x="1099" y="343"/>
                  </a:lnTo>
                  <a:lnTo>
                    <a:pt x="1104" y="351"/>
                  </a:lnTo>
                  <a:lnTo>
                    <a:pt x="1108" y="363"/>
                  </a:lnTo>
                  <a:lnTo>
                    <a:pt x="1108" y="363"/>
                  </a:lnTo>
                  <a:lnTo>
                    <a:pt x="1110" y="369"/>
                  </a:lnTo>
                  <a:lnTo>
                    <a:pt x="1112" y="374"/>
                  </a:lnTo>
                  <a:lnTo>
                    <a:pt x="1117" y="383"/>
                  </a:lnTo>
                  <a:lnTo>
                    <a:pt x="1121" y="390"/>
                  </a:lnTo>
                  <a:lnTo>
                    <a:pt x="1123" y="393"/>
                  </a:lnTo>
                  <a:lnTo>
                    <a:pt x="1124" y="395"/>
                  </a:lnTo>
                  <a:lnTo>
                    <a:pt x="1124" y="395"/>
                  </a:lnTo>
                  <a:lnTo>
                    <a:pt x="1124" y="402"/>
                  </a:lnTo>
                  <a:lnTo>
                    <a:pt x="1123" y="403"/>
                  </a:lnTo>
                  <a:lnTo>
                    <a:pt x="1120" y="403"/>
                  </a:lnTo>
                  <a:lnTo>
                    <a:pt x="1120" y="403"/>
                  </a:lnTo>
                  <a:lnTo>
                    <a:pt x="1116" y="400"/>
                  </a:lnTo>
                  <a:lnTo>
                    <a:pt x="1112" y="396"/>
                  </a:lnTo>
                  <a:lnTo>
                    <a:pt x="1101" y="387"/>
                  </a:lnTo>
                  <a:lnTo>
                    <a:pt x="1101" y="387"/>
                  </a:lnTo>
                  <a:lnTo>
                    <a:pt x="1097" y="382"/>
                  </a:lnTo>
                  <a:lnTo>
                    <a:pt x="1093" y="378"/>
                  </a:lnTo>
                  <a:lnTo>
                    <a:pt x="1089" y="377"/>
                  </a:lnTo>
                  <a:lnTo>
                    <a:pt x="1085" y="378"/>
                  </a:lnTo>
                  <a:lnTo>
                    <a:pt x="1085" y="378"/>
                  </a:lnTo>
                  <a:lnTo>
                    <a:pt x="1081" y="378"/>
                  </a:lnTo>
                  <a:lnTo>
                    <a:pt x="1076" y="378"/>
                  </a:lnTo>
                  <a:lnTo>
                    <a:pt x="1075" y="379"/>
                  </a:lnTo>
                  <a:lnTo>
                    <a:pt x="1073" y="381"/>
                  </a:lnTo>
                  <a:lnTo>
                    <a:pt x="1072" y="383"/>
                  </a:lnTo>
                  <a:lnTo>
                    <a:pt x="1070" y="385"/>
                  </a:lnTo>
                  <a:lnTo>
                    <a:pt x="1070" y="385"/>
                  </a:lnTo>
                  <a:lnTo>
                    <a:pt x="1069" y="393"/>
                  </a:lnTo>
                  <a:lnTo>
                    <a:pt x="1069" y="395"/>
                  </a:lnTo>
                  <a:lnTo>
                    <a:pt x="1070" y="396"/>
                  </a:lnTo>
                  <a:lnTo>
                    <a:pt x="1073" y="398"/>
                  </a:lnTo>
                  <a:lnTo>
                    <a:pt x="1075" y="401"/>
                  </a:lnTo>
                  <a:lnTo>
                    <a:pt x="1085" y="404"/>
                  </a:lnTo>
                  <a:lnTo>
                    <a:pt x="1085" y="404"/>
                  </a:lnTo>
                  <a:lnTo>
                    <a:pt x="1106" y="412"/>
                  </a:lnTo>
                  <a:lnTo>
                    <a:pt x="1112" y="414"/>
                  </a:lnTo>
                  <a:lnTo>
                    <a:pt x="1117" y="417"/>
                  </a:lnTo>
                  <a:lnTo>
                    <a:pt x="1117" y="417"/>
                  </a:lnTo>
                  <a:lnTo>
                    <a:pt x="1118" y="420"/>
                  </a:lnTo>
                  <a:lnTo>
                    <a:pt x="1120" y="421"/>
                  </a:lnTo>
                  <a:lnTo>
                    <a:pt x="1125" y="423"/>
                  </a:lnTo>
                  <a:lnTo>
                    <a:pt x="1127" y="425"/>
                  </a:lnTo>
                  <a:lnTo>
                    <a:pt x="1130" y="427"/>
                  </a:lnTo>
                  <a:lnTo>
                    <a:pt x="1131" y="431"/>
                  </a:lnTo>
                  <a:lnTo>
                    <a:pt x="1133" y="435"/>
                  </a:lnTo>
                  <a:lnTo>
                    <a:pt x="1133" y="435"/>
                  </a:lnTo>
                  <a:lnTo>
                    <a:pt x="1136" y="441"/>
                  </a:lnTo>
                  <a:lnTo>
                    <a:pt x="1138" y="446"/>
                  </a:lnTo>
                  <a:lnTo>
                    <a:pt x="1144" y="454"/>
                  </a:lnTo>
                  <a:lnTo>
                    <a:pt x="1149" y="461"/>
                  </a:lnTo>
                  <a:lnTo>
                    <a:pt x="1151" y="465"/>
                  </a:lnTo>
                  <a:lnTo>
                    <a:pt x="1151" y="467"/>
                  </a:lnTo>
                  <a:lnTo>
                    <a:pt x="1151" y="467"/>
                  </a:lnTo>
                  <a:lnTo>
                    <a:pt x="1152" y="492"/>
                  </a:lnTo>
                  <a:lnTo>
                    <a:pt x="1152" y="492"/>
                  </a:lnTo>
                  <a:lnTo>
                    <a:pt x="1144" y="480"/>
                  </a:lnTo>
                  <a:lnTo>
                    <a:pt x="1136" y="470"/>
                  </a:lnTo>
                  <a:lnTo>
                    <a:pt x="1127" y="460"/>
                  </a:lnTo>
                  <a:lnTo>
                    <a:pt x="1127" y="460"/>
                  </a:lnTo>
                  <a:lnTo>
                    <a:pt x="1124" y="457"/>
                  </a:lnTo>
                  <a:lnTo>
                    <a:pt x="1121" y="454"/>
                  </a:lnTo>
                  <a:lnTo>
                    <a:pt x="1118" y="448"/>
                  </a:lnTo>
                  <a:lnTo>
                    <a:pt x="1116" y="445"/>
                  </a:lnTo>
                  <a:lnTo>
                    <a:pt x="1113" y="442"/>
                  </a:lnTo>
                  <a:lnTo>
                    <a:pt x="1110" y="440"/>
                  </a:lnTo>
                  <a:lnTo>
                    <a:pt x="1105" y="438"/>
                  </a:lnTo>
                  <a:lnTo>
                    <a:pt x="1105" y="438"/>
                  </a:lnTo>
                  <a:lnTo>
                    <a:pt x="1075" y="426"/>
                  </a:lnTo>
                  <a:lnTo>
                    <a:pt x="1075" y="426"/>
                  </a:lnTo>
                  <a:lnTo>
                    <a:pt x="1066" y="417"/>
                  </a:lnTo>
                  <a:lnTo>
                    <a:pt x="1060" y="412"/>
                  </a:lnTo>
                  <a:lnTo>
                    <a:pt x="1057" y="410"/>
                  </a:lnTo>
                  <a:lnTo>
                    <a:pt x="1055" y="409"/>
                  </a:lnTo>
                  <a:lnTo>
                    <a:pt x="1055" y="409"/>
                  </a:lnTo>
                  <a:lnTo>
                    <a:pt x="1050" y="410"/>
                  </a:lnTo>
                  <a:lnTo>
                    <a:pt x="1043" y="414"/>
                  </a:lnTo>
                  <a:lnTo>
                    <a:pt x="1036" y="417"/>
                  </a:lnTo>
                  <a:lnTo>
                    <a:pt x="1034" y="420"/>
                  </a:lnTo>
                  <a:lnTo>
                    <a:pt x="1034" y="421"/>
                  </a:lnTo>
                  <a:lnTo>
                    <a:pt x="1034" y="421"/>
                  </a:lnTo>
                  <a:lnTo>
                    <a:pt x="1034" y="423"/>
                  </a:lnTo>
                  <a:lnTo>
                    <a:pt x="1036" y="426"/>
                  </a:lnTo>
                  <a:lnTo>
                    <a:pt x="1046" y="432"/>
                  </a:lnTo>
                  <a:lnTo>
                    <a:pt x="1046" y="432"/>
                  </a:lnTo>
                  <a:lnTo>
                    <a:pt x="1053" y="438"/>
                  </a:lnTo>
                  <a:lnTo>
                    <a:pt x="1060" y="444"/>
                  </a:lnTo>
                  <a:lnTo>
                    <a:pt x="1067" y="448"/>
                  </a:lnTo>
                  <a:lnTo>
                    <a:pt x="1069" y="450"/>
                  </a:lnTo>
                  <a:lnTo>
                    <a:pt x="1073" y="451"/>
                  </a:lnTo>
                  <a:lnTo>
                    <a:pt x="1073" y="451"/>
                  </a:lnTo>
                  <a:lnTo>
                    <a:pt x="1085" y="452"/>
                  </a:lnTo>
                  <a:lnTo>
                    <a:pt x="1091" y="453"/>
                  </a:lnTo>
                  <a:lnTo>
                    <a:pt x="1095" y="456"/>
                  </a:lnTo>
                  <a:lnTo>
                    <a:pt x="1095" y="456"/>
                  </a:lnTo>
                  <a:lnTo>
                    <a:pt x="1102" y="461"/>
                  </a:lnTo>
                  <a:lnTo>
                    <a:pt x="1108" y="465"/>
                  </a:lnTo>
                  <a:lnTo>
                    <a:pt x="1113" y="470"/>
                  </a:lnTo>
                  <a:lnTo>
                    <a:pt x="1113" y="470"/>
                  </a:lnTo>
                  <a:lnTo>
                    <a:pt x="1123" y="479"/>
                  </a:lnTo>
                  <a:lnTo>
                    <a:pt x="1129" y="486"/>
                  </a:lnTo>
                  <a:lnTo>
                    <a:pt x="1129" y="486"/>
                  </a:lnTo>
                  <a:lnTo>
                    <a:pt x="1135" y="494"/>
                  </a:lnTo>
                  <a:lnTo>
                    <a:pt x="1138" y="497"/>
                  </a:lnTo>
                  <a:lnTo>
                    <a:pt x="1139" y="499"/>
                  </a:lnTo>
                  <a:lnTo>
                    <a:pt x="1139" y="499"/>
                  </a:lnTo>
                  <a:lnTo>
                    <a:pt x="1139" y="514"/>
                  </a:lnTo>
                  <a:lnTo>
                    <a:pt x="1139" y="528"/>
                  </a:lnTo>
                  <a:lnTo>
                    <a:pt x="1139" y="528"/>
                  </a:lnTo>
                  <a:lnTo>
                    <a:pt x="1140" y="540"/>
                  </a:lnTo>
                  <a:lnTo>
                    <a:pt x="1140" y="547"/>
                  </a:lnTo>
                  <a:lnTo>
                    <a:pt x="1142" y="551"/>
                  </a:lnTo>
                  <a:lnTo>
                    <a:pt x="1142" y="551"/>
                  </a:lnTo>
                  <a:lnTo>
                    <a:pt x="1143" y="552"/>
                  </a:lnTo>
                  <a:lnTo>
                    <a:pt x="1143" y="552"/>
                  </a:lnTo>
                  <a:lnTo>
                    <a:pt x="1150" y="549"/>
                  </a:lnTo>
                  <a:lnTo>
                    <a:pt x="1150" y="549"/>
                  </a:lnTo>
                  <a:lnTo>
                    <a:pt x="1148" y="541"/>
                  </a:lnTo>
                  <a:lnTo>
                    <a:pt x="1146" y="536"/>
                  </a:lnTo>
                  <a:lnTo>
                    <a:pt x="1146" y="536"/>
                  </a:lnTo>
                  <a:lnTo>
                    <a:pt x="1149" y="528"/>
                  </a:lnTo>
                  <a:lnTo>
                    <a:pt x="1152" y="516"/>
                  </a:lnTo>
                  <a:lnTo>
                    <a:pt x="1156" y="499"/>
                  </a:lnTo>
                  <a:lnTo>
                    <a:pt x="1158" y="483"/>
                  </a:lnTo>
                  <a:lnTo>
                    <a:pt x="1158" y="483"/>
                  </a:lnTo>
                  <a:lnTo>
                    <a:pt x="1159" y="466"/>
                  </a:lnTo>
                  <a:lnTo>
                    <a:pt x="1159" y="452"/>
                  </a:lnTo>
                  <a:lnTo>
                    <a:pt x="1158" y="440"/>
                  </a:lnTo>
                  <a:lnTo>
                    <a:pt x="1156" y="434"/>
                  </a:lnTo>
                  <a:lnTo>
                    <a:pt x="1153" y="429"/>
                  </a:lnTo>
                  <a:lnTo>
                    <a:pt x="1153" y="429"/>
                  </a:lnTo>
                  <a:lnTo>
                    <a:pt x="1146" y="421"/>
                  </a:lnTo>
                  <a:lnTo>
                    <a:pt x="1142" y="415"/>
                  </a:lnTo>
                  <a:lnTo>
                    <a:pt x="1137" y="409"/>
                  </a:lnTo>
                  <a:lnTo>
                    <a:pt x="1135" y="402"/>
                  </a:lnTo>
                  <a:lnTo>
                    <a:pt x="1135" y="402"/>
                  </a:lnTo>
                  <a:lnTo>
                    <a:pt x="1135" y="395"/>
                  </a:lnTo>
                  <a:lnTo>
                    <a:pt x="1135" y="389"/>
                  </a:lnTo>
                  <a:lnTo>
                    <a:pt x="1133" y="383"/>
                  </a:lnTo>
                  <a:lnTo>
                    <a:pt x="1132" y="375"/>
                  </a:lnTo>
                  <a:lnTo>
                    <a:pt x="1132" y="375"/>
                  </a:lnTo>
                  <a:lnTo>
                    <a:pt x="1129" y="362"/>
                  </a:lnTo>
                  <a:lnTo>
                    <a:pt x="1123" y="346"/>
                  </a:lnTo>
                  <a:lnTo>
                    <a:pt x="1117" y="331"/>
                  </a:lnTo>
                  <a:lnTo>
                    <a:pt x="1113" y="321"/>
                  </a:lnTo>
                  <a:lnTo>
                    <a:pt x="1113" y="321"/>
                  </a:lnTo>
                  <a:lnTo>
                    <a:pt x="1110" y="301"/>
                  </a:lnTo>
                  <a:lnTo>
                    <a:pt x="1106" y="292"/>
                  </a:lnTo>
                  <a:lnTo>
                    <a:pt x="1105" y="288"/>
                  </a:lnTo>
                  <a:lnTo>
                    <a:pt x="1101" y="287"/>
                  </a:lnTo>
                  <a:lnTo>
                    <a:pt x="1101" y="287"/>
                  </a:lnTo>
                  <a:lnTo>
                    <a:pt x="1099" y="288"/>
                  </a:lnTo>
                  <a:lnTo>
                    <a:pt x="1095" y="289"/>
                  </a:lnTo>
                  <a:lnTo>
                    <a:pt x="1089" y="293"/>
                  </a:lnTo>
                  <a:lnTo>
                    <a:pt x="1082" y="301"/>
                  </a:lnTo>
                  <a:lnTo>
                    <a:pt x="1076" y="311"/>
                  </a:lnTo>
                  <a:lnTo>
                    <a:pt x="1076" y="311"/>
                  </a:lnTo>
                  <a:lnTo>
                    <a:pt x="1073" y="319"/>
                  </a:lnTo>
                  <a:lnTo>
                    <a:pt x="1072" y="324"/>
                  </a:lnTo>
                  <a:lnTo>
                    <a:pt x="1068" y="330"/>
                  </a:lnTo>
                  <a:lnTo>
                    <a:pt x="1057" y="345"/>
                  </a:lnTo>
                  <a:lnTo>
                    <a:pt x="1057" y="345"/>
                  </a:lnTo>
                  <a:lnTo>
                    <a:pt x="1046" y="360"/>
                  </a:lnTo>
                  <a:lnTo>
                    <a:pt x="1040" y="370"/>
                  </a:lnTo>
                  <a:lnTo>
                    <a:pt x="1034" y="379"/>
                  </a:lnTo>
                  <a:lnTo>
                    <a:pt x="1034" y="379"/>
                  </a:lnTo>
                  <a:lnTo>
                    <a:pt x="1029" y="385"/>
                  </a:lnTo>
                  <a:lnTo>
                    <a:pt x="1021" y="394"/>
                  </a:lnTo>
                  <a:lnTo>
                    <a:pt x="1011" y="401"/>
                  </a:lnTo>
                  <a:lnTo>
                    <a:pt x="1004" y="406"/>
                  </a:lnTo>
                  <a:lnTo>
                    <a:pt x="1004" y="406"/>
                  </a:lnTo>
                  <a:lnTo>
                    <a:pt x="997" y="409"/>
                  </a:lnTo>
                  <a:lnTo>
                    <a:pt x="989" y="415"/>
                  </a:lnTo>
                  <a:lnTo>
                    <a:pt x="983" y="421"/>
                  </a:lnTo>
                  <a:lnTo>
                    <a:pt x="980" y="423"/>
                  </a:lnTo>
                  <a:lnTo>
                    <a:pt x="979" y="426"/>
                  </a:lnTo>
                  <a:lnTo>
                    <a:pt x="979" y="426"/>
                  </a:lnTo>
                  <a:lnTo>
                    <a:pt x="974" y="438"/>
                  </a:lnTo>
                  <a:lnTo>
                    <a:pt x="970" y="446"/>
                  </a:lnTo>
                  <a:lnTo>
                    <a:pt x="970" y="446"/>
                  </a:lnTo>
                  <a:lnTo>
                    <a:pt x="970" y="452"/>
                  </a:lnTo>
                  <a:lnTo>
                    <a:pt x="970" y="463"/>
                  </a:lnTo>
                  <a:lnTo>
                    <a:pt x="970" y="477"/>
                  </a:lnTo>
                  <a:lnTo>
                    <a:pt x="970" y="477"/>
                  </a:lnTo>
                  <a:close/>
                  <a:moveTo>
                    <a:pt x="992" y="482"/>
                  </a:moveTo>
                  <a:lnTo>
                    <a:pt x="992" y="482"/>
                  </a:lnTo>
                  <a:lnTo>
                    <a:pt x="1012" y="467"/>
                  </a:lnTo>
                  <a:lnTo>
                    <a:pt x="1012" y="467"/>
                  </a:lnTo>
                  <a:lnTo>
                    <a:pt x="1024" y="458"/>
                  </a:lnTo>
                  <a:lnTo>
                    <a:pt x="1035" y="456"/>
                  </a:lnTo>
                  <a:lnTo>
                    <a:pt x="1035" y="456"/>
                  </a:lnTo>
                  <a:lnTo>
                    <a:pt x="1043" y="457"/>
                  </a:lnTo>
                  <a:lnTo>
                    <a:pt x="1049" y="457"/>
                  </a:lnTo>
                  <a:lnTo>
                    <a:pt x="1055" y="456"/>
                  </a:lnTo>
                  <a:lnTo>
                    <a:pt x="1055" y="456"/>
                  </a:lnTo>
                  <a:lnTo>
                    <a:pt x="1059" y="454"/>
                  </a:lnTo>
                  <a:lnTo>
                    <a:pt x="1059" y="452"/>
                  </a:lnTo>
                  <a:lnTo>
                    <a:pt x="1055" y="446"/>
                  </a:lnTo>
                  <a:lnTo>
                    <a:pt x="1055" y="446"/>
                  </a:lnTo>
                  <a:lnTo>
                    <a:pt x="1054" y="444"/>
                  </a:lnTo>
                  <a:lnTo>
                    <a:pt x="1050" y="444"/>
                  </a:lnTo>
                  <a:lnTo>
                    <a:pt x="1041" y="444"/>
                  </a:lnTo>
                  <a:lnTo>
                    <a:pt x="1031" y="446"/>
                  </a:lnTo>
                  <a:lnTo>
                    <a:pt x="1025" y="448"/>
                  </a:lnTo>
                  <a:lnTo>
                    <a:pt x="1025" y="448"/>
                  </a:lnTo>
                  <a:lnTo>
                    <a:pt x="1017" y="452"/>
                  </a:lnTo>
                  <a:lnTo>
                    <a:pt x="1011" y="454"/>
                  </a:lnTo>
                  <a:lnTo>
                    <a:pt x="1001" y="458"/>
                  </a:lnTo>
                  <a:lnTo>
                    <a:pt x="1001" y="458"/>
                  </a:lnTo>
                  <a:lnTo>
                    <a:pt x="991" y="461"/>
                  </a:lnTo>
                  <a:lnTo>
                    <a:pt x="986" y="465"/>
                  </a:lnTo>
                  <a:lnTo>
                    <a:pt x="984" y="470"/>
                  </a:lnTo>
                  <a:lnTo>
                    <a:pt x="983" y="475"/>
                  </a:lnTo>
                  <a:lnTo>
                    <a:pt x="983" y="475"/>
                  </a:lnTo>
                  <a:lnTo>
                    <a:pt x="983" y="477"/>
                  </a:lnTo>
                  <a:lnTo>
                    <a:pt x="983" y="478"/>
                  </a:lnTo>
                  <a:lnTo>
                    <a:pt x="986" y="480"/>
                  </a:lnTo>
                  <a:lnTo>
                    <a:pt x="992" y="482"/>
                  </a:lnTo>
                  <a:lnTo>
                    <a:pt x="992" y="482"/>
                  </a:lnTo>
                  <a:close/>
                  <a:moveTo>
                    <a:pt x="979" y="527"/>
                  </a:moveTo>
                  <a:lnTo>
                    <a:pt x="979" y="527"/>
                  </a:lnTo>
                  <a:lnTo>
                    <a:pt x="992" y="511"/>
                  </a:lnTo>
                  <a:lnTo>
                    <a:pt x="992" y="511"/>
                  </a:lnTo>
                  <a:lnTo>
                    <a:pt x="997" y="509"/>
                  </a:lnTo>
                  <a:lnTo>
                    <a:pt x="1002" y="508"/>
                  </a:lnTo>
                  <a:lnTo>
                    <a:pt x="1008" y="508"/>
                  </a:lnTo>
                  <a:lnTo>
                    <a:pt x="1012" y="505"/>
                  </a:lnTo>
                  <a:lnTo>
                    <a:pt x="1012" y="505"/>
                  </a:lnTo>
                  <a:lnTo>
                    <a:pt x="1023" y="499"/>
                  </a:lnTo>
                  <a:lnTo>
                    <a:pt x="1035" y="494"/>
                  </a:lnTo>
                  <a:lnTo>
                    <a:pt x="1035" y="494"/>
                  </a:lnTo>
                  <a:lnTo>
                    <a:pt x="1046" y="491"/>
                  </a:lnTo>
                  <a:lnTo>
                    <a:pt x="1067" y="484"/>
                  </a:lnTo>
                  <a:lnTo>
                    <a:pt x="1067" y="484"/>
                  </a:lnTo>
                  <a:lnTo>
                    <a:pt x="1079" y="482"/>
                  </a:lnTo>
                  <a:lnTo>
                    <a:pt x="1082" y="482"/>
                  </a:lnTo>
                  <a:lnTo>
                    <a:pt x="1084" y="482"/>
                  </a:lnTo>
                  <a:lnTo>
                    <a:pt x="1086" y="484"/>
                  </a:lnTo>
                  <a:lnTo>
                    <a:pt x="1088" y="485"/>
                  </a:lnTo>
                  <a:lnTo>
                    <a:pt x="1089" y="485"/>
                  </a:lnTo>
                  <a:lnTo>
                    <a:pt x="1089" y="485"/>
                  </a:lnTo>
                  <a:lnTo>
                    <a:pt x="1100" y="488"/>
                  </a:lnTo>
                  <a:lnTo>
                    <a:pt x="1116" y="491"/>
                  </a:lnTo>
                  <a:lnTo>
                    <a:pt x="1137" y="496"/>
                  </a:lnTo>
                  <a:lnTo>
                    <a:pt x="1137" y="496"/>
                  </a:lnTo>
                  <a:lnTo>
                    <a:pt x="1129" y="490"/>
                  </a:lnTo>
                  <a:lnTo>
                    <a:pt x="1119" y="484"/>
                  </a:lnTo>
                  <a:lnTo>
                    <a:pt x="1108" y="478"/>
                  </a:lnTo>
                  <a:lnTo>
                    <a:pt x="1108" y="478"/>
                  </a:lnTo>
                  <a:lnTo>
                    <a:pt x="1087" y="470"/>
                  </a:lnTo>
                  <a:lnTo>
                    <a:pt x="1078" y="467"/>
                  </a:lnTo>
                  <a:lnTo>
                    <a:pt x="1069" y="465"/>
                  </a:lnTo>
                  <a:lnTo>
                    <a:pt x="1069" y="465"/>
                  </a:lnTo>
                  <a:lnTo>
                    <a:pt x="1065" y="466"/>
                  </a:lnTo>
                  <a:lnTo>
                    <a:pt x="1059" y="467"/>
                  </a:lnTo>
                  <a:lnTo>
                    <a:pt x="1046" y="473"/>
                  </a:lnTo>
                  <a:lnTo>
                    <a:pt x="1030" y="480"/>
                  </a:lnTo>
                  <a:lnTo>
                    <a:pt x="1023" y="484"/>
                  </a:lnTo>
                  <a:lnTo>
                    <a:pt x="1016" y="486"/>
                  </a:lnTo>
                  <a:lnTo>
                    <a:pt x="1016" y="486"/>
                  </a:lnTo>
                  <a:lnTo>
                    <a:pt x="1003" y="490"/>
                  </a:lnTo>
                  <a:lnTo>
                    <a:pt x="992" y="494"/>
                  </a:lnTo>
                  <a:lnTo>
                    <a:pt x="983" y="496"/>
                  </a:lnTo>
                  <a:lnTo>
                    <a:pt x="978" y="497"/>
                  </a:lnTo>
                  <a:lnTo>
                    <a:pt x="978" y="497"/>
                  </a:lnTo>
                  <a:lnTo>
                    <a:pt x="976" y="498"/>
                  </a:lnTo>
                  <a:lnTo>
                    <a:pt x="976" y="502"/>
                  </a:lnTo>
                  <a:lnTo>
                    <a:pt x="977" y="513"/>
                  </a:lnTo>
                  <a:lnTo>
                    <a:pt x="979" y="527"/>
                  </a:lnTo>
                  <a:lnTo>
                    <a:pt x="979" y="527"/>
                  </a:lnTo>
                  <a:close/>
                  <a:moveTo>
                    <a:pt x="991" y="558"/>
                  </a:moveTo>
                  <a:lnTo>
                    <a:pt x="991" y="558"/>
                  </a:lnTo>
                  <a:lnTo>
                    <a:pt x="996" y="547"/>
                  </a:lnTo>
                  <a:lnTo>
                    <a:pt x="1003" y="537"/>
                  </a:lnTo>
                  <a:lnTo>
                    <a:pt x="1006" y="534"/>
                  </a:lnTo>
                  <a:lnTo>
                    <a:pt x="1010" y="530"/>
                  </a:lnTo>
                  <a:lnTo>
                    <a:pt x="1010" y="530"/>
                  </a:lnTo>
                  <a:lnTo>
                    <a:pt x="1021" y="526"/>
                  </a:lnTo>
                  <a:lnTo>
                    <a:pt x="1033" y="521"/>
                  </a:lnTo>
                  <a:lnTo>
                    <a:pt x="1047" y="517"/>
                  </a:lnTo>
                  <a:lnTo>
                    <a:pt x="1053" y="516"/>
                  </a:lnTo>
                  <a:lnTo>
                    <a:pt x="1059" y="516"/>
                  </a:lnTo>
                  <a:lnTo>
                    <a:pt x="1059" y="516"/>
                  </a:lnTo>
                  <a:lnTo>
                    <a:pt x="1088" y="517"/>
                  </a:lnTo>
                  <a:lnTo>
                    <a:pt x="1113" y="517"/>
                  </a:lnTo>
                  <a:lnTo>
                    <a:pt x="1113" y="517"/>
                  </a:lnTo>
                  <a:lnTo>
                    <a:pt x="1119" y="518"/>
                  </a:lnTo>
                  <a:lnTo>
                    <a:pt x="1126" y="521"/>
                  </a:lnTo>
                  <a:lnTo>
                    <a:pt x="1133" y="524"/>
                  </a:lnTo>
                  <a:lnTo>
                    <a:pt x="1135" y="510"/>
                  </a:lnTo>
                  <a:lnTo>
                    <a:pt x="1135" y="510"/>
                  </a:lnTo>
                  <a:lnTo>
                    <a:pt x="1124" y="507"/>
                  </a:lnTo>
                  <a:lnTo>
                    <a:pt x="1113" y="504"/>
                  </a:lnTo>
                  <a:lnTo>
                    <a:pt x="1098" y="503"/>
                  </a:lnTo>
                  <a:lnTo>
                    <a:pt x="1098" y="503"/>
                  </a:lnTo>
                  <a:lnTo>
                    <a:pt x="1086" y="502"/>
                  </a:lnTo>
                  <a:lnTo>
                    <a:pt x="1079" y="499"/>
                  </a:lnTo>
                  <a:lnTo>
                    <a:pt x="1073" y="499"/>
                  </a:lnTo>
                  <a:lnTo>
                    <a:pt x="1063" y="499"/>
                  </a:lnTo>
                  <a:lnTo>
                    <a:pt x="1063" y="499"/>
                  </a:lnTo>
                  <a:lnTo>
                    <a:pt x="1054" y="501"/>
                  </a:lnTo>
                  <a:lnTo>
                    <a:pt x="1044" y="503"/>
                  </a:lnTo>
                  <a:lnTo>
                    <a:pt x="1031" y="508"/>
                  </a:lnTo>
                  <a:lnTo>
                    <a:pt x="1031" y="508"/>
                  </a:lnTo>
                  <a:lnTo>
                    <a:pt x="1016" y="514"/>
                  </a:lnTo>
                  <a:lnTo>
                    <a:pt x="1009" y="518"/>
                  </a:lnTo>
                  <a:lnTo>
                    <a:pt x="1005" y="522"/>
                  </a:lnTo>
                  <a:lnTo>
                    <a:pt x="1005" y="522"/>
                  </a:lnTo>
                  <a:lnTo>
                    <a:pt x="1002" y="528"/>
                  </a:lnTo>
                  <a:lnTo>
                    <a:pt x="995" y="537"/>
                  </a:lnTo>
                  <a:lnTo>
                    <a:pt x="985" y="549"/>
                  </a:lnTo>
                  <a:lnTo>
                    <a:pt x="991" y="558"/>
                  </a:lnTo>
                  <a:close/>
                  <a:moveTo>
                    <a:pt x="1133" y="537"/>
                  </a:moveTo>
                  <a:lnTo>
                    <a:pt x="1133" y="537"/>
                  </a:lnTo>
                  <a:lnTo>
                    <a:pt x="1118" y="536"/>
                  </a:lnTo>
                  <a:lnTo>
                    <a:pt x="1093" y="534"/>
                  </a:lnTo>
                  <a:lnTo>
                    <a:pt x="1093" y="534"/>
                  </a:lnTo>
                  <a:lnTo>
                    <a:pt x="1079" y="533"/>
                  </a:lnTo>
                  <a:lnTo>
                    <a:pt x="1065" y="533"/>
                  </a:lnTo>
                  <a:lnTo>
                    <a:pt x="1065" y="533"/>
                  </a:lnTo>
                  <a:lnTo>
                    <a:pt x="1052" y="533"/>
                  </a:lnTo>
                  <a:lnTo>
                    <a:pt x="1036" y="534"/>
                  </a:lnTo>
                  <a:lnTo>
                    <a:pt x="1022" y="536"/>
                  </a:lnTo>
                  <a:lnTo>
                    <a:pt x="1017" y="537"/>
                  </a:lnTo>
                  <a:lnTo>
                    <a:pt x="1015" y="539"/>
                  </a:lnTo>
                  <a:lnTo>
                    <a:pt x="1015" y="539"/>
                  </a:lnTo>
                  <a:lnTo>
                    <a:pt x="1016" y="541"/>
                  </a:lnTo>
                  <a:lnTo>
                    <a:pt x="1020" y="541"/>
                  </a:lnTo>
                  <a:lnTo>
                    <a:pt x="1029" y="541"/>
                  </a:lnTo>
                  <a:lnTo>
                    <a:pt x="1052" y="540"/>
                  </a:lnTo>
                  <a:lnTo>
                    <a:pt x="1052" y="540"/>
                  </a:lnTo>
                  <a:lnTo>
                    <a:pt x="1059" y="541"/>
                  </a:lnTo>
                  <a:lnTo>
                    <a:pt x="1065" y="543"/>
                  </a:lnTo>
                  <a:lnTo>
                    <a:pt x="1072" y="546"/>
                  </a:lnTo>
                  <a:lnTo>
                    <a:pt x="1082" y="548"/>
                  </a:lnTo>
                  <a:lnTo>
                    <a:pt x="1082" y="548"/>
                  </a:lnTo>
                  <a:lnTo>
                    <a:pt x="1091" y="548"/>
                  </a:lnTo>
                  <a:lnTo>
                    <a:pt x="1095" y="548"/>
                  </a:lnTo>
                  <a:lnTo>
                    <a:pt x="1108" y="548"/>
                  </a:lnTo>
                  <a:lnTo>
                    <a:pt x="1108" y="548"/>
                  </a:lnTo>
                  <a:lnTo>
                    <a:pt x="1117" y="548"/>
                  </a:lnTo>
                  <a:lnTo>
                    <a:pt x="1124" y="549"/>
                  </a:lnTo>
                  <a:lnTo>
                    <a:pt x="1131" y="551"/>
                  </a:lnTo>
                  <a:lnTo>
                    <a:pt x="1133" y="537"/>
                  </a:lnTo>
                  <a:close/>
                  <a:moveTo>
                    <a:pt x="1131" y="564"/>
                  </a:moveTo>
                  <a:lnTo>
                    <a:pt x="1131" y="564"/>
                  </a:lnTo>
                  <a:lnTo>
                    <a:pt x="1117" y="564"/>
                  </a:lnTo>
                  <a:lnTo>
                    <a:pt x="1099" y="564"/>
                  </a:lnTo>
                  <a:lnTo>
                    <a:pt x="1099" y="564"/>
                  </a:lnTo>
                  <a:lnTo>
                    <a:pt x="1093" y="562"/>
                  </a:lnTo>
                  <a:lnTo>
                    <a:pt x="1087" y="561"/>
                  </a:lnTo>
                  <a:lnTo>
                    <a:pt x="1078" y="560"/>
                  </a:lnTo>
                  <a:lnTo>
                    <a:pt x="1061" y="558"/>
                  </a:lnTo>
                  <a:lnTo>
                    <a:pt x="1061" y="558"/>
                  </a:lnTo>
                  <a:lnTo>
                    <a:pt x="1043" y="557"/>
                  </a:lnTo>
                  <a:lnTo>
                    <a:pt x="1029" y="557"/>
                  </a:lnTo>
                  <a:lnTo>
                    <a:pt x="1020" y="559"/>
                  </a:lnTo>
                  <a:lnTo>
                    <a:pt x="1012" y="561"/>
                  </a:lnTo>
                  <a:lnTo>
                    <a:pt x="1012" y="561"/>
                  </a:lnTo>
                  <a:lnTo>
                    <a:pt x="1010" y="562"/>
                  </a:lnTo>
                  <a:lnTo>
                    <a:pt x="1008" y="565"/>
                  </a:lnTo>
                  <a:lnTo>
                    <a:pt x="1004" y="571"/>
                  </a:lnTo>
                  <a:lnTo>
                    <a:pt x="1003" y="579"/>
                  </a:lnTo>
                  <a:lnTo>
                    <a:pt x="1003" y="579"/>
                  </a:lnTo>
                  <a:lnTo>
                    <a:pt x="1010" y="576"/>
                  </a:lnTo>
                  <a:lnTo>
                    <a:pt x="1016" y="573"/>
                  </a:lnTo>
                  <a:lnTo>
                    <a:pt x="1021" y="572"/>
                  </a:lnTo>
                  <a:lnTo>
                    <a:pt x="1021" y="572"/>
                  </a:lnTo>
                  <a:lnTo>
                    <a:pt x="1028" y="572"/>
                  </a:lnTo>
                  <a:lnTo>
                    <a:pt x="1035" y="572"/>
                  </a:lnTo>
                  <a:lnTo>
                    <a:pt x="1035" y="572"/>
                  </a:lnTo>
                  <a:lnTo>
                    <a:pt x="1057" y="573"/>
                  </a:lnTo>
                  <a:lnTo>
                    <a:pt x="1057" y="573"/>
                  </a:lnTo>
                  <a:lnTo>
                    <a:pt x="1062" y="573"/>
                  </a:lnTo>
                  <a:lnTo>
                    <a:pt x="1068" y="574"/>
                  </a:lnTo>
                  <a:lnTo>
                    <a:pt x="1074" y="576"/>
                  </a:lnTo>
                  <a:lnTo>
                    <a:pt x="1084" y="576"/>
                  </a:lnTo>
                  <a:lnTo>
                    <a:pt x="1084" y="576"/>
                  </a:lnTo>
                  <a:lnTo>
                    <a:pt x="1097" y="577"/>
                  </a:lnTo>
                  <a:lnTo>
                    <a:pt x="1108" y="576"/>
                  </a:lnTo>
                  <a:lnTo>
                    <a:pt x="1108" y="576"/>
                  </a:lnTo>
                  <a:lnTo>
                    <a:pt x="1116" y="576"/>
                  </a:lnTo>
                  <a:lnTo>
                    <a:pt x="1121" y="574"/>
                  </a:lnTo>
                  <a:lnTo>
                    <a:pt x="1130" y="572"/>
                  </a:lnTo>
                  <a:lnTo>
                    <a:pt x="1130" y="572"/>
                  </a:lnTo>
                  <a:lnTo>
                    <a:pt x="1131" y="564"/>
                  </a:lnTo>
                  <a:lnTo>
                    <a:pt x="1131" y="564"/>
                  </a:lnTo>
                  <a:close/>
                  <a:moveTo>
                    <a:pt x="1127" y="584"/>
                  </a:moveTo>
                  <a:lnTo>
                    <a:pt x="1127" y="584"/>
                  </a:lnTo>
                  <a:lnTo>
                    <a:pt x="1117" y="585"/>
                  </a:lnTo>
                  <a:lnTo>
                    <a:pt x="1108" y="587"/>
                  </a:lnTo>
                  <a:lnTo>
                    <a:pt x="1108" y="587"/>
                  </a:lnTo>
                  <a:lnTo>
                    <a:pt x="1104" y="589"/>
                  </a:lnTo>
                  <a:lnTo>
                    <a:pt x="1098" y="589"/>
                  </a:lnTo>
                  <a:lnTo>
                    <a:pt x="1075" y="586"/>
                  </a:lnTo>
                  <a:lnTo>
                    <a:pt x="1075" y="586"/>
                  </a:lnTo>
                  <a:lnTo>
                    <a:pt x="1050" y="584"/>
                  </a:lnTo>
                  <a:lnTo>
                    <a:pt x="1030" y="584"/>
                  </a:lnTo>
                  <a:lnTo>
                    <a:pt x="1030" y="584"/>
                  </a:lnTo>
                  <a:lnTo>
                    <a:pt x="1023" y="585"/>
                  </a:lnTo>
                  <a:lnTo>
                    <a:pt x="1018" y="587"/>
                  </a:lnTo>
                  <a:lnTo>
                    <a:pt x="1014" y="590"/>
                  </a:lnTo>
                  <a:lnTo>
                    <a:pt x="1011" y="593"/>
                  </a:lnTo>
                  <a:lnTo>
                    <a:pt x="1006" y="599"/>
                  </a:lnTo>
                  <a:lnTo>
                    <a:pt x="1005" y="603"/>
                  </a:lnTo>
                  <a:lnTo>
                    <a:pt x="1005" y="603"/>
                  </a:lnTo>
                  <a:lnTo>
                    <a:pt x="1033" y="597"/>
                  </a:lnTo>
                  <a:lnTo>
                    <a:pt x="1033" y="597"/>
                  </a:lnTo>
                  <a:lnTo>
                    <a:pt x="1042" y="600"/>
                  </a:lnTo>
                  <a:lnTo>
                    <a:pt x="1057" y="606"/>
                  </a:lnTo>
                  <a:lnTo>
                    <a:pt x="1057" y="606"/>
                  </a:lnTo>
                  <a:lnTo>
                    <a:pt x="1065" y="608"/>
                  </a:lnTo>
                  <a:lnTo>
                    <a:pt x="1073" y="606"/>
                  </a:lnTo>
                  <a:lnTo>
                    <a:pt x="1105" y="600"/>
                  </a:lnTo>
                  <a:lnTo>
                    <a:pt x="1105" y="600"/>
                  </a:lnTo>
                  <a:lnTo>
                    <a:pt x="1118" y="597"/>
                  </a:lnTo>
                  <a:lnTo>
                    <a:pt x="1126" y="593"/>
                  </a:lnTo>
                  <a:lnTo>
                    <a:pt x="1126" y="593"/>
                  </a:lnTo>
                  <a:lnTo>
                    <a:pt x="1127" y="584"/>
                  </a:lnTo>
                  <a:lnTo>
                    <a:pt x="1127" y="584"/>
                  </a:lnTo>
                  <a:close/>
                  <a:moveTo>
                    <a:pt x="1125" y="603"/>
                  </a:moveTo>
                  <a:lnTo>
                    <a:pt x="1125" y="603"/>
                  </a:lnTo>
                  <a:lnTo>
                    <a:pt x="1111" y="611"/>
                  </a:lnTo>
                  <a:lnTo>
                    <a:pt x="1104" y="615"/>
                  </a:lnTo>
                  <a:lnTo>
                    <a:pt x="1097" y="617"/>
                  </a:lnTo>
                  <a:lnTo>
                    <a:pt x="1097" y="617"/>
                  </a:lnTo>
                  <a:lnTo>
                    <a:pt x="1089" y="618"/>
                  </a:lnTo>
                  <a:lnTo>
                    <a:pt x="1082" y="618"/>
                  </a:lnTo>
                  <a:lnTo>
                    <a:pt x="1060" y="618"/>
                  </a:lnTo>
                  <a:lnTo>
                    <a:pt x="1060" y="618"/>
                  </a:lnTo>
                  <a:lnTo>
                    <a:pt x="1028" y="619"/>
                  </a:lnTo>
                  <a:lnTo>
                    <a:pt x="1008" y="621"/>
                  </a:lnTo>
                  <a:lnTo>
                    <a:pt x="1008" y="621"/>
                  </a:lnTo>
                  <a:lnTo>
                    <a:pt x="1008" y="621"/>
                  </a:lnTo>
                  <a:lnTo>
                    <a:pt x="1040" y="629"/>
                  </a:lnTo>
                  <a:lnTo>
                    <a:pt x="1060" y="635"/>
                  </a:lnTo>
                  <a:lnTo>
                    <a:pt x="1073" y="637"/>
                  </a:lnTo>
                  <a:lnTo>
                    <a:pt x="1073" y="637"/>
                  </a:lnTo>
                  <a:lnTo>
                    <a:pt x="1079" y="637"/>
                  </a:lnTo>
                  <a:lnTo>
                    <a:pt x="1086" y="637"/>
                  </a:lnTo>
                  <a:lnTo>
                    <a:pt x="1095" y="634"/>
                  </a:lnTo>
                  <a:lnTo>
                    <a:pt x="1108" y="629"/>
                  </a:lnTo>
                  <a:lnTo>
                    <a:pt x="1108" y="629"/>
                  </a:lnTo>
                  <a:lnTo>
                    <a:pt x="1118" y="623"/>
                  </a:lnTo>
                  <a:lnTo>
                    <a:pt x="1125" y="617"/>
                  </a:lnTo>
                  <a:lnTo>
                    <a:pt x="1125" y="617"/>
                  </a:lnTo>
                  <a:lnTo>
                    <a:pt x="1125" y="609"/>
                  </a:lnTo>
                  <a:lnTo>
                    <a:pt x="1125" y="609"/>
                  </a:lnTo>
                  <a:lnTo>
                    <a:pt x="1125" y="603"/>
                  </a:lnTo>
                  <a:lnTo>
                    <a:pt x="1125" y="603"/>
                  </a:lnTo>
                  <a:close/>
                  <a:moveTo>
                    <a:pt x="1126" y="630"/>
                  </a:moveTo>
                  <a:lnTo>
                    <a:pt x="1126" y="630"/>
                  </a:lnTo>
                  <a:lnTo>
                    <a:pt x="1110" y="638"/>
                  </a:lnTo>
                  <a:lnTo>
                    <a:pt x="1110" y="638"/>
                  </a:lnTo>
                  <a:lnTo>
                    <a:pt x="1097" y="644"/>
                  </a:lnTo>
                  <a:lnTo>
                    <a:pt x="1082" y="648"/>
                  </a:lnTo>
                  <a:lnTo>
                    <a:pt x="1070" y="650"/>
                  </a:lnTo>
                  <a:lnTo>
                    <a:pt x="1063" y="650"/>
                  </a:lnTo>
                  <a:lnTo>
                    <a:pt x="1063" y="650"/>
                  </a:lnTo>
                  <a:lnTo>
                    <a:pt x="1025" y="642"/>
                  </a:lnTo>
                  <a:lnTo>
                    <a:pt x="1025" y="642"/>
                  </a:lnTo>
                  <a:lnTo>
                    <a:pt x="1038" y="650"/>
                  </a:lnTo>
                  <a:lnTo>
                    <a:pt x="1038" y="650"/>
                  </a:lnTo>
                  <a:lnTo>
                    <a:pt x="1047" y="653"/>
                  </a:lnTo>
                  <a:lnTo>
                    <a:pt x="1052" y="654"/>
                  </a:lnTo>
                  <a:lnTo>
                    <a:pt x="1052" y="654"/>
                  </a:lnTo>
                  <a:lnTo>
                    <a:pt x="1059" y="655"/>
                  </a:lnTo>
                  <a:lnTo>
                    <a:pt x="1067" y="656"/>
                  </a:lnTo>
                  <a:lnTo>
                    <a:pt x="1067" y="656"/>
                  </a:lnTo>
                  <a:lnTo>
                    <a:pt x="1069" y="656"/>
                  </a:lnTo>
                  <a:lnTo>
                    <a:pt x="1072" y="659"/>
                  </a:lnTo>
                  <a:lnTo>
                    <a:pt x="1072" y="660"/>
                  </a:lnTo>
                  <a:lnTo>
                    <a:pt x="1070" y="661"/>
                  </a:lnTo>
                  <a:lnTo>
                    <a:pt x="1067" y="662"/>
                  </a:lnTo>
                  <a:lnTo>
                    <a:pt x="1067" y="662"/>
                  </a:lnTo>
                  <a:lnTo>
                    <a:pt x="1060" y="665"/>
                  </a:lnTo>
                  <a:lnTo>
                    <a:pt x="1054" y="667"/>
                  </a:lnTo>
                  <a:lnTo>
                    <a:pt x="1049" y="669"/>
                  </a:lnTo>
                  <a:lnTo>
                    <a:pt x="1043" y="671"/>
                  </a:lnTo>
                  <a:lnTo>
                    <a:pt x="1043" y="671"/>
                  </a:lnTo>
                  <a:lnTo>
                    <a:pt x="1038" y="669"/>
                  </a:lnTo>
                  <a:lnTo>
                    <a:pt x="1034" y="668"/>
                  </a:lnTo>
                  <a:lnTo>
                    <a:pt x="1030" y="667"/>
                  </a:lnTo>
                  <a:lnTo>
                    <a:pt x="1029" y="668"/>
                  </a:lnTo>
                  <a:lnTo>
                    <a:pt x="1028" y="669"/>
                  </a:lnTo>
                  <a:lnTo>
                    <a:pt x="1028" y="669"/>
                  </a:lnTo>
                  <a:lnTo>
                    <a:pt x="1029" y="671"/>
                  </a:lnTo>
                  <a:lnTo>
                    <a:pt x="1030" y="673"/>
                  </a:lnTo>
                  <a:lnTo>
                    <a:pt x="1035" y="677"/>
                  </a:lnTo>
                  <a:lnTo>
                    <a:pt x="1044" y="681"/>
                  </a:lnTo>
                  <a:lnTo>
                    <a:pt x="1044" y="681"/>
                  </a:lnTo>
                  <a:lnTo>
                    <a:pt x="1048" y="679"/>
                  </a:lnTo>
                  <a:lnTo>
                    <a:pt x="1053" y="679"/>
                  </a:lnTo>
                  <a:lnTo>
                    <a:pt x="1055" y="679"/>
                  </a:lnTo>
                  <a:lnTo>
                    <a:pt x="1056" y="681"/>
                  </a:lnTo>
                  <a:lnTo>
                    <a:pt x="1056" y="681"/>
                  </a:lnTo>
                  <a:lnTo>
                    <a:pt x="1063" y="686"/>
                  </a:lnTo>
                  <a:lnTo>
                    <a:pt x="1067" y="688"/>
                  </a:lnTo>
                  <a:lnTo>
                    <a:pt x="1070" y="690"/>
                  </a:lnTo>
                  <a:lnTo>
                    <a:pt x="1070" y="690"/>
                  </a:lnTo>
                  <a:lnTo>
                    <a:pt x="1078" y="690"/>
                  </a:lnTo>
                  <a:lnTo>
                    <a:pt x="1087" y="690"/>
                  </a:lnTo>
                  <a:lnTo>
                    <a:pt x="1087" y="690"/>
                  </a:lnTo>
                  <a:lnTo>
                    <a:pt x="1092" y="687"/>
                  </a:lnTo>
                  <a:lnTo>
                    <a:pt x="1098" y="685"/>
                  </a:lnTo>
                  <a:lnTo>
                    <a:pt x="1102" y="681"/>
                  </a:lnTo>
                  <a:lnTo>
                    <a:pt x="1108" y="681"/>
                  </a:lnTo>
                  <a:lnTo>
                    <a:pt x="1108" y="681"/>
                  </a:lnTo>
                  <a:lnTo>
                    <a:pt x="1129" y="681"/>
                  </a:lnTo>
                  <a:lnTo>
                    <a:pt x="1129" y="681"/>
                  </a:lnTo>
                  <a:lnTo>
                    <a:pt x="1127" y="672"/>
                  </a:lnTo>
                  <a:lnTo>
                    <a:pt x="1126" y="665"/>
                  </a:lnTo>
                  <a:lnTo>
                    <a:pt x="1125" y="662"/>
                  </a:lnTo>
                  <a:lnTo>
                    <a:pt x="1123" y="661"/>
                  </a:lnTo>
                  <a:lnTo>
                    <a:pt x="1123" y="661"/>
                  </a:lnTo>
                  <a:lnTo>
                    <a:pt x="1119" y="662"/>
                  </a:lnTo>
                  <a:lnTo>
                    <a:pt x="1112" y="665"/>
                  </a:lnTo>
                  <a:lnTo>
                    <a:pt x="1097" y="669"/>
                  </a:lnTo>
                  <a:lnTo>
                    <a:pt x="1097" y="669"/>
                  </a:lnTo>
                  <a:lnTo>
                    <a:pt x="1088" y="671"/>
                  </a:lnTo>
                  <a:lnTo>
                    <a:pt x="1080" y="672"/>
                  </a:lnTo>
                  <a:lnTo>
                    <a:pt x="1072" y="673"/>
                  </a:lnTo>
                  <a:lnTo>
                    <a:pt x="1056" y="673"/>
                  </a:lnTo>
                  <a:lnTo>
                    <a:pt x="1085" y="662"/>
                  </a:lnTo>
                  <a:lnTo>
                    <a:pt x="1108" y="657"/>
                  </a:lnTo>
                  <a:lnTo>
                    <a:pt x="1108" y="657"/>
                  </a:lnTo>
                  <a:lnTo>
                    <a:pt x="1111" y="655"/>
                  </a:lnTo>
                  <a:lnTo>
                    <a:pt x="1116" y="654"/>
                  </a:lnTo>
                  <a:lnTo>
                    <a:pt x="1116" y="654"/>
                  </a:lnTo>
                  <a:lnTo>
                    <a:pt x="1125" y="653"/>
                  </a:lnTo>
                  <a:lnTo>
                    <a:pt x="1125" y="653"/>
                  </a:lnTo>
                  <a:lnTo>
                    <a:pt x="1127" y="653"/>
                  </a:lnTo>
                  <a:lnTo>
                    <a:pt x="1127" y="653"/>
                  </a:lnTo>
                  <a:lnTo>
                    <a:pt x="1126" y="630"/>
                  </a:lnTo>
                  <a:lnTo>
                    <a:pt x="1126" y="630"/>
                  </a:lnTo>
                  <a:close/>
                  <a:moveTo>
                    <a:pt x="1130" y="693"/>
                  </a:moveTo>
                  <a:lnTo>
                    <a:pt x="1130" y="693"/>
                  </a:lnTo>
                  <a:lnTo>
                    <a:pt x="1125" y="691"/>
                  </a:lnTo>
                  <a:lnTo>
                    <a:pt x="1120" y="691"/>
                  </a:lnTo>
                  <a:lnTo>
                    <a:pt x="1120" y="691"/>
                  </a:lnTo>
                  <a:lnTo>
                    <a:pt x="1116" y="692"/>
                  </a:lnTo>
                  <a:lnTo>
                    <a:pt x="1110" y="694"/>
                  </a:lnTo>
                  <a:lnTo>
                    <a:pt x="1102" y="697"/>
                  </a:lnTo>
                  <a:lnTo>
                    <a:pt x="1093" y="699"/>
                  </a:lnTo>
                  <a:lnTo>
                    <a:pt x="1093" y="699"/>
                  </a:lnTo>
                  <a:lnTo>
                    <a:pt x="1084" y="700"/>
                  </a:lnTo>
                  <a:lnTo>
                    <a:pt x="1078" y="699"/>
                  </a:lnTo>
                  <a:lnTo>
                    <a:pt x="1070" y="698"/>
                  </a:lnTo>
                  <a:lnTo>
                    <a:pt x="1061" y="698"/>
                  </a:lnTo>
                  <a:lnTo>
                    <a:pt x="1061" y="698"/>
                  </a:lnTo>
                  <a:lnTo>
                    <a:pt x="1043" y="697"/>
                  </a:lnTo>
                  <a:lnTo>
                    <a:pt x="1038" y="697"/>
                  </a:lnTo>
                  <a:lnTo>
                    <a:pt x="1035" y="697"/>
                  </a:lnTo>
                  <a:lnTo>
                    <a:pt x="1035" y="697"/>
                  </a:lnTo>
                  <a:lnTo>
                    <a:pt x="1028" y="701"/>
                  </a:lnTo>
                  <a:lnTo>
                    <a:pt x="1029" y="705"/>
                  </a:lnTo>
                  <a:lnTo>
                    <a:pt x="1029" y="705"/>
                  </a:lnTo>
                  <a:lnTo>
                    <a:pt x="1038" y="705"/>
                  </a:lnTo>
                  <a:lnTo>
                    <a:pt x="1052" y="707"/>
                  </a:lnTo>
                  <a:lnTo>
                    <a:pt x="1052" y="707"/>
                  </a:lnTo>
                  <a:lnTo>
                    <a:pt x="1066" y="710"/>
                  </a:lnTo>
                  <a:lnTo>
                    <a:pt x="1082" y="712"/>
                  </a:lnTo>
                  <a:lnTo>
                    <a:pt x="1098" y="712"/>
                  </a:lnTo>
                  <a:lnTo>
                    <a:pt x="1107" y="712"/>
                  </a:lnTo>
                  <a:lnTo>
                    <a:pt x="1107" y="712"/>
                  </a:lnTo>
                  <a:lnTo>
                    <a:pt x="1121" y="709"/>
                  </a:lnTo>
                  <a:lnTo>
                    <a:pt x="1121" y="709"/>
                  </a:lnTo>
                  <a:lnTo>
                    <a:pt x="1126" y="709"/>
                  </a:lnTo>
                  <a:lnTo>
                    <a:pt x="1131" y="710"/>
                  </a:lnTo>
                  <a:lnTo>
                    <a:pt x="1130" y="693"/>
                  </a:lnTo>
                  <a:close/>
                  <a:moveTo>
                    <a:pt x="1131" y="717"/>
                  </a:moveTo>
                  <a:lnTo>
                    <a:pt x="1131" y="717"/>
                  </a:lnTo>
                  <a:lnTo>
                    <a:pt x="1121" y="720"/>
                  </a:lnTo>
                  <a:lnTo>
                    <a:pt x="1116" y="722"/>
                  </a:lnTo>
                  <a:lnTo>
                    <a:pt x="1108" y="722"/>
                  </a:lnTo>
                  <a:lnTo>
                    <a:pt x="1108" y="722"/>
                  </a:lnTo>
                  <a:lnTo>
                    <a:pt x="1085" y="720"/>
                  </a:lnTo>
                  <a:lnTo>
                    <a:pt x="1067" y="718"/>
                  </a:lnTo>
                  <a:lnTo>
                    <a:pt x="1067" y="718"/>
                  </a:lnTo>
                  <a:lnTo>
                    <a:pt x="1053" y="718"/>
                  </a:lnTo>
                  <a:lnTo>
                    <a:pt x="1044" y="717"/>
                  </a:lnTo>
                  <a:lnTo>
                    <a:pt x="1044" y="717"/>
                  </a:lnTo>
                  <a:lnTo>
                    <a:pt x="1041" y="720"/>
                  </a:lnTo>
                  <a:lnTo>
                    <a:pt x="1038" y="722"/>
                  </a:lnTo>
                  <a:lnTo>
                    <a:pt x="1038" y="723"/>
                  </a:lnTo>
                  <a:lnTo>
                    <a:pt x="1038" y="723"/>
                  </a:lnTo>
                  <a:lnTo>
                    <a:pt x="1063" y="726"/>
                  </a:lnTo>
                  <a:lnTo>
                    <a:pt x="1063" y="726"/>
                  </a:lnTo>
                  <a:lnTo>
                    <a:pt x="1078" y="726"/>
                  </a:lnTo>
                  <a:lnTo>
                    <a:pt x="1095" y="729"/>
                  </a:lnTo>
                  <a:lnTo>
                    <a:pt x="1095" y="729"/>
                  </a:lnTo>
                  <a:lnTo>
                    <a:pt x="1101" y="730"/>
                  </a:lnTo>
                  <a:lnTo>
                    <a:pt x="1106" y="732"/>
                  </a:lnTo>
                  <a:lnTo>
                    <a:pt x="1111" y="735"/>
                  </a:lnTo>
                  <a:lnTo>
                    <a:pt x="1116" y="735"/>
                  </a:lnTo>
                  <a:lnTo>
                    <a:pt x="1116" y="735"/>
                  </a:lnTo>
                  <a:lnTo>
                    <a:pt x="1120" y="734"/>
                  </a:lnTo>
                  <a:lnTo>
                    <a:pt x="1124" y="732"/>
                  </a:lnTo>
                  <a:lnTo>
                    <a:pt x="1129" y="729"/>
                  </a:lnTo>
                  <a:lnTo>
                    <a:pt x="1132" y="728"/>
                  </a:lnTo>
                  <a:lnTo>
                    <a:pt x="1131" y="717"/>
                  </a:lnTo>
                  <a:close/>
                  <a:moveTo>
                    <a:pt x="1132" y="736"/>
                  </a:moveTo>
                  <a:lnTo>
                    <a:pt x="1132" y="736"/>
                  </a:lnTo>
                  <a:lnTo>
                    <a:pt x="1126" y="737"/>
                  </a:lnTo>
                  <a:lnTo>
                    <a:pt x="1120" y="738"/>
                  </a:lnTo>
                  <a:lnTo>
                    <a:pt x="1120" y="738"/>
                  </a:lnTo>
                  <a:lnTo>
                    <a:pt x="1106" y="739"/>
                  </a:lnTo>
                  <a:lnTo>
                    <a:pt x="1100" y="739"/>
                  </a:lnTo>
                  <a:lnTo>
                    <a:pt x="1095" y="738"/>
                  </a:lnTo>
                  <a:lnTo>
                    <a:pt x="1095" y="738"/>
                  </a:lnTo>
                  <a:lnTo>
                    <a:pt x="1086" y="736"/>
                  </a:lnTo>
                  <a:lnTo>
                    <a:pt x="1075" y="735"/>
                  </a:lnTo>
                  <a:lnTo>
                    <a:pt x="1075" y="735"/>
                  </a:lnTo>
                  <a:lnTo>
                    <a:pt x="1063" y="736"/>
                  </a:lnTo>
                  <a:lnTo>
                    <a:pt x="1055" y="737"/>
                  </a:lnTo>
                  <a:lnTo>
                    <a:pt x="1055" y="737"/>
                  </a:lnTo>
                  <a:lnTo>
                    <a:pt x="1043" y="738"/>
                  </a:lnTo>
                  <a:lnTo>
                    <a:pt x="1043" y="738"/>
                  </a:lnTo>
                  <a:lnTo>
                    <a:pt x="1042" y="741"/>
                  </a:lnTo>
                  <a:lnTo>
                    <a:pt x="1042" y="743"/>
                  </a:lnTo>
                  <a:lnTo>
                    <a:pt x="1043" y="744"/>
                  </a:lnTo>
                  <a:lnTo>
                    <a:pt x="1043" y="744"/>
                  </a:lnTo>
                  <a:lnTo>
                    <a:pt x="1054" y="745"/>
                  </a:lnTo>
                  <a:lnTo>
                    <a:pt x="1067" y="745"/>
                  </a:lnTo>
                  <a:lnTo>
                    <a:pt x="1067" y="745"/>
                  </a:lnTo>
                  <a:lnTo>
                    <a:pt x="1082" y="745"/>
                  </a:lnTo>
                  <a:lnTo>
                    <a:pt x="1082" y="745"/>
                  </a:lnTo>
                  <a:lnTo>
                    <a:pt x="1088" y="745"/>
                  </a:lnTo>
                  <a:lnTo>
                    <a:pt x="1093" y="745"/>
                  </a:lnTo>
                  <a:lnTo>
                    <a:pt x="1093" y="745"/>
                  </a:lnTo>
                  <a:lnTo>
                    <a:pt x="1098" y="748"/>
                  </a:lnTo>
                  <a:lnTo>
                    <a:pt x="1098" y="748"/>
                  </a:lnTo>
                  <a:lnTo>
                    <a:pt x="1100" y="749"/>
                  </a:lnTo>
                  <a:lnTo>
                    <a:pt x="1101" y="750"/>
                  </a:lnTo>
                  <a:lnTo>
                    <a:pt x="1106" y="751"/>
                  </a:lnTo>
                  <a:lnTo>
                    <a:pt x="1106" y="751"/>
                  </a:lnTo>
                  <a:lnTo>
                    <a:pt x="1117" y="753"/>
                  </a:lnTo>
                  <a:lnTo>
                    <a:pt x="1121" y="753"/>
                  </a:lnTo>
                  <a:lnTo>
                    <a:pt x="1125" y="754"/>
                  </a:lnTo>
                  <a:lnTo>
                    <a:pt x="1125" y="754"/>
                  </a:lnTo>
                  <a:lnTo>
                    <a:pt x="1133" y="758"/>
                  </a:lnTo>
                  <a:lnTo>
                    <a:pt x="1133" y="758"/>
                  </a:lnTo>
                  <a:lnTo>
                    <a:pt x="1133" y="747"/>
                  </a:lnTo>
                  <a:lnTo>
                    <a:pt x="1125" y="744"/>
                  </a:lnTo>
                  <a:lnTo>
                    <a:pt x="1132" y="738"/>
                  </a:lnTo>
                  <a:lnTo>
                    <a:pt x="1132" y="736"/>
                  </a:lnTo>
                  <a:close/>
                  <a:moveTo>
                    <a:pt x="979" y="657"/>
                  </a:moveTo>
                  <a:lnTo>
                    <a:pt x="979" y="657"/>
                  </a:lnTo>
                  <a:lnTo>
                    <a:pt x="977" y="656"/>
                  </a:lnTo>
                  <a:lnTo>
                    <a:pt x="977" y="656"/>
                  </a:lnTo>
                  <a:lnTo>
                    <a:pt x="966" y="653"/>
                  </a:lnTo>
                  <a:lnTo>
                    <a:pt x="958" y="650"/>
                  </a:lnTo>
                  <a:lnTo>
                    <a:pt x="958" y="650"/>
                  </a:lnTo>
                  <a:lnTo>
                    <a:pt x="947" y="653"/>
                  </a:lnTo>
                  <a:lnTo>
                    <a:pt x="939" y="654"/>
                  </a:lnTo>
                  <a:lnTo>
                    <a:pt x="939" y="654"/>
                  </a:lnTo>
                  <a:lnTo>
                    <a:pt x="947" y="656"/>
                  </a:lnTo>
                  <a:lnTo>
                    <a:pt x="959" y="660"/>
                  </a:lnTo>
                  <a:lnTo>
                    <a:pt x="959" y="660"/>
                  </a:lnTo>
                  <a:lnTo>
                    <a:pt x="967" y="666"/>
                  </a:lnTo>
                  <a:lnTo>
                    <a:pt x="971" y="669"/>
                  </a:lnTo>
                  <a:lnTo>
                    <a:pt x="974" y="674"/>
                  </a:lnTo>
                  <a:lnTo>
                    <a:pt x="976" y="677"/>
                  </a:lnTo>
                  <a:lnTo>
                    <a:pt x="979" y="657"/>
                  </a:lnTo>
                  <a:close/>
                  <a:moveTo>
                    <a:pt x="972" y="691"/>
                  </a:moveTo>
                  <a:lnTo>
                    <a:pt x="972" y="691"/>
                  </a:lnTo>
                  <a:lnTo>
                    <a:pt x="971" y="685"/>
                  </a:lnTo>
                  <a:lnTo>
                    <a:pt x="969" y="681"/>
                  </a:lnTo>
                  <a:lnTo>
                    <a:pt x="969" y="681"/>
                  </a:lnTo>
                  <a:lnTo>
                    <a:pt x="965" y="675"/>
                  </a:lnTo>
                  <a:lnTo>
                    <a:pt x="961" y="672"/>
                  </a:lnTo>
                  <a:lnTo>
                    <a:pt x="958" y="669"/>
                  </a:lnTo>
                  <a:lnTo>
                    <a:pt x="953" y="669"/>
                  </a:lnTo>
                  <a:lnTo>
                    <a:pt x="953" y="669"/>
                  </a:lnTo>
                  <a:lnTo>
                    <a:pt x="940" y="667"/>
                  </a:lnTo>
                  <a:lnTo>
                    <a:pt x="935" y="667"/>
                  </a:lnTo>
                  <a:lnTo>
                    <a:pt x="934" y="668"/>
                  </a:lnTo>
                  <a:lnTo>
                    <a:pt x="934" y="669"/>
                  </a:lnTo>
                  <a:lnTo>
                    <a:pt x="934" y="669"/>
                  </a:lnTo>
                  <a:lnTo>
                    <a:pt x="935" y="669"/>
                  </a:lnTo>
                  <a:lnTo>
                    <a:pt x="937" y="671"/>
                  </a:lnTo>
                  <a:lnTo>
                    <a:pt x="941" y="671"/>
                  </a:lnTo>
                  <a:lnTo>
                    <a:pt x="947" y="673"/>
                  </a:lnTo>
                  <a:lnTo>
                    <a:pt x="950" y="675"/>
                  </a:lnTo>
                  <a:lnTo>
                    <a:pt x="952" y="679"/>
                  </a:lnTo>
                  <a:lnTo>
                    <a:pt x="952" y="679"/>
                  </a:lnTo>
                  <a:lnTo>
                    <a:pt x="958" y="687"/>
                  </a:lnTo>
                  <a:lnTo>
                    <a:pt x="959" y="690"/>
                  </a:lnTo>
                  <a:lnTo>
                    <a:pt x="959" y="694"/>
                  </a:lnTo>
                  <a:lnTo>
                    <a:pt x="959" y="694"/>
                  </a:lnTo>
                  <a:lnTo>
                    <a:pt x="961" y="705"/>
                  </a:lnTo>
                  <a:lnTo>
                    <a:pt x="966" y="719"/>
                  </a:lnTo>
                  <a:lnTo>
                    <a:pt x="966" y="719"/>
                  </a:lnTo>
                  <a:lnTo>
                    <a:pt x="972" y="691"/>
                  </a:lnTo>
                  <a:lnTo>
                    <a:pt x="972" y="691"/>
                  </a:lnTo>
                  <a:close/>
                  <a:moveTo>
                    <a:pt x="964" y="724"/>
                  </a:moveTo>
                  <a:lnTo>
                    <a:pt x="964" y="724"/>
                  </a:lnTo>
                  <a:lnTo>
                    <a:pt x="961" y="710"/>
                  </a:lnTo>
                  <a:lnTo>
                    <a:pt x="961" y="710"/>
                  </a:lnTo>
                  <a:lnTo>
                    <a:pt x="960" y="704"/>
                  </a:lnTo>
                  <a:lnTo>
                    <a:pt x="959" y="698"/>
                  </a:lnTo>
                  <a:lnTo>
                    <a:pt x="958" y="696"/>
                  </a:lnTo>
                  <a:lnTo>
                    <a:pt x="957" y="693"/>
                  </a:lnTo>
                  <a:lnTo>
                    <a:pt x="954" y="692"/>
                  </a:lnTo>
                  <a:lnTo>
                    <a:pt x="951" y="691"/>
                  </a:lnTo>
                  <a:lnTo>
                    <a:pt x="951" y="691"/>
                  </a:lnTo>
                  <a:lnTo>
                    <a:pt x="921" y="688"/>
                  </a:lnTo>
                  <a:lnTo>
                    <a:pt x="921" y="688"/>
                  </a:lnTo>
                  <a:lnTo>
                    <a:pt x="929" y="690"/>
                  </a:lnTo>
                  <a:lnTo>
                    <a:pt x="935" y="692"/>
                  </a:lnTo>
                  <a:lnTo>
                    <a:pt x="939" y="696"/>
                  </a:lnTo>
                  <a:lnTo>
                    <a:pt x="939" y="696"/>
                  </a:lnTo>
                  <a:lnTo>
                    <a:pt x="942" y="699"/>
                  </a:lnTo>
                  <a:lnTo>
                    <a:pt x="946" y="703"/>
                  </a:lnTo>
                  <a:lnTo>
                    <a:pt x="950" y="705"/>
                  </a:lnTo>
                  <a:lnTo>
                    <a:pt x="952" y="709"/>
                  </a:lnTo>
                  <a:lnTo>
                    <a:pt x="952" y="709"/>
                  </a:lnTo>
                  <a:lnTo>
                    <a:pt x="961" y="736"/>
                  </a:lnTo>
                  <a:lnTo>
                    <a:pt x="964" y="724"/>
                  </a:lnTo>
                  <a:close/>
                  <a:moveTo>
                    <a:pt x="958" y="749"/>
                  </a:moveTo>
                  <a:lnTo>
                    <a:pt x="958" y="749"/>
                  </a:lnTo>
                  <a:lnTo>
                    <a:pt x="958" y="743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51" y="723"/>
                  </a:lnTo>
                  <a:lnTo>
                    <a:pt x="946" y="713"/>
                  </a:lnTo>
                  <a:lnTo>
                    <a:pt x="942" y="710"/>
                  </a:lnTo>
                  <a:lnTo>
                    <a:pt x="939" y="706"/>
                  </a:lnTo>
                  <a:lnTo>
                    <a:pt x="939" y="706"/>
                  </a:lnTo>
                  <a:lnTo>
                    <a:pt x="934" y="703"/>
                  </a:lnTo>
                  <a:lnTo>
                    <a:pt x="933" y="700"/>
                  </a:lnTo>
                  <a:lnTo>
                    <a:pt x="931" y="699"/>
                  </a:lnTo>
                  <a:lnTo>
                    <a:pt x="926" y="699"/>
                  </a:lnTo>
                  <a:lnTo>
                    <a:pt x="926" y="699"/>
                  </a:lnTo>
                  <a:lnTo>
                    <a:pt x="914" y="699"/>
                  </a:lnTo>
                  <a:lnTo>
                    <a:pt x="908" y="699"/>
                  </a:lnTo>
                  <a:lnTo>
                    <a:pt x="908" y="699"/>
                  </a:lnTo>
                  <a:lnTo>
                    <a:pt x="895" y="700"/>
                  </a:lnTo>
                  <a:lnTo>
                    <a:pt x="881" y="703"/>
                  </a:lnTo>
                  <a:lnTo>
                    <a:pt x="881" y="703"/>
                  </a:lnTo>
                  <a:lnTo>
                    <a:pt x="881" y="703"/>
                  </a:lnTo>
                  <a:lnTo>
                    <a:pt x="880" y="711"/>
                  </a:lnTo>
                  <a:lnTo>
                    <a:pt x="880" y="711"/>
                  </a:lnTo>
                  <a:lnTo>
                    <a:pt x="896" y="712"/>
                  </a:lnTo>
                  <a:lnTo>
                    <a:pt x="896" y="712"/>
                  </a:lnTo>
                  <a:lnTo>
                    <a:pt x="908" y="711"/>
                  </a:lnTo>
                  <a:lnTo>
                    <a:pt x="908" y="711"/>
                  </a:lnTo>
                  <a:lnTo>
                    <a:pt x="912" y="710"/>
                  </a:lnTo>
                  <a:lnTo>
                    <a:pt x="918" y="710"/>
                  </a:lnTo>
                  <a:lnTo>
                    <a:pt x="922" y="711"/>
                  </a:lnTo>
                  <a:lnTo>
                    <a:pt x="922" y="711"/>
                  </a:lnTo>
                  <a:lnTo>
                    <a:pt x="926" y="711"/>
                  </a:lnTo>
                  <a:lnTo>
                    <a:pt x="927" y="711"/>
                  </a:lnTo>
                  <a:lnTo>
                    <a:pt x="931" y="709"/>
                  </a:lnTo>
                  <a:lnTo>
                    <a:pt x="932" y="707"/>
                  </a:lnTo>
                  <a:lnTo>
                    <a:pt x="934" y="709"/>
                  </a:lnTo>
                  <a:lnTo>
                    <a:pt x="937" y="710"/>
                  </a:lnTo>
                  <a:lnTo>
                    <a:pt x="939" y="715"/>
                  </a:lnTo>
                  <a:lnTo>
                    <a:pt x="939" y="715"/>
                  </a:lnTo>
                  <a:lnTo>
                    <a:pt x="948" y="736"/>
                  </a:lnTo>
                  <a:lnTo>
                    <a:pt x="957" y="756"/>
                  </a:lnTo>
                  <a:lnTo>
                    <a:pt x="957" y="756"/>
                  </a:lnTo>
                  <a:lnTo>
                    <a:pt x="958" y="749"/>
                  </a:lnTo>
                  <a:lnTo>
                    <a:pt x="958" y="749"/>
                  </a:lnTo>
                  <a:close/>
                  <a:moveTo>
                    <a:pt x="955" y="758"/>
                  </a:moveTo>
                  <a:lnTo>
                    <a:pt x="955" y="758"/>
                  </a:lnTo>
                  <a:lnTo>
                    <a:pt x="952" y="749"/>
                  </a:lnTo>
                  <a:lnTo>
                    <a:pt x="948" y="739"/>
                  </a:lnTo>
                  <a:lnTo>
                    <a:pt x="944" y="732"/>
                  </a:lnTo>
                  <a:lnTo>
                    <a:pt x="941" y="730"/>
                  </a:lnTo>
                  <a:lnTo>
                    <a:pt x="939" y="729"/>
                  </a:lnTo>
                  <a:lnTo>
                    <a:pt x="939" y="729"/>
                  </a:lnTo>
                  <a:lnTo>
                    <a:pt x="933" y="728"/>
                  </a:lnTo>
                  <a:lnTo>
                    <a:pt x="931" y="728"/>
                  </a:lnTo>
                  <a:lnTo>
                    <a:pt x="928" y="728"/>
                  </a:lnTo>
                  <a:lnTo>
                    <a:pt x="926" y="726"/>
                  </a:lnTo>
                  <a:lnTo>
                    <a:pt x="926" y="726"/>
                  </a:lnTo>
                  <a:lnTo>
                    <a:pt x="916" y="717"/>
                  </a:lnTo>
                  <a:lnTo>
                    <a:pt x="913" y="715"/>
                  </a:lnTo>
                  <a:lnTo>
                    <a:pt x="912" y="715"/>
                  </a:lnTo>
                  <a:lnTo>
                    <a:pt x="910" y="716"/>
                  </a:lnTo>
                  <a:lnTo>
                    <a:pt x="910" y="716"/>
                  </a:lnTo>
                  <a:lnTo>
                    <a:pt x="912" y="720"/>
                  </a:lnTo>
                  <a:lnTo>
                    <a:pt x="913" y="724"/>
                  </a:lnTo>
                  <a:lnTo>
                    <a:pt x="914" y="729"/>
                  </a:lnTo>
                  <a:lnTo>
                    <a:pt x="914" y="729"/>
                  </a:lnTo>
                  <a:lnTo>
                    <a:pt x="912" y="731"/>
                  </a:lnTo>
                  <a:lnTo>
                    <a:pt x="908" y="734"/>
                  </a:lnTo>
                  <a:lnTo>
                    <a:pt x="903" y="735"/>
                  </a:lnTo>
                  <a:lnTo>
                    <a:pt x="897" y="735"/>
                  </a:lnTo>
                  <a:lnTo>
                    <a:pt x="897" y="735"/>
                  </a:lnTo>
                  <a:lnTo>
                    <a:pt x="874" y="735"/>
                  </a:lnTo>
                  <a:lnTo>
                    <a:pt x="874" y="735"/>
                  </a:lnTo>
                  <a:lnTo>
                    <a:pt x="873" y="741"/>
                  </a:lnTo>
                  <a:lnTo>
                    <a:pt x="871" y="747"/>
                  </a:lnTo>
                  <a:lnTo>
                    <a:pt x="871" y="747"/>
                  </a:lnTo>
                  <a:lnTo>
                    <a:pt x="907" y="745"/>
                  </a:lnTo>
                  <a:lnTo>
                    <a:pt x="907" y="745"/>
                  </a:lnTo>
                  <a:lnTo>
                    <a:pt x="920" y="744"/>
                  </a:lnTo>
                  <a:lnTo>
                    <a:pt x="920" y="744"/>
                  </a:lnTo>
                  <a:lnTo>
                    <a:pt x="925" y="743"/>
                  </a:lnTo>
                  <a:lnTo>
                    <a:pt x="927" y="742"/>
                  </a:lnTo>
                  <a:lnTo>
                    <a:pt x="929" y="742"/>
                  </a:lnTo>
                  <a:lnTo>
                    <a:pt x="933" y="743"/>
                  </a:lnTo>
                  <a:lnTo>
                    <a:pt x="933" y="743"/>
                  </a:lnTo>
                  <a:lnTo>
                    <a:pt x="937" y="745"/>
                  </a:lnTo>
                  <a:lnTo>
                    <a:pt x="940" y="747"/>
                  </a:lnTo>
                  <a:lnTo>
                    <a:pt x="942" y="748"/>
                  </a:lnTo>
                  <a:lnTo>
                    <a:pt x="944" y="753"/>
                  </a:lnTo>
                  <a:lnTo>
                    <a:pt x="944" y="753"/>
                  </a:lnTo>
                  <a:lnTo>
                    <a:pt x="947" y="760"/>
                  </a:lnTo>
                  <a:lnTo>
                    <a:pt x="952" y="768"/>
                  </a:lnTo>
                  <a:lnTo>
                    <a:pt x="952" y="768"/>
                  </a:lnTo>
                  <a:lnTo>
                    <a:pt x="954" y="762"/>
                  </a:lnTo>
                  <a:lnTo>
                    <a:pt x="954" y="762"/>
                  </a:lnTo>
                  <a:lnTo>
                    <a:pt x="955" y="758"/>
                  </a:lnTo>
                  <a:lnTo>
                    <a:pt x="955" y="758"/>
                  </a:lnTo>
                  <a:close/>
                  <a:moveTo>
                    <a:pt x="948" y="776"/>
                  </a:moveTo>
                  <a:lnTo>
                    <a:pt x="946" y="769"/>
                  </a:lnTo>
                  <a:lnTo>
                    <a:pt x="946" y="769"/>
                  </a:lnTo>
                  <a:lnTo>
                    <a:pt x="942" y="766"/>
                  </a:lnTo>
                  <a:lnTo>
                    <a:pt x="939" y="763"/>
                  </a:lnTo>
                  <a:lnTo>
                    <a:pt x="937" y="762"/>
                  </a:lnTo>
                  <a:lnTo>
                    <a:pt x="937" y="762"/>
                  </a:lnTo>
                  <a:lnTo>
                    <a:pt x="927" y="761"/>
                  </a:lnTo>
                  <a:lnTo>
                    <a:pt x="921" y="761"/>
                  </a:lnTo>
                  <a:lnTo>
                    <a:pt x="915" y="760"/>
                  </a:lnTo>
                  <a:lnTo>
                    <a:pt x="915" y="760"/>
                  </a:lnTo>
                  <a:lnTo>
                    <a:pt x="901" y="754"/>
                  </a:lnTo>
                  <a:lnTo>
                    <a:pt x="880" y="753"/>
                  </a:lnTo>
                  <a:lnTo>
                    <a:pt x="871" y="751"/>
                  </a:lnTo>
                  <a:lnTo>
                    <a:pt x="871" y="751"/>
                  </a:lnTo>
                  <a:lnTo>
                    <a:pt x="871" y="758"/>
                  </a:lnTo>
                  <a:lnTo>
                    <a:pt x="889" y="762"/>
                  </a:lnTo>
                  <a:lnTo>
                    <a:pt x="889" y="762"/>
                  </a:lnTo>
                  <a:lnTo>
                    <a:pt x="918" y="769"/>
                  </a:lnTo>
                  <a:lnTo>
                    <a:pt x="918" y="769"/>
                  </a:lnTo>
                  <a:lnTo>
                    <a:pt x="927" y="772"/>
                  </a:lnTo>
                  <a:lnTo>
                    <a:pt x="932" y="772"/>
                  </a:lnTo>
                  <a:lnTo>
                    <a:pt x="934" y="774"/>
                  </a:lnTo>
                  <a:lnTo>
                    <a:pt x="934" y="774"/>
                  </a:lnTo>
                  <a:lnTo>
                    <a:pt x="944" y="785"/>
                  </a:lnTo>
                  <a:lnTo>
                    <a:pt x="944" y="785"/>
                  </a:lnTo>
                  <a:lnTo>
                    <a:pt x="948" y="776"/>
                  </a:lnTo>
                  <a:lnTo>
                    <a:pt x="948" y="776"/>
                  </a:lnTo>
                  <a:close/>
                  <a:moveTo>
                    <a:pt x="942" y="788"/>
                  </a:moveTo>
                  <a:lnTo>
                    <a:pt x="942" y="788"/>
                  </a:lnTo>
                  <a:lnTo>
                    <a:pt x="940" y="786"/>
                  </a:lnTo>
                  <a:lnTo>
                    <a:pt x="938" y="783"/>
                  </a:lnTo>
                  <a:lnTo>
                    <a:pt x="935" y="782"/>
                  </a:lnTo>
                  <a:lnTo>
                    <a:pt x="932" y="781"/>
                  </a:lnTo>
                  <a:lnTo>
                    <a:pt x="932" y="781"/>
                  </a:lnTo>
                  <a:lnTo>
                    <a:pt x="919" y="781"/>
                  </a:lnTo>
                  <a:lnTo>
                    <a:pt x="915" y="781"/>
                  </a:lnTo>
                  <a:lnTo>
                    <a:pt x="910" y="780"/>
                  </a:lnTo>
                  <a:lnTo>
                    <a:pt x="910" y="780"/>
                  </a:lnTo>
                  <a:lnTo>
                    <a:pt x="896" y="774"/>
                  </a:lnTo>
                  <a:lnTo>
                    <a:pt x="886" y="769"/>
                  </a:lnTo>
                  <a:lnTo>
                    <a:pt x="871" y="764"/>
                  </a:lnTo>
                  <a:lnTo>
                    <a:pt x="871" y="764"/>
                  </a:lnTo>
                  <a:lnTo>
                    <a:pt x="874" y="776"/>
                  </a:lnTo>
                  <a:lnTo>
                    <a:pt x="874" y="776"/>
                  </a:lnTo>
                  <a:lnTo>
                    <a:pt x="876" y="777"/>
                  </a:lnTo>
                  <a:lnTo>
                    <a:pt x="876" y="777"/>
                  </a:lnTo>
                  <a:lnTo>
                    <a:pt x="886" y="782"/>
                  </a:lnTo>
                  <a:lnTo>
                    <a:pt x="891" y="785"/>
                  </a:lnTo>
                  <a:lnTo>
                    <a:pt x="897" y="787"/>
                  </a:lnTo>
                  <a:lnTo>
                    <a:pt x="897" y="787"/>
                  </a:lnTo>
                  <a:lnTo>
                    <a:pt x="906" y="788"/>
                  </a:lnTo>
                  <a:lnTo>
                    <a:pt x="910" y="789"/>
                  </a:lnTo>
                  <a:lnTo>
                    <a:pt x="910" y="789"/>
                  </a:lnTo>
                  <a:lnTo>
                    <a:pt x="916" y="788"/>
                  </a:lnTo>
                  <a:lnTo>
                    <a:pt x="920" y="788"/>
                  </a:lnTo>
                  <a:lnTo>
                    <a:pt x="922" y="789"/>
                  </a:lnTo>
                  <a:lnTo>
                    <a:pt x="922" y="789"/>
                  </a:lnTo>
                  <a:lnTo>
                    <a:pt x="929" y="795"/>
                  </a:lnTo>
                  <a:lnTo>
                    <a:pt x="937" y="800"/>
                  </a:lnTo>
                  <a:lnTo>
                    <a:pt x="937" y="800"/>
                  </a:lnTo>
                  <a:lnTo>
                    <a:pt x="937" y="800"/>
                  </a:lnTo>
                  <a:lnTo>
                    <a:pt x="942" y="788"/>
                  </a:lnTo>
                  <a:lnTo>
                    <a:pt x="942" y="788"/>
                  </a:lnTo>
                  <a:close/>
                  <a:moveTo>
                    <a:pt x="933" y="807"/>
                  </a:moveTo>
                  <a:lnTo>
                    <a:pt x="933" y="807"/>
                  </a:lnTo>
                  <a:lnTo>
                    <a:pt x="932" y="806"/>
                  </a:lnTo>
                  <a:lnTo>
                    <a:pt x="932" y="806"/>
                  </a:lnTo>
                  <a:lnTo>
                    <a:pt x="927" y="804"/>
                  </a:lnTo>
                  <a:lnTo>
                    <a:pt x="920" y="802"/>
                  </a:lnTo>
                  <a:lnTo>
                    <a:pt x="920" y="802"/>
                  </a:lnTo>
                  <a:lnTo>
                    <a:pt x="916" y="802"/>
                  </a:lnTo>
                  <a:lnTo>
                    <a:pt x="915" y="804"/>
                  </a:lnTo>
                  <a:lnTo>
                    <a:pt x="913" y="804"/>
                  </a:lnTo>
                  <a:lnTo>
                    <a:pt x="908" y="801"/>
                  </a:lnTo>
                  <a:lnTo>
                    <a:pt x="908" y="801"/>
                  </a:lnTo>
                  <a:lnTo>
                    <a:pt x="893" y="795"/>
                  </a:lnTo>
                  <a:lnTo>
                    <a:pt x="874" y="786"/>
                  </a:lnTo>
                  <a:lnTo>
                    <a:pt x="874" y="786"/>
                  </a:lnTo>
                  <a:lnTo>
                    <a:pt x="875" y="794"/>
                  </a:lnTo>
                  <a:lnTo>
                    <a:pt x="875" y="794"/>
                  </a:lnTo>
                  <a:lnTo>
                    <a:pt x="887" y="799"/>
                  </a:lnTo>
                  <a:lnTo>
                    <a:pt x="893" y="801"/>
                  </a:lnTo>
                  <a:lnTo>
                    <a:pt x="897" y="804"/>
                  </a:lnTo>
                  <a:lnTo>
                    <a:pt x="897" y="804"/>
                  </a:lnTo>
                  <a:lnTo>
                    <a:pt x="902" y="808"/>
                  </a:lnTo>
                  <a:lnTo>
                    <a:pt x="907" y="810"/>
                  </a:lnTo>
                  <a:lnTo>
                    <a:pt x="914" y="812"/>
                  </a:lnTo>
                  <a:lnTo>
                    <a:pt x="914" y="812"/>
                  </a:lnTo>
                  <a:lnTo>
                    <a:pt x="916" y="812"/>
                  </a:lnTo>
                  <a:lnTo>
                    <a:pt x="919" y="811"/>
                  </a:lnTo>
                  <a:lnTo>
                    <a:pt x="921" y="811"/>
                  </a:lnTo>
                  <a:lnTo>
                    <a:pt x="922" y="813"/>
                  </a:lnTo>
                  <a:lnTo>
                    <a:pt x="922" y="813"/>
                  </a:lnTo>
                  <a:lnTo>
                    <a:pt x="925" y="814"/>
                  </a:lnTo>
                  <a:lnTo>
                    <a:pt x="928" y="817"/>
                  </a:lnTo>
                  <a:lnTo>
                    <a:pt x="928" y="817"/>
                  </a:lnTo>
                  <a:lnTo>
                    <a:pt x="933" y="807"/>
                  </a:lnTo>
                  <a:lnTo>
                    <a:pt x="933" y="807"/>
                  </a:lnTo>
                  <a:close/>
                  <a:moveTo>
                    <a:pt x="926" y="821"/>
                  </a:moveTo>
                  <a:lnTo>
                    <a:pt x="926" y="821"/>
                  </a:lnTo>
                  <a:lnTo>
                    <a:pt x="922" y="821"/>
                  </a:lnTo>
                  <a:lnTo>
                    <a:pt x="922" y="821"/>
                  </a:lnTo>
                  <a:lnTo>
                    <a:pt x="913" y="821"/>
                  </a:lnTo>
                  <a:lnTo>
                    <a:pt x="901" y="820"/>
                  </a:lnTo>
                  <a:lnTo>
                    <a:pt x="901" y="820"/>
                  </a:lnTo>
                  <a:lnTo>
                    <a:pt x="894" y="818"/>
                  </a:lnTo>
                  <a:lnTo>
                    <a:pt x="887" y="813"/>
                  </a:lnTo>
                  <a:lnTo>
                    <a:pt x="875" y="804"/>
                  </a:lnTo>
                  <a:lnTo>
                    <a:pt x="875" y="804"/>
                  </a:lnTo>
                  <a:lnTo>
                    <a:pt x="874" y="814"/>
                  </a:lnTo>
                  <a:lnTo>
                    <a:pt x="874" y="814"/>
                  </a:lnTo>
                  <a:lnTo>
                    <a:pt x="893" y="825"/>
                  </a:lnTo>
                  <a:lnTo>
                    <a:pt x="893" y="825"/>
                  </a:lnTo>
                  <a:lnTo>
                    <a:pt x="921" y="837"/>
                  </a:lnTo>
                  <a:lnTo>
                    <a:pt x="921" y="837"/>
                  </a:lnTo>
                  <a:lnTo>
                    <a:pt x="926" y="821"/>
                  </a:lnTo>
                  <a:lnTo>
                    <a:pt x="926" y="821"/>
                  </a:lnTo>
                  <a:close/>
                  <a:moveTo>
                    <a:pt x="919" y="851"/>
                  </a:moveTo>
                  <a:lnTo>
                    <a:pt x="919" y="851"/>
                  </a:lnTo>
                  <a:lnTo>
                    <a:pt x="916" y="848"/>
                  </a:lnTo>
                  <a:lnTo>
                    <a:pt x="914" y="846"/>
                  </a:lnTo>
                  <a:lnTo>
                    <a:pt x="914" y="846"/>
                  </a:lnTo>
                  <a:lnTo>
                    <a:pt x="906" y="843"/>
                  </a:lnTo>
                  <a:lnTo>
                    <a:pt x="896" y="838"/>
                  </a:lnTo>
                  <a:lnTo>
                    <a:pt x="896" y="838"/>
                  </a:lnTo>
                  <a:lnTo>
                    <a:pt x="891" y="836"/>
                  </a:lnTo>
                  <a:lnTo>
                    <a:pt x="884" y="830"/>
                  </a:lnTo>
                  <a:lnTo>
                    <a:pt x="875" y="821"/>
                  </a:lnTo>
                  <a:lnTo>
                    <a:pt x="874" y="821"/>
                  </a:lnTo>
                  <a:lnTo>
                    <a:pt x="873" y="824"/>
                  </a:lnTo>
                  <a:lnTo>
                    <a:pt x="873" y="824"/>
                  </a:lnTo>
                  <a:lnTo>
                    <a:pt x="873" y="832"/>
                  </a:lnTo>
                  <a:lnTo>
                    <a:pt x="873" y="832"/>
                  </a:lnTo>
                  <a:lnTo>
                    <a:pt x="878" y="833"/>
                  </a:lnTo>
                  <a:lnTo>
                    <a:pt x="888" y="842"/>
                  </a:lnTo>
                  <a:lnTo>
                    <a:pt x="871" y="840"/>
                  </a:lnTo>
                  <a:lnTo>
                    <a:pt x="871" y="840"/>
                  </a:lnTo>
                  <a:lnTo>
                    <a:pt x="870" y="850"/>
                  </a:lnTo>
                  <a:lnTo>
                    <a:pt x="870" y="850"/>
                  </a:lnTo>
                  <a:lnTo>
                    <a:pt x="896" y="851"/>
                  </a:lnTo>
                  <a:lnTo>
                    <a:pt x="896" y="851"/>
                  </a:lnTo>
                  <a:lnTo>
                    <a:pt x="906" y="854"/>
                  </a:lnTo>
                  <a:lnTo>
                    <a:pt x="918" y="857"/>
                  </a:lnTo>
                  <a:lnTo>
                    <a:pt x="919" y="851"/>
                  </a:lnTo>
                  <a:close/>
                  <a:moveTo>
                    <a:pt x="914" y="874"/>
                  </a:moveTo>
                  <a:lnTo>
                    <a:pt x="914" y="874"/>
                  </a:lnTo>
                  <a:lnTo>
                    <a:pt x="912" y="870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899" y="863"/>
                  </a:lnTo>
                  <a:lnTo>
                    <a:pt x="890" y="861"/>
                  </a:lnTo>
                  <a:lnTo>
                    <a:pt x="881" y="859"/>
                  </a:lnTo>
                  <a:lnTo>
                    <a:pt x="873" y="859"/>
                  </a:lnTo>
                  <a:lnTo>
                    <a:pt x="873" y="859"/>
                  </a:lnTo>
                  <a:lnTo>
                    <a:pt x="868" y="859"/>
                  </a:lnTo>
                  <a:lnTo>
                    <a:pt x="868" y="859"/>
                  </a:lnTo>
                  <a:lnTo>
                    <a:pt x="867" y="869"/>
                  </a:lnTo>
                  <a:lnTo>
                    <a:pt x="867" y="869"/>
                  </a:lnTo>
                  <a:lnTo>
                    <a:pt x="875" y="869"/>
                  </a:lnTo>
                  <a:lnTo>
                    <a:pt x="880" y="869"/>
                  </a:lnTo>
                  <a:lnTo>
                    <a:pt x="884" y="870"/>
                  </a:lnTo>
                  <a:lnTo>
                    <a:pt x="884" y="870"/>
                  </a:lnTo>
                  <a:lnTo>
                    <a:pt x="889" y="873"/>
                  </a:lnTo>
                  <a:lnTo>
                    <a:pt x="895" y="874"/>
                  </a:lnTo>
                  <a:lnTo>
                    <a:pt x="900" y="875"/>
                  </a:lnTo>
                  <a:lnTo>
                    <a:pt x="905" y="877"/>
                  </a:lnTo>
                  <a:lnTo>
                    <a:pt x="905" y="877"/>
                  </a:lnTo>
                  <a:lnTo>
                    <a:pt x="913" y="883"/>
                  </a:lnTo>
                  <a:lnTo>
                    <a:pt x="914" y="874"/>
                  </a:lnTo>
                  <a:close/>
                  <a:moveTo>
                    <a:pt x="912" y="890"/>
                  </a:moveTo>
                  <a:lnTo>
                    <a:pt x="912" y="890"/>
                  </a:lnTo>
                  <a:lnTo>
                    <a:pt x="906" y="884"/>
                  </a:lnTo>
                  <a:lnTo>
                    <a:pt x="903" y="882"/>
                  </a:lnTo>
                  <a:lnTo>
                    <a:pt x="903" y="882"/>
                  </a:lnTo>
                  <a:lnTo>
                    <a:pt x="899" y="880"/>
                  </a:lnTo>
                  <a:lnTo>
                    <a:pt x="895" y="878"/>
                  </a:lnTo>
                  <a:lnTo>
                    <a:pt x="888" y="878"/>
                  </a:lnTo>
                  <a:lnTo>
                    <a:pt x="888" y="878"/>
                  </a:lnTo>
                  <a:lnTo>
                    <a:pt x="874" y="878"/>
                  </a:lnTo>
                  <a:lnTo>
                    <a:pt x="864" y="881"/>
                  </a:lnTo>
                  <a:lnTo>
                    <a:pt x="863" y="881"/>
                  </a:lnTo>
                  <a:lnTo>
                    <a:pt x="863" y="881"/>
                  </a:lnTo>
                  <a:lnTo>
                    <a:pt x="861" y="893"/>
                  </a:lnTo>
                  <a:lnTo>
                    <a:pt x="861" y="893"/>
                  </a:lnTo>
                  <a:lnTo>
                    <a:pt x="873" y="889"/>
                  </a:lnTo>
                  <a:lnTo>
                    <a:pt x="881" y="888"/>
                  </a:lnTo>
                  <a:lnTo>
                    <a:pt x="889" y="889"/>
                  </a:lnTo>
                  <a:lnTo>
                    <a:pt x="889" y="889"/>
                  </a:lnTo>
                  <a:lnTo>
                    <a:pt x="899" y="893"/>
                  </a:lnTo>
                  <a:lnTo>
                    <a:pt x="910" y="900"/>
                  </a:lnTo>
                  <a:lnTo>
                    <a:pt x="912" y="890"/>
                  </a:lnTo>
                  <a:close/>
                  <a:moveTo>
                    <a:pt x="909" y="902"/>
                  </a:moveTo>
                  <a:lnTo>
                    <a:pt x="909" y="902"/>
                  </a:lnTo>
                  <a:lnTo>
                    <a:pt x="905" y="901"/>
                  </a:lnTo>
                  <a:lnTo>
                    <a:pt x="900" y="900"/>
                  </a:lnTo>
                  <a:lnTo>
                    <a:pt x="900" y="900"/>
                  </a:lnTo>
                  <a:lnTo>
                    <a:pt x="888" y="899"/>
                  </a:lnTo>
                  <a:lnTo>
                    <a:pt x="880" y="897"/>
                  </a:lnTo>
                  <a:lnTo>
                    <a:pt x="865" y="899"/>
                  </a:lnTo>
                  <a:lnTo>
                    <a:pt x="888" y="908"/>
                  </a:lnTo>
                  <a:lnTo>
                    <a:pt x="900" y="918"/>
                  </a:lnTo>
                  <a:lnTo>
                    <a:pt x="900" y="918"/>
                  </a:lnTo>
                  <a:lnTo>
                    <a:pt x="907" y="921"/>
                  </a:lnTo>
                  <a:lnTo>
                    <a:pt x="907" y="921"/>
                  </a:lnTo>
                  <a:lnTo>
                    <a:pt x="909" y="902"/>
                  </a:lnTo>
                  <a:lnTo>
                    <a:pt x="909" y="902"/>
                  </a:lnTo>
                  <a:close/>
                  <a:moveTo>
                    <a:pt x="854" y="921"/>
                  </a:moveTo>
                  <a:lnTo>
                    <a:pt x="854" y="921"/>
                  </a:lnTo>
                  <a:lnTo>
                    <a:pt x="863" y="919"/>
                  </a:lnTo>
                  <a:lnTo>
                    <a:pt x="863" y="919"/>
                  </a:lnTo>
                  <a:lnTo>
                    <a:pt x="868" y="918"/>
                  </a:lnTo>
                  <a:lnTo>
                    <a:pt x="875" y="917"/>
                  </a:lnTo>
                  <a:lnTo>
                    <a:pt x="884" y="917"/>
                  </a:lnTo>
                  <a:lnTo>
                    <a:pt x="884" y="917"/>
                  </a:lnTo>
                  <a:lnTo>
                    <a:pt x="884" y="915"/>
                  </a:lnTo>
                  <a:lnTo>
                    <a:pt x="881" y="912"/>
                  </a:lnTo>
                  <a:lnTo>
                    <a:pt x="881" y="912"/>
                  </a:lnTo>
                  <a:lnTo>
                    <a:pt x="878" y="911"/>
                  </a:lnTo>
                  <a:lnTo>
                    <a:pt x="876" y="909"/>
                  </a:lnTo>
                  <a:lnTo>
                    <a:pt x="869" y="909"/>
                  </a:lnTo>
                  <a:lnTo>
                    <a:pt x="869" y="909"/>
                  </a:lnTo>
                  <a:lnTo>
                    <a:pt x="865" y="908"/>
                  </a:lnTo>
                  <a:lnTo>
                    <a:pt x="863" y="909"/>
                  </a:lnTo>
                  <a:lnTo>
                    <a:pt x="861" y="909"/>
                  </a:lnTo>
                  <a:lnTo>
                    <a:pt x="856" y="911"/>
                  </a:lnTo>
                  <a:lnTo>
                    <a:pt x="856" y="911"/>
                  </a:lnTo>
                  <a:lnTo>
                    <a:pt x="854" y="921"/>
                  </a:lnTo>
                  <a:lnTo>
                    <a:pt x="854" y="921"/>
                  </a:lnTo>
                  <a:close/>
                  <a:moveTo>
                    <a:pt x="854" y="933"/>
                  </a:moveTo>
                  <a:lnTo>
                    <a:pt x="871" y="933"/>
                  </a:lnTo>
                  <a:lnTo>
                    <a:pt x="884" y="937"/>
                  </a:lnTo>
                  <a:lnTo>
                    <a:pt x="903" y="940"/>
                  </a:lnTo>
                  <a:lnTo>
                    <a:pt x="905" y="933"/>
                  </a:lnTo>
                  <a:lnTo>
                    <a:pt x="906" y="927"/>
                  </a:lnTo>
                  <a:lnTo>
                    <a:pt x="906" y="927"/>
                  </a:lnTo>
                  <a:lnTo>
                    <a:pt x="894" y="925"/>
                  </a:lnTo>
                  <a:lnTo>
                    <a:pt x="894" y="925"/>
                  </a:lnTo>
                  <a:lnTo>
                    <a:pt x="886" y="925"/>
                  </a:lnTo>
                  <a:lnTo>
                    <a:pt x="876" y="925"/>
                  </a:lnTo>
                  <a:lnTo>
                    <a:pt x="876" y="925"/>
                  </a:lnTo>
                  <a:lnTo>
                    <a:pt x="869" y="925"/>
                  </a:lnTo>
                  <a:lnTo>
                    <a:pt x="863" y="925"/>
                  </a:lnTo>
                  <a:lnTo>
                    <a:pt x="863" y="925"/>
                  </a:lnTo>
                  <a:lnTo>
                    <a:pt x="861" y="926"/>
                  </a:lnTo>
                  <a:lnTo>
                    <a:pt x="857" y="930"/>
                  </a:lnTo>
                  <a:lnTo>
                    <a:pt x="854" y="933"/>
                  </a:lnTo>
                  <a:lnTo>
                    <a:pt x="854" y="933"/>
                  </a:lnTo>
                  <a:close/>
                  <a:moveTo>
                    <a:pt x="846" y="950"/>
                  </a:moveTo>
                  <a:lnTo>
                    <a:pt x="846" y="950"/>
                  </a:lnTo>
                  <a:lnTo>
                    <a:pt x="854" y="947"/>
                  </a:lnTo>
                  <a:lnTo>
                    <a:pt x="862" y="945"/>
                  </a:lnTo>
                  <a:lnTo>
                    <a:pt x="862" y="945"/>
                  </a:lnTo>
                  <a:lnTo>
                    <a:pt x="867" y="946"/>
                  </a:lnTo>
                  <a:lnTo>
                    <a:pt x="870" y="947"/>
                  </a:lnTo>
                  <a:lnTo>
                    <a:pt x="891" y="956"/>
                  </a:lnTo>
                  <a:lnTo>
                    <a:pt x="901" y="953"/>
                  </a:lnTo>
                  <a:lnTo>
                    <a:pt x="901" y="953"/>
                  </a:lnTo>
                  <a:lnTo>
                    <a:pt x="902" y="945"/>
                  </a:lnTo>
                  <a:lnTo>
                    <a:pt x="888" y="944"/>
                  </a:lnTo>
                  <a:lnTo>
                    <a:pt x="888" y="944"/>
                  </a:lnTo>
                  <a:lnTo>
                    <a:pt x="882" y="944"/>
                  </a:lnTo>
                  <a:lnTo>
                    <a:pt x="877" y="943"/>
                  </a:lnTo>
                  <a:lnTo>
                    <a:pt x="874" y="943"/>
                  </a:lnTo>
                  <a:lnTo>
                    <a:pt x="874" y="943"/>
                  </a:lnTo>
                  <a:lnTo>
                    <a:pt x="868" y="939"/>
                  </a:lnTo>
                  <a:lnTo>
                    <a:pt x="864" y="938"/>
                  </a:lnTo>
                  <a:lnTo>
                    <a:pt x="862" y="936"/>
                  </a:lnTo>
                  <a:lnTo>
                    <a:pt x="862" y="936"/>
                  </a:lnTo>
                  <a:lnTo>
                    <a:pt x="862" y="936"/>
                  </a:lnTo>
                  <a:lnTo>
                    <a:pt x="859" y="937"/>
                  </a:lnTo>
                  <a:lnTo>
                    <a:pt x="854" y="941"/>
                  </a:lnTo>
                  <a:lnTo>
                    <a:pt x="846" y="950"/>
                  </a:lnTo>
                  <a:lnTo>
                    <a:pt x="846" y="950"/>
                  </a:lnTo>
                  <a:close/>
                  <a:moveTo>
                    <a:pt x="835" y="970"/>
                  </a:moveTo>
                  <a:lnTo>
                    <a:pt x="849" y="964"/>
                  </a:lnTo>
                  <a:lnTo>
                    <a:pt x="849" y="964"/>
                  </a:lnTo>
                  <a:lnTo>
                    <a:pt x="861" y="964"/>
                  </a:lnTo>
                  <a:lnTo>
                    <a:pt x="861" y="964"/>
                  </a:lnTo>
                  <a:lnTo>
                    <a:pt x="867" y="964"/>
                  </a:lnTo>
                  <a:lnTo>
                    <a:pt x="873" y="965"/>
                  </a:lnTo>
                  <a:lnTo>
                    <a:pt x="883" y="968"/>
                  </a:lnTo>
                  <a:lnTo>
                    <a:pt x="883" y="968"/>
                  </a:lnTo>
                  <a:lnTo>
                    <a:pt x="888" y="966"/>
                  </a:lnTo>
                  <a:lnTo>
                    <a:pt x="894" y="964"/>
                  </a:lnTo>
                  <a:lnTo>
                    <a:pt x="900" y="960"/>
                  </a:lnTo>
                  <a:lnTo>
                    <a:pt x="900" y="960"/>
                  </a:lnTo>
                  <a:lnTo>
                    <a:pt x="889" y="960"/>
                  </a:lnTo>
                  <a:lnTo>
                    <a:pt x="881" y="960"/>
                  </a:lnTo>
                  <a:lnTo>
                    <a:pt x="875" y="959"/>
                  </a:lnTo>
                  <a:lnTo>
                    <a:pt x="875" y="959"/>
                  </a:lnTo>
                  <a:lnTo>
                    <a:pt x="869" y="957"/>
                  </a:lnTo>
                  <a:lnTo>
                    <a:pt x="862" y="955"/>
                  </a:lnTo>
                  <a:lnTo>
                    <a:pt x="862" y="955"/>
                  </a:lnTo>
                  <a:lnTo>
                    <a:pt x="858" y="953"/>
                  </a:lnTo>
                  <a:lnTo>
                    <a:pt x="854" y="955"/>
                  </a:lnTo>
                  <a:lnTo>
                    <a:pt x="841" y="957"/>
                  </a:lnTo>
                  <a:lnTo>
                    <a:pt x="841" y="957"/>
                  </a:lnTo>
                  <a:lnTo>
                    <a:pt x="835" y="970"/>
                  </a:lnTo>
                  <a:lnTo>
                    <a:pt x="835" y="970"/>
                  </a:lnTo>
                  <a:close/>
                  <a:moveTo>
                    <a:pt x="855" y="981"/>
                  </a:moveTo>
                  <a:lnTo>
                    <a:pt x="855" y="981"/>
                  </a:lnTo>
                  <a:lnTo>
                    <a:pt x="855" y="982"/>
                  </a:lnTo>
                  <a:lnTo>
                    <a:pt x="855" y="983"/>
                  </a:lnTo>
                  <a:lnTo>
                    <a:pt x="859" y="984"/>
                  </a:lnTo>
                  <a:lnTo>
                    <a:pt x="870" y="984"/>
                  </a:lnTo>
                  <a:lnTo>
                    <a:pt x="870" y="984"/>
                  </a:lnTo>
                  <a:lnTo>
                    <a:pt x="884" y="982"/>
                  </a:lnTo>
                  <a:lnTo>
                    <a:pt x="899" y="979"/>
                  </a:lnTo>
                  <a:lnTo>
                    <a:pt x="899" y="979"/>
                  </a:lnTo>
                  <a:lnTo>
                    <a:pt x="900" y="971"/>
                  </a:lnTo>
                  <a:lnTo>
                    <a:pt x="873" y="975"/>
                  </a:lnTo>
                  <a:lnTo>
                    <a:pt x="855" y="981"/>
                  </a:lnTo>
                  <a:close/>
                  <a:moveTo>
                    <a:pt x="842" y="1009"/>
                  </a:moveTo>
                  <a:lnTo>
                    <a:pt x="842" y="1009"/>
                  </a:lnTo>
                  <a:lnTo>
                    <a:pt x="855" y="1008"/>
                  </a:lnTo>
                  <a:lnTo>
                    <a:pt x="868" y="1007"/>
                  </a:lnTo>
                  <a:lnTo>
                    <a:pt x="868" y="1007"/>
                  </a:lnTo>
                  <a:lnTo>
                    <a:pt x="875" y="1008"/>
                  </a:lnTo>
                  <a:lnTo>
                    <a:pt x="880" y="1008"/>
                  </a:lnTo>
                  <a:lnTo>
                    <a:pt x="880" y="1008"/>
                  </a:lnTo>
                  <a:lnTo>
                    <a:pt x="897" y="1008"/>
                  </a:lnTo>
                  <a:lnTo>
                    <a:pt x="897" y="1007"/>
                  </a:lnTo>
                  <a:lnTo>
                    <a:pt x="899" y="998"/>
                  </a:lnTo>
                  <a:lnTo>
                    <a:pt x="899" y="998"/>
                  </a:lnTo>
                  <a:lnTo>
                    <a:pt x="890" y="998"/>
                  </a:lnTo>
                  <a:lnTo>
                    <a:pt x="890" y="998"/>
                  </a:lnTo>
                  <a:lnTo>
                    <a:pt x="884" y="997"/>
                  </a:lnTo>
                  <a:lnTo>
                    <a:pt x="874" y="997"/>
                  </a:lnTo>
                  <a:lnTo>
                    <a:pt x="856" y="997"/>
                  </a:lnTo>
                  <a:lnTo>
                    <a:pt x="856" y="997"/>
                  </a:lnTo>
                  <a:lnTo>
                    <a:pt x="849" y="998"/>
                  </a:lnTo>
                  <a:lnTo>
                    <a:pt x="836" y="1002"/>
                  </a:lnTo>
                  <a:lnTo>
                    <a:pt x="836" y="1002"/>
                  </a:lnTo>
                  <a:lnTo>
                    <a:pt x="842" y="1009"/>
                  </a:lnTo>
                  <a:lnTo>
                    <a:pt x="842" y="1009"/>
                  </a:lnTo>
                  <a:close/>
                  <a:moveTo>
                    <a:pt x="846" y="1025"/>
                  </a:moveTo>
                  <a:lnTo>
                    <a:pt x="859" y="1023"/>
                  </a:lnTo>
                  <a:lnTo>
                    <a:pt x="859" y="1023"/>
                  </a:lnTo>
                  <a:lnTo>
                    <a:pt x="901" y="1022"/>
                  </a:lnTo>
                  <a:lnTo>
                    <a:pt x="901" y="1022"/>
                  </a:lnTo>
                  <a:lnTo>
                    <a:pt x="900" y="1015"/>
                  </a:lnTo>
                  <a:lnTo>
                    <a:pt x="875" y="1015"/>
                  </a:lnTo>
                  <a:lnTo>
                    <a:pt x="875" y="1015"/>
                  </a:lnTo>
                  <a:lnTo>
                    <a:pt x="865" y="1015"/>
                  </a:lnTo>
                  <a:lnTo>
                    <a:pt x="852" y="1014"/>
                  </a:lnTo>
                  <a:lnTo>
                    <a:pt x="852" y="1014"/>
                  </a:lnTo>
                  <a:lnTo>
                    <a:pt x="850" y="1014"/>
                  </a:lnTo>
                  <a:lnTo>
                    <a:pt x="845" y="1015"/>
                  </a:lnTo>
                  <a:lnTo>
                    <a:pt x="845" y="1015"/>
                  </a:lnTo>
                  <a:lnTo>
                    <a:pt x="846" y="1022"/>
                  </a:lnTo>
                  <a:lnTo>
                    <a:pt x="846" y="1022"/>
                  </a:lnTo>
                  <a:lnTo>
                    <a:pt x="846" y="1025"/>
                  </a:lnTo>
                  <a:lnTo>
                    <a:pt x="846" y="1025"/>
                  </a:lnTo>
                  <a:close/>
                  <a:moveTo>
                    <a:pt x="843" y="1039"/>
                  </a:moveTo>
                  <a:lnTo>
                    <a:pt x="843" y="1039"/>
                  </a:lnTo>
                  <a:lnTo>
                    <a:pt x="865" y="1038"/>
                  </a:lnTo>
                  <a:lnTo>
                    <a:pt x="877" y="1037"/>
                  </a:lnTo>
                  <a:lnTo>
                    <a:pt x="886" y="1035"/>
                  </a:lnTo>
                  <a:lnTo>
                    <a:pt x="886" y="1035"/>
                  </a:lnTo>
                  <a:lnTo>
                    <a:pt x="891" y="1034"/>
                  </a:lnTo>
                  <a:lnTo>
                    <a:pt x="895" y="1034"/>
                  </a:lnTo>
                  <a:lnTo>
                    <a:pt x="899" y="1034"/>
                  </a:lnTo>
                  <a:lnTo>
                    <a:pt x="903" y="1034"/>
                  </a:lnTo>
                  <a:lnTo>
                    <a:pt x="905" y="1034"/>
                  </a:lnTo>
                  <a:lnTo>
                    <a:pt x="903" y="1029"/>
                  </a:lnTo>
                  <a:lnTo>
                    <a:pt x="903" y="1029"/>
                  </a:lnTo>
                  <a:lnTo>
                    <a:pt x="871" y="1029"/>
                  </a:lnTo>
                  <a:lnTo>
                    <a:pt x="845" y="1033"/>
                  </a:lnTo>
                  <a:lnTo>
                    <a:pt x="845" y="1033"/>
                  </a:lnTo>
                  <a:lnTo>
                    <a:pt x="843" y="1039"/>
                  </a:lnTo>
                  <a:lnTo>
                    <a:pt x="843" y="1039"/>
                  </a:lnTo>
                  <a:close/>
                  <a:moveTo>
                    <a:pt x="140" y="792"/>
                  </a:moveTo>
                  <a:lnTo>
                    <a:pt x="140" y="792"/>
                  </a:lnTo>
                  <a:lnTo>
                    <a:pt x="132" y="792"/>
                  </a:lnTo>
                  <a:lnTo>
                    <a:pt x="132" y="792"/>
                  </a:lnTo>
                  <a:lnTo>
                    <a:pt x="123" y="793"/>
                  </a:lnTo>
                  <a:lnTo>
                    <a:pt x="116" y="794"/>
                  </a:lnTo>
                  <a:lnTo>
                    <a:pt x="116" y="794"/>
                  </a:lnTo>
                  <a:lnTo>
                    <a:pt x="108" y="795"/>
                  </a:lnTo>
                  <a:lnTo>
                    <a:pt x="98" y="797"/>
                  </a:lnTo>
                  <a:lnTo>
                    <a:pt x="98" y="797"/>
                  </a:lnTo>
                  <a:lnTo>
                    <a:pt x="90" y="797"/>
                  </a:lnTo>
                  <a:lnTo>
                    <a:pt x="85" y="797"/>
                  </a:lnTo>
                  <a:lnTo>
                    <a:pt x="85" y="797"/>
                  </a:lnTo>
                  <a:lnTo>
                    <a:pt x="83" y="799"/>
                  </a:lnTo>
                  <a:lnTo>
                    <a:pt x="81" y="801"/>
                  </a:lnTo>
                  <a:lnTo>
                    <a:pt x="81" y="801"/>
                  </a:lnTo>
                  <a:lnTo>
                    <a:pt x="83" y="802"/>
                  </a:lnTo>
                  <a:lnTo>
                    <a:pt x="90" y="802"/>
                  </a:lnTo>
                  <a:lnTo>
                    <a:pt x="90" y="802"/>
                  </a:lnTo>
                  <a:lnTo>
                    <a:pt x="107" y="800"/>
                  </a:lnTo>
                  <a:lnTo>
                    <a:pt x="107" y="800"/>
                  </a:lnTo>
                  <a:lnTo>
                    <a:pt x="119" y="798"/>
                  </a:lnTo>
                  <a:lnTo>
                    <a:pt x="129" y="799"/>
                  </a:lnTo>
                  <a:lnTo>
                    <a:pt x="129" y="799"/>
                  </a:lnTo>
                  <a:lnTo>
                    <a:pt x="134" y="799"/>
                  </a:lnTo>
                  <a:lnTo>
                    <a:pt x="138" y="800"/>
                  </a:lnTo>
                  <a:lnTo>
                    <a:pt x="138" y="800"/>
                  </a:lnTo>
                  <a:lnTo>
                    <a:pt x="140" y="792"/>
                  </a:lnTo>
                  <a:lnTo>
                    <a:pt x="140" y="792"/>
                  </a:lnTo>
                  <a:close/>
                  <a:moveTo>
                    <a:pt x="135" y="830"/>
                  </a:moveTo>
                  <a:lnTo>
                    <a:pt x="135" y="830"/>
                  </a:lnTo>
                  <a:lnTo>
                    <a:pt x="130" y="829"/>
                  </a:lnTo>
                  <a:lnTo>
                    <a:pt x="128" y="829"/>
                  </a:lnTo>
                  <a:lnTo>
                    <a:pt x="126" y="829"/>
                  </a:lnTo>
                  <a:lnTo>
                    <a:pt x="126" y="829"/>
                  </a:lnTo>
                  <a:lnTo>
                    <a:pt x="117" y="830"/>
                  </a:lnTo>
                  <a:lnTo>
                    <a:pt x="109" y="831"/>
                  </a:lnTo>
                  <a:lnTo>
                    <a:pt x="109" y="831"/>
                  </a:lnTo>
                  <a:lnTo>
                    <a:pt x="103" y="831"/>
                  </a:lnTo>
                  <a:lnTo>
                    <a:pt x="96" y="831"/>
                  </a:lnTo>
                  <a:lnTo>
                    <a:pt x="96" y="831"/>
                  </a:lnTo>
                  <a:lnTo>
                    <a:pt x="89" y="831"/>
                  </a:lnTo>
                  <a:lnTo>
                    <a:pt x="87" y="831"/>
                  </a:lnTo>
                  <a:lnTo>
                    <a:pt x="85" y="832"/>
                  </a:lnTo>
                  <a:lnTo>
                    <a:pt x="85" y="832"/>
                  </a:lnTo>
                  <a:lnTo>
                    <a:pt x="79" y="837"/>
                  </a:lnTo>
                  <a:lnTo>
                    <a:pt x="79" y="837"/>
                  </a:lnTo>
                  <a:lnTo>
                    <a:pt x="77" y="839"/>
                  </a:lnTo>
                  <a:lnTo>
                    <a:pt x="76" y="842"/>
                  </a:lnTo>
                  <a:lnTo>
                    <a:pt x="76" y="843"/>
                  </a:lnTo>
                  <a:lnTo>
                    <a:pt x="76" y="843"/>
                  </a:lnTo>
                  <a:lnTo>
                    <a:pt x="77" y="846"/>
                  </a:lnTo>
                  <a:lnTo>
                    <a:pt x="78" y="849"/>
                  </a:lnTo>
                  <a:lnTo>
                    <a:pt x="78" y="849"/>
                  </a:lnTo>
                  <a:lnTo>
                    <a:pt x="83" y="844"/>
                  </a:lnTo>
                  <a:lnTo>
                    <a:pt x="87" y="842"/>
                  </a:lnTo>
                  <a:lnTo>
                    <a:pt x="90" y="839"/>
                  </a:lnTo>
                  <a:lnTo>
                    <a:pt x="90" y="839"/>
                  </a:lnTo>
                  <a:lnTo>
                    <a:pt x="97" y="840"/>
                  </a:lnTo>
                  <a:lnTo>
                    <a:pt x="109" y="843"/>
                  </a:lnTo>
                  <a:lnTo>
                    <a:pt x="109" y="843"/>
                  </a:lnTo>
                  <a:lnTo>
                    <a:pt x="116" y="845"/>
                  </a:lnTo>
                  <a:lnTo>
                    <a:pt x="124" y="845"/>
                  </a:lnTo>
                  <a:lnTo>
                    <a:pt x="130" y="846"/>
                  </a:lnTo>
                  <a:lnTo>
                    <a:pt x="134" y="845"/>
                  </a:lnTo>
                  <a:lnTo>
                    <a:pt x="136" y="845"/>
                  </a:lnTo>
                  <a:lnTo>
                    <a:pt x="136" y="845"/>
                  </a:lnTo>
                  <a:lnTo>
                    <a:pt x="135" y="830"/>
                  </a:lnTo>
                  <a:lnTo>
                    <a:pt x="135" y="830"/>
                  </a:lnTo>
                  <a:close/>
                  <a:moveTo>
                    <a:pt x="138" y="854"/>
                  </a:moveTo>
                  <a:lnTo>
                    <a:pt x="129" y="852"/>
                  </a:lnTo>
                  <a:lnTo>
                    <a:pt x="129" y="852"/>
                  </a:lnTo>
                  <a:lnTo>
                    <a:pt x="116" y="851"/>
                  </a:lnTo>
                  <a:lnTo>
                    <a:pt x="110" y="850"/>
                  </a:lnTo>
                  <a:lnTo>
                    <a:pt x="106" y="850"/>
                  </a:lnTo>
                  <a:lnTo>
                    <a:pt x="104" y="851"/>
                  </a:lnTo>
                  <a:lnTo>
                    <a:pt x="104" y="851"/>
                  </a:lnTo>
                  <a:lnTo>
                    <a:pt x="102" y="852"/>
                  </a:lnTo>
                  <a:lnTo>
                    <a:pt x="102" y="852"/>
                  </a:lnTo>
                  <a:lnTo>
                    <a:pt x="96" y="856"/>
                  </a:lnTo>
                  <a:lnTo>
                    <a:pt x="94" y="858"/>
                  </a:lnTo>
                  <a:lnTo>
                    <a:pt x="94" y="858"/>
                  </a:lnTo>
                  <a:lnTo>
                    <a:pt x="88" y="861"/>
                  </a:lnTo>
                  <a:lnTo>
                    <a:pt x="83" y="862"/>
                  </a:lnTo>
                  <a:lnTo>
                    <a:pt x="83" y="862"/>
                  </a:lnTo>
                  <a:lnTo>
                    <a:pt x="84" y="865"/>
                  </a:lnTo>
                  <a:lnTo>
                    <a:pt x="85" y="869"/>
                  </a:lnTo>
                  <a:lnTo>
                    <a:pt x="88" y="873"/>
                  </a:lnTo>
                  <a:lnTo>
                    <a:pt x="88" y="873"/>
                  </a:lnTo>
                  <a:lnTo>
                    <a:pt x="90" y="874"/>
                  </a:lnTo>
                  <a:lnTo>
                    <a:pt x="97" y="877"/>
                  </a:lnTo>
                  <a:lnTo>
                    <a:pt x="97" y="877"/>
                  </a:lnTo>
                  <a:lnTo>
                    <a:pt x="117" y="887"/>
                  </a:lnTo>
                  <a:lnTo>
                    <a:pt x="117" y="887"/>
                  </a:lnTo>
                  <a:lnTo>
                    <a:pt x="133" y="893"/>
                  </a:lnTo>
                  <a:lnTo>
                    <a:pt x="140" y="894"/>
                  </a:lnTo>
                  <a:lnTo>
                    <a:pt x="146" y="895"/>
                  </a:lnTo>
                  <a:lnTo>
                    <a:pt x="146" y="895"/>
                  </a:lnTo>
                  <a:lnTo>
                    <a:pt x="154" y="895"/>
                  </a:lnTo>
                  <a:lnTo>
                    <a:pt x="156" y="896"/>
                  </a:lnTo>
                  <a:lnTo>
                    <a:pt x="160" y="897"/>
                  </a:lnTo>
                  <a:lnTo>
                    <a:pt x="160" y="897"/>
                  </a:lnTo>
                  <a:lnTo>
                    <a:pt x="161" y="899"/>
                  </a:lnTo>
                  <a:lnTo>
                    <a:pt x="161" y="899"/>
                  </a:lnTo>
                  <a:lnTo>
                    <a:pt x="153" y="886"/>
                  </a:lnTo>
                  <a:lnTo>
                    <a:pt x="152" y="883"/>
                  </a:lnTo>
                  <a:lnTo>
                    <a:pt x="152" y="883"/>
                  </a:lnTo>
                  <a:lnTo>
                    <a:pt x="136" y="881"/>
                  </a:lnTo>
                  <a:lnTo>
                    <a:pt x="136" y="881"/>
                  </a:lnTo>
                  <a:lnTo>
                    <a:pt x="124" y="878"/>
                  </a:lnTo>
                  <a:lnTo>
                    <a:pt x="113" y="875"/>
                  </a:lnTo>
                  <a:lnTo>
                    <a:pt x="113" y="875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92" y="868"/>
                  </a:lnTo>
                  <a:lnTo>
                    <a:pt x="91" y="867"/>
                  </a:lnTo>
                  <a:lnTo>
                    <a:pt x="91" y="867"/>
                  </a:lnTo>
                  <a:lnTo>
                    <a:pt x="91" y="867"/>
                  </a:lnTo>
                  <a:lnTo>
                    <a:pt x="96" y="864"/>
                  </a:lnTo>
                  <a:lnTo>
                    <a:pt x="100" y="862"/>
                  </a:lnTo>
                  <a:lnTo>
                    <a:pt x="104" y="862"/>
                  </a:lnTo>
                  <a:lnTo>
                    <a:pt x="104" y="862"/>
                  </a:lnTo>
                  <a:lnTo>
                    <a:pt x="109" y="862"/>
                  </a:lnTo>
                  <a:lnTo>
                    <a:pt x="119" y="863"/>
                  </a:lnTo>
                  <a:lnTo>
                    <a:pt x="119" y="863"/>
                  </a:lnTo>
                  <a:lnTo>
                    <a:pt x="127" y="867"/>
                  </a:lnTo>
                  <a:lnTo>
                    <a:pt x="135" y="868"/>
                  </a:lnTo>
                  <a:lnTo>
                    <a:pt x="135" y="868"/>
                  </a:lnTo>
                  <a:lnTo>
                    <a:pt x="145" y="869"/>
                  </a:lnTo>
                  <a:lnTo>
                    <a:pt x="145" y="869"/>
                  </a:lnTo>
                  <a:lnTo>
                    <a:pt x="140" y="861"/>
                  </a:lnTo>
                  <a:lnTo>
                    <a:pt x="138" y="854"/>
                  </a:lnTo>
                  <a:lnTo>
                    <a:pt x="138" y="854"/>
                  </a:lnTo>
                  <a:close/>
                  <a:moveTo>
                    <a:pt x="8" y="862"/>
                  </a:moveTo>
                  <a:lnTo>
                    <a:pt x="8" y="862"/>
                  </a:lnTo>
                  <a:lnTo>
                    <a:pt x="14" y="861"/>
                  </a:lnTo>
                  <a:lnTo>
                    <a:pt x="23" y="858"/>
                  </a:lnTo>
                  <a:lnTo>
                    <a:pt x="23" y="858"/>
                  </a:lnTo>
                  <a:lnTo>
                    <a:pt x="28" y="855"/>
                  </a:lnTo>
                  <a:lnTo>
                    <a:pt x="40" y="849"/>
                  </a:lnTo>
                  <a:lnTo>
                    <a:pt x="40" y="849"/>
                  </a:lnTo>
                  <a:lnTo>
                    <a:pt x="47" y="845"/>
                  </a:lnTo>
                  <a:lnTo>
                    <a:pt x="49" y="845"/>
                  </a:lnTo>
                  <a:lnTo>
                    <a:pt x="50" y="845"/>
                  </a:lnTo>
                  <a:lnTo>
                    <a:pt x="51" y="848"/>
                  </a:lnTo>
                  <a:lnTo>
                    <a:pt x="52" y="849"/>
                  </a:lnTo>
                  <a:lnTo>
                    <a:pt x="55" y="850"/>
                  </a:lnTo>
                  <a:lnTo>
                    <a:pt x="55" y="850"/>
                  </a:lnTo>
                  <a:lnTo>
                    <a:pt x="58" y="852"/>
                  </a:lnTo>
                  <a:lnTo>
                    <a:pt x="60" y="856"/>
                  </a:lnTo>
                  <a:lnTo>
                    <a:pt x="62" y="861"/>
                  </a:lnTo>
                  <a:lnTo>
                    <a:pt x="65" y="867"/>
                  </a:lnTo>
                  <a:lnTo>
                    <a:pt x="65" y="867"/>
                  </a:lnTo>
                  <a:lnTo>
                    <a:pt x="81" y="887"/>
                  </a:lnTo>
                  <a:lnTo>
                    <a:pt x="81" y="887"/>
                  </a:lnTo>
                  <a:lnTo>
                    <a:pt x="81" y="887"/>
                  </a:lnTo>
                  <a:lnTo>
                    <a:pt x="78" y="883"/>
                  </a:lnTo>
                  <a:lnTo>
                    <a:pt x="79" y="883"/>
                  </a:lnTo>
                  <a:lnTo>
                    <a:pt x="79" y="883"/>
                  </a:lnTo>
                  <a:lnTo>
                    <a:pt x="78" y="876"/>
                  </a:lnTo>
                  <a:lnTo>
                    <a:pt x="78" y="876"/>
                  </a:lnTo>
                  <a:lnTo>
                    <a:pt x="76" y="870"/>
                  </a:lnTo>
                  <a:lnTo>
                    <a:pt x="76" y="870"/>
                  </a:lnTo>
                  <a:lnTo>
                    <a:pt x="75" y="865"/>
                  </a:lnTo>
                  <a:lnTo>
                    <a:pt x="72" y="863"/>
                  </a:lnTo>
                  <a:lnTo>
                    <a:pt x="68" y="858"/>
                  </a:lnTo>
                  <a:lnTo>
                    <a:pt x="68" y="858"/>
                  </a:lnTo>
                  <a:lnTo>
                    <a:pt x="66" y="856"/>
                  </a:lnTo>
                  <a:lnTo>
                    <a:pt x="66" y="854"/>
                  </a:lnTo>
                  <a:lnTo>
                    <a:pt x="68" y="850"/>
                  </a:lnTo>
                  <a:lnTo>
                    <a:pt x="68" y="850"/>
                  </a:lnTo>
                  <a:lnTo>
                    <a:pt x="70" y="849"/>
                  </a:lnTo>
                  <a:lnTo>
                    <a:pt x="71" y="848"/>
                  </a:lnTo>
                  <a:lnTo>
                    <a:pt x="72" y="844"/>
                  </a:lnTo>
                  <a:lnTo>
                    <a:pt x="72" y="844"/>
                  </a:lnTo>
                  <a:lnTo>
                    <a:pt x="72" y="842"/>
                  </a:lnTo>
                  <a:lnTo>
                    <a:pt x="71" y="842"/>
                  </a:lnTo>
                  <a:lnTo>
                    <a:pt x="70" y="842"/>
                  </a:lnTo>
                  <a:lnTo>
                    <a:pt x="69" y="842"/>
                  </a:lnTo>
                  <a:lnTo>
                    <a:pt x="69" y="842"/>
                  </a:lnTo>
                  <a:lnTo>
                    <a:pt x="65" y="842"/>
                  </a:lnTo>
                  <a:lnTo>
                    <a:pt x="65" y="840"/>
                  </a:lnTo>
                  <a:lnTo>
                    <a:pt x="65" y="840"/>
                  </a:lnTo>
                  <a:lnTo>
                    <a:pt x="62" y="836"/>
                  </a:lnTo>
                  <a:lnTo>
                    <a:pt x="62" y="836"/>
                  </a:lnTo>
                  <a:lnTo>
                    <a:pt x="60" y="835"/>
                  </a:lnTo>
                  <a:lnTo>
                    <a:pt x="57" y="833"/>
                  </a:lnTo>
                  <a:lnTo>
                    <a:pt x="47" y="831"/>
                  </a:lnTo>
                  <a:lnTo>
                    <a:pt x="47" y="831"/>
                  </a:lnTo>
                  <a:lnTo>
                    <a:pt x="44" y="831"/>
                  </a:lnTo>
                  <a:lnTo>
                    <a:pt x="41" y="832"/>
                  </a:lnTo>
                  <a:lnTo>
                    <a:pt x="38" y="835"/>
                  </a:lnTo>
                  <a:lnTo>
                    <a:pt x="34" y="838"/>
                  </a:lnTo>
                  <a:lnTo>
                    <a:pt x="34" y="838"/>
                  </a:lnTo>
                  <a:lnTo>
                    <a:pt x="7" y="852"/>
                  </a:lnTo>
                  <a:lnTo>
                    <a:pt x="8" y="862"/>
                  </a:lnTo>
                  <a:close/>
                  <a:moveTo>
                    <a:pt x="17" y="876"/>
                  </a:moveTo>
                  <a:lnTo>
                    <a:pt x="17" y="876"/>
                  </a:lnTo>
                  <a:lnTo>
                    <a:pt x="26" y="878"/>
                  </a:lnTo>
                  <a:lnTo>
                    <a:pt x="37" y="880"/>
                  </a:lnTo>
                  <a:lnTo>
                    <a:pt x="37" y="880"/>
                  </a:lnTo>
                  <a:lnTo>
                    <a:pt x="50" y="877"/>
                  </a:lnTo>
                  <a:lnTo>
                    <a:pt x="50" y="877"/>
                  </a:lnTo>
                  <a:lnTo>
                    <a:pt x="53" y="878"/>
                  </a:lnTo>
                  <a:lnTo>
                    <a:pt x="56" y="880"/>
                  </a:lnTo>
                  <a:lnTo>
                    <a:pt x="57" y="881"/>
                  </a:lnTo>
                  <a:lnTo>
                    <a:pt x="60" y="883"/>
                  </a:lnTo>
                  <a:lnTo>
                    <a:pt x="60" y="883"/>
                  </a:lnTo>
                  <a:lnTo>
                    <a:pt x="65" y="886"/>
                  </a:lnTo>
                  <a:lnTo>
                    <a:pt x="66" y="889"/>
                  </a:lnTo>
                  <a:lnTo>
                    <a:pt x="66" y="889"/>
                  </a:lnTo>
                  <a:lnTo>
                    <a:pt x="66" y="889"/>
                  </a:lnTo>
                  <a:lnTo>
                    <a:pt x="66" y="890"/>
                  </a:lnTo>
                  <a:lnTo>
                    <a:pt x="64" y="889"/>
                  </a:lnTo>
                  <a:lnTo>
                    <a:pt x="60" y="888"/>
                  </a:lnTo>
                  <a:lnTo>
                    <a:pt x="60" y="888"/>
                  </a:lnTo>
                  <a:lnTo>
                    <a:pt x="40" y="884"/>
                  </a:lnTo>
                  <a:lnTo>
                    <a:pt x="40" y="884"/>
                  </a:lnTo>
                  <a:lnTo>
                    <a:pt x="34" y="884"/>
                  </a:lnTo>
                  <a:lnTo>
                    <a:pt x="28" y="884"/>
                  </a:lnTo>
                  <a:lnTo>
                    <a:pt x="19" y="886"/>
                  </a:lnTo>
                  <a:lnTo>
                    <a:pt x="19" y="886"/>
                  </a:lnTo>
                  <a:lnTo>
                    <a:pt x="9" y="887"/>
                  </a:lnTo>
                  <a:lnTo>
                    <a:pt x="11" y="895"/>
                  </a:lnTo>
                  <a:lnTo>
                    <a:pt x="11" y="896"/>
                  </a:lnTo>
                  <a:lnTo>
                    <a:pt x="11" y="896"/>
                  </a:lnTo>
                  <a:lnTo>
                    <a:pt x="24" y="899"/>
                  </a:lnTo>
                  <a:lnTo>
                    <a:pt x="24" y="899"/>
                  </a:lnTo>
                  <a:lnTo>
                    <a:pt x="30" y="899"/>
                  </a:lnTo>
                  <a:lnTo>
                    <a:pt x="37" y="897"/>
                  </a:lnTo>
                  <a:lnTo>
                    <a:pt x="37" y="897"/>
                  </a:lnTo>
                  <a:lnTo>
                    <a:pt x="41" y="897"/>
                  </a:lnTo>
                  <a:lnTo>
                    <a:pt x="43" y="896"/>
                  </a:lnTo>
                  <a:lnTo>
                    <a:pt x="45" y="895"/>
                  </a:lnTo>
                  <a:lnTo>
                    <a:pt x="47" y="894"/>
                  </a:lnTo>
                  <a:lnTo>
                    <a:pt x="47" y="894"/>
                  </a:lnTo>
                  <a:lnTo>
                    <a:pt x="51" y="893"/>
                  </a:lnTo>
                  <a:lnTo>
                    <a:pt x="52" y="894"/>
                  </a:lnTo>
                  <a:lnTo>
                    <a:pt x="53" y="896"/>
                  </a:lnTo>
                  <a:lnTo>
                    <a:pt x="53" y="896"/>
                  </a:lnTo>
                  <a:lnTo>
                    <a:pt x="53" y="897"/>
                  </a:lnTo>
                  <a:lnTo>
                    <a:pt x="52" y="899"/>
                  </a:lnTo>
                  <a:lnTo>
                    <a:pt x="49" y="901"/>
                  </a:lnTo>
                  <a:lnTo>
                    <a:pt x="44" y="905"/>
                  </a:lnTo>
                  <a:lnTo>
                    <a:pt x="39" y="906"/>
                  </a:lnTo>
                  <a:lnTo>
                    <a:pt x="39" y="906"/>
                  </a:lnTo>
                  <a:lnTo>
                    <a:pt x="33" y="908"/>
                  </a:lnTo>
                  <a:lnTo>
                    <a:pt x="31" y="908"/>
                  </a:lnTo>
                  <a:lnTo>
                    <a:pt x="27" y="908"/>
                  </a:lnTo>
                  <a:lnTo>
                    <a:pt x="27" y="908"/>
                  </a:lnTo>
                  <a:lnTo>
                    <a:pt x="14" y="906"/>
                  </a:lnTo>
                  <a:lnTo>
                    <a:pt x="14" y="906"/>
                  </a:lnTo>
                  <a:lnTo>
                    <a:pt x="11" y="906"/>
                  </a:lnTo>
                  <a:lnTo>
                    <a:pt x="11" y="907"/>
                  </a:lnTo>
                  <a:lnTo>
                    <a:pt x="12" y="915"/>
                  </a:lnTo>
                  <a:lnTo>
                    <a:pt x="14" y="914"/>
                  </a:lnTo>
                  <a:lnTo>
                    <a:pt x="14" y="914"/>
                  </a:lnTo>
                  <a:lnTo>
                    <a:pt x="20" y="918"/>
                  </a:lnTo>
                  <a:lnTo>
                    <a:pt x="27" y="924"/>
                  </a:lnTo>
                  <a:lnTo>
                    <a:pt x="27" y="924"/>
                  </a:lnTo>
                  <a:lnTo>
                    <a:pt x="28" y="925"/>
                  </a:lnTo>
                  <a:lnTo>
                    <a:pt x="30" y="925"/>
                  </a:lnTo>
                  <a:lnTo>
                    <a:pt x="40" y="921"/>
                  </a:lnTo>
                  <a:lnTo>
                    <a:pt x="40" y="921"/>
                  </a:lnTo>
                  <a:lnTo>
                    <a:pt x="46" y="920"/>
                  </a:lnTo>
                  <a:lnTo>
                    <a:pt x="47" y="919"/>
                  </a:lnTo>
                  <a:lnTo>
                    <a:pt x="49" y="918"/>
                  </a:lnTo>
                  <a:lnTo>
                    <a:pt x="51" y="915"/>
                  </a:lnTo>
                  <a:lnTo>
                    <a:pt x="51" y="915"/>
                  </a:lnTo>
                  <a:lnTo>
                    <a:pt x="56" y="914"/>
                  </a:lnTo>
                  <a:lnTo>
                    <a:pt x="58" y="913"/>
                  </a:lnTo>
                  <a:lnTo>
                    <a:pt x="62" y="914"/>
                  </a:lnTo>
                  <a:lnTo>
                    <a:pt x="66" y="914"/>
                  </a:lnTo>
                  <a:lnTo>
                    <a:pt x="66" y="914"/>
                  </a:lnTo>
                  <a:lnTo>
                    <a:pt x="71" y="914"/>
                  </a:lnTo>
                  <a:lnTo>
                    <a:pt x="73" y="915"/>
                  </a:lnTo>
                  <a:lnTo>
                    <a:pt x="76" y="917"/>
                  </a:lnTo>
                  <a:lnTo>
                    <a:pt x="76" y="917"/>
                  </a:lnTo>
                  <a:lnTo>
                    <a:pt x="85" y="919"/>
                  </a:lnTo>
                  <a:lnTo>
                    <a:pt x="84" y="909"/>
                  </a:lnTo>
                  <a:lnTo>
                    <a:pt x="84" y="909"/>
                  </a:lnTo>
                  <a:lnTo>
                    <a:pt x="72" y="908"/>
                  </a:lnTo>
                  <a:lnTo>
                    <a:pt x="72" y="908"/>
                  </a:lnTo>
                  <a:lnTo>
                    <a:pt x="52" y="906"/>
                  </a:lnTo>
                  <a:lnTo>
                    <a:pt x="52" y="906"/>
                  </a:lnTo>
                  <a:lnTo>
                    <a:pt x="52" y="905"/>
                  </a:lnTo>
                  <a:lnTo>
                    <a:pt x="55" y="903"/>
                  </a:lnTo>
                  <a:lnTo>
                    <a:pt x="58" y="902"/>
                  </a:lnTo>
                  <a:lnTo>
                    <a:pt x="62" y="901"/>
                  </a:lnTo>
                  <a:lnTo>
                    <a:pt x="62" y="901"/>
                  </a:lnTo>
                  <a:lnTo>
                    <a:pt x="69" y="902"/>
                  </a:lnTo>
                  <a:lnTo>
                    <a:pt x="79" y="905"/>
                  </a:lnTo>
                  <a:lnTo>
                    <a:pt x="79" y="905"/>
                  </a:lnTo>
                  <a:lnTo>
                    <a:pt x="83" y="906"/>
                  </a:lnTo>
                  <a:lnTo>
                    <a:pt x="83" y="900"/>
                  </a:lnTo>
                  <a:lnTo>
                    <a:pt x="82" y="899"/>
                  </a:lnTo>
                  <a:lnTo>
                    <a:pt x="82" y="899"/>
                  </a:lnTo>
                  <a:lnTo>
                    <a:pt x="77" y="894"/>
                  </a:lnTo>
                  <a:lnTo>
                    <a:pt x="72" y="889"/>
                  </a:lnTo>
                  <a:lnTo>
                    <a:pt x="72" y="889"/>
                  </a:lnTo>
                  <a:lnTo>
                    <a:pt x="72" y="887"/>
                  </a:lnTo>
                  <a:lnTo>
                    <a:pt x="70" y="881"/>
                  </a:lnTo>
                  <a:lnTo>
                    <a:pt x="70" y="881"/>
                  </a:lnTo>
                  <a:lnTo>
                    <a:pt x="69" y="878"/>
                  </a:lnTo>
                  <a:lnTo>
                    <a:pt x="68" y="878"/>
                  </a:lnTo>
                  <a:lnTo>
                    <a:pt x="66" y="878"/>
                  </a:lnTo>
                  <a:lnTo>
                    <a:pt x="65" y="877"/>
                  </a:lnTo>
                  <a:lnTo>
                    <a:pt x="65" y="877"/>
                  </a:lnTo>
                  <a:lnTo>
                    <a:pt x="62" y="871"/>
                  </a:lnTo>
                  <a:lnTo>
                    <a:pt x="53" y="862"/>
                  </a:lnTo>
                  <a:lnTo>
                    <a:pt x="53" y="862"/>
                  </a:lnTo>
                  <a:lnTo>
                    <a:pt x="50" y="858"/>
                  </a:lnTo>
                  <a:lnTo>
                    <a:pt x="49" y="858"/>
                  </a:lnTo>
                  <a:lnTo>
                    <a:pt x="47" y="859"/>
                  </a:lnTo>
                  <a:lnTo>
                    <a:pt x="45" y="859"/>
                  </a:lnTo>
                  <a:lnTo>
                    <a:pt x="45" y="859"/>
                  </a:lnTo>
                  <a:lnTo>
                    <a:pt x="41" y="859"/>
                  </a:lnTo>
                  <a:lnTo>
                    <a:pt x="37" y="862"/>
                  </a:lnTo>
                  <a:lnTo>
                    <a:pt x="33" y="864"/>
                  </a:lnTo>
                  <a:lnTo>
                    <a:pt x="27" y="865"/>
                  </a:lnTo>
                  <a:lnTo>
                    <a:pt x="27" y="865"/>
                  </a:lnTo>
                  <a:lnTo>
                    <a:pt x="13" y="870"/>
                  </a:lnTo>
                  <a:lnTo>
                    <a:pt x="13" y="870"/>
                  </a:lnTo>
                  <a:lnTo>
                    <a:pt x="12" y="871"/>
                  </a:lnTo>
                  <a:lnTo>
                    <a:pt x="11" y="871"/>
                  </a:lnTo>
                  <a:lnTo>
                    <a:pt x="13" y="874"/>
                  </a:lnTo>
                  <a:lnTo>
                    <a:pt x="17" y="876"/>
                  </a:lnTo>
                  <a:lnTo>
                    <a:pt x="17" y="876"/>
                  </a:lnTo>
                  <a:close/>
                  <a:moveTo>
                    <a:pt x="15" y="953"/>
                  </a:moveTo>
                  <a:lnTo>
                    <a:pt x="18" y="952"/>
                  </a:lnTo>
                  <a:lnTo>
                    <a:pt x="18" y="952"/>
                  </a:lnTo>
                  <a:lnTo>
                    <a:pt x="20" y="951"/>
                  </a:lnTo>
                  <a:lnTo>
                    <a:pt x="23" y="950"/>
                  </a:lnTo>
                  <a:lnTo>
                    <a:pt x="23" y="950"/>
                  </a:lnTo>
                  <a:lnTo>
                    <a:pt x="28" y="949"/>
                  </a:lnTo>
                  <a:lnTo>
                    <a:pt x="28" y="949"/>
                  </a:lnTo>
                  <a:lnTo>
                    <a:pt x="34" y="950"/>
                  </a:lnTo>
                  <a:lnTo>
                    <a:pt x="39" y="951"/>
                  </a:lnTo>
                  <a:lnTo>
                    <a:pt x="39" y="951"/>
                  </a:lnTo>
                  <a:lnTo>
                    <a:pt x="44" y="950"/>
                  </a:lnTo>
                  <a:lnTo>
                    <a:pt x="50" y="947"/>
                  </a:lnTo>
                  <a:lnTo>
                    <a:pt x="50" y="947"/>
                  </a:lnTo>
                  <a:lnTo>
                    <a:pt x="65" y="940"/>
                  </a:lnTo>
                  <a:lnTo>
                    <a:pt x="65" y="940"/>
                  </a:lnTo>
                  <a:lnTo>
                    <a:pt x="69" y="939"/>
                  </a:lnTo>
                  <a:lnTo>
                    <a:pt x="71" y="939"/>
                  </a:lnTo>
                  <a:lnTo>
                    <a:pt x="75" y="939"/>
                  </a:lnTo>
                  <a:lnTo>
                    <a:pt x="75" y="939"/>
                  </a:lnTo>
                  <a:lnTo>
                    <a:pt x="82" y="941"/>
                  </a:lnTo>
                  <a:lnTo>
                    <a:pt x="90" y="944"/>
                  </a:lnTo>
                  <a:lnTo>
                    <a:pt x="88" y="930"/>
                  </a:lnTo>
                  <a:lnTo>
                    <a:pt x="88" y="930"/>
                  </a:lnTo>
                  <a:lnTo>
                    <a:pt x="83" y="930"/>
                  </a:lnTo>
                  <a:lnTo>
                    <a:pt x="83" y="930"/>
                  </a:lnTo>
                  <a:lnTo>
                    <a:pt x="79" y="930"/>
                  </a:lnTo>
                  <a:lnTo>
                    <a:pt x="72" y="925"/>
                  </a:lnTo>
                  <a:lnTo>
                    <a:pt x="72" y="925"/>
                  </a:lnTo>
                  <a:lnTo>
                    <a:pt x="68" y="922"/>
                  </a:lnTo>
                  <a:lnTo>
                    <a:pt x="65" y="924"/>
                  </a:lnTo>
                  <a:lnTo>
                    <a:pt x="63" y="925"/>
                  </a:lnTo>
                  <a:lnTo>
                    <a:pt x="59" y="926"/>
                  </a:lnTo>
                  <a:lnTo>
                    <a:pt x="59" y="926"/>
                  </a:lnTo>
                  <a:lnTo>
                    <a:pt x="55" y="927"/>
                  </a:lnTo>
                  <a:lnTo>
                    <a:pt x="51" y="930"/>
                  </a:lnTo>
                  <a:lnTo>
                    <a:pt x="47" y="932"/>
                  </a:lnTo>
                  <a:lnTo>
                    <a:pt x="41" y="933"/>
                  </a:lnTo>
                  <a:lnTo>
                    <a:pt x="41" y="933"/>
                  </a:lnTo>
                  <a:lnTo>
                    <a:pt x="37" y="933"/>
                  </a:lnTo>
                  <a:lnTo>
                    <a:pt x="33" y="933"/>
                  </a:lnTo>
                  <a:lnTo>
                    <a:pt x="31" y="932"/>
                  </a:lnTo>
                  <a:lnTo>
                    <a:pt x="28" y="932"/>
                  </a:lnTo>
                  <a:lnTo>
                    <a:pt x="28" y="932"/>
                  </a:lnTo>
                  <a:lnTo>
                    <a:pt x="21" y="933"/>
                  </a:lnTo>
                  <a:lnTo>
                    <a:pt x="14" y="937"/>
                  </a:lnTo>
                  <a:lnTo>
                    <a:pt x="15" y="953"/>
                  </a:lnTo>
                  <a:close/>
                  <a:moveTo>
                    <a:pt x="17" y="969"/>
                  </a:moveTo>
                  <a:lnTo>
                    <a:pt x="17" y="969"/>
                  </a:lnTo>
                  <a:lnTo>
                    <a:pt x="23" y="969"/>
                  </a:lnTo>
                  <a:lnTo>
                    <a:pt x="23" y="969"/>
                  </a:lnTo>
                  <a:lnTo>
                    <a:pt x="39" y="969"/>
                  </a:lnTo>
                  <a:lnTo>
                    <a:pt x="39" y="969"/>
                  </a:lnTo>
                  <a:lnTo>
                    <a:pt x="46" y="968"/>
                  </a:lnTo>
                  <a:lnTo>
                    <a:pt x="53" y="968"/>
                  </a:lnTo>
                  <a:lnTo>
                    <a:pt x="53" y="968"/>
                  </a:lnTo>
                  <a:lnTo>
                    <a:pt x="60" y="966"/>
                  </a:lnTo>
                  <a:lnTo>
                    <a:pt x="70" y="964"/>
                  </a:lnTo>
                  <a:lnTo>
                    <a:pt x="70" y="964"/>
                  </a:lnTo>
                  <a:lnTo>
                    <a:pt x="79" y="963"/>
                  </a:lnTo>
                  <a:lnTo>
                    <a:pt x="84" y="964"/>
                  </a:lnTo>
                  <a:lnTo>
                    <a:pt x="84" y="964"/>
                  </a:lnTo>
                  <a:lnTo>
                    <a:pt x="92" y="963"/>
                  </a:lnTo>
                  <a:lnTo>
                    <a:pt x="91" y="952"/>
                  </a:lnTo>
                  <a:lnTo>
                    <a:pt x="88" y="951"/>
                  </a:lnTo>
                  <a:lnTo>
                    <a:pt x="88" y="951"/>
                  </a:lnTo>
                  <a:lnTo>
                    <a:pt x="70" y="946"/>
                  </a:lnTo>
                  <a:lnTo>
                    <a:pt x="70" y="946"/>
                  </a:lnTo>
                  <a:lnTo>
                    <a:pt x="69" y="946"/>
                  </a:lnTo>
                  <a:lnTo>
                    <a:pt x="66" y="947"/>
                  </a:lnTo>
                  <a:lnTo>
                    <a:pt x="62" y="950"/>
                  </a:lnTo>
                  <a:lnTo>
                    <a:pt x="57" y="953"/>
                  </a:lnTo>
                  <a:lnTo>
                    <a:pt x="53" y="955"/>
                  </a:lnTo>
                  <a:lnTo>
                    <a:pt x="53" y="955"/>
                  </a:lnTo>
                  <a:lnTo>
                    <a:pt x="49" y="955"/>
                  </a:lnTo>
                  <a:lnTo>
                    <a:pt x="34" y="953"/>
                  </a:lnTo>
                  <a:lnTo>
                    <a:pt x="34" y="953"/>
                  </a:lnTo>
                  <a:lnTo>
                    <a:pt x="28" y="953"/>
                  </a:lnTo>
                  <a:lnTo>
                    <a:pt x="23" y="955"/>
                  </a:lnTo>
                  <a:lnTo>
                    <a:pt x="19" y="957"/>
                  </a:lnTo>
                  <a:lnTo>
                    <a:pt x="15" y="958"/>
                  </a:lnTo>
                  <a:lnTo>
                    <a:pt x="17" y="969"/>
                  </a:lnTo>
                  <a:close/>
                  <a:moveTo>
                    <a:pt x="89" y="883"/>
                  </a:moveTo>
                  <a:lnTo>
                    <a:pt x="94" y="890"/>
                  </a:lnTo>
                  <a:lnTo>
                    <a:pt x="94" y="890"/>
                  </a:lnTo>
                  <a:lnTo>
                    <a:pt x="106" y="895"/>
                  </a:lnTo>
                  <a:lnTo>
                    <a:pt x="106" y="895"/>
                  </a:lnTo>
                  <a:lnTo>
                    <a:pt x="110" y="897"/>
                  </a:lnTo>
                  <a:lnTo>
                    <a:pt x="115" y="901"/>
                  </a:lnTo>
                  <a:lnTo>
                    <a:pt x="115" y="901"/>
                  </a:lnTo>
                  <a:lnTo>
                    <a:pt x="117" y="903"/>
                  </a:lnTo>
                  <a:lnTo>
                    <a:pt x="120" y="907"/>
                  </a:lnTo>
                  <a:lnTo>
                    <a:pt x="122" y="911"/>
                  </a:lnTo>
                  <a:lnTo>
                    <a:pt x="122" y="911"/>
                  </a:lnTo>
                  <a:lnTo>
                    <a:pt x="128" y="913"/>
                  </a:lnTo>
                  <a:lnTo>
                    <a:pt x="135" y="914"/>
                  </a:lnTo>
                  <a:lnTo>
                    <a:pt x="135" y="914"/>
                  </a:lnTo>
                  <a:lnTo>
                    <a:pt x="153" y="919"/>
                  </a:lnTo>
                  <a:lnTo>
                    <a:pt x="153" y="919"/>
                  </a:lnTo>
                  <a:lnTo>
                    <a:pt x="160" y="921"/>
                  </a:lnTo>
                  <a:lnTo>
                    <a:pt x="165" y="925"/>
                  </a:lnTo>
                  <a:lnTo>
                    <a:pt x="168" y="927"/>
                  </a:lnTo>
                  <a:lnTo>
                    <a:pt x="168" y="927"/>
                  </a:lnTo>
                  <a:lnTo>
                    <a:pt x="170" y="925"/>
                  </a:lnTo>
                  <a:lnTo>
                    <a:pt x="168" y="920"/>
                  </a:lnTo>
                  <a:lnTo>
                    <a:pt x="168" y="920"/>
                  </a:lnTo>
                  <a:lnTo>
                    <a:pt x="168" y="917"/>
                  </a:lnTo>
                  <a:lnTo>
                    <a:pt x="167" y="914"/>
                  </a:lnTo>
                  <a:lnTo>
                    <a:pt x="161" y="907"/>
                  </a:lnTo>
                  <a:lnTo>
                    <a:pt x="161" y="907"/>
                  </a:lnTo>
                  <a:lnTo>
                    <a:pt x="159" y="905"/>
                  </a:lnTo>
                  <a:lnTo>
                    <a:pt x="156" y="903"/>
                  </a:lnTo>
                  <a:lnTo>
                    <a:pt x="152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36" y="903"/>
                  </a:lnTo>
                  <a:lnTo>
                    <a:pt x="126" y="899"/>
                  </a:lnTo>
                  <a:lnTo>
                    <a:pt x="126" y="899"/>
                  </a:lnTo>
                  <a:lnTo>
                    <a:pt x="119" y="896"/>
                  </a:lnTo>
                  <a:lnTo>
                    <a:pt x="115" y="893"/>
                  </a:lnTo>
                  <a:lnTo>
                    <a:pt x="106" y="887"/>
                  </a:lnTo>
                  <a:lnTo>
                    <a:pt x="106" y="887"/>
                  </a:lnTo>
                  <a:lnTo>
                    <a:pt x="98" y="884"/>
                  </a:lnTo>
                  <a:lnTo>
                    <a:pt x="94" y="883"/>
                  </a:lnTo>
                  <a:lnTo>
                    <a:pt x="89" y="883"/>
                  </a:lnTo>
                  <a:lnTo>
                    <a:pt x="89" y="883"/>
                  </a:lnTo>
                  <a:close/>
                  <a:moveTo>
                    <a:pt x="97" y="905"/>
                  </a:moveTo>
                  <a:lnTo>
                    <a:pt x="102" y="905"/>
                  </a:lnTo>
                  <a:lnTo>
                    <a:pt x="102" y="905"/>
                  </a:lnTo>
                  <a:lnTo>
                    <a:pt x="108" y="908"/>
                  </a:lnTo>
                  <a:lnTo>
                    <a:pt x="113" y="909"/>
                  </a:lnTo>
                  <a:lnTo>
                    <a:pt x="114" y="909"/>
                  </a:lnTo>
                  <a:lnTo>
                    <a:pt x="115" y="909"/>
                  </a:lnTo>
                  <a:lnTo>
                    <a:pt x="115" y="909"/>
                  </a:lnTo>
                  <a:lnTo>
                    <a:pt x="115" y="908"/>
                  </a:lnTo>
                  <a:lnTo>
                    <a:pt x="114" y="906"/>
                  </a:lnTo>
                  <a:lnTo>
                    <a:pt x="107" y="900"/>
                  </a:lnTo>
                  <a:lnTo>
                    <a:pt x="107" y="900"/>
                  </a:lnTo>
                  <a:lnTo>
                    <a:pt x="103" y="897"/>
                  </a:lnTo>
                  <a:lnTo>
                    <a:pt x="102" y="896"/>
                  </a:lnTo>
                  <a:lnTo>
                    <a:pt x="98" y="897"/>
                  </a:lnTo>
                  <a:lnTo>
                    <a:pt x="98" y="897"/>
                  </a:lnTo>
                  <a:lnTo>
                    <a:pt x="95" y="897"/>
                  </a:lnTo>
                  <a:lnTo>
                    <a:pt x="97" y="905"/>
                  </a:lnTo>
                  <a:close/>
                  <a:moveTo>
                    <a:pt x="108" y="933"/>
                  </a:moveTo>
                  <a:lnTo>
                    <a:pt x="108" y="933"/>
                  </a:lnTo>
                  <a:lnTo>
                    <a:pt x="115" y="933"/>
                  </a:lnTo>
                  <a:lnTo>
                    <a:pt x="115" y="933"/>
                  </a:lnTo>
                  <a:lnTo>
                    <a:pt x="120" y="932"/>
                  </a:lnTo>
                  <a:lnTo>
                    <a:pt x="120" y="932"/>
                  </a:lnTo>
                  <a:lnTo>
                    <a:pt x="126" y="933"/>
                  </a:lnTo>
                  <a:lnTo>
                    <a:pt x="141" y="936"/>
                  </a:lnTo>
                  <a:lnTo>
                    <a:pt x="141" y="936"/>
                  </a:lnTo>
                  <a:lnTo>
                    <a:pt x="159" y="937"/>
                  </a:lnTo>
                  <a:lnTo>
                    <a:pt x="172" y="937"/>
                  </a:lnTo>
                  <a:lnTo>
                    <a:pt x="172" y="937"/>
                  </a:lnTo>
                  <a:lnTo>
                    <a:pt x="174" y="937"/>
                  </a:lnTo>
                  <a:lnTo>
                    <a:pt x="175" y="936"/>
                  </a:lnTo>
                  <a:lnTo>
                    <a:pt x="172" y="932"/>
                  </a:lnTo>
                  <a:lnTo>
                    <a:pt x="172" y="932"/>
                  </a:lnTo>
                  <a:lnTo>
                    <a:pt x="168" y="931"/>
                  </a:lnTo>
                  <a:lnTo>
                    <a:pt x="164" y="930"/>
                  </a:lnTo>
                  <a:lnTo>
                    <a:pt x="158" y="930"/>
                  </a:lnTo>
                  <a:lnTo>
                    <a:pt x="152" y="930"/>
                  </a:lnTo>
                  <a:lnTo>
                    <a:pt x="152" y="930"/>
                  </a:lnTo>
                  <a:lnTo>
                    <a:pt x="132" y="925"/>
                  </a:lnTo>
                  <a:lnTo>
                    <a:pt x="132" y="925"/>
                  </a:lnTo>
                  <a:lnTo>
                    <a:pt x="126" y="924"/>
                  </a:lnTo>
                  <a:lnTo>
                    <a:pt x="122" y="924"/>
                  </a:lnTo>
                  <a:lnTo>
                    <a:pt x="117" y="924"/>
                  </a:lnTo>
                  <a:lnTo>
                    <a:pt x="117" y="924"/>
                  </a:lnTo>
                  <a:lnTo>
                    <a:pt x="111" y="922"/>
                  </a:lnTo>
                  <a:lnTo>
                    <a:pt x="106" y="921"/>
                  </a:lnTo>
                  <a:lnTo>
                    <a:pt x="106" y="921"/>
                  </a:lnTo>
                  <a:lnTo>
                    <a:pt x="104" y="922"/>
                  </a:lnTo>
                  <a:lnTo>
                    <a:pt x="104" y="922"/>
                  </a:lnTo>
                  <a:lnTo>
                    <a:pt x="108" y="933"/>
                  </a:lnTo>
                  <a:lnTo>
                    <a:pt x="108" y="933"/>
                  </a:lnTo>
                  <a:close/>
                  <a:moveTo>
                    <a:pt x="117" y="965"/>
                  </a:moveTo>
                  <a:lnTo>
                    <a:pt x="117" y="965"/>
                  </a:lnTo>
                  <a:lnTo>
                    <a:pt x="119" y="965"/>
                  </a:lnTo>
                  <a:lnTo>
                    <a:pt x="119" y="965"/>
                  </a:lnTo>
                  <a:lnTo>
                    <a:pt x="122" y="964"/>
                  </a:lnTo>
                  <a:lnTo>
                    <a:pt x="127" y="960"/>
                  </a:lnTo>
                  <a:lnTo>
                    <a:pt x="127" y="960"/>
                  </a:lnTo>
                  <a:lnTo>
                    <a:pt x="128" y="959"/>
                  </a:lnTo>
                  <a:lnTo>
                    <a:pt x="129" y="957"/>
                  </a:lnTo>
                  <a:lnTo>
                    <a:pt x="129" y="955"/>
                  </a:lnTo>
                  <a:lnTo>
                    <a:pt x="129" y="955"/>
                  </a:lnTo>
                  <a:lnTo>
                    <a:pt x="130" y="955"/>
                  </a:lnTo>
                  <a:lnTo>
                    <a:pt x="141" y="953"/>
                  </a:lnTo>
                  <a:lnTo>
                    <a:pt x="141" y="953"/>
                  </a:lnTo>
                  <a:lnTo>
                    <a:pt x="158" y="953"/>
                  </a:lnTo>
                  <a:lnTo>
                    <a:pt x="158" y="953"/>
                  </a:lnTo>
                  <a:lnTo>
                    <a:pt x="162" y="952"/>
                  </a:lnTo>
                  <a:lnTo>
                    <a:pt x="167" y="951"/>
                  </a:lnTo>
                  <a:lnTo>
                    <a:pt x="167" y="951"/>
                  </a:lnTo>
                  <a:lnTo>
                    <a:pt x="178" y="946"/>
                  </a:lnTo>
                  <a:lnTo>
                    <a:pt x="178" y="946"/>
                  </a:lnTo>
                  <a:lnTo>
                    <a:pt x="180" y="945"/>
                  </a:lnTo>
                  <a:lnTo>
                    <a:pt x="180" y="944"/>
                  </a:lnTo>
                  <a:lnTo>
                    <a:pt x="178" y="944"/>
                  </a:lnTo>
                  <a:lnTo>
                    <a:pt x="178" y="944"/>
                  </a:lnTo>
                  <a:lnTo>
                    <a:pt x="171" y="943"/>
                  </a:lnTo>
                  <a:lnTo>
                    <a:pt x="171" y="943"/>
                  </a:lnTo>
                  <a:lnTo>
                    <a:pt x="167" y="944"/>
                  </a:lnTo>
                  <a:lnTo>
                    <a:pt x="164" y="946"/>
                  </a:lnTo>
                  <a:lnTo>
                    <a:pt x="164" y="946"/>
                  </a:lnTo>
                  <a:lnTo>
                    <a:pt x="161" y="947"/>
                  </a:lnTo>
                  <a:lnTo>
                    <a:pt x="160" y="947"/>
                  </a:lnTo>
                  <a:lnTo>
                    <a:pt x="153" y="946"/>
                  </a:lnTo>
                  <a:lnTo>
                    <a:pt x="153" y="946"/>
                  </a:lnTo>
                  <a:lnTo>
                    <a:pt x="143" y="947"/>
                  </a:lnTo>
                  <a:lnTo>
                    <a:pt x="132" y="947"/>
                  </a:lnTo>
                  <a:lnTo>
                    <a:pt x="132" y="947"/>
                  </a:lnTo>
                  <a:lnTo>
                    <a:pt x="123" y="947"/>
                  </a:lnTo>
                  <a:lnTo>
                    <a:pt x="120" y="946"/>
                  </a:lnTo>
                  <a:lnTo>
                    <a:pt x="120" y="946"/>
                  </a:lnTo>
                  <a:lnTo>
                    <a:pt x="116" y="946"/>
                  </a:lnTo>
                  <a:lnTo>
                    <a:pt x="114" y="949"/>
                  </a:lnTo>
                  <a:lnTo>
                    <a:pt x="114" y="949"/>
                  </a:lnTo>
                  <a:lnTo>
                    <a:pt x="116" y="958"/>
                  </a:lnTo>
                  <a:lnTo>
                    <a:pt x="117" y="965"/>
                  </a:lnTo>
                  <a:lnTo>
                    <a:pt x="117" y="965"/>
                  </a:lnTo>
                  <a:close/>
                  <a:moveTo>
                    <a:pt x="120" y="984"/>
                  </a:moveTo>
                  <a:lnTo>
                    <a:pt x="126" y="982"/>
                  </a:lnTo>
                  <a:lnTo>
                    <a:pt x="126" y="982"/>
                  </a:lnTo>
                  <a:lnTo>
                    <a:pt x="132" y="978"/>
                  </a:lnTo>
                  <a:lnTo>
                    <a:pt x="136" y="974"/>
                  </a:lnTo>
                  <a:lnTo>
                    <a:pt x="136" y="974"/>
                  </a:lnTo>
                  <a:lnTo>
                    <a:pt x="139" y="971"/>
                  </a:lnTo>
                  <a:lnTo>
                    <a:pt x="139" y="971"/>
                  </a:lnTo>
                  <a:lnTo>
                    <a:pt x="141" y="971"/>
                  </a:lnTo>
                  <a:lnTo>
                    <a:pt x="141" y="971"/>
                  </a:lnTo>
                  <a:lnTo>
                    <a:pt x="148" y="970"/>
                  </a:lnTo>
                  <a:lnTo>
                    <a:pt x="160" y="966"/>
                  </a:lnTo>
                  <a:lnTo>
                    <a:pt x="160" y="966"/>
                  </a:lnTo>
                  <a:lnTo>
                    <a:pt x="167" y="964"/>
                  </a:lnTo>
                  <a:lnTo>
                    <a:pt x="171" y="964"/>
                  </a:lnTo>
                  <a:lnTo>
                    <a:pt x="178" y="965"/>
                  </a:lnTo>
                  <a:lnTo>
                    <a:pt x="178" y="965"/>
                  </a:lnTo>
                  <a:lnTo>
                    <a:pt x="180" y="965"/>
                  </a:lnTo>
                  <a:lnTo>
                    <a:pt x="178" y="966"/>
                  </a:lnTo>
                  <a:lnTo>
                    <a:pt x="172" y="969"/>
                  </a:lnTo>
                  <a:lnTo>
                    <a:pt x="172" y="969"/>
                  </a:lnTo>
                  <a:lnTo>
                    <a:pt x="164" y="972"/>
                  </a:lnTo>
                  <a:lnTo>
                    <a:pt x="152" y="976"/>
                  </a:lnTo>
                  <a:lnTo>
                    <a:pt x="152" y="976"/>
                  </a:lnTo>
                  <a:lnTo>
                    <a:pt x="142" y="978"/>
                  </a:lnTo>
                  <a:lnTo>
                    <a:pt x="135" y="982"/>
                  </a:lnTo>
                  <a:lnTo>
                    <a:pt x="135" y="982"/>
                  </a:lnTo>
                  <a:lnTo>
                    <a:pt x="128" y="985"/>
                  </a:lnTo>
                  <a:lnTo>
                    <a:pt x="120" y="990"/>
                  </a:lnTo>
                  <a:lnTo>
                    <a:pt x="120" y="990"/>
                  </a:lnTo>
                  <a:lnTo>
                    <a:pt x="121" y="1002"/>
                  </a:lnTo>
                  <a:lnTo>
                    <a:pt x="121" y="1002"/>
                  </a:lnTo>
                  <a:lnTo>
                    <a:pt x="129" y="996"/>
                  </a:lnTo>
                  <a:lnTo>
                    <a:pt x="129" y="996"/>
                  </a:lnTo>
                  <a:lnTo>
                    <a:pt x="132" y="995"/>
                  </a:lnTo>
                  <a:lnTo>
                    <a:pt x="134" y="994"/>
                  </a:lnTo>
                  <a:lnTo>
                    <a:pt x="139" y="991"/>
                  </a:lnTo>
                  <a:lnTo>
                    <a:pt x="139" y="991"/>
                  </a:lnTo>
                  <a:lnTo>
                    <a:pt x="141" y="989"/>
                  </a:lnTo>
                  <a:lnTo>
                    <a:pt x="145" y="988"/>
                  </a:lnTo>
                  <a:lnTo>
                    <a:pt x="154" y="985"/>
                  </a:lnTo>
                  <a:lnTo>
                    <a:pt x="154" y="985"/>
                  </a:lnTo>
                  <a:lnTo>
                    <a:pt x="166" y="979"/>
                  </a:lnTo>
                  <a:lnTo>
                    <a:pt x="175" y="974"/>
                  </a:lnTo>
                  <a:lnTo>
                    <a:pt x="175" y="974"/>
                  </a:lnTo>
                  <a:lnTo>
                    <a:pt x="187" y="968"/>
                  </a:lnTo>
                  <a:lnTo>
                    <a:pt x="187" y="968"/>
                  </a:lnTo>
                  <a:lnTo>
                    <a:pt x="186" y="966"/>
                  </a:lnTo>
                  <a:lnTo>
                    <a:pt x="185" y="965"/>
                  </a:lnTo>
                  <a:lnTo>
                    <a:pt x="183" y="963"/>
                  </a:lnTo>
                  <a:lnTo>
                    <a:pt x="185" y="959"/>
                  </a:lnTo>
                  <a:lnTo>
                    <a:pt x="185" y="959"/>
                  </a:lnTo>
                  <a:lnTo>
                    <a:pt x="172" y="959"/>
                  </a:lnTo>
                  <a:lnTo>
                    <a:pt x="172" y="959"/>
                  </a:lnTo>
                  <a:lnTo>
                    <a:pt x="162" y="959"/>
                  </a:lnTo>
                  <a:lnTo>
                    <a:pt x="151" y="960"/>
                  </a:lnTo>
                  <a:lnTo>
                    <a:pt x="151" y="960"/>
                  </a:lnTo>
                  <a:lnTo>
                    <a:pt x="143" y="963"/>
                  </a:lnTo>
                  <a:lnTo>
                    <a:pt x="138" y="965"/>
                  </a:lnTo>
                  <a:lnTo>
                    <a:pt x="132" y="969"/>
                  </a:lnTo>
                  <a:lnTo>
                    <a:pt x="126" y="971"/>
                  </a:lnTo>
                  <a:lnTo>
                    <a:pt x="126" y="971"/>
                  </a:lnTo>
                  <a:lnTo>
                    <a:pt x="119" y="974"/>
                  </a:lnTo>
                  <a:lnTo>
                    <a:pt x="119" y="974"/>
                  </a:lnTo>
                  <a:lnTo>
                    <a:pt x="120" y="984"/>
                  </a:lnTo>
                  <a:lnTo>
                    <a:pt x="120" y="984"/>
                  </a:lnTo>
                  <a:close/>
                  <a:moveTo>
                    <a:pt x="124" y="1014"/>
                  </a:moveTo>
                  <a:lnTo>
                    <a:pt x="124" y="1014"/>
                  </a:lnTo>
                  <a:lnTo>
                    <a:pt x="132" y="1009"/>
                  </a:lnTo>
                  <a:lnTo>
                    <a:pt x="139" y="1004"/>
                  </a:lnTo>
                  <a:lnTo>
                    <a:pt x="145" y="1002"/>
                  </a:lnTo>
                  <a:lnTo>
                    <a:pt x="145" y="1002"/>
                  </a:lnTo>
                  <a:lnTo>
                    <a:pt x="160" y="1000"/>
                  </a:lnTo>
                  <a:lnTo>
                    <a:pt x="168" y="998"/>
                  </a:lnTo>
                  <a:lnTo>
                    <a:pt x="175" y="995"/>
                  </a:lnTo>
                  <a:lnTo>
                    <a:pt x="175" y="995"/>
                  </a:lnTo>
                  <a:lnTo>
                    <a:pt x="181" y="990"/>
                  </a:lnTo>
                  <a:lnTo>
                    <a:pt x="186" y="988"/>
                  </a:lnTo>
                  <a:lnTo>
                    <a:pt x="186" y="988"/>
                  </a:lnTo>
                  <a:lnTo>
                    <a:pt x="191" y="984"/>
                  </a:lnTo>
                  <a:lnTo>
                    <a:pt x="193" y="983"/>
                  </a:lnTo>
                  <a:lnTo>
                    <a:pt x="193" y="983"/>
                  </a:lnTo>
                  <a:lnTo>
                    <a:pt x="194" y="982"/>
                  </a:lnTo>
                  <a:lnTo>
                    <a:pt x="194" y="981"/>
                  </a:lnTo>
                  <a:lnTo>
                    <a:pt x="192" y="979"/>
                  </a:lnTo>
                  <a:lnTo>
                    <a:pt x="192" y="979"/>
                  </a:lnTo>
                  <a:lnTo>
                    <a:pt x="191" y="979"/>
                  </a:lnTo>
                  <a:lnTo>
                    <a:pt x="190" y="978"/>
                  </a:lnTo>
                  <a:lnTo>
                    <a:pt x="191" y="977"/>
                  </a:lnTo>
                  <a:lnTo>
                    <a:pt x="191" y="977"/>
                  </a:lnTo>
                  <a:lnTo>
                    <a:pt x="190" y="977"/>
                  </a:lnTo>
                  <a:lnTo>
                    <a:pt x="185" y="979"/>
                  </a:lnTo>
                  <a:lnTo>
                    <a:pt x="185" y="979"/>
                  </a:lnTo>
                  <a:lnTo>
                    <a:pt x="175" y="984"/>
                  </a:lnTo>
                  <a:lnTo>
                    <a:pt x="168" y="989"/>
                  </a:lnTo>
                  <a:lnTo>
                    <a:pt x="168" y="989"/>
                  </a:lnTo>
                  <a:lnTo>
                    <a:pt x="166" y="990"/>
                  </a:lnTo>
                  <a:lnTo>
                    <a:pt x="166" y="991"/>
                  </a:lnTo>
                  <a:lnTo>
                    <a:pt x="166" y="993"/>
                  </a:lnTo>
                  <a:lnTo>
                    <a:pt x="165" y="993"/>
                  </a:lnTo>
                  <a:lnTo>
                    <a:pt x="155" y="995"/>
                  </a:lnTo>
                  <a:lnTo>
                    <a:pt x="155" y="995"/>
                  </a:lnTo>
                  <a:lnTo>
                    <a:pt x="136" y="998"/>
                  </a:lnTo>
                  <a:lnTo>
                    <a:pt x="133" y="1000"/>
                  </a:lnTo>
                  <a:lnTo>
                    <a:pt x="129" y="1002"/>
                  </a:lnTo>
                  <a:lnTo>
                    <a:pt x="129" y="1002"/>
                  </a:lnTo>
                  <a:lnTo>
                    <a:pt x="126" y="1004"/>
                  </a:lnTo>
                  <a:lnTo>
                    <a:pt x="124" y="1007"/>
                  </a:lnTo>
                  <a:lnTo>
                    <a:pt x="124" y="1007"/>
                  </a:lnTo>
                  <a:lnTo>
                    <a:pt x="123" y="1009"/>
                  </a:lnTo>
                  <a:lnTo>
                    <a:pt x="123" y="1012"/>
                  </a:lnTo>
                  <a:lnTo>
                    <a:pt x="123" y="1012"/>
                  </a:lnTo>
                  <a:lnTo>
                    <a:pt x="123" y="1014"/>
                  </a:lnTo>
                  <a:lnTo>
                    <a:pt x="122" y="1015"/>
                  </a:lnTo>
                  <a:lnTo>
                    <a:pt x="122" y="1015"/>
                  </a:lnTo>
                  <a:lnTo>
                    <a:pt x="122" y="1017"/>
                  </a:lnTo>
                  <a:lnTo>
                    <a:pt x="122" y="1017"/>
                  </a:lnTo>
                  <a:lnTo>
                    <a:pt x="128" y="1020"/>
                  </a:lnTo>
                  <a:lnTo>
                    <a:pt x="128" y="1020"/>
                  </a:lnTo>
                  <a:lnTo>
                    <a:pt x="136" y="1022"/>
                  </a:lnTo>
                  <a:lnTo>
                    <a:pt x="140" y="1023"/>
                  </a:lnTo>
                  <a:lnTo>
                    <a:pt x="145" y="1022"/>
                  </a:lnTo>
                  <a:lnTo>
                    <a:pt x="145" y="1022"/>
                  </a:lnTo>
                  <a:lnTo>
                    <a:pt x="152" y="1021"/>
                  </a:lnTo>
                  <a:lnTo>
                    <a:pt x="161" y="1019"/>
                  </a:lnTo>
                  <a:lnTo>
                    <a:pt x="175" y="1014"/>
                  </a:lnTo>
                  <a:lnTo>
                    <a:pt x="175" y="1014"/>
                  </a:lnTo>
                  <a:lnTo>
                    <a:pt x="183" y="1013"/>
                  </a:lnTo>
                  <a:lnTo>
                    <a:pt x="188" y="1013"/>
                  </a:lnTo>
                  <a:lnTo>
                    <a:pt x="188" y="1013"/>
                  </a:lnTo>
                  <a:lnTo>
                    <a:pt x="192" y="1012"/>
                  </a:lnTo>
                  <a:lnTo>
                    <a:pt x="196" y="1009"/>
                  </a:lnTo>
                  <a:lnTo>
                    <a:pt x="198" y="1006"/>
                  </a:lnTo>
                  <a:lnTo>
                    <a:pt x="199" y="1003"/>
                  </a:lnTo>
                  <a:lnTo>
                    <a:pt x="199" y="1003"/>
                  </a:lnTo>
                  <a:lnTo>
                    <a:pt x="202" y="998"/>
                  </a:lnTo>
                  <a:lnTo>
                    <a:pt x="202" y="997"/>
                  </a:lnTo>
                  <a:lnTo>
                    <a:pt x="200" y="996"/>
                  </a:lnTo>
                  <a:lnTo>
                    <a:pt x="200" y="996"/>
                  </a:lnTo>
                  <a:lnTo>
                    <a:pt x="198" y="995"/>
                  </a:lnTo>
                  <a:lnTo>
                    <a:pt x="196" y="996"/>
                  </a:lnTo>
                  <a:lnTo>
                    <a:pt x="191" y="997"/>
                  </a:lnTo>
                  <a:lnTo>
                    <a:pt x="191" y="997"/>
                  </a:lnTo>
                  <a:lnTo>
                    <a:pt x="180" y="1002"/>
                  </a:lnTo>
                  <a:lnTo>
                    <a:pt x="170" y="1006"/>
                  </a:lnTo>
                  <a:lnTo>
                    <a:pt x="170" y="1006"/>
                  </a:lnTo>
                  <a:lnTo>
                    <a:pt x="160" y="1007"/>
                  </a:lnTo>
                  <a:lnTo>
                    <a:pt x="154" y="1008"/>
                  </a:lnTo>
                  <a:lnTo>
                    <a:pt x="154" y="1008"/>
                  </a:lnTo>
                  <a:lnTo>
                    <a:pt x="148" y="1010"/>
                  </a:lnTo>
                  <a:lnTo>
                    <a:pt x="143" y="1012"/>
                  </a:lnTo>
                  <a:lnTo>
                    <a:pt x="143" y="1012"/>
                  </a:lnTo>
                  <a:lnTo>
                    <a:pt x="140" y="1014"/>
                  </a:lnTo>
                  <a:lnTo>
                    <a:pt x="136" y="1015"/>
                  </a:lnTo>
                  <a:lnTo>
                    <a:pt x="136" y="1015"/>
                  </a:lnTo>
                  <a:lnTo>
                    <a:pt x="124" y="1014"/>
                  </a:lnTo>
                  <a:lnTo>
                    <a:pt x="124" y="1014"/>
                  </a:lnTo>
                  <a:close/>
                  <a:moveTo>
                    <a:pt x="133" y="1031"/>
                  </a:moveTo>
                  <a:lnTo>
                    <a:pt x="133" y="1031"/>
                  </a:lnTo>
                  <a:lnTo>
                    <a:pt x="154" y="1031"/>
                  </a:lnTo>
                  <a:lnTo>
                    <a:pt x="167" y="1029"/>
                  </a:lnTo>
                  <a:lnTo>
                    <a:pt x="175" y="1028"/>
                  </a:lnTo>
                  <a:lnTo>
                    <a:pt x="175" y="1028"/>
                  </a:lnTo>
                  <a:lnTo>
                    <a:pt x="191" y="1021"/>
                  </a:lnTo>
                  <a:lnTo>
                    <a:pt x="204" y="1015"/>
                  </a:lnTo>
                  <a:lnTo>
                    <a:pt x="204" y="1015"/>
                  </a:lnTo>
                  <a:lnTo>
                    <a:pt x="206" y="1012"/>
                  </a:lnTo>
                  <a:lnTo>
                    <a:pt x="206" y="1010"/>
                  </a:lnTo>
                  <a:lnTo>
                    <a:pt x="206" y="1010"/>
                  </a:lnTo>
                  <a:lnTo>
                    <a:pt x="203" y="1012"/>
                  </a:lnTo>
                  <a:lnTo>
                    <a:pt x="203" y="1012"/>
                  </a:lnTo>
                  <a:lnTo>
                    <a:pt x="198" y="1013"/>
                  </a:lnTo>
                  <a:lnTo>
                    <a:pt x="193" y="1014"/>
                  </a:lnTo>
                  <a:lnTo>
                    <a:pt x="190" y="1015"/>
                  </a:lnTo>
                  <a:lnTo>
                    <a:pt x="185" y="1017"/>
                  </a:lnTo>
                  <a:lnTo>
                    <a:pt x="185" y="1017"/>
                  </a:lnTo>
                  <a:lnTo>
                    <a:pt x="177" y="1022"/>
                  </a:lnTo>
                  <a:lnTo>
                    <a:pt x="171" y="1025"/>
                  </a:lnTo>
                  <a:lnTo>
                    <a:pt x="171" y="1025"/>
                  </a:lnTo>
                  <a:lnTo>
                    <a:pt x="158" y="1026"/>
                  </a:lnTo>
                  <a:lnTo>
                    <a:pt x="158" y="1026"/>
                  </a:lnTo>
                  <a:lnTo>
                    <a:pt x="142" y="1028"/>
                  </a:lnTo>
                  <a:lnTo>
                    <a:pt x="134" y="1029"/>
                  </a:lnTo>
                  <a:lnTo>
                    <a:pt x="132" y="1031"/>
                  </a:lnTo>
                  <a:lnTo>
                    <a:pt x="133" y="1031"/>
                  </a:lnTo>
                  <a:lnTo>
                    <a:pt x="133" y="1031"/>
                  </a:lnTo>
                  <a:close/>
                  <a:moveTo>
                    <a:pt x="153" y="1040"/>
                  </a:moveTo>
                  <a:lnTo>
                    <a:pt x="153" y="1040"/>
                  </a:lnTo>
                  <a:lnTo>
                    <a:pt x="149" y="1041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54" y="1045"/>
                  </a:lnTo>
                  <a:lnTo>
                    <a:pt x="160" y="1044"/>
                  </a:lnTo>
                  <a:lnTo>
                    <a:pt x="166" y="1042"/>
                  </a:lnTo>
                  <a:lnTo>
                    <a:pt x="166" y="1042"/>
                  </a:lnTo>
                  <a:lnTo>
                    <a:pt x="180" y="1038"/>
                  </a:lnTo>
                  <a:lnTo>
                    <a:pt x="185" y="1035"/>
                  </a:lnTo>
                  <a:lnTo>
                    <a:pt x="190" y="1035"/>
                  </a:lnTo>
                  <a:lnTo>
                    <a:pt x="190" y="1035"/>
                  </a:lnTo>
                  <a:lnTo>
                    <a:pt x="198" y="1034"/>
                  </a:lnTo>
                  <a:lnTo>
                    <a:pt x="202" y="1032"/>
                  </a:lnTo>
                  <a:lnTo>
                    <a:pt x="204" y="1031"/>
                  </a:lnTo>
                  <a:lnTo>
                    <a:pt x="204" y="1031"/>
                  </a:lnTo>
                  <a:lnTo>
                    <a:pt x="205" y="1029"/>
                  </a:lnTo>
                  <a:lnTo>
                    <a:pt x="206" y="1028"/>
                  </a:lnTo>
                  <a:lnTo>
                    <a:pt x="205" y="1027"/>
                  </a:lnTo>
                  <a:lnTo>
                    <a:pt x="205" y="1027"/>
                  </a:lnTo>
                  <a:lnTo>
                    <a:pt x="203" y="1028"/>
                  </a:lnTo>
                  <a:lnTo>
                    <a:pt x="203" y="1028"/>
                  </a:lnTo>
                  <a:lnTo>
                    <a:pt x="186" y="1031"/>
                  </a:lnTo>
                  <a:lnTo>
                    <a:pt x="173" y="1033"/>
                  </a:lnTo>
                  <a:lnTo>
                    <a:pt x="173" y="1033"/>
                  </a:lnTo>
                  <a:lnTo>
                    <a:pt x="159" y="1039"/>
                  </a:lnTo>
                  <a:lnTo>
                    <a:pt x="159" y="1039"/>
                  </a:lnTo>
                  <a:lnTo>
                    <a:pt x="153" y="1040"/>
                  </a:lnTo>
                  <a:lnTo>
                    <a:pt x="153" y="1040"/>
                  </a:lnTo>
                  <a:close/>
                  <a:moveTo>
                    <a:pt x="18" y="987"/>
                  </a:moveTo>
                  <a:lnTo>
                    <a:pt x="19" y="987"/>
                  </a:lnTo>
                  <a:lnTo>
                    <a:pt x="19" y="987"/>
                  </a:lnTo>
                  <a:lnTo>
                    <a:pt x="30" y="985"/>
                  </a:lnTo>
                  <a:lnTo>
                    <a:pt x="46" y="981"/>
                  </a:lnTo>
                  <a:lnTo>
                    <a:pt x="46" y="981"/>
                  </a:lnTo>
                  <a:lnTo>
                    <a:pt x="52" y="978"/>
                  </a:lnTo>
                  <a:lnTo>
                    <a:pt x="57" y="978"/>
                  </a:lnTo>
                  <a:lnTo>
                    <a:pt x="60" y="978"/>
                  </a:lnTo>
                  <a:lnTo>
                    <a:pt x="63" y="979"/>
                  </a:lnTo>
                  <a:lnTo>
                    <a:pt x="63" y="979"/>
                  </a:lnTo>
                  <a:lnTo>
                    <a:pt x="63" y="979"/>
                  </a:lnTo>
                  <a:lnTo>
                    <a:pt x="60" y="981"/>
                  </a:lnTo>
                  <a:lnTo>
                    <a:pt x="53" y="983"/>
                  </a:lnTo>
                  <a:lnTo>
                    <a:pt x="33" y="988"/>
                  </a:lnTo>
                  <a:lnTo>
                    <a:pt x="33" y="988"/>
                  </a:lnTo>
                  <a:lnTo>
                    <a:pt x="24" y="990"/>
                  </a:lnTo>
                  <a:lnTo>
                    <a:pt x="18" y="991"/>
                  </a:lnTo>
                  <a:lnTo>
                    <a:pt x="18" y="991"/>
                  </a:lnTo>
                  <a:lnTo>
                    <a:pt x="18" y="998"/>
                  </a:lnTo>
                  <a:lnTo>
                    <a:pt x="18" y="1000"/>
                  </a:lnTo>
                  <a:lnTo>
                    <a:pt x="18" y="1000"/>
                  </a:lnTo>
                  <a:lnTo>
                    <a:pt x="27" y="997"/>
                  </a:lnTo>
                  <a:lnTo>
                    <a:pt x="27" y="997"/>
                  </a:lnTo>
                  <a:lnTo>
                    <a:pt x="34" y="995"/>
                  </a:lnTo>
                  <a:lnTo>
                    <a:pt x="50" y="989"/>
                  </a:lnTo>
                  <a:lnTo>
                    <a:pt x="50" y="989"/>
                  </a:lnTo>
                  <a:lnTo>
                    <a:pt x="68" y="984"/>
                  </a:lnTo>
                  <a:lnTo>
                    <a:pt x="68" y="984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1" y="981"/>
                  </a:lnTo>
                  <a:lnTo>
                    <a:pt x="90" y="984"/>
                  </a:lnTo>
                  <a:lnTo>
                    <a:pt x="90" y="984"/>
                  </a:lnTo>
                  <a:lnTo>
                    <a:pt x="84" y="987"/>
                  </a:lnTo>
                  <a:lnTo>
                    <a:pt x="77" y="988"/>
                  </a:lnTo>
                  <a:lnTo>
                    <a:pt x="71" y="989"/>
                  </a:lnTo>
                  <a:lnTo>
                    <a:pt x="71" y="989"/>
                  </a:lnTo>
                  <a:lnTo>
                    <a:pt x="66" y="989"/>
                  </a:lnTo>
                  <a:lnTo>
                    <a:pt x="63" y="990"/>
                  </a:lnTo>
                  <a:lnTo>
                    <a:pt x="55" y="994"/>
                  </a:lnTo>
                  <a:lnTo>
                    <a:pt x="55" y="994"/>
                  </a:lnTo>
                  <a:lnTo>
                    <a:pt x="40" y="997"/>
                  </a:lnTo>
                  <a:lnTo>
                    <a:pt x="32" y="1000"/>
                  </a:lnTo>
                  <a:lnTo>
                    <a:pt x="23" y="1001"/>
                  </a:lnTo>
                  <a:lnTo>
                    <a:pt x="23" y="1001"/>
                  </a:lnTo>
                  <a:lnTo>
                    <a:pt x="18" y="1002"/>
                  </a:lnTo>
                  <a:lnTo>
                    <a:pt x="18" y="1007"/>
                  </a:lnTo>
                  <a:lnTo>
                    <a:pt x="18" y="1007"/>
                  </a:lnTo>
                  <a:lnTo>
                    <a:pt x="33" y="1008"/>
                  </a:lnTo>
                  <a:lnTo>
                    <a:pt x="33" y="1008"/>
                  </a:lnTo>
                  <a:lnTo>
                    <a:pt x="37" y="1008"/>
                  </a:lnTo>
                  <a:lnTo>
                    <a:pt x="40" y="1007"/>
                  </a:lnTo>
                  <a:lnTo>
                    <a:pt x="51" y="1003"/>
                  </a:lnTo>
                  <a:lnTo>
                    <a:pt x="51" y="1003"/>
                  </a:lnTo>
                  <a:lnTo>
                    <a:pt x="62" y="998"/>
                  </a:lnTo>
                  <a:lnTo>
                    <a:pt x="69" y="995"/>
                  </a:lnTo>
                  <a:lnTo>
                    <a:pt x="69" y="995"/>
                  </a:lnTo>
                  <a:lnTo>
                    <a:pt x="62" y="1001"/>
                  </a:lnTo>
                  <a:lnTo>
                    <a:pt x="52" y="1008"/>
                  </a:lnTo>
                  <a:lnTo>
                    <a:pt x="52" y="1008"/>
                  </a:lnTo>
                  <a:lnTo>
                    <a:pt x="60" y="1004"/>
                  </a:lnTo>
                  <a:lnTo>
                    <a:pt x="72" y="998"/>
                  </a:lnTo>
                  <a:lnTo>
                    <a:pt x="72" y="998"/>
                  </a:lnTo>
                  <a:lnTo>
                    <a:pt x="78" y="996"/>
                  </a:lnTo>
                  <a:lnTo>
                    <a:pt x="81" y="995"/>
                  </a:lnTo>
                  <a:lnTo>
                    <a:pt x="81" y="995"/>
                  </a:lnTo>
                  <a:lnTo>
                    <a:pt x="85" y="995"/>
                  </a:lnTo>
                  <a:lnTo>
                    <a:pt x="90" y="996"/>
                  </a:lnTo>
                  <a:lnTo>
                    <a:pt x="90" y="996"/>
                  </a:lnTo>
                  <a:lnTo>
                    <a:pt x="88" y="997"/>
                  </a:lnTo>
                  <a:lnTo>
                    <a:pt x="83" y="1001"/>
                  </a:lnTo>
                  <a:lnTo>
                    <a:pt x="83" y="1001"/>
                  </a:lnTo>
                  <a:lnTo>
                    <a:pt x="77" y="1004"/>
                  </a:lnTo>
                  <a:lnTo>
                    <a:pt x="70" y="1010"/>
                  </a:lnTo>
                  <a:lnTo>
                    <a:pt x="70" y="1010"/>
                  </a:lnTo>
                  <a:lnTo>
                    <a:pt x="65" y="1012"/>
                  </a:lnTo>
                  <a:lnTo>
                    <a:pt x="59" y="1013"/>
                  </a:lnTo>
                  <a:lnTo>
                    <a:pt x="52" y="1014"/>
                  </a:lnTo>
                  <a:lnTo>
                    <a:pt x="45" y="1014"/>
                  </a:lnTo>
                  <a:lnTo>
                    <a:pt x="45" y="1014"/>
                  </a:lnTo>
                  <a:lnTo>
                    <a:pt x="39" y="1014"/>
                  </a:lnTo>
                  <a:lnTo>
                    <a:pt x="34" y="1015"/>
                  </a:lnTo>
                  <a:lnTo>
                    <a:pt x="31" y="1017"/>
                  </a:lnTo>
                  <a:lnTo>
                    <a:pt x="27" y="1017"/>
                  </a:lnTo>
                  <a:lnTo>
                    <a:pt x="27" y="1017"/>
                  </a:lnTo>
                  <a:lnTo>
                    <a:pt x="18" y="1017"/>
                  </a:lnTo>
                  <a:lnTo>
                    <a:pt x="18" y="1017"/>
                  </a:lnTo>
                  <a:lnTo>
                    <a:pt x="17" y="1023"/>
                  </a:lnTo>
                  <a:lnTo>
                    <a:pt x="17" y="1023"/>
                  </a:lnTo>
                  <a:lnTo>
                    <a:pt x="30" y="1023"/>
                  </a:lnTo>
                  <a:lnTo>
                    <a:pt x="30" y="1023"/>
                  </a:lnTo>
                  <a:lnTo>
                    <a:pt x="38" y="1022"/>
                  </a:lnTo>
                  <a:lnTo>
                    <a:pt x="51" y="1020"/>
                  </a:lnTo>
                  <a:lnTo>
                    <a:pt x="51" y="1020"/>
                  </a:lnTo>
                  <a:lnTo>
                    <a:pt x="64" y="1020"/>
                  </a:lnTo>
                  <a:lnTo>
                    <a:pt x="72" y="1019"/>
                  </a:lnTo>
                  <a:lnTo>
                    <a:pt x="78" y="1017"/>
                  </a:lnTo>
                  <a:lnTo>
                    <a:pt x="78" y="1017"/>
                  </a:lnTo>
                  <a:lnTo>
                    <a:pt x="83" y="1014"/>
                  </a:lnTo>
                  <a:lnTo>
                    <a:pt x="87" y="1010"/>
                  </a:lnTo>
                  <a:lnTo>
                    <a:pt x="87" y="1010"/>
                  </a:lnTo>
                  <a:lnTo>
                    <a:pt x="89" y="1009"/>
                  </a:lnTo>
                  <a:lnTo>
                    <a:pt x="92" y="1008"/>
                  </a:lnTo>
                  <a:lnTo>
                    <a:pt x="96" y="1008"/>
                  </a:lnTo>
                  <a:lnTo>
                    <a:pt x="101" y="1008"/>
                  </a:lnTo>
                  <a:lnTo>
                    <a:pt x="101" y="1008"/>
                  </a:lnTo>
                  <a:lnTo>
                    <a:pt x="101" y="1004"/>
                  </a:lnTo>
                  <a:lnTo>
                    <a:pt x="101" y="1004"/>
                  </a:lnTo>
                  <a:lnTo>
                    <a:pt x="100" y="1004"/>
                  </a:lnTo>
                  <a:lnTo>
                    <a:pt x="100" y="1004"/>
                  </a:lnTo>
                  <a:lnTo>
                    <a:pt x="97" y="1001"/>
                  </a:lnTo>
                  <a:lnTo>
                    <a:pt x="96" y="1000"/>
                  </a:lnTo>
                  <a:lnTo>
                    <a:pt x="100" y="1000"/>
                  </a:lnTo>
                  <a:lnTo>
                    <a:pt x="100" y="1000"/>
                  </a:lnTo>
                  <a:lnTo>
                    <a:pt x="98" y="988"/>
                  </a:lnTo>
                  <a:lnTo>
                    <a:pt x="98" y="988"/>
                  </a:lnTo>
                  <a:lnTo>
                    <a:pt x="95" y="988"/>
                  </a:lnTo>
                  <a:lnTo>
                    <a:pt x="94" y="987"/>
                  </a:lnTo>
                  <a:lnTo>
                    <a:pt x="94" y="987"/>
                  </a:lnTo>
                  <a:lnTo>
                    <a:pt x="94" y="985"/>
                  </a:lnTo>
                  <a:lnTo>
                    <a:pt x="94" y="984"/>
                  </a:lnTo>
                  <a:lnTo>
                    <a:pt x="97" y="983"/>
                  </a:lnTo>
                  <a:lnTo>
                    <a:pt x="97" y="983"/>
                  </a:lnTo>
                  <a:lnTo>
                    <a:pt x="95" y="975"/>
                  </a:lnTo>
                  <a:lnTo>
                    <a:pt x="95" y="974"/>
                  </a:lnTo>
                  <a:lnTo>
                    <a:pt x="95" y="974"/>
                  </a:lnTo>
                  <a:lnTo>
                    <a:pt x="91" y="974"/>
                  </a:lnTo>
                  <a:lnTo>
                    <a:pt x="91" y="974"/>
                  </a:lnTo>
                  <a:lnTo>
                    <a:pt x="82" y="974"/>
                  </a:lnTo>
                  <a:lnTo>
                    <a:pt x="76" y="975"/>
                  </a:lnTo>
                  <a:lnTo>
                    <a:pt x="70" y="974"/>
                  </a:lnTo>
                  <a:lnTo>
                    <a:pt x="70" y="974"/>
                  </a:lnTo>
                  <a:lnTo>
                    <a:pt x="63" y="974"/>
                  </a:lnTo>
                  <a:lnTo>
                    <a:pt x="53" y="975"/>
                  </a:lnTo>
                  <a:lnTo>
                    <a:pt x="43" y="976"/>
                  </a:lnTo>
                  <a:lnTo>
                    <a:pt x="33" y="977"/>
                  </a:lnTo>
                  <a:lnTo>
                    <a:pt x="33" y="977"/>
                  </a:lnTo>
                  <a:lnTo>
                    <a:pt x="24" y="978"/>
                  </a:lnTo>
                  <a:lnTo>
                    <a:pt x="18" y="979"/>
                  </a:lnTo>
                  <a:lnTo>
                    <a:pt x="18" y="987"/>
                  </a:lnTo>
                  <a:close/>
                  <a:moveTo>
                    <a:pt x="37" y="1051"/>
                  </a:moveTo>
                  <a:lnTo>
                    <a:pt x="41" y="1048"/>
                  </a:lnTo>
                  <a:lnTo>
                    <a:pt x="41" y="1048"/>
                  </a:lnTo>
                  <a:lnTo>
                    <a:pt x="59" y="1041"/>
                  </a:lnTo>
                  <a:lnTo>
                    <a:pt x="65" y="1039"/>
                  </a:lnTo>
                  <a:lnTo>
                    <a:pt x="70" y="1039"/>
                  </a:lnTo>
                  <a:lnTo>
                    <a:pt x="70" y="1039"/>
                  </a:lnTo>
                  <a:lnTo>
                    <a:pt x="81" y="1038"/>
                  </a:lnTo>
                  <a:lnTo>
                    <a:pt x="91" y="1038"/>
                  </a:lnTo>
                  <a:lnTo>
                    <a:pt x="91" y="1038"/>
                  </a:lnTo>
                  <a:lnTo>
                    <a:pt x="104" y="1037"/>
                  </a:lnTo>
                  <a:lnTo>
                    <a:pt x="104" y="1037"/>
                  </a:lnTo>
                  <a:lnTo>
                    <a:pt x="102" y="1029"/>
                  </a:lnTo>
                  <a:lnTo>
                    <a:pt x="102" y="1022"/>
                  </a:lnTo>
                  <a:lnTo>
                    <a:pt x="102" y="1022"/>
                  </a:lnTo>
                  <a:lnTo>
                    <a:pt x="94" y="1025"/>
                  </a:lnTo>
                  <a:lnTo>
                    <a:pt x="82" y="1026"/>
                  </a:lnTo>
                  <a:lnTo>
                    <a:pt x="82" y="1026"/>
                  </a:lnTo>
                  <a:lnTo>
                    <a:pt x="64" y="1028"/>
                  </a:lnTo>
                  <a:lnTo>
                    <a:pt x="53" y="1031"/>
                  </a:lnTo>
                  <a:lnTo>
                    <a:pt x="39" y="1034"/>
                  </a:lnTo>
                  <a:lnTo>
                    <a:pt x="39" y="1034"/>
                  </a:lnTo>
                  <a:lnTo>
                    <a:pt x="39" y="1034"/>
                  </a:lnTo>
                  <a:lnTo>
                    <a:pt x="40" y="1032"/>
                  </a:lnTo>
                  <a:lnTo>
                    <a:pt x="40" y="1032"/>
                  </a:lnTo>
                  <a:lnTo>
                    <a:pt x="43" y="1031"/>
                  </a:lnTo>
                  <a:lnTo>
                    <a:pt x="44" y="1029"/>
                  </a:lnTo>
                  <a:lnTo>
                    <a:pt x="44" y="1029"/>
                  </a:lnTo>
                  <a:lnTo>
                    <a:pt x="44" y="1028"/>
                  </a:lnTo>
                  <a:lnTo>
                    <a:pt x="41" y="1028"/>
                  </a:lnTo>
                  <a:lnTo>
                    <a:pt x="37" y="1029"/>
                  </a:lnTo>
                  <a:lnTo>
                    <a:pt x="37" y="1029"/>
                  </a:lnTo>
                  <a:lnTo>
                    <a:pt x="28" y="1033"/>
                  </a:lnTo>
                  <a:lnTo>
                    <a:pt x="23" y="1035"/>
                  </a:lnTo>
                  <a:lnTo>
                    <a:pt x="23" y="1035"/>
                  </a:lnTo>
                  <a:lnTo>
                    <a:pt x="20" y="1037"/>
                  </a:lnTo>
                  <a:lnTo>
                    <a:pt x="20" y="1037"/>
                  </a:lnTo>
                  <a:lnTo>
                    <a:pt x="21" y="1039"/>
                  </a:lnTo>
                  <a:lnTo>
                    <a:pt x="21" y="1039"/>
                  </a:lnTo>
                  <a:lnTo>
                    <a:pt x="28" y="1045"/>
                  </a:lnTo>
                  <a:lnTo>
                    <a:pt x="37" y="1051"/>
                  </a:lnTo>
                  <a:lnTo>
                    <a:pt x="37" y="1051"/>
                  </a:lnTo>
                  <a:close/>
                  <a:moveTo>
                    <a:pt x="104" y="1039"/>
                  </a:moveTo>
                  <a:lnTo>
                    <a:pt x="104" y="1039"/>
                  </a:lnTo>
                  <a:lnTo>
                    <a:pt x="89" y="1041"/>
                  </a:lnTo>
                  <a:lnTo>
                    <a:pt x="72" y="1044"/>
                  </a:lnTo>
                  <a:lnTo>
                    <a:pt x="72" y="1044"/>
                  </a:lnTo>
                  <a:lnTo>
                    <a:pt x="69" y="1044"/>
                  </a:lnTo>
                  <a:lnTo>
                    <a:pt x="66" y="1045"/>
                  </a:lnTo>
                  <a:lnTo>
                    <a:pt x="63" y="1046"/>
                  </a:lnTo>
                  <a:lnTo>
                    <a:pt x="58" y="1048"/>
                  </a:lnTo>
                  <a:lnTo>
                    <a:pt x="58" y="1048"/>
                  </a:lnTo>
                  <a:lnTo>
                    <a:pt x="50" y="1052"/>
                  </a:lnTo>
                  <a:lnTo>
                    <a:pt x="44" y="1054"/>
                  </a:lnTo>
                  <a:lnTo>
                    <a:pt x="44" y="1054"/>
                  </a:lnTo>
                  <a:lnTo>
                    <a:pt x="51" y="1059"/>
                  </a:lnTo>
                  <a:lnTo>
                    <a:pt x="56" y="1064"/>
                  </a:lnTo>
                  <a:lnTo>
                    <a:pt x="56" y="1064"/>
                  </a:lnTo>
                  <a:lnTo>
                    <a:pt x="56" y="1064"/>
                  </a:lnTo>
                  <a:lnTo>
                    <a:pt x="64" y="1058"/>
                  </a:lnTo>
                  <a:lnTo>
                    <a:pt x="71" y="1052"/>
                  </a:lnTo>
                  <a:lnTo>
                    <a:pt x="71" y="1052"/>
                  </a:lnTo>
                  <a:lnTo>
                    <a:pt x="76" y="1050"/>
                  </a:lnTo>
                  <a:lnTo>
                    <a:pt x="82" y="1047"/>
                  </a:lnTo>
                  <a:lnTo>
                    <a:pt x="104" y="1044"/>
                  </a:lnTo>
                  <a:lnTo>
                    <a:pt x="107" y="1042"/>
                  </a:lnTo>
                  <a:lnTo>
                    <a:pt x="107" y="1042"/>
                  </a:lnTo>
                  <a:lnTo>
                    <a:pt x="104" y="1039"/>
                  </a:lnTo>
                  <a:lnTo>
                    <a:pt x="104" y="1039"/>
                  </a:lnTo>
                  <a:close/>
                  <a:moveTo>
                    <a:pt x="466" y="496"/>
                  </a:moveTo>
                  <a:lnTo>
                    <a:pt x="466" y="495"/>
                  </a:lnTo>
                  <a:lnTo>
                    <a:pt x="466" y="495"/>
                  </a:lnTo>
                  <a:lnTo>
                    <a:pt x="466" y="486"/>
                  </a:lnTo>
                  <a:lnTo>
                    <a:pt x="468" y="478"/>
                  </a:lnTo>
                  <a:lnTo>
                    <a:pt x="468" y="478"/>
                  </a:lnTo>
                  <a:lnTo>
                    <a:pt x="471" y="475"/>
                  </a:lnTo>
                  <a:lnTo>
                    <a:pt x="473" y="471"/>
                  </a:lnTo>
                  <a:lnTo>
                    <a:pt x="475" y="469"/>
                  </a:lnTo>
                  <a:lnTo>
                    <a:pt x="478" y="463"/>
                  </a:lnTo>
                  <a:lnTo>
                    <a:pt x="478" y="463"/>
                  </a:lnTo>
                  <a:lnTo>
                    <a:pt x="478" y="459"/>
                  </a:lnTo>
                  <a:lnTo>
                    <a:pt x="478" y="458"/>
                  </a:lnTo>
                  <a:lnTo>
                    <a:pt x="477" y="457"/>
                  </a:lnTo>
                  <a:lnTo>
                    <a:pt x="475" y="457"/>
                  </a:lnTo>
                  <a:lnTo>
                    <a:pt x="471" y="457"/>
                  </a:lnTo>
                  <a:lnTo>
                    <a:pt x="467" y="457"/>
                  </a:lnTo>
                  <a:lnTo>
                    <a:pt x="464" y="456"/>
                  </a:lnTo>
                  <a:lnTo>
                    <a:pt x="464" y="456"/>
                  </a:lnTo>
                  <a:lnTo>
                    <a:pt x="461" y="453"/>
                  </a:lnTo>
                  <a:lnTo>
                    <a:pt x="459" y="448"/>
                  </a:lnTo>
                  <a:lnTo>
                    <a:pt x="456" y="438"/>
                  </a:lnTo>
                  <a:lnTo>
                    <a:pt x="454" y="426"/>
                  </a:lnTo>
                  <a:lnTo>
                    <a:pt x="452" y="421"/>
                  </a:lnTo>
                  <a:lnTo>
                    <a:pt x="448" y="416"/>
                  </a:lnTo>
                  <a:lnTo>
                    <a:pt x="448" y="416"/>
                  </a:lnTo>
                  <a:lnTo>
                    <a:pt x="445" y="414"/>
                  </a:lnTo>
                  <a:lnTo>
                    <a:pt x="442" y="412"/>
                  </a:lnTo>
                  <a:lnTo>
                    <a:pt x="440" y="412"/>
                  </a:lnTo>
                  <a:lnTo>
                    <a:pt x="437" y="413"/>
                  </a:lnTo>
                  <a:lnTo>
                    <a:pt x="433" y="416"/>
                  </a:lnTo>
                  <a:lnTo>
                    <a:pt x="424" y="422"/>
                  </a:lnTo>
                  <a:lnTo>
                    <a:pt x="424" y="422"/>
                  </a:lnTo>
                  <a:lnTo>
                    <a:pt x="422" y="426"/>
                  </a:lnTo>
                  <a:lnTo>
                    <a:pt x="421" y="427"/>
                  </a:lnTo>
                  <a:lnTo>
                    <a:pt x="421" y="428"/>
                  </a:lnTo>
                  <a:lnTo>
                    <a:pt x="423" y="429"/>
                  </a:lnTo>
                  <a:lnTo>
                    <a:pt x="430" y="433"/>
                  </a:lnTo>
                  <a:lnTo>
                    <a:pt x="434" y="437"/>
                  </a:lnTo>
                  <a:lnTo>
                    <a:pt x="437" y="441"/>
                  </a:lnTo>
                  <a:lnTo>
                    <a:pt x="437" y="441"/>
                  </a:lnTo>
                  <a:lnTo>
                    <a:pt x="440" y="447"/>
                  </a:lnTo>
                  <a:lnTo>
                    <a:pt x="440" y="447"/>
                  </a:lnTo>
                  <a:lnTo>
                    <a:pt x="439" y="446"/>
                  </a:lnTo>
                  <a:lnTo>
                    <a:pt x="434" y="444"/>
                  </a:lnTo>
                  <a:lnTo>
                    <a:pt x="430" y="442"/>
                  </a:lnTo>
                  <a:lnTo>
                    <a:pt x="428" y="441"/>
                  </a:lnTo>
                  <a:lnTo>
                    <a:pt x="428" y="441"/>
                  </a:lnTo>
                  <a:lnTo>
                    <a:pt x="416" y="442"/>
                  </a:lnTo>
                  <a:lnTo>
                    <a:pt x="409" y="444"/>
                  </a:lnTo>
                  <a:lnTo>
                    <a:pt x="402" y="446"/>
                  </a:lnTo>
                  <a:lnTo>
                    <a:pt x="402" y="446"/>
                  </a:lnTo>
                  <a:lnTo>
                    <a:pt x="401" y="447"/>
                  </a:lnTo>
                  <a:lnTo>
                    <a:pt x="400" y="450"/>
                  </a:lnTo>
                  <a:lnTo>
                    <a:pt x="398" y="457"/>
                  </a:lnTo>
                  <a:lnTo>
                    <a:pt x="398" y="457"/>
                  </a:lnTo>
                  <a:lnTo>
                    <a:pt x="426" y="473"/>
                  </a:lnTo>
                  <a:lnTo>
                    <a:pt x="445" y="484"/>
                  </a:lnTo>
                  <a:lnTo>
                    <a:pt x="466" y="496"/>
                  </a:lnTo>
                  <a:lnTo>
                    <a:pt x="466" y="496"/>
                  </a:lnTo>
                  <a:close/>
                  <a:moveTo>
                    <a:pt x="567" y="535"/>
                  </a:moveTo>
                  <a:lnTo>
                    <a:pt x="567" y="535"/>
                  </a:lnTo>
                  <a:lnTo>
                    <a:pt x="565" y="526"/>
                  </a:lnTo>
                  <a:lnTo>
                    <a:pt x="565" y="526"/>
                  </a:lnTo>
                  <a:lnTo>
                    <a:pt x="567" y="522"/>
                  </a:lnTo>
                  <a:lnTo>
                    <a:pt x="568" y="521"/>
                  </a:lnTo>
                  <a:lnTo>
                    <a:pt x="570" y="521"/>
                  </a:lnTo>
                  <a:lnTo>
                    <a:pt x="574" y="518"/>
                  </a:lnTo>
                  <a:lnTo>
                    <a:pt x="574" y="518"/>
                  </a:lnTo>
                  <a:lnTo>
                    <a:pt x="576" y="514"/>
                  </a:lnTo>
                  <a:lnTo>
                    <a:pt x="579" y="505"/>
                  </a:lnTo>
                  <a:lnTo>
                    <a:pt x="582" y="486"/>
                  </a:lnTo>
                  <a:lnTo>
                    <a:pt x="582" y="486"/>
                  </a:lnTo>
                  <a:lnTo>
                    <a:pt x="582" y="480"/>
                  </a:lnTo>
                  <a:lnTo>
                    <a:pt x="582" y="479"/>
                  </a:lnTo>
                  <a:lnTo>
                    <a:pt x="581" y="480"/>
                  </a:lnTo>
                  <a:lnTo>
                    <a:pt x="577" y="482"/>
                  </a:lnTo>
                  <a:lnTo>
                    <a:pt x="574" y="484"/>
                  </a:lnTo>
                  <a:lnTo>
                    <a:pt x="574" y="484"/>
                  </a:lnTo>
                  <a:lnTo>
                    <a:pt x="570" y="485"/>
                  </a:lnTo>
                  <a:lnTo>
                    <a:pt x="567" y="489"/>
                  </a:lnTo>
                  <a:lnTo>
                    <a:pt x="563" y="492"/>
                  </a:lnTo>
                  <a:lnTo>
                    <a:pt x="557" y="496"/>
                  </a:lnTo>
                  <a:lnTo>
                    <a:pt x="557" y="496"/>
                  </a:lnTo>
                  <a:lnTo>
                    <a:pt x="552" y="498"/>
                  </a:lnTo>
                  <a:lnTo>
                    <a:pt x="550" y="501"/>
                  </a:lnTo>
                  <a:lnTo>
                    <a:pt x="539" y="509"/>
                  </a:lnTo>
                  <a:lnTo>
                    <a:pt x="539" y="509"/>
                  </a:lnTo>
                  <a:lnTo>
                    <a:pt x="537" y="513"/>
                  </a:lnTo>
                  <a:lnTo>
                    <a:pt x="535" y="516"/>
                  </a:lnTo>
                  <a:lnTo>
                    <a:pt x="533" y="521"/>
                  </a:lnTo>
                  <a:lnTo>
                    <a:pt x="532" y="524"/>
                  </a:lnTo>
                  <a:lnTo>
                    <a:pt x="532" y="524"/>
                  </a:lnTo>
                  <a:lnTo>
                    <a:pt x="549" y="530"/>
                  </a:lnTo>
                  <a:lnTo>
                    <a:pt x="567" y="535"/>
                  </a:lnTo>
                  <a:lnTo>
                    <a:pt x="567" y="535"/>
                  </a:lnTo>
                  <a:close/>
                  <a:moveTo>
                    <a:pt x="923" y="628"/>
                  </a:moveTo>
                  <a:lnTo>
                    <a:pt x="923" y="628"/>
                  </a:lnTo>
                  <a:lnTo>
                    <a:pt x="931" y="627"/>
                  </a:lnTo>
                  <a:lnTo>
                    <a:pt x="940" y="625"/>
                  </a:lnTo>
                  <a:lnTo>
                    <a:pt x="940" y="625"/>
                  </a:lnTo>
                  <a:lnTo>
                    <a:pt x="941" y="624"/>
                  </a:lnTo>
                  <a:lnTo>
                    <a:pt x="941" y="623"/>
                  </a:lnTo>
                  <a:lnTo>
                    <a:pt x="941" y="619"/>
                  </a:lnTo>
                  <a:lnTo>
                    <a:pt x="940" y="614"/>
                  </a:lnTo>
                  <a:lnTo>
                    <a:pt x="940" y="614"/>
                  </a:lnTo>
                  <a:lnTo>
                    <a:pt x="935" y="612"/>
                  </a:lnTo>
                  <a:lnTo>
                    <a:pt x="920" y="608"/>
                  </a:lnTo>
                  <a:lnTo>
                    <a:pt x="920" y="608"/>
                  </a:lnTo>
                  <a:lnTo>
                    <a:pt x="913" y="605"/>
                  </a:lnTo>
                  <a:lnTo>
                    <a:pt x="910" y="605"/>
                  </a:lnTo>
                  <a:lnTo>
                    <a:pt x="910" y="608"/>
                  </a:lnTo>
                  <a:lnTo>
                    <a:pt x="908" y="608"/>
                  </a:lnTo>
                  <a:lnTo>
                    <a:pt x="908" y="608"/>
                  </a:lnTo>
                  <a:lnTo>
                    <a:pt x="903" y="609"/>
                  </a:lnTo>
                  <a:lnTo>
                    <a:pt x="896" y="610"/>
                  </a:lnTo>
                  <a:lnTo>
                    <a:pt x="880" y="617"/>
                  </a:lnTo>
                  <a:lnTo>
                    <a:pt x="881" y="627"/>
                  </a:lnTo>
                  <a:lnTo>
                    <a:pt x="881" y="627"/>
                  </a:lnTo>
                  <a:lnTo>
                    <a:pt x="887" y="625"/>
                  </a:lnTo>
                  <a:lnTo>
                    <a:pt x="923" y="628"/>
                  </a:lnTo>
                  <a:close/>
                  <a:moveTo>
                    <a:pt x="878" y="592"/>
                  </a:moveTo>
                  <a:lnTo>
                    <a:pt x="878" y="592"/>
                  </a:lnTo>
                  <a:lnTo>
                    <a:pt x="908" y="595"/>
                  </a:lnTo>
                  <a:lnTo>
                    <a:pt x="908" y="595"/>
                  </a:lnTo>
                  <a:lnTo>
                    <a:pt x="929" y="595"/>
                  </a:lnTo>
                  <a:lnTo>
                    <a:pt x="929" y="595"/>
                  </a:lnTo>
                  <a:lnTo>
                    <a:pt x="941" y="595"/>
                  </a:lnTo>
                  <a:lnTo>
                    <a:pt x="947" y="597"/>
                  </a:lnTo>
                  <a:lnTo>
                    <a:pt x="954" y="599"/>
                  </a:lnTo>
                  <a:lnTo>
                    <a:pt x="954" y="599"/>
                  </a:lnTo>
                  <a:lnTo>
                    <a:pt x="958" y="600"/>
                  </a:lnTo>
                  <a:lnTo>
                    <a:pt x="963" y="600"/>
                  </a:lnTo>
                  <a:lnTo>
                    <a:pt x="973" y="599"/>
                  </a:lnTo>
                  <a:lnTo>
                    <a:pt x="985" y="596"/>
                  </a:lnTo>
                  <a:lnTo>
                    <a:pt x="985" y="596"/>
                  </a:lnTo>
                  <a:lnTo>
                    <a:pt x="971" y="590"/>
                  </a:lnTo>
                  <a:lnTo>
                    <a:pt x="955" y="585"/>
                  </a:lnTo>
                  <a:lnTo>
                    <a:pt x="939" y="581"/>
                  </a:lnTo>
                  <a:lnTo>
                    <a:pt x="939" y="581"/>
                  </a:lnTo>
                  <a:lnTo>
                    <a:pt x="918" y="578"/>
                  </a:lnTo>
                  <a:lnTo>
                    <a:pt x="891" y="576"/>
                  </a:lnTo>
                  <a:lnTo>
                    <a:pt x="891" y="576"/>
                  </a:lnTo>
                  <a:lnTo>
                    <a:pt x="878" y="574"/>
                  </a:lnTo>
                  <a:lnTo>
                    <a:pt x="878" y="592"/>
                  </a:lnTo>
                  <a:close/>
                  <a:moveTo>
                    <a:pt x="877" y="567"/>
                  </a:moveTo>
                  <a:lnTo>
                    <a:pt x="877" y="567"/>
                  </a:lnTo>
                  <a:lnTo>
                    <a:pt x="884" y="568"/>
                  </a:lnTo>
                  <a:lnTo>
                    <a:pt x="884" y="568"/>
                  </a:lnTo>
                  <a:lnTo>
                    <a:pt x="908" y="567"/>
                  </a:lnTo>
                  <a:lnTo>
                    <a:pt x="939" y="567"/>
                  </a:lnTo>
                  <a:lnTo>
                    <a:pt x="939" y="567"/>
                  </a:lnTo>
                  <a:lnTo>
                    <a:pt x="951" y="567"/>
                  </a:lnTo>
                  <a:lnTo>
                    <a:pt x="960" y="568"/>
                  </a:lnTo>
                  <a:lnTo>
                    <a:pt x="970" y="570"/>
                  </a:lnTo>
                  <a:lnTo>
                    <a:pt x="979" y="571"/>
                  </a:lnTo>
                  <a:lnTo>
                    <a:pt x="979" y="571"/>
                  </a:lnTo>
                  <a:lnTo>
                    <a:pt x="984" y="570"/>
                  </a:lnTo>
                  <a:lnTo>
                    <a:pt x="984" y="570"/>
                  </a:lnTo>
                  <a:lnTo>
                    <a:pt x="984" y="568"/>
                  </a:lnTo>
                  <a:lnTo>
                    <a:pt x="980" y="567"/>
                  </a:lnTo>
                  <a:lnTo>
                    <a:pt x="979" y="565"/>
                  </a:lnTo>
                  <a:lnTo>
                    <a:pt x="979" y="565"/>
                  </a:lnTo>
                  <a:lnTo>
                    <a:pt x="977" y="564"/>
                  </a:lnTo>
                  <a:lnTo>
                    <a:pt x="974" y="561"/>
                  </a:lnTo>
                  <a:lnTo>
                    <a:pt x="961" y="558"/>
                  </a:lnTo>
                  <a:lnTo>
                    <a:pt x="961" y="558"/>
                  </a:lnTo>
                  <a:lnTo>
                    <a:pt x="941" y="554"/>
                  </a:lnTo>
                  <a:lnTo>
                    <a:pt x="912" y="552"/>
                  </a:lnTo>
                  <a:lnTo>
                    <a:pt x="912" y="552"/>
                  </a:lnTo>
                  <a:lnTo>
                    <a:pt x="900" y="552"/>
                  </a:lnTo>
                  <a:lnTo>
                    <a:pt x="890" y="553"/>
                  </a:lnTo>
                  <a:lnTo>
                    <a:pt x="877" y="557"/>
                  </a:lnTo>
                  <a:lnTo>
                    <a:pt x="877" y="567"/>
                  </a:lnTo>
                  <a:close/>
                  <a:moveTo>
                    <a:pt x="881" y="657"/>
                  </a:moveTo>
                  <a:lnTo>
                    <a:pt x="881" y="657"/>
                  </a:lnTo>
                  <a:lnTo>
                    <a:pt x="894" y="656"/>
                  </a:lnTo>
                  <a:lnTo>
                    <a:pt x="894" y="656"/>
                  </a:lnTo>
                  <a:lnTo>
                    <a:pt x="899" y="654"/>
                  </a:lnTo>
                  <a:lnTo>
                    <a:pt x="901" y="652"/>
                  </a:lnTo>
                  <a:lnTo>
                    <a:pt x="903" y="648"/>
                  </a:lnTo>
                  <a:lnTo>
                    <a:pt x="881" y="647"/>
                  </a:lnTo>
                  <a:lnTo>
                    <a:pt x="881" y="657"/>
                  </a:lnTo>
                  <a:close/>
                  <a:moveTo>
                    <a:pt x="1046" y="773"/>
                  </a:moveTo>
                  <a:lnTo>
                    <a:pt x="1046" y="773"/>
                  </a:lnTo>
                  <a:lnTo>
                    <a:pt x="1048" y="772"/>
                  </a:lnTo>
                  <a:lnTo>
                    <a:pt x="1055" y="769"/>
                  </a:lnTo>
                  <a:lnTo>
                    <a:pt x="1055" y="769"/>
                  </a:lnTo>
                  <a:lnTo>
                    <a:pt x="1059" y="767"/>
                  </a:lnTo>
                  <a:lnTo>
                    <a:pt x="1061" y="766"/>
                  </a:lnTo>
                  <a:lnTo>
                    <a:pt x="1061" y="766"/>
                  </a:lnTo>
                  <a:lnTo>
                    <a:pt x="1070" y="766"/>
                  </a:lnTo>
                  <a:lnTo>
                    <a:pt x="1070" y="766"/>
                  </a:lnTo>
                  <a:lnTo>
                    <a:pt x="1076" y="767"/>
                  </a:lnTo>
                  <a:lnTo>
                    <a:pt x="1084" y="768"/>
                  </a:lnTo>
                  <a:lnTo>
                    <a:pt x="1084" y="768"/>
                  </a:lnTo>
                  <a:lnTo>
                    <a:pt x="1092" y="768"/>
                  </a:lnTo>
                  <a:lnTo>
                    <a:pt x="1099" y="768"/>
                  </a:lnTo>
                  <a:lnTo>
                    <a:pt x="1099" y="768"/>
                  </a:lnTo>
                  <a:lnTo>
                    <a:pt x="1102" y="768"/>
                  </a:lnTo>
                  <a:lnTo>
                    <a:pt x="1105" y="769"/>
                  </a:lnTo>
                  <a:lnTo>
                    <a:pt x="1108" y="773"/>
                  </a:lnTo>
                  <a:lnTo>
                    <a:pt x="1108" y="773"/>
                  </a:lnTo>
                  <a:lnTo>
                    <a:pt x="1116" y="776"/>
                  </a:lnTo>
                  <a:lnTo>
                    <a:pt x="1124" y="780"/>
                  </a:lnTo>
                  <a:lnTo>
                    <a:pt x="1124" y="780"/>
                  </a:lnTo>
                  <a:lnTo>
                    <a:pt x="1125" y="781"/>
                  </a:lnTo>
                  <a:lnTo>
                    <a:pt x="1125" y="781"/>
                  </a:lnTo>
                  <a:lnTo>
                    <a:pt x="1121" y="781"/>
                  </a:lnTo>
                  <a:lnTo>
                    <a:pt x="1113" y="779"/>
                  </a:lnTo>
                  <a:lnTo>
                    <a:pt x="1113" y="779"/>
                  </a:lnTo>
                  <a:lnTo>
                    <a:pt x="1108" y="777"/>
                  </a:lnTo>
                  <a:lnTo>
                    <a:pt x="1105" y="775"/>
                  </a:lnTo>
                  <a:lnTo>
                    <a:pt x="1105" y="775"/>
                  </a:lnTo>
                  <a:lnTo>
                    <a:pt x="1099" y="774"/>
                  </a:lnTo>
                  <a:lnTo>
                    <a:pt x="1092" y="774"/>
                  </a:lnTo>
                  <a:lnTo>
                    <a:pt x="1092" y="774"/>
                  </a:lnTo>
                  <a:lnTo>
                    <a:pt x="1085" y="774"/>
                  </a:lnTo>
                  <a:lnTo>
                    <a:pt x="1068" y="776"/>
                  </a:lnTo>
                  <a:lnTo>
                    <a:pt x="1068" y="776"/>
                  </a:lnTo>
                  <a:lnTo>
                    <a:pt x="1055" y="777"/>
                  </a:lnTo>
                  <a:lnTo>
                    <a:pt x="1047" y="779"/>
                  </a:lnTo>
                  <a:lnTo>
                    <a:pt x="1048" y="785"/>
                  </a:lnTo>
                  <a:lnTo>
                    <a:pt x="1048" y="785"/>
                  </a:lnTo>
                  <a:lnTo>
                    <a:pt x="1060" y="783"/>
                  </a:lnTo>
                  <a:lnTo>
                    <a:pt x="1060" y="783"/>
                  </a:lnTo>
                  <a:lnTo>
                    <a:pt x="1076" y="785"/>
                  </a:lnTo>
                  <a:lnTo>
                    <a:pt x="1076" y="785"/>
                  </a:lnTo>
                  <a:lnTo>
                    <a:pt x="1082" y="786"/>
                  </a:lnTo>
                  <a:lnTo>
                    <a:pt x="1088" y="787"/>
                  </a:lnTo>
                  <a:lnTo>
                    <a:pt x="1088" y="787"/>
                  </a:lnTo>
                  <a:lnTo>
                    <a:pt x="1097" y="788"/>
                  </a:lnTo>
                  <a:lnTo>
                    <a:pt x="1102" y="788"/>
                  </a:lnTo>
                  <a:lnTo>
                    <a:pt x="1107" y="791"/>
                  </a:lnTo>
                  <a:lnTo>
                    <a:pt x="1107" y="791"/>
                  </a:lnTo>
                  <a:lnTo>
                    <a:pt x="1119" y="800"/>
                  </a:lnTo>
                  <a:lnTo>
                    <a:pt x="1127" y="807"/>
                  </a:lnTo>
                  <a:lnTo>
                    <a:pt x="1129" y="800"/>
                  </a:lnTo>
                  <a:lnTo>
                    <a:pt x="1129" y="800"/>
                  </a:lnTo>
                  <a:lnTo>
                    <a:pt x="1127" y="799"/>
                  </a:lnTo>
                  <a:lnTo>
                    <a:pt x="1126" y="797"/>
                  </a:lnTo>
                  <a:lnTo>
                    <a:pt x="1126" y="797"/>
                  </a:lnTo>
                  <a:lnTo>
                    <a:pt x="1124" y="794"/>
                  </a:lnTo>
                  <a:lnTo>
                    <a:pt x="1123" y="794"/>
                  </a:lnTo>
                  <a:lnTo>
                    <a:pt x="1120" y="794"/>
                  </a:lnTo>
                  <a:lnTo>
                    <a:pt x="1116" y="788"/>
                  </a:lnTo>
                  <a:lnTo>
                    <a:pt x="1130" y="794"/>
                  </a:lnTo>
                  <a:lnTo>
                    <a:pt x="1130" y="794"/>
                  </a:lnTo>
                  <a:lnTo>
                    <a:pt x="1131" y="779"/>
                  </a:lnTo>
                  <a:lnTo>
                    <a:pt x="1131" y="779"/>
                  </a:lnTo>
                  <a:lnTo>
                    <a:pt x="1125" y="775"/>
                  </a:lnTo>
                  <a:lnTo>
                    <a:pt x="1119" y="772"/>
                  </a:lnTo>
                  <a:lnTo>
                    <a:pt x="1119" y="772"/>
                  </a:lnTo>
                  <a:lnTo>
                    <a:pt x="1118" y="770"/>
                  </a:lnTo>
                  <a:lnTo>
                    <a:pt x="1117" y="768"/>
                  </a:lnTo>
                  <a:lnTo>
                    <a:pt x="1118" y="767"/>
                  </a:lnTo>
                  <a:lnTo>
                    <a:pt x="1119" y="766"/>
                  </a:lnTo>
                  <a:lnTo>
                    <a:pt x="1119" y="766"/>
                  </a:lnTo>
                  <a:lnTo>
                    <a:pt x="1124" y="768"/>
                  </a:lnTo>
                  <a:lnTo>
                    <a:pt x="1130" y="773"/>
                  </a:lnTo>
                  <a:lnTo>
                    <a:pt x="1130" y="773"/>
                  </a:lnTo>
                  <a:lnTo>
                    <a:pt x="1132" y="774"/>
                  </a:lnTo>
                  <a:lnTo>
                    <a:pt x="1132" y="774"/>
                  </a:lnTo>
                  <a:lnTo>
                    <a:pt x="1133" y="764"/>
                  </a:lnTo>
                  <a:lnTo>
                    <a:pt x="1132" y="763"/>
                  </a:lnTo>
                  <a:lnTo>
                    <a:pt x="1132" y="763"/>
                  </a:lnTo>
                  <a:lnTo>
                    <a:pt x="1127" y="761"/>
                  </a:lnTo>
                  <a:lnTo>
                    <a:pt x="1120" y="758"/>
                  </a:lnTo>
                  <a:lnTo>
                    <a:pt x="1120" y="758"/>
                  </a:lnTo>
                  <a:lnTo>
                    <a:pt x="1118" y="757"/>
                  </a:lnTo>
                  <a:lnTo>
                    <a:pt x="1114" y="757"/>
                  </a:lnTo>
                  <a:lnTo>
                    <a:pt x="1106" y="756"/>
                  </a:lnTo>
                  <a:lnTo>
                    <a:pt x="1106" y="756"/>
                  </a:lnTo>
                  <a:lnTo>
                    <a:pt x="1098" y="755"/>
                  </a:lnTo>
                  <a:lnTo>
                    <a:pt x="1098" y="755"/>
                  </a:lnTo>
                  <a:lnTo>
                    <a:pt x="1076" y="755"/>
                  </a:lnTo>
                  <a:lnTo>
                    <a:pt x="1076" y="755"/>
                  </a:lnTo>
                  <a:lnTo>
                    <a:pt x="1065" y="756"/>
                  </a:lnTo>
                  <a:lnTo>
                    <a:pt x="1054" y="757"/>
                  </a:lnTo>
                  <a:lnTo>
                    <a:pt x="1054" y="757"/>
                  </a:lnTo>
                  <a:lnTo>
                    <a:pt x="1050" y="758"/>
                  </a:lnTo>
                  <a:lnTo>
                    <a:pt x="1048" y="760"/>
                  </a:lnTo>
                  <a:lnTo>
                    <a:pt x="1043" y="763"/>
                  </a:lnTo>
                  <a:lnTo>
                    <a:pt x="1043" y="763"/>
                  </a:lnTo>
                  <a:lnTo>
                    <a:pt x="1044" y="767"/>
                  </a:lnTo>
                  <a:lnTo>
                    <a:pt x="1044" y="767"/>
                  </a:lnTo>
                  <a:lnTo>
                    <a:pt x="1046" y="773"/>
                  </a:lnTo>
                  <a:lnTo>
                    <a:pt x="1046" y="773"/>
                  </a:lnTo>
                  <a:close/>
                  <a:moveTo>
                    <a:pt x="1112" y="817"/>
                  </a:moveTo>
                  <a:lnTo>
                    <a:pt x="1112" y="817"/>
                  </a:lnTo>
                  <a:lnTo>
                    <a:pt x="1120" y="820"/>
                  </a:lnTo>
                  <a:lnTo>
                    <a:pt x="1126" y="824"/>
                  </a:lnTo>
                  <a:lnTo>
                    <a:pt x="1126" y="824"/>
                  </a:lnTo>
                  <a:lnTo>
                    <a:pt x="1127" y="810"/>
                  </a:lnTo>
                  <a:lnTo>
                    <a:pt x="1127" y="810"/>
                  </a:lnTo>
                  <a:lnTo>
                    <a:pt x="1120" y="810"/>
                  </a:lnTo>
                  <a:lnTo>
                    <a:pt x="1120" y="810"/>
                  </a:lnTo>
                  <a:lnTo>
                    <a:pt x="1118" y="807"/>
                  </a:lnTo>
                  <a:lnTo>
                    <a:pt x="1110" y="801"/>
                  </a:lnTo>
                  <a:lnTo>
                    <a:pt x="1110" y="801"/>
                  </a:lnTo>
                  <a:lnTo>
                    <a:pt x="1104" y="795"/>
                  </a:lnTo>
                  <a:lnTo>
                    <a:pt x="1104" y="795"/>
                  </a:lnTo>
                  <a:lnTo>
                    <a:pt x="1100" y="794"/>
                  </a:lnTo>
                  <a:lnTo>
                    <a:pt x="1093" y="793"/>
                  </a:lnTo>
                  <a:lnTo>
                    <a:pt x="1080" y="793"/>
                  </a:lnTo>
                  <a:lnTo>
                    <a:pt x="1080" y="793"/>
                  </a:lnTo>
                  <a:lnTo>
                    <a:pt x="1068" y="794"/>
                  </a:lnTo>
                  <a:lnTo>
                    <a:pt x="1052" y="797"/>
                  </a:lnTo>
                  <a:lnTo>
                    <a:pt x="1056" y="811"/>
                  </a:lnTo>
                  <a:lnTo>
                    <a:pt x="1056" y="811"/>
                  </a:lnTo>
                  <a:lnTo>
                    <a:pt x="1066" y="805"/>
                  </a:lnTo>
                  <a:lnTo>
                    <a:pt x="1066" y="805"/>
                  </a:lnTo>
                  <a:lnTo>
                    <a:pt x="1075" y="806"/>
                  </a:lnTo>
                  <a:lnTo>
                    <a:pt x="1075" y="806"/>
                  </a:lnTo>
                  <a:lnTo>
                    <a:pt x="1093" y="808"/>
                  </a:lnTo>
                  <a:lnTo>
                    <a:pt x="1093" y="808"/>
                  </a:lnTo>
                  <a:lnTo>
                    <a:pt x="1098" y="810"/>
                  </a:lnTo>
                  <a:lnTo>
                    <a:pt x="1102" y="812"/>
                  </a:lnTo>
                  <a:lnTo>
                    <a:pt x="1112" y="817"/>
                  </a:lnTo>
                  <a:lnTo>
                    <a:pt x="1112" y="817"/>
                  </a:lnTo>
                  <a:close/>
                  <a:moveTo>
                    <a:pt x="1062" y="833"/>
                  </a:moveTo>
                  <a:lnTo>
                    <a:pt x="1062" y="833"/>
                  </a:lnTo>
                  <a:lnTo>
                    <a:pt x="1068" y="830"/>
                  </a:lnTo>
                  <a:lnTo>
                    <a:pt x="1073" y="827"/>
                  </a:lnTo>
                  <a:lnTo>
                    <a:pt x="1076" y="826"/>
                  </a:lnTo>
                  <a:lnTo>
                    <a:pt x="1076" y="826"/>
                  </a:lnTo>
                  <a:lnTo>
                    <a:pt x="1082" y="826"/>
                  </a:lnTo>
                  <a:lnTo>
                    <a:pt x="1089" y="827"/>
                  </a:lnTo>
                  <a:lnTo>
                    <a:pt x="1100" y="831"/>
                  </a:lnTo>
                  <a:lnTo>
                    <a:pt x="1116" y="837"/>
                  </a:lnTo>
                  <a:lnTo>
                    <a:pt x="1116" y="837"/>
                  </a:lnTo>
                  <a:lnTo>
                    <a:pt x="1125" y="840"/>
                  </a:lnTo>
                  <a:lnTo>
                    <a:pt x="1125" y="840"/>
                  </a:lnTo>
                  <a:lnTo>
                    <a:pt x="1126" y="833"/>
                  </a:lnTo>
                  <a:lnTo>
                    <a:pt x="1126" y="833"/>
                  </a:lnTo>
                  <a:lnTo>
                    <a:pt x="1121" y="830"/>
                  </a:lnTo>
                  <a:lnTo>
                    <a:pt x="1117" y="825"/>
                  </a:lnTo>
                  <a:lnTo>
                    <a:pt x="1117" y="825"/>
                  </a:lnTo>
                  <a:lnTo>
                    <a:pt x="1113" y="823"/>
                  </a:lnTo>
                  <a:lnTo>
                    <a:pt x="1107" y="820"/>
                  </a:lnTo>
                  <a:lnTo>
                    <a:pt x="1097" y="817"/>
                  </a:lnTo>
                  <a:lnTo>
                    <a:pt x="1097" y="817"/>
                  </a:lnTo>
                  <a:lnTo>
                    <a:pt x="1091" y="816"/>
                  </a:lnTo>
                  <a:lnTo>
                    <a:pt x="1084" y="816"/>
                  </a:lnTo>
                  <a:lnTo>
                    <a:pt x="1069" y="817"/>
                  </a:lnTo>
                  <a:lnTo>
                    <a:pt x="1069" y="817"/>
                  </a:lnTo>
                  <a:lnTo>
                    <a:pt x="1065" y="820"/>
                  </a:lnTo>
                  <a:lnTo>
                    <a:pt x="1060" y="824"/>
                  </a:lnTo>
                  <a:lnTo>
                    <a:pt x="1062" y="833"/>
                  </a:lnTo>
                  <a:close/>
                  <a:moveTo>
                    <a:pt x="1066" y="846"/>
                  </a:moveTo>
                  <a:lnTo>
                    <a:pt x="1066" y="846"/>
                  </a:lnTo>
                  <a:lnTo>
                    <a:pt x="1067" y="846"/>
                  </a:lnTo>
                  <a:lnTo>
                    <a:pt x="1067" y="846"/>
                  </a:lnTo>
                  <a:lnTo>
                    <a:pt x="1069" y="845"/>
                  </a:lnTo>
                  <a:lnTo>
                    <a:pt x="1073" y="845"/>
                  </a:lnTo>
                  <a:lnTo>
                    <a:pt x="1073" y="845"/>
                  </a:lnTo>
                  <a:lnTo>
                    <a:pt x="1079" y="846"/>
                  </a:lnTo>
                  <a:lnTo>
                    <a:pt x="1081" y="846"/>
                  </a:lnTo>
                  <a:lnTo>
                    <a:pt x="1081" y="846"/>
                  </a:lnTo>
                  <a:lnTo>
                    <a:pt x="1093" y="849"/>
                  </a:lnTo>
                  <a:lnTo>
                    <a:pt x="1093" y="849"/>
                  </a:lnTo>
                  <a:lnTo>
                    <a:pt x="1107" y="849"/>
                  </a:lnTo>
                  <a:lnTo>
                    <a:pt x="1107" y="849"/>
                  </a:lnTo>
                  <a:lnTo>
                    <a:pt x="1110" y="849"/>
                  </a:lnTo>
                  <a:lnTo>
                    <a:pt x="1110" y="849"/>
                  </a:lnTo>
                  <a:lnTo>
                    <a:pt x="1108" y="850"/>
                  </a:lnTo>
                  <a:lnTo>
                    <a:pt x="1107" y="852"/>
                  </a:lnTo>
                  <a:lnTo>
                    <a:pt x="1107" y="852"/>
                  </a:lnTo>
                  <a:lnTo>
                    <a:pt x="1107" y="854"/>
                  </a:lnTo>
                  <a:lnTo>
                    <a:pt x="1106" y="854"/>
                  </a:lnTo>
                  <a:lnTo>
                    <a:pt x="1102" y="854"/>
                  </a:lnTo>
                  <a:lnTo>
                    <a:pt x="1097" y="852"/>
                  </a:lnTo>
                  <a:lnTo>
                    <a:pt x="1097" y="852"/>
                  </a:lnTo>
                  <a:lnTo>
                    <a:pt x="1075" y="852"/>
                  </a:lnTo>
                  <a:lnTo>
                    <a:pt x="1075" y="852"/>
                  </a:lnTo>
                  <a:lnTo>
                    <a:pt x="1072" y="854"/>
                  </a:lnTo>
                  <a:lnTo>
                    <a:pt x="1068" y="855"/>
                  </a:lnTo>
                  <a:lnTo>
                    <a:pt x="1068" y="855"/>
                  </a:lnTo>
                  <a:lnTo>
                    <a:pt x="1070" y="873"/>
                  </a:lnTo>
                  <a:lnTo>
                    <a:pt x="1070" y="873"/>
                  </a:lnTo>
                  <a:lnTo>
                    <a:pt x="1080" y="865"/>
                  </a:lnTo>
                  <a:lnTo>
                    <a:pt x="1080" y="865"/>
                  </a:lnTo>
                  <a:lnTo>
                    <a:pt x="1082" y="864"/>
                  </a:lnTo>
                  <a:lnTo>
                    <a:pt x="1085" y="864"/>
                  </a:lnTo>
                  <a:lnTo>
                    <a:pt x="1095" y="865"/>
                  </a:lnTo>
                  <a:lnTo>
                    <a:pt x="1095" y="865"/>
                  </a:lnTo>
                  <a:lnTo>
                    <a:pt x="1107" y="867"/>
                  </a:lnTo>
                  <a:lnTo>
                    <a:pt x="1121" y="870"/>
                  </a:lnTo>
                  <a:lnTo>
                    <a:pt x="1121" y="870"/>
                  </a:lnTo>
                  <a:lnTo>
                    <a:pt x="1127" y="871"/>
                  </a:lnTo>
                  <a:lnTo>
                    <a:pt x="1127" y="871"/>
                  </a:lnTo>
                  <a:lnTo>
                    <a:pt x="1126" y="862"/>
                  </a:lnTo>
                  <a:lnTo>
                    <a:pt x="1126" y="862"/>
                  </a:lnTo>
                  <a:lnTo>
                    <a:pt x="1118" y="862"/>
                  </a:lnTo>
                  <a:lnTo>
                    <a:pt x="1118" y="862"/>
                  </a:lnTo>
                  <a:lnTo>
                    <a:pt x="1117" y="859"/>
                  </a:lnTo>
                  <a:lnTo>
                    <a:pt x="1117" y="858"/>
                  </a:lnTo>
                  <a:lnTo>
                    <a:pt x="1118" y="856"/>
                  </a:lnTo>
                  <a:lnTo>
                    <a:pt x="1119" y="855"/>
                  </a:lnTo>
                  <a:lnTo>
                    <a:pt x="1119" y="855"/>
                  </a:lnTo>
                  <a:lnTo>
                    <a:pt x="1126" y="855"/>
                  </a:lnTo>
                  <a:lnTo>
                    <a:pt x="1126" y="855"/>
                  </a:lnTo>
                  <a:lnTo>
                    <a:pt x="1125" y="845"/>
                  </a:lnTo>
                  <a:lnTo>
                    <a:pt x="1125" y="845"/>
                  </a:lnTo>
                  <a:lnTo>
                    <a:pt x="1119" y="843"/>
                  </a:lnTo>
                  <a:lnTo>
                    <a:pt x="1119" y="843"/>
                  </a:lnTo>
                  <a:lnTo>
                    <a:pt x="1113" y="840"/>
                  </a:lnTo>
                  <a:lnTo>
                    <a:pt x="1114" y="839"/>
                  </a:lnTo>
                  <a:lnTo>
                    <a:pt x="1114" y="838"/>
                  </a:lnTo>
                  <a:lnTo>
                    <a:pt x="1114" y="838"/>
                  </a:lnTo>
                  <a:lnTo>
                    <a:pt x="1113" y="837"/>
                  </a:lnTo>
                  <a:lnTo>
                    <a:pt x="1111" y="837"/>
                  </a:lnTo>
                  <a:lnTo>
                    <a:pt x="1104" y="836"/>
                  </a:lnTo>
                  <a:lnTo>
                    <a:pt x="1094" y="836"/>
                  </a:lnTo>
                  <a:lnTo>
                    <a:pt x="1094" y="836"/>
                  </a:lnTo>
                  <a:lnTo>
                    <a:pt x="1086" y="836"/>
                  </a:lnTo>
                  <a:lnTo>
                    <a:pt x="1070" y="836"/>
                  </a:lnTo>
                  <a:lnTo>
                    <a:pt x="1070" y="836"/>
                  </a:lnTo>
                  <a:lnTo>
                    <a:pt x="1066" y="836"/>
                  </a:lnTo>
                  <a:lnTo>
                    <a:pt x="1063" y="837"/>
                  </a:lnTo>
                  <a:lnTo>
                    <a:pt x="1065" y="842"/>
                  </a:lnTo>
                  <a:lnTo>
                    <a:pt x="1065" y="842"/>
                  </a:lnTo>
                  <a:lnTo>
                    <a:pt x="1066" y="846"/>
                  </a:lnTo>
                  <a:lnTo>
                    <a:pt x="1066" y="846"/>
                  </a:lnTo>
                  <a:close/>
                  <a:moveTo>
                    <a:pt x="1074" y="896"/>
                  </a:moveTo>
                  <a:lnTo>
                    <a:pt x="1074" y="896"/>
                  </a:lnTo>
                  <a:lnTo>
                    <a:pt x="1074" y="896"/>
                  </a:lnTo>
                  <a:lnTo>
                    <a:pt x="1081" y="893"/>
                  </a:lnTo>
                  <a:lnTo>
                    <a:pt x="1092" y="890"/>
                  </a:lnTo>
                  <a:lnTo>
                    <a:pt x="1107" y="888"/>
                  </a:lnTo>
                  <a:lnTo>
                    <a:pt x="1107" y="888"/>
                  </a:lnTo>
                  <a:lnTo>
                    <a:pt x="1112" y="889"/>
                  </a:lnTo>
                  <a:lnTo>
                    <a:pt x="1119" y="892"/>
                  </a:lnTo>
                  <a:lnTo>
                    <a:pt x="1130" y="894"/>
                  </a:lnTo>
                  <a:lnTo>
                    <a:pt x="1130" y="894"/>
                  </a:lnTo>
                  <a:lnTo>
                    <a:pt x="1131" y="894"/>
                  </a:lnTo>
                  <a:lnTo>
                    <a:pt x="1131" y="894"/>
                  </a:lnTo>
                  <a:lnTo>
                    <a:pt x="1129" y="876"/>
                  </a:lnTo>
                  <a:lnTo>
                    <a:pt x="1129" y="876"/>
                  </a:lnTo>
                  <a:lnTo>
                    <a:pt x="1119" y="875"/>
                  </a:lnTo>
                  <a:lnTo>
                    <a:pt x="1108" y="874"/>
                  </a:lnTo>
                  <a:lnTo>
                    <a:pt x="1108" y="874"/>
                  </a:lnTo>
                  <a:lnTo>
                    <a:pt x="1100" y="874"/>
                  </a:lnTo>
                  <a:lnTo>
                    <a:pt x="1097" y="874"/>
                  </a:lnTo>
                  <a:lnTo>
                    <a:pt x="1094" y="876"/>
                  </a:lnTo>
                  <a:lnTo>
                    <a:pt x="1091" y="877"/>
                  </a:lnTo>
                  <a:lnTo>
                    <a:pt x="1091" y="877"/>
                  </a:lnTo>
                  <a:lnTo>
                    <a:pt x="1072" y="884"/>
                  </a:lnTo>
                  <a:lnTo>
                    <a:pt x="1074" y="896"/>
                  </a:lnTo>
                  <a:close/>
                  <a:moveTo>
                    <a:pt x="1076" y="918"/>
                  </a:moveTo>
                  <a:lnTo>
                    <a:pt x="1076" y="918"/>
                  </a:lnTo>
                  <a:lnTo>
                    <a:pt x="1080" y="917"/>
                  </a:lnTo>
                  <a:lnTo>
                    <a:pt x="1080" y="917"/>
                  </a:lnTo>
                  <a:lnTo>
                    <a:pt x="1086" y="914"/>
                  </a:lnTo>
                  <a:lnTo>
                    <a:pt x="1094" y="913"/>
                  </a:lnTo>
                  <a:lnTo>
                    <a:pt x="1094" y="913"/>
                  </a:lnTo>
                  <a:lnTo>
                    <a:pt x="1100" y="913"/>
                  </a:lnTo>
                  <a:lnTo>
                    <a:pt x="1107" y="914"/>
                  </a:lnTo>
                  <a:lnTo>
                    <a:pt x="1107" y="914"/>
                  </a:lnTo>
                  <a:lnTo>
                    <a:pt x="1117" y="915"/>
                  </a:lnTo>
                  <a:lnTo>
                    <a:pt x="1127" y="917"/>
                  </a:lnTo>
                  <a:lnTo>
                    <a:pt x="1127" y="917"/>
                  </a:lnTo>
                  <a:lnTo>
                    <a:pt x="1133" y="917"/>
                  </a:lnTo>
                  <a:lnTo>
                    <a:pt x="1137" y="918"/>
                  </a:lnTo>
                  <a:lnTo>
                    <a:pt x="1137" y="918"/>
                  </a:lnTo>
                  <a:lnTo>
                    <a:pt x="1133" y="901"/>
                  </a:lnTo>
                  <a:lnTo>
                    <a:pt x="1133" y="901"/>
                  </a:lnTo>
                  <a:lnTo>
                    <a:pt x="1127" y="900"/>
                  </a:lnTo>
                  <a:lnTo>
                    <a:pt x="1127" y="900"/>
                  </a:lnTo>
                  <a:lnTo>
                    <a:pt x="1117" y="900"/>
                  </a:lnTo>
                  <a:lnTo>
                    <a:pt x="1102" y="899"/>
                  </a:lnTo>
                  <a:lnTo>
                    <a:pt x="1102" y="899"/>
                  </a:lnTo>
                  <a:lnTo>
                    <a:pt x="1095" y="900"/>
                  </a:lnTo>
                  <a:lnTo>
                    <a:pt x="1091" y="901"/>
                  </a:lnTo>
                  <a:lnTo>
                    <a:pt x="1082" y="903"/>
                  </a:lnTo>
                  <a:lnTo>
                    <a:pt x="1082" y="903"/>
                  </a:lnTo>
                  <a:lnTo>
                    <a:pt x="1079" y="905"/>
                  </a:lnTo>
                  <a:lnTo>
                    <a:pt x="1075" y="907"/>
                  </a:lnTo>
                  <a:lnTo>
                    <a:pt x="1076" y="918"/>
                  </a:lnTo>
                  <a:close/>
                  <a:moveTo>
                    <a:pt x="1137" y="919"/>
                  </a:moveTo>
                  <a:lnTo>
                    <a:pt x="1137" y="919"/>
                  </a:lnTo>
                  <a:lnTo>
                    <a:pt x="1125" y="920"/>
                  </a:lnTo>
                  <a:lnTo>
                    <a:pt x="1110" y="921"/>
                  </a:lnTo>
                  <a:lnTo>
                    <a:pt x="1110" y="921"/>
                  </a:lnTo>
                  <a:lnTo>
                    <a:pt x="1100" y="922"/>
                  </a:lnTo>
                  <a:lnTo>
                    <a:pt x="1093" y="924"/>
                  </a:lnTo>
                  <a:lnTo>
                    <a:pt x="1093" y="924"/>
                  </a:lnTo>
                  <a:lnTo>
                    <a:pt x="1086" y="927"/>
                  </a:lnTo>
                  <a:lnTo>
                    <a:pt x="1079" y="932"/>
                  </a:lnTo>
                  <a:lnTo>
                    <a:pt x="1080" y="940"/>
                  </a:lnTo>
                  <a:lnTo>
                    <a:pt x="1080" y="940"/>
                  </a:lnTo>
                  <a:lnTo>
                    <a:pt x="1094" y="932"/>
                  </a:lnTo>
                  <a:lnTo>
                    <a:pt x="1094" y="932"/>
                  </a:lnTo>
                  <a:lnTo>
                    <a:pt x="1098" y="931"/>
                  </a:lnTo>
                  <a:lnTo>
                    <a:pt x="1102" y="931"/>
                  </a:lnTo>
                  <a:lnTo>
                    <a:pt x="1111" y="932"/>
                  </a:lnTo>
                  <a:lnTo>
                    <a:pt x="1111" y="932"/>
                  </a:lnTo>
                  <a:lnTo>
                    <a:pt x="1124" y="930"/>
                  </a:lnTo>
                  <a:lnTo>
                    <a:pt x="1132" y="928"/>
                  </a:lnTo>
                  <a:lnTo>
                    <a:pt x="1139" y="927"/>
                  </a:lnTo>
                  <a:lnTo>
                    <a:pt x="1137" y="919"/>
                  </a:lnTo>
                  <a:close/>
                  <a:moveTo>
                    <a:pt x="1081" y="956"/>
                  </a:moveTo>
                  <a:lnTo>
                    <a:pt x="1081" y="956"/>
                  </a:lnTo>
                  <a:lnTo>
                    <a:pt x="1085" y="953"/>
                  </a:lnTo>
                  <a:lnTo>
                    <a:pt x="1085" y="953"/>
                  </a:lnTo>
                  <a:lnTo>
                    <a:pt x="1088" y="952"/>
                  </a:lnTo>
                  <a:lnTo>
                    <a:pt x="1095" y="950"/>
                  </a:lnTo>
                  <a:lnTo>
                    <a:pt x="1095" y="950"/>
                  </a:lnTo>
                  <a:lnTo>
                    <a:pt x="1100" y="949"/>
                  </a:lnTo>
                  <a:lnTo>
                    <a:pt x="1104" y="949"/>
                  </a:lnTo>
                  <a:lnTo>
                    <a:pt x="1107" y="950"/>
                  </a:lnTo>
                  <a:lnTo>
                    <a:pt x="1112" y="949"/>
                  </a:lnTo>
                  <a:lnTo>
                    <a:pt x="1112" y="949"/>
                  </a:lnTo>
                  <a:lnTo>
                    <a:pt x="1120" y="946"/>
                  </a:lnTo>
                  <a:lnTo>
                    <a:pt x="1124" y="944"/>
                  </a:lnTo>
                  <a:lnTo>
                    <a:pt x="1129" y="943"/>
                  </a:lnTo>
                  <a:lnTo>
                    <a:pt x="1129" y="943"/>
                  </a:lnTo>
                  <a:lnTo>
                    <a:pt x="1131" y="943"/>
                  </a:lnTo>
                  <a:lnTo>
                    <a:pt x="1131" y="944"/>
                  </a:lnTo>
                  <a:lnTo>
                    <a:pt x="1127" y="946"/>
                  </a:lnTo>
                  <a:lnTo>
                    <a:pt x="1125" y="949"/>
                  </a:lnTo>
                  <a:lnTo>
                    <a:pt x="1125" y="949"/>
                  </a:lnTo>
                  <a:lnTo>
                    <a:pt x="1123" y="951"/>
                  </a:lnTo>
                  <a:lnTo>
                    <a:pt x="1120" y="953"/>
                  </a:lnTo>
                  <a:lnTo>
                    <a:pt x="1110" y="958"/>
                  </a:lnTo>
                  <a:lnTo>
                    <a:pt x="1110" y="958"/>
                  </a:lnTo>
                  <a:lnTo>
                    <a:pt x="1104" y="960"/>
                  </a:lnTo>
                  <a:lnTo>
                    <a:pt x="1098" y="962"/>
                  </a:lnTo>
                  <a:lnTo>
                    <a:pt x="1085" y="962"/>
                  </a:lnTo>
                  <a:lnTo>
                    <a:pt x="1082" y="962"/>
                  </a:lnTo>
                  <a:lnTo>
                    <a:pt x="1082" y="962"/>
                  </a:lnTo>
                  <a:lnTo>
                    <a:pt x="1084" y="970"/>
                  </a:lnTo>
                  <a:lnTo>
                    <a:pt x="1084" y="970"/>
                  </a:lnTo>
                  <a:lnTo>
                    <a:pt x="1097" y="969"/>
                  </a:lnTo>
                  <a:lnTo>
                    <a:pt x="1097" y="969"/>
                  </a:lnTo>
                  <a:lnTo>
                    <a:pt x="1106" y="968"/>
                  </a:lnTo>
                  <a:lnTo>
                    <a:pt x="1106" y="968"/>
                  </a:lnTo>
                  <a:lnTo>
                    <a:pt x="1114" y="964"/>
                  </a:lnTo>
                  <a:lnTo>
                    <a:pt x="1114" y="964"/>
                  </a:lnTo>
                  <a:lnTo>
                    <a:pt x="1119" y="960"/>
                  </a:lnTo>
                  <a:lnTo>
                    <a:pt x="1123" y="958"/>
                  </a:lnTo>
                  <a:lnTo>
                    <a:pt x="1129" y="953"/>
                  </a:lnTo>
                  <a:lnTo>
                    <a:pt x="1129" y="953"/>
                  </a:lnTo>
                  <a:lnTo>
                    <a:pt x="1131" y="951"/>
                  </a:lnTo>
                  <a:lnTo>
                    <a:pt x="1132" y="949"/>
                  </a:lnTo>
                  <a:lnTo>
                    <a:pt x="1133" y="945"/>
                  </a:lnTo>
                  <a:lnTo>
                    <a:pt x="1133" y="945"/>
                  </a:lnTo>
                  <a:lnTo>
                    <a:pt x="1137" y="941"/>
                  </a:lnTo>
                  <a:lnTo>
                    <a:pt x="1142" y="938"/>
                  </a:lnTo>
                  <a:lnTo>
                    <a:pt x="1140" y="931"/>
                  </a:lnTo>
                  <a:lnTo>
                    <a:pt x="1140" y="931"/>
                  </a:lnTo>
                  <a:lnTo>
                    <a:pt x="1131" y="932"/>
                  </a:lnTo>
                  <a:lnTo>
                    <a:pt x="1131" y="932"/>
                  </a:lnTo>
                  <a:lnTo>
                    <a:pt x="1126" y="934"/>
                  </a:lnTo>
                  <a:lnTo>
                    <a:pt x="1119" y="938"/>
                  </a:lnTo>
                  <a:lnTo>
                    <a:pt x="1119" y="938"/>
                  </a:lnTo>
                  <a:lnTo>
                    <a:pt x="1114" y="939"/>
                  </a:lnTo>
                  <a:lnTo>
                    <a:pt x="1101" y="940"/>
                  </a:lnTo>
                  <a:lnTo>
                    <a:pt x="1101" y="940"/>
                  </a:lnTo>
                  <a:lnTo>
                    <a:pt x="1080" y="944"/>
                  </a:lnTo>
                  <a:lnTo>
                    <a:pt x="1081" y="956"/>
                  </a:lnTo>
                  <a:close/>
                  <a:moveTo>
                    <a:pt x="1084" y="982"/>
                  </a:moveTo>
                  <a:lnTo>
                    <a:pt x="1099" y="979"/>
                  </a:lnTo>
                  <a:lnTo>
                    <a:pt x="1099" y="979"/>
                  </a:lnTo>
                  <a:lnTo>
                    <a:pt x="1086" y="987"/>
                  </a:lnTo>
                  <a:lnTo>
                    <a:pt x="1086" y="987"/>
                  </a:lnTo>
                  <a:lnTo>
                    <a:pt x="1085" y="991"/>
                  </a:lnTo>
                  <a:lnTo>
                    <a:pt x="1085" y="991"/>
                  </a:lnTo>
                  <a:lnTo>
                    <a:pt x="1086" y="1001"/>
                  </a:lnTo>
                  <a:lnTo>
                    <a:pt x="1087" y="1008"/>
                  </a:lnTo>
                  <a:lnTo>
                    <a:pt x="1087" y="1008"/>
                  </a:lnTo>
                  <a:lnTo>
                    <a:pt x="1088" y="1008"/>
                  </a:lnTo>
                  <a:lnTo>
                    <a:pt x="1088" y="1008"/>
                  </a:lnTo>
                  <a:lnTo>
                    <a:pt x="1094" y="1007"/>
                  </a:lnTo>
                  <a:lnTo>
                    <a:pt x="1100" y="1006"/>
                  </a:lnTo>
                  <a:lnTo>
                    <a:pt x="1104" y="1003"/>
                  </a:lnTo>
                  <a:lnTo>
                    <a:pt x="1104" y="1003"/>
                  </a:lnTo>
                  <a:lnTo>
                    <a:pt x="1108" y="1001"/>
                  </a:lnTo>
                  <a:lnTo>
                    <a:pt x="1111" y="1000"/>
                  </a:lnTo>
                  <a:lnTo>
                    <a:pt x="1111" y="1000"/>
                  </a:lnTo>
                  <a:lnTo>
                    <a:pt x="1118" y="996"/>
                  </a:lnTo>
                  <a:lnTo>
                    <a:pt x="1124" y="993"/>
                  </a:lnTo>
                  <a:lnTo>
                    <a:pt x="1129" y="989"/>
                  </a:lnTo>
                  <a:lnTo>
                    <a:pt x="1129" y="989"/>
                  </a:lnTo>
                  <a:lnTo>
                    <a:pt x="1132" y="987"/>
                  </a:lnTo>
                  <a:lnTo>
                    <a:pt x="1135" y="985"/>
                  </a:lnTo>
                  <a:lnTo>
                    <a:pt x="1139" y="983"/>
                  </a:lnTo>
                  <a:lnTo>
                    <a:pt x="1139" y="983"/>
                  </a:lnTo>
                  <a:lnTo>
                    <a:pt x="1145" y="979"/>
                  </a:lnTo>
                  <a:lnTo>
                    <a:pt x="1156" y="976"/>
                  </a:lnTo>
                  <a:lnTo>
                    <a:pt x="1156" y="976"/>
                  </a:lnTo>
                  <a:lnTo>
                    <a:pt x="1155" y="971"/>
                  </a:lnTo>
                  <a:lnTo>
                    <a:pt x="1155" y="971"/>
                  </a:lnTo>
                  <a:lnTo>
                    <a:pt x="1144" y="971"/>
                  </a:lnTo>
                  <a:lnTo>
                    <a:pt x="1144" y="971"/>
                  </a:lnTo>
                  <a:lnTo>
                    <a:pt x="1144" y="971"/>
                  </a:lnTo>
                  <a:lnTo>
                    <a:pt x="1146" y="969"/>
                  </a:lnTo>
                  <a:lnTo>
                    <a:pt x="1152" y="965"/>
                  </a:lnTo>
                  <a:lnTo>
                    <a:pt x="1151" y="964"/>
                  </a:lnTo>
                  <a:lnTo>
                    <a:pt x="1151" y="964"/>
                  </a:lnTo>
                  <a:lnTo>
                    <a:pt x="1145" y="968"/>
                  </a:lnTo>
                  <a:lnTo>
                    <a:pt x="1139" y="971"/>
                  </a:lnTo>
                  <a:lnTo>
                    <a:pt x="1139" y="971"/>
                  </a:lnTo>
                  <a:lnTo>
                    <a:pt x="1108" y="991"/>
                  </a:lnTo>
                  <a:lnTo>
                    <a:pt x="1108" y="991"/>
                  </a:lnTo>
                  <a:lnTo>
                    <a:pt x="1104" y="993"/>
                  </a:lnTo>
                  <a:lnTo>
                    <a:pt x="1100" y="994"/>
                  </a:lnTo>
                  <a:lnTo>
                    <a:pt x="1093" y="993"/>
                  </a:lnTo>
                  <a:lnTo>
                    <a:pt x="1093" y="993"/>
                  </a:lnTo>
                  <a:lnTo>
                    <a:pt x="1091" y="991"/>
                  </a:lnTo>
                  <a:lnTo>
                    <a:pt x="1092" y="991"/>
                  </a:lnTo>
                  <a:lnTo>
                    <a:pt x="1097" y="990"/>
                  </a:lnTo>
                  <a:lnTo>
                    <a:pt x="1097" y="990"/>
                  </a:lnTo>
                  <a:lnTo>
                    <a:pt x="1100" y="988"/>
                  </a:lnTo>
                  <a:lnTo>
                    <a:pt x="1107" y="983"/>
                  </a:lnTo>
                  <a:lnTo>
                    <a:pt x="1107" y="983"/>
                  </a:lnTo>
                  <a:lnTo>
                    <a:pt x="1116" y="977"/>
                  </a:lnTo>
                  <a:lnTo>
                    <a:pt x="1126" y="971"/>
                  </a:lnTo>
                  <a:lnTo>
                    <a:pt x="1126" y="971"/>
                  </a:lnTo>
                  <a:lnTo>
                    <a:pt x="1149" y="958"/>
                  </a:lnTo>
                  <a:lnTo>
                    <a:pt x="1149" y="958"/>
                  </a:lnTo>
                  <a:lnTo>
                    <a:pt x="1144" y="946"/>
                  </a:lnTo>
                  <a:lnTo>
                    <a:pt x="1144" y="946"/>
                  </a:lnTo>
                  <a:lnTo>
                    <a:pt x="1119" y="965"/>
                  </a:lnTo>
                  <a:lnTo>
                    <a:pt x="1119" y="965"/>
                  </a:lnTo>
                  <a:lnTo>
                    <a:pt x="1110" y="971"/>
                  </a:lnTo>
                  <a:lnTo>
                    <a:pt x="1105" y="972"/>
                  </a:lnTo>
                  <a:lnTo>
                    <a:pt x="1104" y="972"/>
                  </a:lnTo>
                  <a:lnTo>
                    <a:pt x="1100" y="974"/>
                  </a:lnTo>
                  <a:lnTo>
                    <a:pt x="1100" y="974"/>
                  </a:lnTo>
                  <a:lnTo>
                    <a:pt x="1097" y="976"/>
                  </a:lnTo>
                  <a:lnTo>
                    <a:pt x="1093" y="976"/>
                  </a:lnTo>
                  <a:lnTo>
                    <a:pt x="1084" y="977"/>
                  </a:lnTo>
                  <a:lnTo>
                    <a:pt x="1084" y="982"/>
                  </a:lnTo>
                  <a:close/>
                  <a:moveTo>
                    <a:pt x="1158" y="982"/>
                  </a:moveTo>
                  <a:lnTo>
                    <a:pt x="1158" y="982"/>
                  </a:lnTo>
                  <a:lnTo>
                    <a:pt x="1151" y="985"/>
                  </a:lnTo>
                  <a:lnTo>
                    <a:pt x="1151" y="985"/>
                  </a:lnTo>
                  <a:lnTo>
                    <a:pt x="1142" y="990"/>
                  </a:lnTo>
                  <a:lnTo>
                    <a:pt x="1137" y="994"/>
                  </a:lnTo>
                  <a:lnTo>
                    <a:pt x="1135" y="996"/>
                  </a:lnTo>
                  <a:lnTo>
                    <a:pt x="1135" y="996"/>
                  </a:lnTo>
                  <a:lnTo>
                    <a:pt x="1131" y="1000"/>
                  </a:lnTo>
                  <a:lnTo>
                    <a:pt x="1127" y="1003"/>
                  </a:lnTo>
                  <a:lnTo>
                    <a:pt x="1127" y="1003"/>
                  </a:lnTo>
                  <a:lnTo>
                    <a:pt x="1123" y="1006"/>
                  </a:lnTo>
                  <a:lnTo>
                    <a:pt x="1120" y="1007"/>
                  </a:lnTo>
                  <a:lnTo>
                    <a:pt x="1114" y="1007"/>
                  </a:lnTo>
                  <a:lnTo>
                    <a:pt x="1114" y="1007"/>
                  </a:lnTo>
                  <a:lnTo>
                    <a:pt x="1101" y="1009"/>
                  </a:lnTo>
                  <a:lnTo>
                    <a:pt x="1098" y="1010"/>
                  </a:lnTo>
                  <a:lnTo>
                    <a:pt x="1097" y="1012"/>
                  </a:lnTo>
                  <a:lnTo>
                    <a:pt x="1097" y="1012"/>
                  </a:lnTo>
                  <a:lnTo>
                    <a:pt x="1098" y="1023"/>
                  </a:lnTo>
                  <a:lnTo>
                    <a:pt x="1098" y="1023"/>
                  </a:lnTo>
                  <a:lnTo>
                    <a:pt x="1110" y="1029"/>
                  </a:lnTo>
                  <a:lnTo>
                    <a:pt x="1116" y="1033"/>
                  </a:lnTo>
                  <a:lnTo>
                    <a:pt x="1120" y="1039"/>
                  </a:lnTo>
                  <a:lnTo>
                    <a:pt x="1120" y="1039"/>
                  </a:lnTo>
                  <a:lnTo>
                    <a:pt x="1120" y="1039"/>
                  </a:lnTo>
                  <a:lnTo>
                    <a:pt x="1123" y="1034"/>
                  </a:lnTo>
                  <a:lnTo>
                    <a:pt x="1124" y="1032"/>
                  </a:lnTo>
                  <a:lnTo>
                    <a:pt x="1125" y="1029"/>
                  </a:lnTo>
                  <a:lnTo>
                    <a:pt x="1129" y="1026"/>
                  </a:lnTo>
                  <a:lnTo>
                    <a:pt x="1129" y="1026"/>
                  </a:lnTo>
                  <a:lnTo>
                    <a:pt x="1139" y="1017"/>
                  </a:lnTo>
                  <a:lnTo>
                    <a:pt x="1145" y="1014"/>
                  </a:lnTo>
                  <a:lnTo>
                    <a:pt x="1149" y="1013"/>
                  </a:lnTo>
                  <a:lnTo>
                    <a:pt x="1151" y="1013"/>
                  </a:lnTo>
                  <a:lnTo>
                    <a:pt x="1151" y="1013"/>
                  </a:lnTo>
                  <a:lnTo>
                    <a:pt x="1158" y="1012"/>
                  </a:lnTo>
                  <a:lnTo>
                    <a:pt x="1167" y="1008"/>
                  </a:lnTo>
                  <a:lnTo>
                    <a:pt x="1165" y="1004"/>
                  </a:lnTo>
                  <a:lnTo>
                    <a:pt x="1165" y="1004"/>
                  </a:lnTo>
                  <a:lnTo>
                    <a:pt x="1157" y="1004"/>
                  </a:lnTo>
                  <a:lnTo>
                    <a:pt x="1153" y="1004"/>
                  </a:lnTo>
                  <a:lnTo>
                    <a:pt x="1150" y="1006"/>
                  </a:lnTo>
                  <a:lnTo>
                    <a:pt x="1150" y="1006"/>
                  </a:lnTo>
                  <a:lnTo>
                    <a:pt x="1143" y="1009"/>
                  </a:lnTo>
                  <a:lnTo>
                    <a:pt x="1135" y="1014"/>
                  </a:lnTo>
                  <a:lnTo>
                    <a:pt x="1135" y="1014"/>
                  </a:lnTo>
                  <a:lnTo>
                    <a:pt x="1125" y="1019"/>
                  </a:lnTo>
                  <a:lnTo>
                    <a:pt x="1118" y="1022"/>
                  </a:lnTo>
                  <a:lnTo>
                    <a:pt x="1118" y="1022"/>
                  </a:lnTo>
                  <a:lnTo>
                    <a:pt x="1112" y="1023"/>
                  </a:lnTo>
                  <a:lnTo>
                    <a:pt x="1110" y="1022"/>
                  </a:lnTo>
                  <a:lnTo>
                    <a:pt x="1111" y="1021"/>
                  </a:lnTo>
                  <a:lnTo>
                    <a:pt x="1111" y="1021"/>
                  </a:lnTo>
                  <a:lnTo>
                    <a:pt x="1121" y="1014"/>
                  </a:lnTo>
                  <a:lnTo>
                    <a:pt x="1129" y="1009"/>
                  </a:lnTo>
                  <a:lnTo>
                    <a:pt x="1136" y="1007"/>
                  </a:lnTo>
                  <a:lnTo>
                    <a:pt x="1136" y="1007"/>
                  </a:lnTo>
                  <a:lnTo>
                    <a:pt x="1143" y="1004"/>
                  </a:lnTo>
                  <a:lnTo>
                    <a:pt x="1150" y="1001"/>
                  </a:lnTo>
                  <a:lnTo>
                    <a:pt x="1162" y="995"/>
                  </a:lnTo>
                  <a:lnTo>
                    <a:pt x="1162" y="994"/>
                  </a:lnTo>
                  <a:lnTo>
                    <a:pt x="1161" y="990"/>
                  </a:lnTo>
                  <a:lnTo>
                    <a:pt x="1161" y="990"/>
                  </a:lnTo>
                  <a:lnTo>
                    <a:pt x="1143" y="997"/>
                  </a:lnTo>
                  <a:lnTo>
                    <a:pt x="1159" y="984"/>
                  </a:lnTo>
                  <a:lnTo>
                    <a:pt x="1158" y="982"/>
                  </a:lnTo>
                  <a:close/>
                  <a:moveTo>
                    <a:pt x="1169" y="1015"/>
                  </a:moveTo>
                  <a:lnTo>
                    <a:pt x="1169" y="1015"/>
                  </a:lnTo>
                  <a:lnTo>
                    <a:pt x="1162" y="1016"/>
                  </a:lnTo>
                  <a:lnTo>
                    <a:pt x="1155" y="1017"/>
                  </a:lnTo>
                  <a:lnTo>
                    <a:pt x="1155" y="1017"/>
                  </a:lnTo>
                  <a:lnTo>
                    <a:pt x="1150" y="1019"/>
                  </a:lnTo>
                  <a:lnTo>
                    <a:pt x="1146" y="1019"/>
                  </a:lnTo>
                  <a:lnTo>
                    <a:pt x="1143" y="1020"/>
                  </a:lnTo>
                  <a:lnTo>
                    <a:pt x="1140" y="1022"/>
                  </a:lnTo>
                  <a:lnTo>
                    <a:pt x="1140" y="1022"/>
                  </a:lnTo>
                  <a:lnTo>
                    <a:pt x="1133" y="1034"/>
                  </a:lnTo>
                  <a:lnTo>
                    <a:pt x="1133" y="1034"/>
                  </a:lnTo>
                  <a:lnTo>
                    <a:pt x="1124" y="1045"/>
                  </a:lnTo>
                  <a:lnTo>
                    <a:pt x="1125" y="1045"/>
                  </a:lnTo>
                  <a:lnTo>
                    <a:pt x="1127" y="1050"/>
                  </a:lnTo>
                  <a:lnTo>
                    <a:pt x="1127" y="1050"/>
                  </a:lnTo>
                  <a:lnTo>
                    <a:pt x="1136" y="1044"/>
                  </a:lnTo>
                  <a:lnTo>
                    <a:pt x="1139" y="1040"/>
                  </a:lnTo>
                  <a:lnTo>
                    <a:pt x="1142" y="1037"/>
                  </a:lnTo>
                  <a:lnTo>
                    <a:pt x="1142" y="1037"/>
                  </a:lnTo>
                  <a:lnTo>
                    <a:pt x="1143" y="1034"/>
                  </a:lnTo>
                  <a:lnTo>
                    <a:pt x="1143" y="1033"/>
                  </a:lnTo>
                  <a:lnTo>
                    <a:pt x="1142" y="1031"/>
                  </a:lnTo>
                  <a:lnTo>
                    <a:pt x="1142" y="1029"/>
                  </a:lnTo>
                  <a:lnTo>
                    <a:pt x="1142" y="1029"/>
                  </a:lnTo>
                  <a:lnTo>
                    <a:pt x="1146" y="1029"/>
                  </a:lnTo>
                  <a:lnTo>
                    <a:pt x="1146" y="1029"/>
                  </a:lnTo>
                  <a:lnTo>
                    <a:pt x="1156" y="1029"/>
                  </a:lnTo>
                  <a:lnTo>
                    <a:pt x="1164" y="1028"/>
                  </a:lnTo>
                  <a:lnTo>
                    <a:pt x="1174" y="1026"/>
                  </a:lnTo>
                  <a:lnTo>
                    <a:pt x="1174" y="1026"/>
                  </a:lnTo>
                  <a:lnTo>
                    <a:pt x="1172" y="1025"/>
                  </a:lnTo>
                  <a:lnTo>
                    <a:pt x="1171" y="1023"/>
                  </a:lnTo>
                  <a:lnTo>
                    <a:pt x="1169" y="1023"/>
                  </a:lnTo>
                  <a:lnTo>
                    <a:pt x="1169" y="1023"/>
                  </a:lnTo>
                  <a:lnTo>
                    <a:pt x="1161" y="1025"/>
                  </a:lnTo>
                  <a:lnTo>
                    <a:pt x="1161" y="1025"/>
                  </a:lnTo>
                  <a:lnTo>
                    <a:pt x="1155" y="1023"/>
                  </a:lnTo>
                  <a:lnTo>
                    <a:pt x="1153" y="1023"/>
                  </a:lnTo>
                  <a:lnTo>
                    <a:pt x="1153" y="1022"/>
                  </a:lnTo>
                  <a:lnTo>
                    <a:pt x="1153" y="1022"/>
                  </a:lnTo>
                  <a:lnTo>
                    <a:pt x="1161" y="1021"/>
                  </a:lnTo>
                  <a:lnTo>
                    <a:pt x="1170" y="1020"/>
                  </a:lnTo>
                  <a:lnTo>
                    <a:pt x="1170" y="1020"/>
                  </a:lnTo>
                  <a:lnTo>
                    <a:pt x="1169" y="1015"/>
                  </a:lnTo>
                  <a:lnTo>
                    <a:pt x="1169" y="1015"/>
                  </a:lnTo>
                  <a:close/>
                  <a:moveTo>
                    <a:pt x="1133" y="1076"/>
                  </a:moveTo>
                  <a:lnTo>
                    <a:pt x="1133" y="1076"/>
                  </a:lnTo>
                  <a:lnTo>
                    <a:pt x="1139" y="1073"/>
                  </a:lnTo>
                  <a:lnTo>
                    <a:pt x="1144" y="1070"/>
                  </a:lnTo>
                  <a:lnTo>
                    <a:pt x="1152" y="1063"/>
                  </a:lnTo>
                  <a:lnTo>
                    <a:pt x="1152" y="1063"/>
                  </a:lnTo>
                  <a:lnTo>
                    <a:pt x="1153" y="1060"/>
                  </a:lnTo>
                  <a:lnTo>
                    <a:pt x="1153" y="1060"/>
                  </a:lnTo>
                  <a:lnTo>
                    <a:pt x="1149" y="1061"/>
                  </a:lnTo>
                  <a:lnTo>
                    <a:pt x="1149" y="1061"/>
                  </a:lnTo>
                  <a:lnTo>
                    <a:pt x="1146" y="1061"/>
                  </a:lnTo>
                  <a:lnTo>
                    <a:pt x="1144" y="1060"/>
                  </a:lnTo>
                  <a:lnTo>
                    <a:pt x="1142" y="1059"/>
                  </a:lnTo>
                  <a:lnTo>
                    <a:pt x="1142" y="1058"/>
                  </a:lnTo>
                  <a:lnTo>
                    <a:pt x="1142" y="1058"/>
                  </a:lnTo>
                  <a:lnTo>
                    <a:pt x="1142" y="1057"/>
                  </a:lnTo>
                  <a:lnTo>
                    <a:pt x="1144" y="1057"/>
                  </a:lnTo>
                  <a:lnTo>
                    <a:pt x="1150" y="1056"/>
                  </a:lnTo>
                  <a:lnTo>
                    <a:pt x="1150" y="1056"/>
                  </a:lnTo>
                  <a:lnTo>
                    <a:pt x="1153" y="1053"/>
                  </a:lnTo>
                  <a:lnTo>
                    <a:pt x="1156" y="1051"/>
                  </a:lnTo>
                  <a:lnTo>
                    <a:pt x="1157" y="1047"/>
                  </a:lnTo>
                  <a:lnTo>
                    <a:pt x="1159" y="1044"/>
                  </a:lnTo>
                  <a:lnTo>
                    <a:pt x="1159" y="1044"/>
                  </a:lnTo>
                  <a:lnTo>
                    <a:pt x="1161" y="1041"/>
                  </a:lnTo>
                  <a:lnTo>
                    <a:pt x="1159" y="1041"/>
                  </a:lnTo>
                  <a:lnTo>
                    <a:pt x="1153" y="1044"/>
                  </a:lnTo>
                  <a:lnTo>
                    <a:pt x="1153" y="1044"/>
                  </a:lnTo>
                  <a:lnTo>
                    <a:pt x="1145" y="1047"/>
                  </a:lnTo>
                  <a:lnTo>
                    <a:pt x="1138" y="1051"/>
                  </a:lnTo>
                  <a:lnTo>
                    <a:pt x="1138" y="1051"/>
                  </a:lnTo>
                  <a:lnTo>
                    <a:pt x="1129" y="1054"/>
                  </a:lnTo>
                  <a:lnTo>
                    <a:pt x="1129" y="1054"/>
                  </a:lnTo>
                  <a:lnTo>
                    <a:pt x="1133" y="1065"/>
                  </a:lnTo>
                  <a:lnTo>
                    <a:pt x="1133" y="1073"/>
                  </a:lnTo>
                  <a:lnTo>
                    <a:pt x="1133" y="1073"/>
                  </a:lnTo>
                  <a:lnTo>
                    <a:pt x="1133" y="1076"/>
                  </a:lnTo>
                  <a:lnTo>
                    <a:pt x="1133" y="107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0C330C3-51CA-423E-8733-3AC73376317A}"/>
              </a:ext>
            </a:extLst>
          </p:cNvPr>
          <p:cNvGrpSpPr/>
          <p:nvPr/>
        </p:nvGrpSpPr>
        <p:grpSpPr>
          <a:xfrm>
            <a:off x="735877" y="1180385"/>
            <a:ext cx="2574404" cy="2002314"/>
            <a:chOff x="735877" y="1180385"/>
            <a:chExt cx="2574404" cy="2002314"/>
          </a:xfrm>
        </p:grpSpPr>
        <p:sp>
          <p:nvSpPr>
            <p:cNvPr id="7" name="Freeform 20">
              <a:extLst>
                <a:ext uri="{FF2B5EF4-FFF2-40B4-BE49-F238E27FC236}">
                  <a16:creationId xmlns:a16="http://schemas.microsoft.com/office/drawing/2014/main" id="{49759885-1951-48E4-9CD0-0022AEAEC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77" y="1180385"/>
              <a:ext cx="2574404" cy="2002314"/>
            </a:xfrm>
            <a:custGeom>
              <a:avLst/>
              <a:gdLst>
                <a:gd name="T0" fmla="*/ 115 w 1845"/>
                <a:gd name="T1" fmla="*/ 315 h 1435"/>
                <a:gd name="T2" fmla="*/ 74 w 1845"/>
                <a:gd name="T3" fmla="*/ 386 h 1435"/>
                <a:gd name="T4" fmla="*/ 1 w 1845"/>
                <a:gd name="T5" fmla="*/ 601 h 1435"/>
                <a:gd name="T6" fmla="*/ 18 w 1845"/>
                <a:gd name="T7" fmla="*/ 727 h 1435"/>
                <a:gd name="T8" fmla="*/ 69 w 1845"/>
                <a:gd name="T9" fmla="*/ 543 h 1435"/>
                <a:gd name="T10" fmla="*/ 95 w 1845"/>
                <a:gd name="T11" fmla="*/ 685 h 1435"/>
                <a:gd name="T12" fmla="*/ 117 w 1845"/>
                <a:gd name="T13" fmla="*/ 505 h 1435"/>
                <a:gd name="T14" fmla="*/ 135 w 1845"/>
                <a:gd name="T15" fmla="*/ 706 h 1435"/>
                <a:gd name="T16" fmla="*/ 170 w 1845"/>
                <a:gd name="T17" fmla="*/ 466 h 1435"/>
                <a:gd name="T18" fmla="*/ 257 w 1845"/>
                <a:gd name="T19" fmla="*/ 406 h 1435"/>
                <a:gd name="T20" fmla="*/ 389 w 1845"/>
                <a:gd name="T21" fmla="*/ 754 h 1435"/>
                <a:gd name="T22" fmla="*/ 423 w 1845"/>
                <a:gd name="T23" fmla="*/ 1038 h 1435"/>
                <a:gd name="T24" fmla="*/ 480 w 1845"/>
                <a:gd name="T25" fmla="*/ 1238 h 1435"/>
                <a:gd name="T26" fmla="*/ 489 w 1845"/>
                <a:gd name="T27" fmla="*/ 1408 h 1435"/>
                <a:gd name="T28" fmla="*/ 587 w 1845"/>
                <a:gd name="T29" fmla="*/ 1434 h 1435"/>
                <a:gd name="T30" fmla="*/ 576 w 1845"/>
                <a:gd name="T31" fmla="*/ 1370 h 1435"/>
                <a:gd name="T32" fmla="*/ 530 w 1845"/>
                <a:gd name="T33" fmla="*/ 1165 h 1435"/>
                <a:gd name="T34" fmla="*/ 529 w 1845"/>
                <a:gd name="T35" fmla="*/ 993 h 1435"/>
                <a:gd name="T36" fmla="*/ 529 w 1845"/>
                <a:gd name="T37" fmla="*/ 666 h 1435"/>
                <a:gd name="T38" fmla="*/ 587 w 1845"/>
                <a:gd name="T39" fmla="*/ 843 h 1435"/>
                <a:gd name="T40" fmla="*/ 575 w 1845"/>
                <a:gd name="T41" fmla="*/ 1119 h 1435"/>
                <a:gd name="T42" fmla="*/ 656 w 1845"/>
                <a:gd name="T43" fmla="*/ 1357 h 1435"/>
                <a:gd name="T44" fmla="*/ 697 w 1845"/>
                <a:gd name="T45" fmla="*/ 1426 h 1435"/>
                <a:gd name="T46" fmla="*/ 781 w 1845"/>
                <a:gd name="T47" fmla="*/ 1395 h 1435"/>
                <a:gd name="T48" fmla="*/ 745 w 1845"/>
                <a:gd name="T49" fmla="*/ 1323 h 1435"/>
                <a:gd name="T50" fmla="*/ 696 w 1845"/>
                <a:gd name="T51" fmla="*/ 1214 h 1435"/>
                <a:gd name="T52" fmla="*/ 698 w 1845"/>
                <a:gd name="T53" fmla="*/ 900 h 1435"/>
                <a:gd name="T54" fmla="*/ 824 w 1845"/>
                <a:gd name="T55" fmla="*/ 817 h 1435"/>
                <a:gd name="T56" fmla="*/ 851 w 1845"/>
                <a:gd name="T57" fmla="*/ 1092 h 1435"/>
                <a:gd name="T58" fmla="*/ 837 w 1845"/>
                <a:gd name="T59" fmla="*/ 1316 h 1435"/>
                <a:gd name="T60" fmla="*/ 838 w 1845"/>
                <a:gd name="T61" fmla="*/ 1415 h 1435"/>
                <a:gd name="T62" fmla="*/ 944 w 1845"/>
                <a:gd name="T63" fmla="*/ 1411 h 1435"/>
                <a:gd name="T64" fmla="*/ 926 w 1845"/>
                <a:gd name="T65" fmla="*/ 1320 h 1435"/>
                <a:gd name="T66" fmla="*/ 932 w 1845"/>
                <a:gd name="T67" fmla="*/ 1086 h 1435"/>
                <a:gd name="T68" fmla="*/ 939 w 1845"/>
                <a:gd name="T69" fmla="*/ 928 h 1435"/>
                <a:gd name="T70" fmla="*/ 996 w 1845"/>
                <a:gd name="T71" fmla="*/ 706 h 1435"/>
                <a:gd name="T72" fmla="*/ 1009 w 1845"/>
                <a:gd name="T73" fmla="*/ 1056 h 1435"/>
                <a:gd name="T74" fmla="*/ 1011 w 1845"/>
                <a:gd name="T75" fmla="*/ 1344 h 1435"/>
                <a:gd name="T76" fmla="*/ 1045 w 1845"/>
                <a:gd name="T77" fmla="*/ 1420 h 1435"/>
                <a:gd name="T78" fmla="*/ 1110 w 1845"/>
                <a:gd name="T79" fmla="*/ 1389 h 1435"/>
                <a:gd name="T80" fmla="*/ 1074 w 1845"/>
                <a:gd name="T81" fmla="*/ 1143 h 1435"/>
                <a:gd name="T82" fmla="*/ 1146 w 1845"/>
                <a:gd name="T83" fmla="*/ 759 h 1435"/>
                <a:gd name="T84" fmla="*/ 1298 w 1845"/>
                <a:gd name="T85" fmla="*/ 682 h 1435"/>
                <a:gd name="T86" fmla="*/ 1346 w 1845"/>
                <a:gd name="T87" fmla="*/ 817 h 1435"/>
                <a:gd name="T88" fmla="*/ 1430 w 1845"/>
                <a:gd name="T89" fmla="*/ 1062 h 1435"/>
                <a:gd name="T90" fmla="*/ 1501 w 1845"/>
                <a:gd name="T91" fmla="*/ 1270 h 1435"/>
                <a:gd name="T92" fmla="*/ 1591 w 1845"/>
                <a:gd name="T93" fmla="*/ 1290 h 1435"/>
                <a:gd name="T94" fmla="*/ 1680 w 1845"/>
                <a:gd name="T95" fmla="*/ 1167 h 1435"/>
                <a:gd name="T96" fmla="*/ 1692 w 1845"/>
                <a:gd name="T97" fmla="*/ 826 h 1435"/>
                <a:gd name="T98" fmla="*/ 1768 w 1845"/>
                <a:gd name="T99" fmla="*/ 630 h 1435"/>
                <a:gd name="T100" fmla="*/ 1830 w 1845"/>
                <a:gd name="T101" fmla="*/ 521 h 1435"/>
                <a:gd name="T102" fmla="*/ 1656 w 1845"/>
                <a:gd name="T103" fmla="*/ 581 h 1435"/>
                <a:gd name="T104" fmla="*/ 1638 w 1845"/>
                <a:gd name="T105" fmla="*/ 502 h 1435"/>
                <a:gd name="T106" fmla="*/ 1563 w 1845"/>
                <a:gd name="T107" fmla="*/ 417 h 1435"/>
                <a:gd name="T108" fmla="*/ 1452 w 1845"/>
                <a:gd name="T109" fmla="*/ 316 h 1435"/>
                <a:gd name="T110" fmla="*/ 1400 w 1845"/>
                <a:gd name="T111" fmla="*/ 240 h 1435"/>
                <a:gd name="T112" fmla="*/ 1263 w 1845"/>
                <a:gd name="T113" fmla="*/ 131 h 1435"/>
                <a:gd name="T114" fmla="*/ 1069 w 1845"/>
                <a:gd name="T115" fmla="*/ 11 h 1435"/>
                <a:gd name="T116" fmla="*/ 865 w 1845"/>
                <a:gd name="T117" fmla="*/ 24 h 1435"/>
                <a:gd name="T118" fmla="*/ 553 w 1845"/>
                <a:gd name="T119" fmla="*/ 3 h 1435"/>
                <a:gd name="T120" fmla="*/ 331 w 1845"/>
                <a:gd name="T121" fmla="*/ 147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45" h="1435">
                  <a:moveTo>
                    <a:pt x="283" y="293"/>
                  </a:moveTo>
                  <a:lnTo>
                    <a:pt x="283" y="293"/>
                  </a:lnTo>
                  <a:lnTo>
                    <a:pt x="244" y="300"/>
                  </a:lnTo>
                  <a:lnTo>
                    <a:pt x="213" y="308"/>
                  </a:lnTo>
                  <a:lnTo>
                    <a:pt x="199" y="310"/>
                  </a:lnTo>
                  <a:lnTo>
                    <a:pt x="190" y="313"/>
                  </a:lnTo>
                  <a:lnTo>
                    <a:pt x="190" y="313"/>
                  </a:lnTo>
                  <a:lnTo>
                    <a:pt x="180" y="316"/>
                  </a:lnTo>
                  <a:lnTo>
                    <a:pt x="168" y="317"/>
                  </a:lnTo>
                  <a:lnTo>
                    <a:pt x="157" y="318"/>
                  </a:lnTo>
                  <a:lnTo>
                    <a:pt x="145" y="317"/>
                  </a:lnTo>
                  <a:lnTo>
                    <a:pt x="125" y="316"/>
                  </a:lnTo>
                  <a:lnTo>
                    <a:pt x="115" y="315"/>
                  </a:lnTo>
                  <a:lnTo>
                    <a:pt x="130" y="330"/>
                  </a:lnTo>
                  <a:lnTo>
                    <a:pt x="130" y="330"/>
                  </a:lnTo>
                  <a:lnTo>
                    <a:pt x="109" y="338"/>
                  </a:lnTo>
                  <a:lnTo>
                    <a:pt x="89" y="347"/>
                  </a:lnTo>
                  <a:lnTo>
                    <a:pt x="81" y="352"/>
                  </a:lnTo>
                  <a:lnTo>
                    <a:pt x="74" y="356"/>
                  </a:lnTo>
                  <a:lnTo>
                    <a:pt x="74" y="356"/>
                  </a:lnTo>
                  <a:lnTo>
                    <a:pt x="66" y="363"/>
                  </a:lnTo>
                  <a:lnTo>
                    <a:pt x="59" y="372"/>
                  </a:lnTo>
                  <a:lnTo>
                    <a:pt x="45" y="391"/>
                  </a:lnTo>
                  <a:lnTo>
                    <a:pt x="33" y="409"/>
                  </a:lnTo>
                  <a:lnTo>
                    <a:pt x="29" y="416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66" y="394"/>
                  </a:lnTo>
                  <a:lnTo>
                    <a:pt x="49" y="416"/>
                  </a:lnTo>
                  <a:lnTo>
                    <a:pt x="39" y="430"/>
                  </a:lnTo>
                  <a:lnTo>
                    <a:pt x="30" y="445"/>
                  </a:lnTo>
                  <a:lnTo>
                    <a:pt x="21" y="462"/>
                  </a:lnTo>
                  <a:lnTo>
                    <a:pt x="18" y="470"/>
                  </a:lnTo>
                  <a:lnTo>
                    <a:pt x="16" y="479"/>
                  </a:lnTo>
                  <a:lnTo>
                    <a:pt x="16" y="479"/>
                  </a:lnTo>
                  <a:lnTo>
                    <a:pt x="12" y="498"/>
                  </a:lnTo>
                  <a:lnTo>
                    <a:pt x="8" y="519"/>
                  </a:lnTo>
                  <a:lnTo>
                    <a:pt x="4" y="564"/>
                  </a:lnTo>
                  <a:lnTo>
                    <a:pt x="1" y="601"/>
                  </a:lnTo>
                  <a:lnTo>
                    <a:pt x="0" y="616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3" y="600"/>
                  </a:lnTo>
                  <a:lnTo>
                    <a:pt x="10" y="619"/>
                  </a:lnTo>
                  <a:lnTo>
                    <a:pt x="6" y="647"/>
                  </a:lnTo>
                  <a:lnTo>
                    <a:pt x="6" y="663"/>
                  </a:lnTo>
                  <a:lnTo>
                    <a:pt x="6" y="678"/>
                  </a:lnTo>
                  <a:lnTo>
                    <a:pt x="6" y="678"/>
                  </a:lnTo>
                  <a:lnTo>
                    <a:pt x="7" y="693"/>
                  </a:lnTo>
                  <a:lnTo>
                    <a:pt x="11" y="706"/>
                  </a:lnTo>
                  <a:lnTo>
                    <a:pt x="14" y="717"/>
                  </a:lnTo>
                  <a:lnTo>
                    <a:pt x="18" y="727"/>
                  </a:lnTo>
                  <a:lnTo>
                    <a:pt x="26" y="740"/>
                  </a:lnTo>
                  <a:lnTo>
                    <a:pt x="29" y="745"/>
                  </a:lnTo>
                  <a:lnTo>
                    <a:pt x="21" y="695"/>
                  </a:lnTo>
                  <a:lnTo>
                    <a:pt x="42" y="734"/>
                  </a:lnTo>
                  <a:lnTo>
                    <a:pt x="42" y="734"/>
                  </a:lnTo>
                  <a:lnTo>
                    <a:pt x="43" y="677"/>
                  </a:lnTo>
                  <a:lnTo>
                    <a:pt x="45" y="631"/>
                  </a:lnTo>
                  <a:lnTo>
                    <a:pt x="48" y="612"/>
                  </a:lnTo>
                  <a:lnTo>
                    <a:pt x="50" y="596"/>
                  </a:lnTo>
                  <a:lnTo>
                    <a:pt x="50" y="596"/>
                  </a:lnTo>
                  <a:lnTo>
                    <a:pt x="53" y="583"/>
                  </a:lnTo>
                  <a:lnTo>
                    <a:pt x="57" y="570"/>
                  </a:lnTo>
                  <a:lnTo>
                    <a:pt x="69" y="54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1" y="523"/>
                  </a:lnTo>
                  <a:lnTo>
                    <a:pt x="78" y="545"/>
                  </a:lnTo>
                  <a:lnTo>
                    <a:pt x="77" y="576"/>
                  </a:lnTo>
                  <a:lnTo>
                    <a:pt x="77" y="594"/>
                  </a:lnTo>
                  <a:lnTo>
                    <a:pt x="78" y="611"/>
                  </a:lnTo>
                  <a:lnTo>
                    <a:pt x="78" y="611"/>
                  </a:lnTo>
                  <a:lnTo>
                    <a:pt x="80" y="627"/>
                  </a:lnTo>
                  <a:lnTo>
                    <a:pt x="82" y="641"/>
                  </a:lnTo>
                  <a:lnTo>
                    <a:pt x="85" y="656"/>
                  </a:lnTo>
                  <a:lnTo>
                    <a:pt x="89" y="668"/>
                  </a:lnTo>
                  <a:lnTo>
                    <a:pt x="95" y="685"/>
                  </a:lnTo>
                  <a:lnTo>
                    <a:pt x="97" y="693"/>
                  </a:lnTo>
                  <a:lnTo>
                    <a:pt x="97" y="693"/>
                  </a:lnTo>
                  <a:lnTo>
                    <a:pt x="94" y="645"/>
                  </a:lnTo>
                  <a:lnTo>
                    <a:pt x="91" y="603"/>
                  </a:lnTo>
                  <a:lnTo>
                    <a:pt x="90" y="583"/>
                  </a:lnTo>
                  <a:lnTo>
                    <a:pt x="91" y="567"/>
                  </a:lnTo>
                  <a:lnTo>
                    <a:pt x="91" y="567"/>
                  </a:lnTo>
                  <a:lnTo>
                    <a:pt x="94" y="552"/>
                  </a:lnTo>
                  <a:lnTo>
                    <a:pt x="96" y="540"/>
                  </a:lnTo>
                  <a:lnTo>
                    <a:pt x="101" y="530"/>
                  </a:lnTo>
                  <a:lnTo>
                    <a:pt x="106" y="520"/>
                  </a:lnTo>
                  <a:lnTo>
                    <a:pt x="114" y="510"/>
                  </a:lnTo>
                  <a:lnTo>
                    <a:pt x="117" y="505"/>
                  </a:lnTo>
                  <a:lnTo>
                    <a:pt x="117" y="505"/>
                  </a:lnTo>
                  <a:lnTo>
                    <a:pt x="116" y="514"/>
                  </a:lnTo>
                  <a:lnTo>
                    <a:pt x="115" y="538"/>
                  </a:lnTo>
                  <a:lnTo>
                    <a:pt x="114" y="571"/>
                  </a:lnTo>
                  <a:lnTo>
                    <a:pt x="114" y="589"/>
                  </a:lnTo>
                  <a:lnTo>
                    <a:pt x="115" y="606"/>
                  </a:lnTo>
                  <a:lnTo>
                    <a:pt x="115" y="606"/>
                  </a:lnTo>
                  <a:lnTo>
                    <a:pt x="116" y="624"/>
                  </a:lnTo>
                  <a:lnTo>
                    <a:pt x="120" y="641"/>
                  </a:lnTo>
                  <a:lnTo>
                    <a:pt x="127" y="673"/>
                  </a:lnTo>
                  <a:lnTo>
                    <a:pt x="133" y="697"/>
                  </a:lnTo>
                  <a:lnTo>
                    <a:pt x="135" y="706"/>
                  </a:lnTo>
                  <a:lnTo>
                    <a:pt x="135" y="706"/>
                  </a:lnTo>
                  <a:lnTo>
                    <a:pt x="134" y="682"/>
                  </a:lnTo>
                  <a:lnTo>
                    <a:pt x="130" y="627"/>
                  </a:lnTo>
                  <a:lnTo>
                    <a:pt x="130" y="597"/>
                  </a:lnTo>
                  <a:lnTo>
                    <a:pt x="129" y="567"/>
                  </a:lnTo>
                  <a:lnTo>
                    <a:pt x="130" y="542"/>
                  </a:lnTo>
                  <a:lnTo>
                    <a:pt x="132" y="531"/>
                  </a:lnTo>
                  <a:lnTo>
                    <a:pt x="133" y="523"/>
                  </a:lnTo>
                  <a:lnTo>
                    <a:pt x="133" y="523"/>
                  </a:lnTo>
                  <a:lnTo>
                    <a:pt x="138" y="508"/>
                  </a:lnTo>
                  <a:lnTo>
                    <a:pt x="145" y="495"/>
                  </a:lnTo>
                  <a:lnTo>
                    <a:pt x="153" y="483"/>
                  </a:lnTo>
                  <a:lnTo>
                    <a:pt x="161" y="474"/>
                  </a:lnTo>
                  <a:lnTo>
                    <a:pt x="170" y="466"/>
                  </a:lnTo>
                  <a:lnTo>
                    <a:pt x="176" y="460"/>
                  </a:lnTo>
                  <a:lnTo>
                    <a:pt x="183" y="455"/>
                  </a:lnTo>
                  <a:lnTo>
                    <a:pt x="174" y="481"/>
                  </a:lnTo>
                  <a:lnTo>
                    <a:pt x="174" y="481"/>
                  </a:lnTo>
                  <a:lnTo>
                    <a:pt x="178" y="480"/>
                  </a:lnTo>
                  <a:lnTo>
                    <a:pt x="189" y="476"/>
                  </a:lnTo>
                  <a:lnTo>
                    <a:pt x="202" y="468"/>
                  </a:lnTo>
                  <a:lnTo>
                    <a:pt x="209" y="463"/>
                  </a:lnTo>
                  <a:lnTo>
                    <a:pt x="216" y="457"/>
                  </a:lnTo>
                  <a:lnTo>
                    <a:pt x="216" y="457"/>
                  </a:lnTo>
                  <a:lnTo>
                    <a:pt x="224" y="448"/>
                  </a:lnTo>
                  <a:lnTo>
                    <a:pt x="235" y="436"/>
                  </a:lnTo>
                  <a:lnTo>
                    <a:pt x="257" y="406"/>
                  </a:lnTo>
                  <a:lnTo>
                    <a:pt x="283" y="371"/>
                  </a:lnTo>
                  <a:lnTo>
                    <a:pt x="283" y="371"/>
                  </a:lnTo>
                  <a:lnTo>
                    <a:pt x="291" y="405"/>
                  </a:lnTo>
                  <a:lnTo>
                    <a:pt x="306" y="486"/>
                  </a:lnTo>
                  <a:lnTo>
                    <a:pt x="315" y="531"/>
                  </a:lnTo>
                  <a:lnTo>
                    <a:pt x="324" y="573"/>
                  </a:lnTo>
                  <a:lnTo>
                    <a:pt x="333" y="607"/>
                  </a:lnTo>
                  <a:lnTo>
                    <a:pt x="337" y="619"/>
                  </a:lnTo>
                  <a:lnTo>
                    <a:pt x="339" y="627"/>
                  </a:lnTo>
                  <a:lnTo>
                    <a:pt x="339" y="627"/>
                  </a:lnTo>
                  <a:lnTo>
                    <a:pt x="355" y="663"/>
                  </a:lnTo>
                  <a:lnTo>
                    <a:pt x="372" y="708"/>
                  </a:lnTo>
                  <a:lnTo>
                    <a:pt x="389" y="754"/>
                  </a:lnTo>
                  <a:lnTo>
                    <a:pt x="396" y="773"/>
                  </a:lnTo>
                  <a:lnTo>
                    <a:pt x="401" y="789"/>
                  </a:lnTo>
                  <a:lnTo>
                    <a:pt x="401" y="789"/>
                  </a:lnTo>
                  <a:lnTo>
                    <a:pt x="403" y="807"/>
                  </a:lnTo>
                  <a:lnTo>
                    <a:pt x="407" y="829"/>
                  </a:lnTo>
                  <a:lnTo>
                    <a:pt x="413" y="884"/>
                  </a:lnTo>
                  <a:lnTo>
                    <a:pt x="420" y="973"/>
                  </a:lnTo>
                  <a:lnTo>
                    <a:pt x="420" y="973"/>
                  </a:lnTo>
                  <a:lnTo>
                    <a:pt x="421" y="992"/>
                  </a:lnTo>
                  <a:lnTo>
                    <a:pt x="421" y="1010"/>
                  </a:lnTo>
                  <a:lnTo>
                    <a:pt x="421" y="1019"/>
                  </a:lnTo>
                  <a:lnTo>
                    <a:pt x="422" y="1028"/>
                  </a:lnTo>
                  <a:lnTo>
                    <a:pt x="423" y="1038"/>
                  </a:lnTo>
                  <a:lnTo>
                    <a:pt x="427" y="1048"/>
                  </a:lnTo>
                  <a:lnTo>
                    <a:pt x="427" y="1048"/>
                  </a:lnTo>
                  <a:lnTo>
                    <a:pt x="435" y="1068"/>
                  </a:lnTo>
                  <a:lnTo>
                    <a:pt x="445" y="1087"/>
                  </a:lnTo>
                  <a:lnTo>
                    <a:pt x="453" y="1102"/>
                  </a:lnTo>
                  <a:lnTo>
                    <a:pt x="455" y="1108"/>
                  </a:lnTo>
                  <a:lnTo>
                    <a:pt x="457" y="1113"/>
                  </a:lnTo>
                  <a:lnTo>
                    <a:pt x="457" y="1113"/>
                  </a:lnTo>
                  <a:lnTo>
                    <a:pt x="468" y="1170"/>
                  </a:lnTo>
                  <a:lnTo>
                    <a:pt x="477" y="1209"/>
                  </a:lnTo>
                  <a:lnTo>
                    <a:pt x="479" y="1226"/>
                  </a:lnTo>
                  <a:lnTo>
                    <a:pt x="480" y="1238"/>
                  </a:lnTo>
                  <a:lnTo>
                    <a:pt x="480" y="1238"/>
                  </a:lnTo>
                  <a:lnTo>
                    <a:pt x="480" y="1289"/>
                  </a:lnTo>
                  <a:lnTo>
                    <a:pt x="481" y="1314"/>
                  </a:lnTo>
                  <a:lnTo>
                    <a:pt x="481" y="1325"/>
                  </a:lnTo>
                  <a:lnTo>
                    <a:pt x="484" y="1332"/>
                  </a:lnTo>
                  <a:lnTo>
                    <a:pt x="484" y="1332"/>
                  </a:lnTo>
                  <a:lnTo>
                    <a:pt x="486" y="1346"/>
                  </a:lnTo>
                  <a:lnTo>
                    <a:pt x="487" y="1361"/>
                  </a:lnTo>
                  <a:lnTo>
                    <a:pt x="487" y="1386"/>
                  </a:lnTo>
                  <a:lnTo>
                    <a:pt x="487" y="1386"/>
                  </a:lnTo>
                  <a:lnTo>
                    <a:pt x="487" y="1393"/>
                  </a:lnTo>
                  <a:lnTo>
                    <a:pt x="486" y="1401"/>
                  </a:lnTo>
                  <a:lnTo>
                    <a:pt x="487" y="1404"/>
                  </a:lnTo>
                  <a:lnTo>
                    <a:pt x="489" y="1408"/>
                  </a:lnTo>
                  <a:lnTo>
                    <a:pt x="491" y="1411"/>
                  </a:lnTo>
                  <a:lnTo>
                    <a:pt x="496" y="1415"/>
                  </a:lnTo>
                  <a:lnTo>
                    <a:pt x="496" y="1415"/>
                  </a:lnTo>
                  <a:lnTo>
                    <a:pt x="506" y="1421"/>
                  </a:lnTo>
                  <a:lnTo>
                    <a:pt x="518" y="1426"/>
                  </a:lnTo>
                  <a:lnTo>
                    <a:pt x="528" y="1429"/>
                  </a:lnTo>
                  <a:lnTo>
                    <a:pt x="538" y="1430"/>
                  </a:lnTo>
                  <a:lnTo>
                    <a:pt x="538" y="1430"/>
                  </a:lnTo>
                  <a:lnTo>
                    <a:pt x="563" y="1434"/>
                  </a:lnTo>
                  <a:lnTo>
                    <a:pt x="575" y="1435"/>
                  </a:lnTo>
                  <a:lnTo>
                    <a:pt x="583" y="1434"/>
                  </a:lnTo>
                  <a:lnTo>
                    <a:pt x="583" y="1434"/>
                  </a:lnTo>
                  <a:lnTo>
                    <a:pt x="587" y="1434"/>
                  </a:lnTo>
                  <a:lnTo>
                    <a:pt x="588" y="1434"/>
                  </a:lnTo>
                  <a:lnTo>
                    <a:pt x="592" y="1435"/>
                  </a:lnTo>
                  <a:lnTo>
                    <a:pt x="594" y="1435"/>
                  </a:lnTo>
                  <a:lnTo>
                    <a:pt x="594" y="1434"/>
                  </a:lnTo>
                  <a:lnTo>
                    <a:pt x="595" y="1428"/>
                  </a:lnTo>
                  <a:lnTo>
                    <a:pt x="595" y="1428"/>
                  </a:lnTo>
                  <a:lnTo>
                    <a:pt x="598" y="1413"/>
                  </a:lnTo>
                  <a:lnTo>
                    <a:pt x="596" y="1405"/>
                  </a:lnTo>
                  <a:lnTo>
                    <a:pt x="594" y="1395"/>
                  </a:lnTo>
                  <a:lnTo>
                    <a:pt x="594" y="1395"/>
                  </a:lnTo>
                  <a:lnTo>
                    <a:pt x="590" y="1389"/>
                  </a:lnTo>
                  <a:lnTo>
                    <a:pt x="586" y="1383"/>
                  </a:lnTo>
                  <a:lnTo>
                    <a:pt x="576" y="1370"/>
                  </a:lnTo>
                  <a:lnTo>
                    <a:pt x="568" y="1360"/>
                  </a:lnTo>
                  <a:lnTo>
                    <a:pt x="564" y="1355"/>
                  </a:lnTo>
                  <a:lnTo>
                    <a:pt x="564" y="1355"/>
                  </a:lnTo>
                  <a:lnTo>
                    <a:pt x="563" y="1348"/>
                  </a:lnTo>
                  <a:lnTo>
                    <a:pt x="562" y="1333"/>
                  </a:lnTo>
                  <a:lnTo>
                    <a:pt x="560" y="1313"/>
                  </a:lnTo>
                  <a:lnTo>
                    <a:pt x="555" y="1293"/>
                  </a:lnTo>
                  <a:lnTo>
                    <a:pt x="555" y="1293"/>
                  </a:lnTo>
                  <a:lnTo>
                    <a:pt x="545" y="1263"/>
                  </a:lnTo>
                  <a:lnTo>
                    <a:pt x="543" y="1251"/>
                  </a:lnTo>
                  <a:lnTo>
                    <a:pt x="541" y="1237"/>
                  </a:lnTo>
                  <a:lnTo>
                    <a:pt x="541" y="1237"/>
                  </a:lnTo>
                  <a:lnTo>
                    <a:pt x="530" y="1165"/>
                  </a:lnTo>
                  <a:lnTo>
                    <a:pt x="524" y="1120"/>
                  </a:lnTo>
                  <a:lnTo>
                    <a:pt x="523" y="1101"/>
                  </a:lnTo>
                  <a:lnTo>
                    <a:pt x="522" y="1086"/>
                  </a:lnTo>
                  <a:lnTo>
                    <a:pt x="522" y="1086"/>
                  </a:lnTo>
                  <a:lnTo>
                    <a:pt x="522" y="1075"/>
                  </a:lnTo>
                  <a:lnTo>
                    <a:pt x="523" y="1066"/>
                  </a:lnTo>
                  <a:lnTo>
                    <a:pt x="526" y="1050"/>
                  </a:lnTo>
                  <a:lnTo>
                    <a:pt x="529" y="1043"/>
                  </a:lnTo>
                  <a:lnTo>
                    <a:pt x="530" y="1033"/>
                  </a:lnTo>
                  <a:lnTo>
                    <a:pt x="531" y="1023"/>
                  </a:lnTo>
                  <a:lnTo>
                    <a:pt x="530" y="1009"/>
                  </a:lnTo>
                  <a:lnTo>
                    <a:pt x="530" y="1009"/>
                  </a:lnTo>
                  <a:lnTo>
                    <a:pt x="529" y="993"/>
                  </a:lnTo>
                  <a:lnTo>
                    <a:pt x="526" y="978"/>
                  </a:lnTo>
                  <a:lnTo>
                    <a:pt x="521" y="952"/>
                  </a:lnTo>
                  <a:lnTo>
                    <a:pt x="515" y="933"/>
                  </a:lnTo>
                  <a:lnTo>
                    <a:pt x="511" y="925"/>
                  </a:lnTo>
                  <a:lnTo>
                    <a:pt x="511" y="925"/>
                  </a:lnTo>
                  <a:lnTo>
                    <a:pt x="513" y="885"/>
                  </a:lnTo>
                  <a:lnTo>
                    <a:pt x="517" y="795"/>
                  </a:lnTo>
                  <a:lnTo>
                    <a:pt x="519" y="747"/>
                  </a:lnTo>
                  <a:lnTo>
                    <a:pt x="523" y="706"/>
                  </a:lnTo>
                  <a:lnTo>
                    <a:pt x="525" y="677"/>
                  </a:lnTo>
                  <a:lnTo>
                    <a:pt x="528" y="669"/>
                  </a:lnTo>
                  <a:lnTo>
                    <a:pt x="529" y="668"/>
                  </a:lnTo>
                  <a:lnTo>
                    <a:pt x="529" y="666"/>
                  </a:lnTo>
                  <a:lnTo>
                    <a:pt x="529" y="666"/>
                  </a:lnTo>
                  <a:lnTo>
                    <a:pt x="538" y="671"/>
                  </a:lnTo>
                  <a:lnTo>
                    <a:pt x="551" y="679"/>
                  </a:lnTo>
                  <a:lnTo>
                    <a:pt x="557" y="684"/>
                  </a:lnTo>
                  <a:lnTo>
                    <a:pt x="562" y="689"/>
                  </a:lnTo>
                  <a:lnTo>
                    <a:pt x="567" y="695"/>
                  </a:lnTo>
                  <a:lnTo>
                    <a:pt x="570" y="701"/>
                  </a:lnTo>
                  <a:lnTo>
                    <a:pt x="570" y="701"/>
                  </a:lnTo>
                  <a:lnTo>
                    <a:pt x="576" y="727"/>
                  </a:lnTo>
                  <a:lnTo>
                    <a:pt x="583" y="772"/>
                  </a:lnTo>
                  <a:lnTo>
                    <a:pt x="586" y="797"/>
                  </a:lnTo>
                  <a:lnTo>
                    <a:pt x="587" y="821"/>
                  </a:lnTo>
                  <a:lnTo>
                    <a:pt x="587" y="843"/>
                  </a:lnTo>
                  <a:lnTo>
                    <a:pt x="587" y="853"/>
                  </a:lnTo>
                  <a:lnTo>
                    <a:pt x="586" y="860"/>
                  </a:lnTo>
                  <a:lnTo>
                    <a:pt x="586" y="860"/>
                  </a:lnTo>
                  <a:lnTo>
                    <a:pt x="568" y="929"/>
                  </a:lnTo>
                  <a:lnTo>
                    <a:pt x="561" y="960"/>
                  </a:lnTo>
                  <a:lnTo>
                    <a:pt x="556" y="979"/>
                  </a:lnTo>
                  <a:lnTo>
                    <a:pt x="556" y="979"/>
                  </a:lnTo>
                  <a:lnTo>
                    <a:pt x="557" y="999"/>
                  </a:lnTo>
                  <a:lnTo>
                    <a:pt x="560" y="1030"/>
                  </a:lnTo>
                  <a:lnTo>
                    <a:pt x="564" y="1063"/>
                  </a:lnTo>
                  <a:lnTo>
                    <a:pt x="568" y="1088"/>
                  </a:lnTo>
                  <a:lnTo>
                    <a:pt x="568" y="1088"/>
                  </a:lnTo>
                  <a:lnTo>
                    <a:pt x="575" y="1119"/>
                  </a:lnTo>
                  <a:lnTo>
                    <a:pt x="589" y="1164"/>
                  </a:lnTo>
                  <a:lnTo>
                    <a:pt x="606" y="1209"/>
                  </a:lnTo>
                  <a:lnTo>
                    <a:pt x="613" y="1228"/>
                  </a:lnTo>
                  <a:lnTo>
                    <a:pt x="619" y="1240"/>
                  </a:lnTo>
                  <a:lnTo>
                    <a:pt x="619" y="1240"/>
                  </a:lnTo>
                  <a:lnTo>
                    <a:pt x="624" y="1251"/>
                  </a:lnTo>
                  <a:lnTo>
                    <a:pt x="630" y="1263"/>
                  </a:lnTo>
                  <a:lnTo>
                    <a:pt x="639" y="1290"/>
                  </a:lnTo>
                  <a:lnTo>
                    <a:pt x="646" y="1316"/>
                  </a:lnTo>
                  <a:lnTo>
                    <a:pt x="649" y="1332"/>
                  </a:lnTo>
                  <a:lnTo>
                    <a:pt x="649" y="1332"/>
                  </a:lnTo>
                  <a:lnTo>
                    <a:pt x="651" y="1342"/>
                  </a:lnTo>
                  <a:lnTo>
                    <a:pt x="656" y="1357"/>
                  </a:lnTo>
                  <a:lnTo>
                    <a:pt x="662" y="1371"/>
                  </a:lnTo>
                  <a:lnTo>
                    <a:pt x="665" y="1377"/>
                  </a:lnTo>
                  <a:lnTo>
                    <a:pt x="669" y="1380"/>
                  </a:lnTo>
                  <a:lnTo>
                    <a:pt x="669" y="1380"/>
                  </a:lnTo>
                  <a:lnTo>
                    <a:pt x="675" y="1388"/>
                  </a:lnTo>
                  <a:lnTo>
                    <a:pt x="679" y="1397"/>
                  </a:lnTo>
                  <a:lnTo>
                    <a:pt x="688" y="1413"/>
                  </a:lnTo>
                  <a:lnTo>
                    <a:pt x="688" y="1413"/>
                  </a:lnTo>
                  <a:lnTo>
                    <a:pt x="689" y="1417"/>
                  </a:lnTo>
                  <a:lnTo>
                    <a:pt x="689" y="1420"/>
                  </a:lnTo>
                  <a:lnTo>
                    <a:pt x="690" y="1422"/>
                  </a:lnTo>
                  <a:lnTo>
                    <a:pt x="692" y="1424"/>
                  </a:lnTo>
                  <a:lnTo>
                    <a:pt x="697" y="1426"/>
                  </a:lnTo>
                  <a:lnTo>
                    <a:pt x="703" y="1428"/>
                  </a:lnTo>
                  <a:lnTo>
                    <a:pt x="711" y="1429"/>
                  </a:lnTo>
                  <a:lnTo>
                    <a:pt x="711" y="1429"/>
                  </a:lnTo>
                  <a:lnTo>
                    <a:pt x="732" y="1429"/>
                  </a:lnTo>
                  <a:lnTo>
                    <a:pt x="751" y="1429"/>
                  </a:lnTo>
                  <a:lnTo>
                    <a:pt x="759" y="1427"/>
                  </a:lnTo>
                  <a:lnTo>
                    <a:pt x="766" y="1424"/>
                  </a:lnTo>
                  <a:lnTo>
                    <a:pt x="772" y="1422"/>
                  </a:lnTo>
                  <a:lnTo>
                    <a:pt x="774" y="1417"/>
                  </a:lnTo>
                  <a:lnTo>
                    <a:pt x="774" y="1417"/>
                  </a:lnTo>
                  <a:lnTo>
                    <a:pt x="779" y="1408"/>
                  </a:lnTo>
                  <a:lnTo>
                    <a:pt x="781" y="1399"/>
                  </a:lnTo>
                  <a:lnTo>
                    <a:pt x="781" y="1395"/>
                  </a:lnTo>
                  <a:lnTo>
                    <a:pt x="781" y="1390"/>
                  </a:lnTo>
                  <a:lnTo>
                    <a:pt x="780" y="1386"/>
                  </a:lnTo>
                  <a:lnTo>
                    <a:pt x="779" y="1382"/>
                  </a:lnTo>
                  <a:lnTo>
                    <a:pt x="779" y="1382"/>
                  </a:lnTo>
                  <a:lnTo>
                    <a:pt x="775" y="1378"/>
                  </a:lnTo>
                  <a:lnTo>
                    <a:pt x="769" y="1373"/>
                  </a:lnTo>
                  <a:lnTo>
                    <a:pt x="758" y="1365"/>
                  </a:lnTo>
                  <a:lnTo>
                    <a:pt x="747" y="1355"/>
                  </a:lnTo>
                  <a:lnTo>
                    <a:pt x="743" y="1352"/>
                  </a:lnTo>
                  <a:lnTo>
                    <a:pt x="741" y="1348"/>
                  </a:lnTo>
                  <a:lnTo>
                    <a:pt x="741" y="1348"/>
                  </a:lnTo>
                  <a:lnTo>
                    <a:pt x="742" y="1338"/>
                  </a:lnTo>
                  <a:lnTo>
                    <a:pt x="745" y="1323"/>
                  </a:lnTo>
                  <a:lnTo>
                    <a:pt x="745" y="1315"/>
                  </a:lnTo>
                  <a:lnTo>
                    <a:pt x="745" y="1308"/>
                  </a:lnTo>
                  <a:lnTo>
                    <a:pt x="743" y="1300"/>
                  </a:lnTo>
                  <a:lnTo>
                    <a:pt x="741" y="1293"/>
                  </a:lnTo>
                  <a:lnTo>
                    <a:pt x="741" y="1293"/>
                  </a:lnTo>
                  <a:lnTo>
                    <a:pt x="737" y="1285"/>
                  </a:lnTo>
                  <a:lnTo>
                    <a:pt x="733" y="1278"/>
                  </a:lnTo>
                  <a:lnTo>
                    <a:pt x="722" y="1262"/>
                  </a:lnTo>
                  <a:lnTo>
                    <a:pt x="715" y="1252"/>
                  </a:lnTo>
                  <a:lnTo>
                    <a:pt x="709" y="1241"/>
                  </a:lnTo>
                  <a:lnTo>
                    <a:pt x="702" y="1228"/>
                  </a:lnTo>
                  <a:lnTo>
                    <a:pt x="696" y="1214"/>
                  </a:lnTo>
                  <a:lnTo>
                    <a:pt x="696" y="1214"/>
                  </a:lnTo>
                  <a:lnTo>
                    <a:pt x="685" y="1177"/>
                  </a:lnTo>
                  <a:lnTo>
                    <a:pt x="675" y="1140"/>
                  </a:lnTo>
                  <a:lnTo>
                    <a:pt x="668" y="1111"/>
                  </a:lnTo>
                  <a:lnTo>
                    <a:pt x="665" y="1094"/>
                  </a:lnTo>
                  <a:lnTo>
                    <a:pt x="665" y="1094"/>
                  </a:lnTo>
                  <a:lnTo>
                    <a:pt x="668" y="1064"/>
                  </a:lnTo>
                  <a:lnTo>
                    <a:pt x="676" y="1006"/>
                  </a:lnTo>
                  <a:lnTo>
                    <a:pt x="681" y="974"/>
                  </a:lnTo>
                  <a:lnTo>
                    <a:pt x="686" y="943"/>
                  </a:lnTo>
                  <a:lnTo>
                    <a:pt x="692" y="918"/>
                  </a:lnTo>
                  <a:lnTo>
                    <a:pt x="696" y="908"/>
                  </a:lnTo>
                  <a:lnTo>
                    <a:pt x="698" y="900"/>
                  </a:lnTo>
                  <a:lnTo>
                    <a:pt x="698" y="900"/>
                  </a:lnTo>
                  <a:lnTo>
                    <a:pt x="704" y="886"/>
                  </a:lnTo>
                  <a:lnTo>
                    <a:pt x="710" y="868"/>
                  </a:lnTo>
                  <a:lnTo>
                    <a:pt x="720" y="828"/>
                  </a:lnTo>
                  <a:lnTo>
                    <a:pt x="728" y="791"/>
                  </a:lnTo>
                  <a:lnTo>
                    <a:pt x="734" y="769"/>
                  </a:lnTo>
                  <a:lnTo>
                    <a:pt x="734" y="769"/>
                  </a:lnTo>
                  <a:lnTo>
                    <a:pt x="741" y="751"/>
                  </a:lnTo>
                  <a:lnTo>
                    <a:pt x="751" y="728"/>
                  </a:lnTo>
                  <a:lnTo>
                    <a:pt x="765" y="700"/>
                  </a:lnTo>
                  <a:lnTo>
                    <a:pt x="809" y="693"/>
                  </a:lnTo>
                  <a:lnTo>
                    <a:pt x="809" y="693"/>
                  </a:lnTo>
                  <a:lnTo>
                    <a:pt x="824" y="817"/>
                  </a:lnTo>
                  <a:lnTo>
                    <a:pt x="824" y="817"/>
                  </a:lnTo>
                  <a:lnTo>
                    <a:pt x="836" y="897"/>
                  </a:lnTo>
                  <a:lnTo>
                    <a:pt x="841" y="937"/>
                  </a:lnTo>
                  <a:lnTo>
                    <a:pt x="841" y="953"/>
                  </a:lnTo>
                  <a:lnTo>
                    <a:pt x="841" y="963"/>
                  </a:lnTo>
                  <a:lnTo>
                    <a:pt x="841" y="963"/>
                  </a:lnTo>
                  <a:lnTo>
                    <a:pt x="839" y="984"/>
                  </a:lnTo>
                  <a:lnTo>
                    <a:pt x="838" y="1006"/>
                  </a:lnTo>
                  <a:lnTo>
                    <a:pt x="838" y="1044"/>
                  </a:lnTo>
                  <a:lnTo>
                    <a:pt x="838" y="1044"/>
                  </a:lnTo>
                  <a:lnTo>
                    <a:pt x="839" y="1050"/>
                  </a:lnTo>
                  <a:lnTo>
                    <a:pt x="842" y="1057"/>
                  </a:lnTo>
                  <a:lnTo>
                    <a:pt x="848" y="1079"/>
                  </a:lnTo>
                  <a:lnTo>
                    <a:pt x="851" y="1092"/>
                  </a:lnTo>
                  <a:lnTo>
                    <a:pt x="855" y="1107"/>
                  </a:lnTo>
                  <a:lnTo>
                    <a:pt x="857" y="1125"/>
                  </a:lnTo>
                  <a:lnTo>
                    <a:pt x="860" y="1144"/>
                  </a:lnTo>
                  <a:lnTo>
                    <a:pt x="860" y="1144"/>
                  </a:lnTo>
                  <a:lnTo>
                    <a:pt x="861" y="1167"/>
                  </a:lnTo>
                  <a:lnTo>
                    <a:pt x="860" y="1192"/>
                  </a:lnTo>
                  <a:lnTo>
                    <a:pt x="856" y="1215"/>
                  </a:lnTo>
                  <a:lnTo>
                    <a:pt x="852" y="1239"/>
                  </a:lnTo>
                  <a:lnTo>
                    <a:pt x="844" y="1279"/>
                  </a:lnTo>
                  <a:lnTo>
                    <a:pt x="839" y="1298"/>
                  </a:lnTo>
                  <a:lnTo>
                    <a:pt x="839" y="1298"/>
                  </a:lnTo>
                  <a:lnTo>
                    <a:pt x="837" y="1310"/>
                  </a:lnTo>
                  <a:lnTo>
                    <a:pt x="837" y="1316"/>
                  </a:lnTo>
                  <a:lnTo>
                    <a:pt x="838" y="1321"/>
                  </a:lnTo>
                  <a:lnTo>
                    <a:pt x="838" y="1321"/>
                  </a:lnTo>
                  <a:lnTo>
                    <a:pt x="843" y="1338"/>
                  </a:lnTo>
                  <a:lnTo>
                    <a:pt x="845" y="1347"/>
                  </a:lnTo>
                  <a:lnTo>
                    <a:pt x="847" y="1354"/>
                  </a:lnTo>
                  <a:lnTo>
                    <a:pt x="847" y="1354"/>
                  </a:lnTo>
                  <a:lnTo>
                    <a:pt x="845" y="1374"/>
                  </a:lnTo>
                  <a:lnTo>
                    <a:pt x="844" y="1391"/>
                  </a:lnTo>
                  <a:lnTo>
                    <a:pt x="844" y="1391"/>
                  </a:lnTo>
                  <a:lnTo>
                    <a:pt x="838" y="1404"/>
                  </a:lnTo>
                  <a:lnTo>
                    <a:pt x="837" y="1408"/>
                  </a:lnTo>
                  <a:lnTo>
                    <a:pt x="837" y="1413"/>
                  </a:lnTo>
                  <a:lnTo>
                    <a:pt x="838" y="1415"/>
                  </a:lnTo>
                  <a:lnTo>
                    <a:pt x="839" y="1417"/>
                  </a:lnTo>
                  <a:lnTo>
                    <a:pt x="839" y="1417"/>
                  </a:lnTo>
                  <a:lnTo>
                    <a:pt x="844" y="1420"/>
                  </a:lnTo>
                  <a:lnTo>
                    <a:pt x="852" y="1421"/>
                  </a:lnTo>
                  <a:lnTo>
                    <a:pt x="863" y="1423"/>
                  </a:lnTo>
                  <a:lnTo>
                    <a:pt x="876" y="1424"/>
                  </a:lnTo>
                  <a:lnTo>
                    <a:pt x="889" y="1424"/>
                  </a:lnTo>
                  <a:lnTo>
                    <a:pt x="901" y="1424"/>
                  </a:lnTo>
                  <a:lnTo>
                    <a:pt x="913" y="1422"/>
                  </a:lnTo>
                  <a:lnTo>
                    <a:pt x="922" y="1418"/>
                  </a:lnTo>
                  <a:lnTo>
                    <a:pt x="922" y="1418"/>
                  </a:lnTo>
                  <a:lnTo>
                    <a:pt x="937" y="1414"/>
                  </a:lnTo>
                  <a:lnTo>
                    <a:pt x="944" y="1411"/>
                  </a:lnTo>
                  <a:lnTo>
                    <a:pt x="946" y="1410"/>
                  </a:lnTo>
                  <a:lnTo>
                    <a:pt x="946" y="1409"/>
                  </a:lnTo>
                  <a:lnTo>
                    <a:pt x="945" y="1403"/>
                  </a:lnTo>
                  <a:lnTo>
                    <a:pt x="945" y="1403"/>
                  </a:lnTo>
                  <a:lnTo>
                    <a:pt x="933" y="1379"/>
                  </a:lnTo>
                  <a:lnTo>
                    <a:pt x="927" y="1365"/>
                  </a:lnTo>
                  <a:lnTo>
                    <a:pt x="925" y="1359"/>
                  </a:lnTo>
                  <a:lnTo>
                    <a:pt x="925" y="1354"/>
                  </a:lnTo>
                  <a:lnTo>
                    <a:pt x="925" y="1354"/>
                  </a:lnTo>
                  <a:lnTo>
                    <a:pt x="925" y="1345"/>
                  </a:lnTo>
                  <a:lnTo>
                    <a:pt x="925" y="1336"/>
                  </a:lnTo>
                  <a:lnTo>
                    <a:pt x="926" y="1328"/>
                  </a:lnTo>
                  <a:lnTo>
                    <a:pt x="926" y="1320"/>
                  </a:lnTo>
                  <a:lnTo>
                    <a:pt x="926" y="1320"/>
                  </a:lnTo>
                  <a:lnTo>
                    <a:pt x="926" y="1296"/>
                  </a:lnTo>
                  <a:lnTo>
                    <a:pt x="925" y="1281"/>
                  </a:lnTo>
                  <a:lnTo>
                    <a:pt x="922" y="1265"/>
                  </a:lnTo>
                  <a:lnTo>
                    <a:pt x="922" y="1265"/>
                  </a:lnTo>
                  <a:lnTo>
                    <a:pt x="920" y="1240"/>
                  </a:lnTo>
                  <a:lnTo>
                    <a:pt x="918" y="1208"/>
                  </a:lnTo>
                  <a:lnTo>
                    <a:pt x="916" y="1174"/>
                  </a:lnTo>
                  <a:lnTo>
                    <a:pt x="916" y="1146"/>
                  </a:lnTo>
                  <a:lnTo>
                    <a:pt x="916" y="1146"/>
                  </a:lnTo>
                  <a:lnTo>
                    <a:pt x="919" y="1134"/>
                  </a:lnTo>
                  <a:lnTo>
                    <a:pt x="921" y="1120"/>
                  </a:lnTo>
                  <a:lnTo>
                    <a:pt x="932" y="1086"/>
                  </a:lnTo>
                  <a:lnTo>
                    <a:pt x="941" y="1050"/>
                  </a:lnTo>
                  <a:lnTo>
                    <a:pt x="945" y="1032"/>
                  </a:lnTo>
                  <a:lnTo>
                    <a:pt x="946" y="1016"/>
                  </a:lnTo>
                  <a:lnTo>
                    <a:pt x="946" y="1016"/>
                  </a:lnTo>
                  <a:lnTo>
                    <a:pt x="947" y="988"/>
                  </a:lnTo>
                  <a:lnTo>
                    <a:pt x="948" y="968"/>
                  </a:lnTo>
                  <a:lnTo>
                    <a:pt x="948" y="961"/>
                  </a:lnTo>
                  <a:lnTo>
                    <a:pt x="947" y="953"/>
                  </a:lnTo>
                  <a:lnTo>
                    <a:pt x="945" y="947"/>
                  </a:lnTo>
                  <a:lnTo>
                    <a:pt x="943" y="940"/>
                  </a:lnTo>
                  <a:lnTo>
                    <a:pt x="943" y="940"/>
                  </a:lnTo>
                  <a:lnTo>
                    <a:pt x="940" y="935"/>
                  </a:lnTo>
                  <a:lnTo>
                    <a:pt x="939" y="928"/>
                  </a:lnTo>
                  <a:lnTo>
                    <a:pt x="938" y="905"/>
                  </a:lnTo>
                  <a:lnTo>
                    <a:pt x="938" y="877"/>
                  </a:lnTo>
                  <a:lnTo>
                    <a:pt x="938" y="845"/>
                  </a:lnTo>
                  <a:lnTo>
                    <a:pt x="940" y="784"/>
                  </a:lnTo>
                  <a:lnTo>
                    <a:pt x="943" y="763"/>
                  </a:lnTo>
                  <a:lnTo>
                    <a:pt x="945" y="750"/>
                  </a:lnTo>
                  <a:lnTo>
                    <a:pt x="945" y="750"/>
                  </a:lnTo>
                  <a:lnTo>
                    <a:pt x="951" y="734"/>
                  </a:lnTo>
                  <a:lnTo>
                    <a:pt x="959" y="720"/>
                  </a:lnTo>
                  <a:lnTo>
                    <a:pt x="967" y="706"/>
                  </a:lnTo>
                  <a:lnTo>
                    <a:pt x="967" y="706"/>
                  </a:lnTo>
                  <a:lnTo>
                    <a:pt x="984" y="706"/>
                  </a:lnTo>
                  <a:lnTo>
                    <a:pt x="996" y="706"/>
                  </a:lnTo>
                  <a:lnTo>
                    <a:pt x="999" y="707"/>
                  </a:lnTo>
                  <a:lnTo>
                    <a:pt x="1001" y="708"/>
                  </a:lnTo>
                  <a:lnTo>
                    <a:pt x="1001" y="708"/>
                  </a:lnTo>
                  <a:lnTo>
                    <a:pt x="1001" y="795"/>
                  </a:lnTo>
                  <a:lnTo>
                    <a:pt x="1002" y="860"/>
                  </a:lnTo>
                  <a:lnTo>
                    <a:pt x="1001" y="905"/>
                  </a:lnTo>
                  <a:lnTo>
                    <a:pt x="1001" y="905"/>
                  </a:lnTo>
                  <a:lnTo>
                    <a:pt x="1001" y="961"/>
                  </a:lnTo>
                  <a:lnTo>
                    <a:pt x="1002" y="986"/>
                  </a:lnTo>
                  <a:lnTo>
                    <a:pt x="1003" y="1005"/>
                  </a:lnTo>
                  <a:lnTo>
                    <a:pt x="1003" y="1005"/>
                  </a:lnTo>
                  <a:lnTo>
                    <a:pt x="1008" y="1037"/>
                  </a:lnTo>
                  <a:lnTo>
                    <a:pt x="1009" y="1056"/>
                  </a:lnTo>
                  <a:lnTo>
                    <a:pt x="1008" y="1066"/>
                  </a:lnTo>
                  <a:lnTo>
                    <a:pt x="1007" y="1076"/>
                  </a:lnTo>
                  <a:lnTo>
                    <a:pt x="1007" y="1076"/>
                  </a:lnTo>
                  <a:lnTo>
                    <a:pt x="1002" y="1115"/>
                  </a:lnTo>
                  <a:lnTo>
                    <a:pt x="995" y="1176"/>
                  </a:lnTo>
                  <a:lnTo>
                    <a:pt x="984" y="1262"/>
                  </a:lnTo>
                  <a:lnTo>
                    <a:pt x="984" y="1262"/>
                  </a:lnTo>
                  <a:lnTo>
                    <a:pt x="985" y="1268"/>
                  </a:lnTo>
                  <a:lnTo>
                    <a:pt x="988" y="1276"/>
                  </a:lnTo>
                  <a:lnTo>
                    <a:pt x="997" y="1297"/>
                  </a:lnTo>
                  <a:lnTo>
                    <a:pt x="1011" y="1325"/>
                  </a:lnTo>
                  <a:lnTo>
                    <a:pt x="1011" y="1325"/>
                  </a:lnTo>
                  <a:lnTo>
                    <a:pt x="1011" y="1344"/>
                  </a:lnTo>
                  <a:lnTo>
                    <a:pt x="1009" y="1376"/>
                  </a:lnTo>
                  <a:lnTo>
                    <a:pt x="1009" y="1376"/>
                  </a:lnTo>
                  <a:lnTo>
                    <a:pt x="1008" y="1388"/>
                  </a:lnTo>
                  <a:lnTo>
                    <a:pt x="1007" y="1397"/>
                  </a:lnTo>
                  <a:lnTo>
                    <a:pt x="1007" y="1405"/>
                  </a:lnTo>
                  <a:lnTo>
                    <a:pt x="1008" y="1408"/>
                  </a:lnTo>
                  <a:lnTo>
                    <a:pt x="1009" y="1410"/>
                  </a:lnTo>
                  <a:lnTo>
                    <a:pt x="1009" y="1410"/>
                  </a:lnTo>
                  <a:lnTo>
                    <a:pt x="1016" y="1414"/>
                  </a:lnTo>
                  <a:lnTo>
                    <a:pt x="1026" y="1417"/>
                  </a:lnTo>
                  <a:lnTo>
                    <a:pt x="1035" y="1418"/>
                  </a:lnTo>
                  <a:lnTo>
                    <a:pt x="1045" y="1420"/>
                  </a:lnTo>
                  <a:lnTo>
                    <a:pt x="1045" y="1420"/>
                  </a:lnTo>
                  <a:lnTo>
                    <a:pt x="1053" y="1421"/>
                  </a:lnTo>
                  <a:lnTo>
                    <a:pt x="1063" y="1423"/>
                  </a:lnTo>
                  <a:lnTo>
                    <a:pt x="1068" y="1423"/>
                  </a:lnTo>
                  <a:lnTo>
                    <a:pt x="1074" y="1422"/>
                  </a:lnTo>
                  <a:lnTo>
                    <a:pt x="1080" y="1421"/>
                  </a:lnTo>
                  <a:lnTo>
                    <a:pt x="1086" y="1417"/>
                  </a:lnTo>
                  <a:lnTo>
                    <a:pt x="1086" y="1417"/>
                  </a:lnTo>
                  <a:lnTo>
                    <a:pt x="1098" y="1410"/>
                  </a:lnTo>
                  <a:lnTo>
                    <a:pt x="1101" y="1407"/>
                  </a:lnTo>
                  <a:lnTo>
                    <a:pt x="1105" y="1403"/>
                  </a:lnTo>
                  <a:lnTo>
                    <a:pt x="1107" y="1398"/>
                  </a:lnTo>
                  <a:lnTo>
                    <a:pt x="1109" y="1393"/>
                  </a:lnTo>
                  <a:lnTo>
                    <a:pt x="1110" y="1389"/>
                  </a:lnTo>
                  <a:lnTo>
                    <a:pt x="1110" y="1383"/>
                  </a:lnTo>
                  <a:lnTo>
                    <a:pt x="1110" y="1383"/>
                  </a:lnTo>
                  <a:lnTo>
                    <a:pt x="1106" y="1370"/>
                  </a:lnTo>
                  <a:lnTo>
                    <a:pt x="1103" y="1355"/>
                  </a:lnTo>
                  <a:lnTo>
                    <a:pt x="1093" y="1325"/>
                  </a:lnTo>
                  <a:lnTo>
                    <a:pt x="1093" y="1325"/>
                  </a:lnTo>
                  <a:lnTo>
                    <a:pt x="1085" y="1297"/>
                  </a:lnTo>
                  <a:lnTo>
                    <a:pt x="1082" y="1284"/>
                  </a:lnTo>
                  <a:lnTo>
                    <a:pt x="1081" y="1269"/>
                  </a:lnTo>
                  <a:lnTo>
                    <a:pt x="1081" y="1269"/>
                  </a:lnTo>
                  <a:lnTo>
                    <a:pt x="1079" y="1215"/>
                  </a:lnTo>
                  <a:lnTo>
                    <a:pt x="1078" y="1178"/>
                  </a:lnTo>
                  <a:lnTo>
                    <a:pt x="1074" y="1143"/>
                  </a:lnTo>
                  <a:lnTo>
                    <a:pt x="1074" y="1143"/>
                  </a:lnTo>
                  <a:lnTo>
                    <a:pt x="1074" y="1121"/>
                  </a:lnTo>
                  <a:lnTo>
                    <a:pt x="1075" y="1096"/>
                  </a:lnTo>
                  <a:lnTo>
                    <a:pt x="1078" y="1069"/>
                  </a:lnTo>
                  <a:lnTo>
                    <a:pt x="1081" y="1041"/>
                  </a:lnTo>
                  <a:lnTo>
                    <a:pt x="1088" y="986"/>
                  </a:lnTo>
                  <a:lnTo>
                    <a:pt x="1095" y="948"/>
                  </a:lnTo>
                  <a:lnTo>
                    <a:pt x="1095" y="948"/>
                  </a:lnTo>
                  <a:lnTo>
                    <a:pt x="1107" y="884"/>
                  </a:lnTo>
                  <a:lnTo>
                    <a:pt x="1113" y="854"/>
                  </a:lnTo>
                  <a:lnTo>
                    <a:pt x="1118" y="834"/>
                  </a:lnTo>
                  <a:lnTo>
                    <a:pt x="1118" y="834"/>
                  </a:lnTo>
                  <a:lnTo>
                    <a:pt x="1146" y="759"/>
                  </a:lnTo>
                  <a:lnTo>
                    <a:pt x="1176" y="681"/>
                  </a:lnTo>
                  <a:lnTo>
                    <a:pt x="1176" y="681"/>
                  </a:lnTo>
                  <a:lnTo>
                    <a:pt x="1182" y="665"/>
                  </a:lnTo>
                  <a:lnTo>
                    <a:pt x="1188" y="651"/>
                  </a:lnTo>
                  <a:lnTo>
                    <a:pt x="1195" y="640"/>
                  </a:lnTo>
                  <a:lnTo>
                    <a:pt x="1197" y="638"/>
                  </a:lnTo>
                  <a:lnTo>
                    <a:pt x="1200" y="637"/>
                  </a:lnTo>
                  <a:lnTo>
                    <a:pt x="1200" y="637"/>
                  </a:lnTo>
                  <a:lnTo>
                    <a:pt x="1214" y="641"/>
                  </a:lnTo>
                  <a:lnTo>
                    <a:pt x="1242" y="653"/>
                  </a:lnTo>
                  <a:lnTo>
                    <a:pt x="1274" y="668"/>
                  </a:lnTo>
                  <a:lnTo>
                    <a:pt x="1288" y="675"/>
                  </a:lnTo>
                  <a:lnTo>
                    <a:pt x="1298" y="682"/>
                  </a:lnTo>
                  <a:lnTo>
                    <a:pt x="1298" y="682"/>
                  </a:lnTo>
                  <a:lnTo>
                    <a:pt x="1308" y="689"/>
                  </a:lnTo>
                  <a:lnTo>
                    <a:pt x="1318" y="697"/>
                  </a:lnTo>
                  <a:lnTo>
                    <a:pt x="1339" y="717"/>
                  </a:lnTo>
                  <a:lnTo>
                    <a:pt x="1348" y="727"/>
                  </a:lnTo>
                  <a:lnTo>
                    <a:pt x="1355" y="736"/>
                  </a:lnTo>
                  <a:lnTo>
                    <a:pt x="1360" y="746"/>
                  </a:lnTo>
                  <a:lnTo>
                    <a:pt x="1363" y="752"/>
                  </a:lnTo>
                  <a:lnTo>
                    <a:pt x="1363" y="752"/>
                  </a:lnTo>
                  <a:lnTo>
                    <a:pt x="1363" y="755"/>
                  </a:lnTo>
                  <a:lnTo>
                    <a:pt x="1362" y="761"/>
                  </a:lnTo>
                  <a:lnTo>
                    <a:pt x="1357" y="776"/>
                  </a:lnTo>
                  <a:lnTo>
                    <a:pt x="1346" y="817"/>
                  </a:lnTo>
                  <a:lnTo>
                    <a:pt x="1341" y="840"/>
                  </a:lnTo>
                  <a:lnTo>
                    <a:pt x="1340" y="851"/>
                  </a:lnTo>
                  <a:lnTo>
                    <a:pt x="1339" y="861"/>
                  </a:lnTo>
                  <a:lnTo>
                    <a:pt x="1339" y="872"/>
                  </a:lnTo>
                  <a:lnTo>
                    <a:pt x="1340" y="880"/>
                  </a:lnTo>
                  <a:lnTo>
                    <a:pt x="1342" y="889"/>
                  </a:lnTo>
                  <a:lnTo>
                    <a:pt x="1346" y="896"/>
                  </a:lnTo>
                  <a:lnTo>
                    <a:pt x="1346" y="896"/>
                  </a:lnTo>
                  <a:lnTo>
                    <a:pt x="1355" y="912"/>
                  </a:lnTo>
                  <a:lnTo>
                    <a:pt x="1368" y="936"/>
                  </a:lnTo>
                  <a:lnTo>
                    <a:pt x="1395" y="991"/>
                  </a:lnTo>
                  <a:lnTo>
                    <a:pt x="1420" y="1043"/>
                  </a:lnTo>
                  <a:lnTo>
                    <a:pt x="1430" y="1062"/>
                  </a:lnTo>
                  <a:lnTo>
                    <a:pt x="1436" y="1074"/>
                  </a:lnTo>
                  <a:lnTo>
                    <a:pt x="1436" y="1074"/>
                  </a:lnTo>
                  <a:lnTo>
                    <a:pt x="1440" y="1083"/>
                  </a:lnTo>
                  <a:lnTo>
                    <a:pt x="1446" y="1095"/>
                  </a:lnTo>
                  <a:lnTo>
                    <a:pt x="1456" y="1125"/>
                  </a:lnTo>
                  <a:lnTo>
                    <a:pt x="1465" y="1158"/>
                  </a:lnTo>
                  <a:lnTo>
                    <a:pt x="1474" y="1190"/>
                  </a:lnTo>
                  <a:lnTo>
                    <a:pt x="1474" y="1190"/>
                  </a:lnTo>
                  <a:lnTo>
                    <a:pt x="1481" y="1219"/>
                  </a:lnTo>
                  <a:lnTo>
                    <a:pt x="1484" y="1234"/>
                  </a:lnTo>
                  <a:lnTo>
                    <a:pt x="1489" y="1247"/>
                  </a:lnTo>
                  <a:lnTo>
                    <a:pt x="1495" y="1260"/>
                  </a:lnTo>
                  <a:lnTo>
                    <a:pt x="1501" y="1270"/>
                  </a:lnTo>
                  <a:lnTo>
                    <a:pt x="1507" y="1278"/>
                  </a:lnTo>
                  <a:lnTo>
                    <a:pt x="1510" y="1281"/>
                  </a:lnTo>
                  <a:lnTo>
                    <a:pt x="1514" y="1283"/>
                  </a:lnTo>
                  <a:lnTo>
                    <a:pt x="1514" y="1283"/>
                  </a:lnTo>
                  <a:lnTo>
                    <a:pt x="1527" y="1287"/>
                  </a:lnTo>
                  <a:lnTo>
                    <a:pt x="1538" y="1289"/>
                  </a:lnTo>
                  <a:lnTo>
                    <a:pt x="1548" y="1290"/>
                  </a:lnTo>
                  <a:lnTo>
                    <a:pt x="1548" y="1290"/>
                  </a:lnTo>
                  <a:lnTo>
                    <a:pt x="1553" y="1293"/>
                  </a:lnTo>
                  <a:lnTo>
                    <a:pt x="1559" y="1294"/>
                  </a:lnTo>
                  <a:lnTo>
                    <a:pt x="1568" y="1295"/>
                  </a:lnTo>
                  <a:lnTo>
                    <a:pt x="1579" y="1294"/>
                  </a:lnTo>
                  <a:lnTo>
                    <a:pt x="1591" y="1290"/>
                  </a:lnTo>
                  <a:lnTo>
                    <a:pt x="1605" y="1284"/>
                  </a:lnTo>
                  <a:lnTo>
                    <a:pt x="1614" y="1278"/>
                  </a:lnTo>
                  <a:lnTo>
                    <a:pt x="1622" y="1272"/>
                  </a:lnTo>
                  <a:lnTo>
                    <a:pt x="1622" y="1272"/>
                  </a:lnTo>
                  <a:lnTo>
                    <a:pt x="1637" y="1259"/>
                  </a:lnTo>
                  <a:lnTo>
                    <a:pt x="1650" y="1245"/>
                  </a:lnTo>
                  <a:lnTo>
                    <a:pt x="1661" y="1231"/>
                  </a:lnTo>
                  <a:lnTo>
                    <a:pt x="1668" y="1215"/>
                  </a:lnTo>
                  <a:lnTo>
                    <a:pt x="1674" y="1202"/>
                  </a:lnTo>
                  <a:lnTo>
                    <a:pt x="1678" y="1189"/>
                  </a:lnTo>
                  <a:lnTo>
                    <a:pt x="1680" y="1177"/>
                  </a:lnTo>
                  <a:lnTo>
                    <a:pt x="1680" y="1167"/>
                  </a:lnTo>
                  <a:lnTo>
                    <a:pt x="1680" y="1167"/>
                  </a:lnTo>
                  <a:lnTo>
                    <a:pt x="1676" y="1085"/>
                  </a:lnTo>
                  <a:lnTo>
                    <a:pt x="1673" y="1031"/>
                  </a:lnTo>
                  <a:lnTo>
                    <a:pt x="1669" y="990"/>
                  </a:lnTo>
                  <a:lnTo>
                    <a:pt x="1669" y="990"/>
                  </a:lnTo>
                  <a:lnTo>
                    <a:pt x="1668" y="981"/>
                  </a:lnTo>
                  <a:lnTo>
                    <a:pt x="1668" y="971"/>
                  </a:lnTo>
                  <a:lnTo>
                    <a:pt x="1670" y="948"/>
                  </a:lnTo>
                  <a:lnTo>
                    <a:pt x="1673" y="923"/>
                  </a:lnTo>
                  <a:lnTo>
                    <a:pt x="1678" y="898"/>
                  </a:lnTo>
                  <a:lnTo>
                    <a:pt x="1686" y="855"/>
                  </a:lnTo>
                  <a:lnTo>
                    <a:pt x="1691" y="835"/>
                  </a:lnTo>
                  <a:lnTo>
                    <a:pt x="1691" y="835"/>
                  </a:lnTo>
                  <a:lnTo>
                    <a:pt x="1692" y="826"/>
                  </a:lnTo>
                  <a:lnTo>
                    <a:pt x="1692" y="810"/>
                  </a:lnTo>
                  <a:lnTo>
                    <a:pt x="1692" y="783"/>
                  </a:lnTo>
                  <a:lnTo>
                    <a:pt x="1692" y="783"/>
                  </a:lnTo>
                  <a:lnTo>
                    <a:pt x="1678" y="721"/>
                  </a:lnTo>
                  <a:lnTo>
                    <a:pt x="1665" y="664"/>
                  </a:lnTo>
                  <a:lnTo>
                    <a:pt x="1665" y="664"/>
                  </a:lnTo>
                  <a:lnTo>
                    <a:pt x="1675" y="662"/>
                  </a:lnTo>
                  <a:lnTo>
                    <a:pt x="1702" y="656"/>
                  </a:lnTo>
                  <a:lnTo>
                    <a:pt x="1719" y="650"/>
                  </a:lnTo>
                  <a:lnTo>
                    <a:pt x="1737" y="644"/>
                  </a:lnTo>
                  <a:lnTo>
                    <a:pt x="1753" y="637"/>
                  </a:lnTo>
                  <a:lnTo>
                    <a:pt x="1768" y="630"/>
                  </a:lnTo>
                  <a:lnTo>
                    <a:pt x="1768" y="630"/>
                  </a:lnTo>
                  <a:lnTo>
                    <a:pt x="1775" y="624"/>
                  </a:lnTo>
                  <a:lnTo>
                    <a:pt x="1782" y="618"/>
                  </a:lnTo>
                  <a:lnTo>
                    <a:pt x="1796" y="602"/>
                  </a:lnTo>
                  <a:lnTo>
                    <a:pt x="1810" y="583"/>
                  </a:lnTo>
                  <a:lnTo>
                    <a:pt x="1822" y="564"/>
                  </a:lnTo>
                  <a:lnTo>
                    <a:pt x="1834" y="545"/>
                  </a:lnTo>
                  <a:lnTo>
                    <a:pt x="1841" y="530"/>
                  </a:lnTo>
                  <a:lnTo>
                    <a:pt x="1845" y="519"/>
                  </a:lnTo>
                  <a:lnTo>
                    <a:pt x="1845" y="517"/>
                  </a:lnTo>
                  <a:lnTo>
                    <a:pt x="1844" y="515"/>
                  </a:lnTo>
                  <a:lnTo>
                    <a:pt x="1844" y="515"/>
                  </a:lnTo>
                  <a:lnTo>
                    <a:pt x="1838" y="517"/>
                  </a:lnTo>
                  <a:lnTo>
                    <a:pt x="1830" y="521"/>
                  </a:lnTo>
                  <a:lnTo>
                    <a:pt x="1810" y="534"/>
                  </a:lnTo>
                  <a:lnTo>
                    <a:pt x="1797" y="543"/>
                  </a:lnTo>
                  <a:lnTo>
                    <a:pt x="1783" y="550"/>
                  </a:lnTo>
                  <a:lnTo>
                    <a:pt x="1769" y="557"/>
                  </a:lnTo>
                  <a:lnTo>
                    <a:pt x="1753" y="562"/>
                  </a:lnTo>
                  <a:lnTo>
                    <a:pt x="1753" y="562"/>
                  </a:lnTo>
                  <a:lnTo>
                    <a:pt x="1689" y="578"/>
                  </a:lnTo>
                  <a:lnTo>
                    <a:pt x="1676" y="581"/>
                  </a:lnTo>
                  <a:lnTo>
                    <a:pt x="1666" y="583"/>
                  </a:lnTo>
                  <a:lnTo>
                    <a:pt x="1659" y="583"/>
                  </a:lnTo>
                  <a:lnTo>
                    <a:pt x="1657" y="582"/>
                  </a:lnTo>
                  <a:lnTo>
                    <a:pt x="1656" y="581"/>
                  </a:lnTo>
                  <a:lnTo>
                    <a:pt x="1656" y="581"/>
                  </a:lnTo>
                  <a:lnTo>
                    <a:pt x="1659" y="571"/>
                  </a:lnTo>
                  <a:lnTo>
                    <a:pt x="1663" y="559"/>
                  </a:lnTo>
                  <a:lnTo>
                    <a:pt x="1669" y="544"/>
                  </a:lnTo>
                  <a:lnTo>
                    <a:pt x="1669" y="544"/>
                  </a:lnTo>
                  <a:lnTo>
                    <a:pt x="1660" y="545"/>
                  </a:lnTo>
                  <a:lnTo>
                    <a:pt x="1653" y="546"/>
                  </a:lnTo>
                  <a:lnTo>
                    <a:pt x="1650" y="545"/>
                  </a:lnTo>
                  <a:lnTo>
                    <a:pt x="1649" y="544"/>
                  </a:lnTo>
                  <a:lnTo>
                    <a:pt x="1649" y="544"/>
                  </a:lnTo>
                  <a:lnTo>
                    <a:pt x="1651" y="533"/>
                  </a:lnTo>
                  <a:lnTo>
                    <a:pt x="1654" y="524"/>
                  </a:lnTo>
                  <a:lnTo>
                    <a:pt x="1628" y="526"/>
                  </a:lnTo>
                  <a:lnTo>
                    <a:pt x="1638" y="502"/>
                  </a:lnTo>
                  <a:lnTo>
                    <a:pt x="1612" y="499"/>
                  </a:lnTo>
                  <a:lnTo>
                    <a:pt x="1614" y="466"/>
                  </a:lnTo>
                  <a:lnTo>
                    <a:pt x="1576" y="477"/>
                  </a:lnTo>
                  <a:lnTo>
                    <a:pt x="1584" y="442"/>
                  </a:lnTo>
                  <a:lnTo>
                    <a:pt x="1584" y="442"/>
                  </a:lnTo>
                  <a:lnTo>
                    <a:pt x="1570" y="448"/>
                  </a:lnTo>
                  <a:lnTo>
                    <a:pt x="1559" y="450"/>
                  </a:lnTo>
                  <a:lnTo>
                    <a:pt x="1557" y="450"/>
                  </a:lnTo>
                  <a:lnTo>
                    <a:pt x="1555" y="449"/>
                  </a:lnTo>
                  <a:lnTo>
                    <a:pt x="1555" y="448"/>
                  </a:lnTo>
                  <a:lnTo>
                    <a:pt x="1555" y="448"/>
                  </a:lnTo>
                  <a:lnTo>
                    <a:pt x="1558" y="436"/>
                  </a:lnTo>
                  <a:lnTo>
                    <a:pt x="1563" y="417"/>
                  </a:lnTo>
                  <a:lnTo>
                    <a:pt x="1570" y="392"/>
                  </a:lnTo>
                  <a:lnTo>
                    <a:pt x="1521" y="420"/>
                  </a:lnTo>
                  <a:lnTo>
                    <a:pt x="1553" y="374"/>
                  </a:lnTo>
                  <a:lnTo>
                    <a:pt x="1521" y="379"/>
                  </a:lnTo>
                  <a:lnTo>
                    <a:pt x="1540" y="335"/>
                  </a:lnTo>
                  <a:lnTo>
                    <a:pt x="1507" y="353"/>
                  </a:lnTo>
                  <a:lnTo>
                    <a:pt x="1523" y="322"/>
                  </a:lnTo>
                  <a:lnTo>
                    <a:pt x="1482" y="331"/>
                  </a:lnTo>
                  <a:lnTo>
                    <a:pt x="1475" y="304"/>
                  </a:lnTo>
                  <a:lnTo>
                    <a:pt x="1475" y="304"/>
                  </a:lnTo>
                  <a:lnTo>
                    <a:pt x="1463" y="312"/>
                  </a:lnTo>
                  <a:lnTo>
                    <a:pt x="1455" y="316"/>
                  </a:lnTo>
                  <a:lnTo>
                    <a:pt x="1452" y="316"/>
                  </a:lnTo>
                  <a:lnTo>
                    <a:pt x="1451" y="315"/>
                  </a:lnTo>
                  <a:lnTo>
                    <a:pt x="1451" y="315"/>
                  </a:lnTo>
                  <a:lnTo>
                    <a:pt x="1451" y="308"/>
                  </a:lnTo>
                  <a:lnTo>
                    <a:pt x="1453" y="298"/>
                  </a:lnTo>
                  <a:lnTo>
                    <a:pt x="1456" y="284"/>
                  </a:lnTo>
                  <a:lnTo>
                    <a:pt x="1426" y="297"/>
                  </a:lnTo>
                  <a:lnTo>
                    <a:pt x="1430" y="272"/>
                  </a:lnTo>
                  <a:lnTo>
                    <a:pt x="1401" y="280"/>
                  </a:lnTo>
                  <a:lnTo>
                    <a:pt x="1401" y="280"/>
                  </a:lnTo>
                  <a:lnTo>
                    <a:pt x="1403" y="259"/>
                  </a:lnTo>
                  <a:lnTo>
                    <a:pt x="1403" y="246"/>
                  </a:lnTo>
                  <a:lnTo>
                    <a:pt x="1401" y="241"/>
                  </a:lnTo>
                  <a:lnTo>
                    <a:pt x="1400" y="240"/>
                  </a:lnTo>
                  <a:lnTo>
                    <a:pt x="1400" y="240"/>
                  </a:lnTo>
                  <a:lnTo>
                    <a:pt x="1400" y="240"/>
                  </a:lnTo>
                  <a:lnTo>
                    <a:pt x="1374" y="253"/>
                  </a:lnTo>
                  <a:lnTo>
                    <a:pt x="1352" y="266"/>
                  </a:lnTo>
                  <a:lnTo>
                    <a:pt x="1362" y="220"/>
                  </a:lnTo>
                  <a:lnTo>
                    <a:pt x="1347" y="216"/>
                  </a:lnTo>
                  <a:lnTo>
                    <a:pt x="1346" y="186"/>
                  </a:lnTo>
                  <a:lnTo>
                    <a:pt x="1325" y="197"/>
                  </a:lnTo>
                  <a:lnTo>
                    <a:pt x="1329" y="165"/>
                  </a:lnTo>
                  <a:lnTo>
                    <a:pt x="1298" y="185"/>
                  </a:lnTo>
                  <a:lnTo>
                    <a:pt x="1295" y="147"/>
                  </a:lnTo>
                  <a:lnTo>
                    <a:pt x="1256" y="163"/>
                  </a:lnTo>
                  <a:lnTo>
                    <a:pt x="1263" y="131"/>
                  </a:lnTo>
                  <a:lnTo>
                    <a:pt x="1232" y="142"/>
                  </a:lnTo>
                  <a:lnTo>
                    <a:pt x="1237" y="100"/>
                  </a:lnTo>
                  <a:lnTo>
                    <a:pt x="1209" y="123"/>
                  </a:lnTo>
                  <a:lnTo>
                    <a:pt x="1209" y="123"/>
                  </a:lnTo>
                  <a:lnTo>
                    <a:pt x="1196" y="110"/>
                  </a:lnTo>
                  <a:lnTo>
                    <a:pt x="1165" y="79"/>
                  </a:lnTo>
                  <a:lnTo>
                    <a:pt x="1146" y="62"/>
                  </a:lnTo>
                  <a:lnTo>
                    <a:pt x="1126" y="45"/>
                  </a:lnTo>
                  <a:lnTo>
                    <a:pt x="1109" y="31"/>
                  </a:lnTo>
                  <a:lnTo>
                    <a:pt x="1093" y="21"/>
                  </a:lnTo>
                  <a:lnTo>
                    <a:pt x="1093" y="21"/>
                  </a:lnTo>
                  <a:lnTo>
                    <a:pt x="1080" y="14"/>
                  </a:lnTo>
                  <a:lnTo>
                    <a:pt x="1069" y="11"/>
                  </a:lnTo>
                  <a:lnTo>
                    <a:pt x="1053" y="5"/>
                  </a:lnTo>
                  <a:lnTo>
                    <a:pt x="1042" y="3"/>
                  </a:lnTo>
                  <a:lnTo>
                    <a:pt x="1037" y="3"/>
                  </a:lnTo>
                  <a:lnTo>
                    <a:pt x="1037" y="3"/>
                  </a:lnTo>
                  <a:lnTo>
                    <a:pt x="1020" y="1"/>
                  </a:lnTo>
                  <a:lnTo>
                    <a:pt x="1001" y="0"/>
                  </a:lnTo>
                  <a:lnTo>
                    <a:pt x="989" y="0"/>
                  </a:lnTo>
                  <a:lnTo>
                    <a:pt x="975" y="1"/>
                  </a:lnTo>
                  <a:lnTo>
                    <a:pt x="975" y="1"/>
                  </a:lnTo>
                  <a:lnTo>
                    <a:pt x="958" y="5"/>
                  </a:lnTo>
                  <a:lnTo>
                    <a:pt x="937" y="8"/>
                  </a:lnTo>
                  <a:lnTo>
                    <a:pt x="889" y="19"/>
                  </a:lnTo>
                  <a:lnTo>
                    <a:pt x="865" y="24"/>
                  </a:lnTo>
                  <a:lnTo>
                    <a:pt x="842" y="27"/>
                  </a:lnTo>
                  <a:lnTo>
                    <a:pt x="819" y="31"/>
                  </a:lnTo>
                  <a:lnTo>
                    <a:pt x="800" y="31"/>
                  </a:lnTo>
                  <a:lnTo>
                    <a:pt x="800" y="31"/>
                  </a:lnTo>
                  <a:lnTo>
                    <a:pt x="779" y="30"/>
                  </a:lnTo>
                  <a:lnTo>
                    <a:pt x="748" y="25"/>
                  </a:lnTo>
                  <a:lnTo>
                    <a:pt x="675" y="14"/>
                  </a:lnTo>
                  <a:lnTo>
                    <a:pt x="637" y="8"/>
                  </a:lnTo>
                  <a:lnTo>
                    <a:pt x="602" y="3"/>
                  </a:lnTo>
                  <a:lnTo>
                    <a:pt x="573" y="2"/>
                  </a:lnTo>
                  <a:lnTo>
                    <a:pt x="561" y="2"/>
                  </a:lnTo>
                  <a:lnTo>
                    <a:pt x="553" y="3"/>
                  </a:lnTo>
                  <a:lnTo>
                    <a:pt x="553" y="3"/>
                  </a:lnTo>
                  <a:lnTo>
                    <a:pt x="532" y="8"/>
                  </a:lnTo>
                  <a:lnTo>
                    <a:pt x="507" y="16"/>
                  </a:lnTo>
                  <a:lnTo>
                    <a:pt x="477" y="28"/>
                  </a:lnTo>
                  <a:lnTo>
                    <a:pt x="461" y="37"/>
                  </a:lnTo>
                  <a:lnTo>
                    <a:pt x="445" y="45"/>
                  </a:lnTo>
                  <a:lnTo>
                    <a:pt x="428" y="54"/>
                  </a:lnTo>
                  <a:lnTo>
                    <a:pt x="411" y="65"/>
                  </a:lnTo>
                  <a:lnTo>
                    <a:pt x="395" y="76"/>
                  </a:lnTo>
                  <a:lnTo>
                    <a:pt x="379" y="89"/>
                  </a:lnTo>
                  <a:lnTo>
                    <a:pt x="365" y="102"/>
                  </a:lnTo>
                  <a:lnTo>
                    <a:pt x="352" y="116"/>
                  </a:lnTo>
                  <a:lnTo>
                    <a:pt x="340" y="131"/>
                  </a:lnTo>
                  <a:lnTo>
                    <a:pt x="331" y="147"/>
                  </a:lnTo>
                  <a:lnTo>
                    <a:pt x="331" y="147"/>
                  </a:lnTo>
                  <a:lnTo>
                    <a:pt x="315" y="178"/>
                  </a:lnTo>
                  <a:lnTo>
                    <a:pt x="304" y="207"/>
                  </a:lnTo>
                  <a:lnTo>
                    <a:pt x="294" y="232"/>
                  </a:lnTo>
                  <a:lnTo>
                    <a:pt x="289" y="253"/>
                  </a:lnTo>
                  <a:lnTo>
                    <a:pt x="286" y="271"/>
                  </a:lnTo>
                  <a:lnTo>
                    <a:pt x="285" y="283"/>
                  </a:lnTo>
                  <a:lnTo>
                    <a:pt x="283" y="293"/>
                  </a:lnTo>
                  <a:lnTo>
                    <a:pt x="283" y="293"/>
                  </a:lnTo>
                  <a:close/>
                </a:path>
              </a:pathLst>
            </a:custGeom>
            <a:solidFill>
              <a:srgbClr val="FFFFFF"/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9158DF24-4871-40E5-973C-6E7A744294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7038" y="1180385"/>
              <a:ext cx="2203243" cy="1907431"/>
            </a:xfrm>
            <a:custGeom>
              <a:avLst/>
              <a:gdLst>
                <a:gd name="T0" fmla="*/ 126 w 1579"/>
                <a:gd name="T1" fmla="*/ 563 h 1367"/>
                <a:gd name="T2" fmla="*/ 154 w 1579"/>
                <a:gd name="T3" fmla="*/ 608 h 1367"/>
                <a:gd name="T4" fmla="*/ 148 w 1579"/>
                <a:gd name="T5" fmla="*/ 745 h 1367"/>
                <a:gd name="T6" fmla="*/ 149 w 1579"/>
                <a:gd name="T7" fmla="*/ 910 h 1367"/>
                <a:gd name="T8" fmla="*/ 241 w 1579"/>
                <a:gd name="T9" fmla="*/ 985 h 1367"/>
                <a:gd name="T10" fmla="*/ 189 w 1579"/>
                <a:gd name="T11" fmla="*/ 1057 h 1367"/>
                <a:gd name="T12" fmla="*/ 196 w 1579"/>
                <a:gd name="T13" fmla="*/ 1121 h 1367"/>
                <a:gd name="T14" fmla="*/ 198 w 1579"/>
                <a:gd name="T15" fmla="*/ 1098 h 1367"/>
                <a:gd name="T16" fmla="*/ 238 w 1579"/>
                <a:gd name="T17" fmla="*/ 1249 h 1367"/>
                <a:gd name="T18" fmla="*/ 232 w 1579"/>
                <a:gd name="T19" fmla="*/ 1289 h 1367"/>
                <a:gd name="T20" fmla="*/ 444 w 1579"/>
                <a:gd name="T21" fmla="*/ 1338 h 1367"/>
                <a:gd name="T22" fmla="*/ 424 w 1579"/>
                <a:gd name="T23" fmla="*/ 1268 h 1367"/>
                <a:gd name="T24" fmla="*/ 383 w 1579"/>
                <a:gd name="T25" fmla="*/ 1231 h 1367"/>
                <a:gd name="T26" fmla="*/ 387 w 1579"/>
                <a:gd name="T27" fmla="*/ 1144 h 1367"/>
                <a:gd name="T28" fmla="*/ 386 w 1579"/>
                <a:gd name="T29" fmla="*/ 1075 h 1367"/>
                <a:gd name="T30" fmla="*/ 360 w 1579"/>
                <a:gd name="T31" fmla="*/ 1045 h 1367"/>
                <a:gd name="T32" fmla="*/ 339 w 1579"/>
                <a:gd name="T33" fmla="*/ 1019 h 1367"/>
                <a:gd name="T34" fmla="*/ 415 w 1579"/>
                <a:gd name="T35" fmla="*/ 896 h 1367"/>
                <a:gd name="T36" fmla="*/ 320 w 1579"/>
                <a:gd name="T37" fmla="*/ 941 h 1367"/>
                <a:gd name="T38" fmla="*/ 468 w 1579"/>
                <a:gd name="T39" fmla="*/ 769 h 1367"/>
                <a:gd name="T40" fmla="*/ 87 w 1579"/>
                <a:gd name="T41" fmla="*/ 114 h 1367"/>
                <a:gd name="T42" fmla="*/ 205 w 1579"/>
                <a:gd name="T43" fmla="*/ 211 h 1367"/>
                <a:gd name="T44" fmla="*/ 413 w 1579"/>
                <a:gd name="T45" fmla="*/ 122 h 1367"/>
                <a:gd name="T46" fmla="*/ 378 w 1579"/>
                <a:gd name="T47" fmla="*/ 120 h 1367"/>
                <a:gd name="T48" fmla="*/ 314 w 1579"/>
                <a:gd name="T49" fmla="*/ 404 h 1367"/>
                <a:gd name="T50" fmla="*/ 571 w 1579"/>
                <a:gd name="T51" fmla="*/ 28 h 1367"/>
                <a:gd name="T52" fmla="*/ 458 w 1579"/>
                <a:gd name="T53" fmla="*/ 292 h 1367"/>
                <a:gd name="T54" fmla="*/ 518 w 1579"/>
                <a:gd name="T55" fmla="*/ 557 h 1367"/>
                <a:gd name="T56" fmla="*/ 711 w 1579"/>
                <a:gd name="T57" fmla="*/ 84 h 1367"/>
                <a:gd name="T58" fmla="*/ 738 w 1579"/>
                <a:gd name="T59" fmla="*/ 628 h 1367"/>
                <a:gd name="T60" fmla="*/ 710 w 1579"/>
                <a:gd name="T61" fmla="*/ 545 h 1367"/>
                <a:gd name="T62" fmla="*/ 877 w 1579"/>
                <a:gd name="T63" fmla="*/ 110 h 1367"/>
                <a:gd name="T64" fmla="*/ 901 w 1579"/>
                <a:gd name="T65" fmla="*/ 171 h 1367"/>
                <a:gd name="T66" fmla="*/ 846 w 1579"/>
                <a:gd name="T67" fmla="*/ 397 h 1367"/>
                <a:gd name="T68" fmla="*/ 1038 w 1579"/>
                <a:gd name="T69" fmla="*/ 237 h 1367"/>
                <a:gd name="T70" fmla="*/ 955 w 1579"/>
                <a:gd name="T71" fmla="*/ 587 h 1367"/>
                <a:gd name="T72" fmla="*/ 1043 w 1579"/>
                <a:gd name="T73" fmla="*/ 580 h 1367"/>
                <a:gd name="T74" fmla="*/ 1161 w 1579"/>
                <a:gd name="T75" fmla="*/ 474 h 1367"/>
                <a:gd name="T76" fmla="*/ 1266 w 1579"/>
                <a:gd name="T77" fmla="*/ 487 h 1367"/>
                <a:gd name="T78" fmla="*/ 1161 w 1579"/>
                <a:gd name="T79" fmla="*/ 700 h 1367"/>
                <a:gd name="T80" fmla="*/ 1197 w 1579"/>
                <a:gd name="T81" fmla="*/ 708 h 1367"/>
                <a:gd name="T82" fmla="*/ 1228 w 1579"/>
                <a:gd name="T83" fmla="*/ 706 h 1367"/>
                <a:gd name="T84" fmla="*/ 1355 w 1579"/>
                <a:gd name="T85" fmla="*/ 706 h 1367"/>
                <a:gd name="T86" fmla="*/ 1368 w 1579"/>
                <a:gd name="T87" fmla="*/ 807 h 1367"/>
                <a:gd name="T88" fmla="*/ 1134 w 1579"/>
                <a:gd name="T89" fmla="*/ 893 h 1367"/>
                <a:gd name="T90" fmla="*/ 1298 w 1579"/>
                <a:gd name="T91" fmla="*/ 974 h 1367"/>
                <a:gd name="T92" fmla="*/ 1224 w 1579"/>
                <a:gd name="T93" fmla="*/ 1038 h 1367"/>
                <a:gd name="T94" fmla="*/ 1180 w 1579"/>
                <a:gd name="T95" fmla="*/ 943 h 1367"/>
                <a:gd name="T96" fmla="*/ 1294 w 1579"/>
                <a:gd name="T97" fmla="*/ 1145 h 1367"/>
                <a:gd name="T98" fmla="*/ 799 w 1579"/>
                <a:gd name="T99" fmla="*/ 786 h 1367"/>
                <a:gd name="T100" fmla="*/ 783 w 1579"/>
                <a:gd name="T101" fmla="*/ 925 h 1367"/>
                <a:gd name="T102" fmla="*/ 794 w 1579"/>
                <a:gd name="T103" fmla="*/ 1038 h 1367"/>
                <a:gd name="T104" fmla="*/ 728 w 1579"/>
                <a:gd name="T105" fmla="*/ 1176 h 1367"/>
                <a:gd name="T106" fmla="*/ 796 w 1579"/>
                <a:gd name="T107" fmla="*/ 1285 h 1367"/>
                <a:gd name="T108" fmla="*/ 633 w 1579"/>
                <a:gd name="T109" fmla="*/ 1178 h 1367"/>
                <a:gd name="T110" fmla="*/ 682 w 1579"/>
                <a:gd name="T111" fmla="*/ 967 h 1367"/>
                <a:gd name="T112" fmla="*/ 602 w 1579"/>
                <a:gd name="T113" fmla="*/ 937 h 1367"/>
                <a:gd name="T114" fmla="*/ 659 w 1579"/>
                <a:gd name="T115" fmla="*/ 826 h 1367"/>
                <a:gd name="T116" fmla="*/ 570 w 1579"/>
                <a:gd name="T117" fmla="*/ 776 h 1367"/>
                <a:gd name="T118" fmla="*/ 597 w 1579"/>
                <a:gd name="T119" fmla="*/ 501 h 1367"/>
                <a:gd name="T120" fmla="*/ 539 w 1579"/>
                <a:gd name="T121" fmla="*/ 594 h 1367"/>
                <a:gd name="T122" fmla="*/ 662 w 1579"/>
                <a:gd name="T123" fmla="*/ 698 h 1367"/>
                <a:gd name="T124" fmla="*/ 571 w 1579"/>
                <a:gd name="T125" fmla="*/ 1309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9" h="1367">
                  <a:moveTo>
                    <a:pt x="3" y="296"/>
                  </a:moveTo>
                  <a:lnTo>
                    <a:pt x="3" y="296"/>
                  </a:lnTo>
                  <a:lnTo>
                    <a:pt x="0" y="327"/>
                  </a:lnTo>
                  <a:lnTo>
                    <a:pt x="0" y="337"/>
                  </a:lnTo>
                  <a:lnTo>
                    <a:pt x="0" y="343"/>
                  </a:lnTo>
                  <a:lnTo>
                    <a:pt x="0" y="343"/>
                  </a:lnTo>
                  <a:lnTo>
                    <a:pt x="3" y="350"/>
                  </a:lnTo>
                  <a:lnTo>
                    <a:pt x="9" y="356"/>
                  </a:lnTo>
                  <a:lnTo>
                    <a:pt x="23" y="368"/>
                  </a:lnTo>
                  <a:lnTo>
                    <a:pt x="23" y="368"/>
                  </a:lnTo>
                  <a:lnTo>
                    <a:pt x="32" y="373"/>
                  </a:lnTo>
                  <a:lnTo>
                    <a:pt x="40" y="376"/>
                  </a:lnTo>
                  <a:lnTo>
                    <a:pt x="49" y="380"/>
                  </a:lnTo>
                  <a:lnTo>
                    <a:pt x="61" y="386"/>
                  </a:lnTo>
                  <a:lnTo>
                    <a:pt x="61" y="386"/>
                  </a:lnTo>
                  <a:lnTo>
                    <a:pt x="81" y="398"/>
                  </a:lnTo>
                  <a:lnTo>
                    <a:pt x="109" y="418"/>
                  </a:lnTo>
                  <a:lnTo>
                    <a:pt x="137" y="436"/>
                  </a:lnTo>
                  <a:lnTo>
                    <a:pt x="147" y="443"/>
                  </a:lnTo>
                  <a:lnTo>
                    <a:pt x="154" y="447"/>
                  </a:lnTo>
                  <a:lnTo>
                    <a:pt x="154" y="447"/>
                  </a:lnTo>
                  <a:lnTo>
                    <a:pt x="161" y="450"/>
                  </a:lnTo>
                  <a:lnTo>
                    <a:pt x="167" y="456"/>
                  </a:lnTo>
                  <a:lnTo>
                    <a:pt x="173" y="463"/>
                  </a:lnTo>
                  <a:lnTo>
                    <a:pt x="180" y="475"/>
                  </a:lnTo>
                  <a:lnTo>
                    <a:pt x="180" y="475"/>
                  </a:lnTo>
                  <a:lnTo>
                    <a:pt x="183" y="485"/>
                  </a:lnTo>
                  <a:lnTo>
                    <a:pt x="187" y="499"/>
                  </a:lnTo>
                  <a:lnTo>
                    <a:pt x="191" y="517"/>
                  </a:lnTo>
                  <a:lnTo>
                    <a:pt x="193" y="534"/>
                  </a:lnTo>
                  <a:lnTo>
                    <a:pt x="196" y="568"/>
                  </a:lnTo>
                  <a:lnTo>
                    <a:pt x="198" y="582"/>
                  </a:lnTo>
                  <a:lnTo>
                    <a:pt x="198" y="582"/>
                  </a:lnTo>
                  <a:lnTo>
                    <a:pt x="199" y="573"/>
                  </a:lnTo>
                  <a:lnTo>
                    <a:pt x="200" y="559"/>
                  </a:lnTo>
                  <a:lnTo>
                    <a:pt x="200" y="559"/>
                  </a:lnTo>
                  <a:lnTo>
                    <a:pt x="201" y="542"/>
                  </a:lnTo>
                  <a:lnTo>
                    <a:pt x="201" y="529"/>
                  </a:lnTo>
                  <a:lnTo>
                    <a:pt x="200" y="517"/>
                  </a:lnTo>
                  <a:lnTo>
                    <a:pt x="200" y="517"/>
                  </a:lnTo>
                  <a:lnTo>
                    <a:pt x="199" y="506"/>
                  </a:lnTo>
                  <a:lnTo>
                    <a:pt x="196" y="495"/>
                  </a:lnTo>
                  <a:lnTo>
                    <a:pt x="194" y="485"/>
                  </a:lnTo>
                  <a:lnTo>
                    <a:pt x="192" y="474"/>
                  </a:lnTo>
                  <a:lnTo>
                    <a:pt x="192" y="474"/>
                  </a:lnTo>
                  <a:lnTo>
                    <a:pt x="191" y="464"/>
                  </a:lnTo>
                  <a:lnTo>
                    <a:pt x="191" y="456"/>
                  </a:lnTo>
                  <a:lnTo>
                    <a:pt x="192" y="451"/>
                  </a:lnTo>
                  <a:lnTo>
                    <a:pt x="193" y="435"/>
                  </a:lnTo>
                  <a:lnTo>
                    <a:pt x="193" y="435"/>
                  </a:lnTo>
                  <a:lnTo>
                    <a:pt x="176" y="416"/>
                  </a:lnTo>
                  <a:lnTo>
                    <a:pt x="137" y="372"/>
                  </a:lnTo>
                  <a:lnTo>
                    <a:pt x="115" y="348"/>
                  </a:lnTo>
                  <a:lnTo>
                    <a:pt x="92" y="325"/>
                  </a:lnTo>
                  <a:lnTo>
                    <a:pt x="72" y="308"/>
                  </a:lnTo>
                  <a:lnTo>
                    <a:pt x="64" y="300"/>
                  </a:lnTo>
                  <a:lnTo>
                    <a:pt x="57" y="296"/>
                  </a:lnTo>
                  <a:lnTo>
                    <a:pt x="57" y="296"/>
                  </a:lnTo>
                  <a:lnTo>
                    <a:pt x="45" y="289"/>
                  </a:lnTo>
                  <a:lnTo>
                    <a:pt x="35" y="281"/>
                  </a:lnTo>
                  <a:lnTo>
                    <a:pt x="27" y="274"/>
                  </a:lnTo>
                  <a:lnTo>
                    <a:pt x="20" y="267"/>
                  </a:lnTo>
                  <a:lnTo>
                    <a:pt x="20" y="267"/>
                  </a:lnTo>
                  <a:lnTo>
                    <a:pt x="17" y="287"/>
                  </a:lnTo>
                  <a:lnTo>
                    <a:pt x="17" y="293"/>
                  </a:lnTo>
                  <a:lnTo>
                    <a:pt x="17" y="293"/>
                  </a:lnTo>
                  <a:lnTo>
                    <a:pt x="3" y="296"/>
                  </a:lnTo>
                  <a:lnTo>
                    <a:pt x="3" y="296"/>
                  </a:lnTo>
                  <a:close/>
                  <a:moveTo>
                    <a:pt x="51" y="538"/>
                  </a:moveTo>
                  <a:lnTo>
                    <a:pt x="51" y="538"/>
                  </a:lnTo>
                  <a:lnTo>
                    <a:pt x="80" y="537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12" y="538"/>
                  </a:lnTo>
                  <a:lnTo>
                    <a:pt x="116" y="540"/>
                  </a:lnTo>
                  <a:lnTo>
                    <a:pt x="117" y="543"/>
                  </a:lnTo>
                  <a:lnTo>
                    <a:pt x="118" y="545"/>
                  </a:lnTo>
                  <a:lnTo>
                    <a:pt x="121" y="551"/>
                  </a:lnTo>
                  <a:lnTo>
                    <a:pt x="123" y="559"/>
                  </a:lnTo>
                  <a:lnTo>
                    <a:pt x="123" y="559"/>
                  </a:lnTo>
                  <a:lnTo>
                    <a:pt x="126" y="563"/>
                  </a:lnTo>
                  <a:lnTo>
                    <a:pt x="130" y="567"/>
                  </a:lnTo>
                  <a:lnTo>
                    <a:pt x="140" y="573"/>
                  </a:lnTo>
                  <a:lnTo>
                    <a:pt x="151" y="580"/>
                  </a:lnTo>
                  <a:lnTo>
                    <a:pt x="166" y="589"/>
                  </a:lnTo>
                  <a:lnTo>
                    <a:pt x="166" y="589"/>
                  </a:lnTo>
                  <a:lnTo>
                    <a:pt x="172" y="594"/>
                  </a:lnTo>
                  <a:lnTo>
                    <a:pt x="175" y="596"/>
                  </a:lnTo>
                  <a:lnTo>
                    <a:pt x="177" y="595"/>
                  </a:lnTo>
                  <a:lnTo>
                    <a:pt x="179" y="594"/>
                  </a:lnTo>
                  <a:lnTo>
                    <a:pt x="179" y="589"/>
                  </a:lnTo>
                  <a:lnTo>
                    <a:pt x="179" y="587"/>
                  </a:lnTo>
                  <a:lnTo>
                    <a:pt x="180" y="586"/>
                  </a:lnTo>
                  <a:lnTo>
                    <a:pt x="180" y="586"/>
                  </a:lnTo>
                  <a:lnTo>
                    <a:pt x="181" y="586"/>
                  </a:lnTo>
                  <a:lnTo>
                    <a:pt x="180" y="583"/>
                  </a:lnTo>
                  <a:lnTo>
                    <a:pt x="175" y="575"/>
                  </a:lnTo>
                  <a:lnTo>
                    <a:pt x="161" y="550"/>
                  </a:lnTo>
                  <a:lnTo>
                    <a:pt x="145" y="523"/>
                  </a:lnTo>
                  <a:lnTo>
                    <a:pt x="140" y="513"/>
                  </a:lnTo>
                  <a:lnTo>
                    <a:pt x="137" y="507"/>
                  </a:lnTo>
                  <a:lnTo>
                    <a:pt x="137" y="507"/>
                  </a:lnTo>
                  <a:lnTo>
                    <a:pt x="135" y="504"/>
                  </a:lnTo>
                  <a:lnTo>
                    <a:pt x="134" y="501"/>
                  </a:lnTo>
                  <a:lnTo>
                    <a:pt x="128" y="496"/>
                  </a:lnTo>
                  <a:lnTo>
                    <a:pt x="123" y="495"/>
                  </a:lnTo>
                  <a:lnTo>
                    <a:pt x="119" y="494"/>
                  </a:lnTo>
                  <a:lnTo>
                    <a:pt x="119" y="494"/>
                  </a:lnTo>
                  <a:lnTo>
                    <a:pt x="67" y="462"/>
                  </a:lnTo>
                  <a:lnTo>
                    <a:pt x="67" y="462"/>
                  </a:lnTo>
                  <a:lnTo>
                    <a:pt x="51" y="451"/>
                  </a:lnTo>
                  <a:lnTo>
                    <a:pt x="30" y="437"/>
                  </a:lnTo>
                  <a:lnTo>
                    <a:pt x="30" y="437"/>
                  </a:lnTo>
                  <a:lnTo>
                    <a:pt x="51" y="538"/>
                  </a:lnTo>
                  <a:lnTo>
                    <a:pt x="51" y="538"/>
                  </a:lnTo>
                  <a:close/>
                  <a:moveTo>
                    <a:pt x="83" y="649"/>
                  </a:moveTo>
                  <a:lnTo>
                    <a:pt x="84" y="647"/>
                  </a:lnTo>
                  <a:lnTo>
                    <a:pt x="84" y="647"/>
                  </a:lnTo>
                  <a:lnTo>
                    <a:pt x="90" y="644"/>
                  </a:lnTo>
                  <a:lnTo>
                    <a:pt x="97" y="640"/>
                  </a:lnTo>
                  <a:lnTo>
                    <a:pt x="105" y="635"/>
                  </a:lnTo>
                  <a:lnTo>
                    <a:pt x="117" y="632"/>
                  </a:lnTo>
                  <a:lnTo>
                    <a:pt x="117" y="632"/>
                  </a:lnTo>
                  <a:lnTo>
                    <a:pt x="125" y="631"/>
                  </a:lnTo>
                  <a:lnTo>
                    <a:pt x="126" y="631"/>
                  </a:lnTo>
                  <a:lnTo>
                    <a:pt x="126" y="631"/>
                  </a:lnTo>
                  <a:lnTo>
                    <a:pt x="128" y="633"/>
                  </a:lnTo>
                  <a:lnTo>
                    <a:pt x="129" y="634"/>
                  </a:lnTo>
                  <a:lnTo>
                    <a:pt x="132" y="635"/>
                  </a:lnTo>
                  <a:lnTo>
                    <a:pt x="132" y="635"/>
                  </a:lnTo>
                  <a:lnTo>
                    <a:pt x="141" y="640"/>
                  </a:lnTo>
                  <a:lnTo>
                    <a:pt x="150" y="647"/>
                  </a:lnTo>
                  <a:lnTo>
                    <a:pt x="180" y="671"/>
                  </a:lnTo>
                  <a:lnTo>
                    <a:pt x="180" y="671"/>
                  </a:lnTo>
                  <a:lnTo>
                    <a:pt x="196" y="683"/>
                  </a:lnTo>
                  <a:lnTo>
                    <a:pt x="208" y="689"/>
                  </a:lnTo>
                  <a:lnTo>
                    <a:pt x="220" y="693"/>
                  </a:lnTo>
                  <a:lnTo>
                    <a:pt x="233" y="694"/>
                  </a:lnTo>
                  <a:lnTo>
                    <a:pt x="233" y="694"/>
                  </a:lnTo>
                  <a:lnTo>
                    <a:pt x="243" y="695"/>
                  </a:lnTo>
                  <a:lnTo>
                    <a:pt x="244" y="695"/>
                  </a:lnTo>
                  <a:lnTo>
                    <a:pt x="244" y="694"/>
                  </a:lnTo>
                  <a:lnTo>
                    <a:pt x="243" y="691"/>
                  </a:lnTo>
                  <a:lnTo>
                    <a:pt x="241" y="690"/>
                  </a:lnTo>
                  <a:lnTo>
                    <a:pt x="241" y="690"/>
                  </a:lnTo>
                  <a:lnTo>
                    <a:pt x="234" y="688"/>
                  </a:lnTo>
                  <a:lnTo>
                    <a:pt x="225" y="684"/>
                  </a:lnTo>
                  <a:lnTo>
                    <a:pt x="215" y="679"/>
                  </a:lnTo>
                  <a:lnTo>
                    <a:pt x="215" y="679"/>
                  </a:lnTo>
                  <a:lnTo>
                    <a:pt x="209" y="676"/>
                  </a:lnTo>
                  <a:lnTo>
                    <a:pt x="205" y="671"/>
                  </a:lnTo>
                  <a:lnTo>
                    <a:pt x="201" y="665"/>
                  </a:lnTo>
                  <a:lnTo>
                    <a:pt x="198" y="658"/>
                  </a:lnTo>
                  <a:lnTo>
                    <a:pt x="192" y="646"/>
                  </a:lnTo>
                  <a:lnTo>
                    <a:pt x="191" y="638"/>
                  </a:lnTo>
                  <a:lnTo>
                    <a:pt x="191" y="638"/>
                  </a:lnTo>
                  <a:lnTo>
                    <a:pt x="189" y="635"/>
                  </a:lnTo>
                  <a:lnTo>
                    <a:pt x="187" y="633"/>
                  </a:lnTo>
                  <a:lnTo>
                    <a:pt x="177" y="627"/>
                  </a:lnTo>
                  <a:lnTo>
                    <a:pt x="166" y="619"/>
                  </a:lnTo>
                  <a:lnTo>
                    <a:pt x="160" y="614"/>
                  </a:lnTo>
                  <a:lnTo>
                    <a:pt x="154" y="608"/>
                  </a:lnTo>
                  <a:lnTo>
                    <a:pt x="154" y="608"/>
                  </a:lnTo>
                  <a:lnTo>
                    <a:pt x="147" y="602"/>
                  </a:lnTo>
                  <a:lnTo>
                    <a:pt x="140" y="597"/>
                  </a:lnTo>
                  <a:lnTo>
                    <a:pt x="132" y="593"/>
                  </a:lnTo>
                  <a:lnTo>
                    <a:pt x="124" y="590"/>
                  </a:lnTo>
                  <a:lnTo>
                    <a:pt x="111" y="586"/>
                  </a:lnTo>
                  <a:lnTo>
                    <a:pt x="102" y="583"/>
                  </a:lnTo>
                  <a:lnTo>
                    <a:pt x="102" y="583"/>
                  </a:lnTo>
                  <a:lnTo>
                    <a:pt x="99" y="584"/>
                  </a:lnTo>
                  <a:lnTo>
                    <a:pt x="96" y="586"/>
                  </a:lnTo>
                  <a:lnTo>
                    <a:pt x="90" y="590"/>
                  </a:lnTo>
                  <a:lnTo>
                    <a:pt x="80" y="601"/>
                  </a:lnTo>
                  <a:lnTo>
                    <a:pt x="80" y="601"/>
                  </a:lnTo>
                  <a:lnTo>
                    <a:pt x="76" y="602"/>
                  </a:lnTo>
                  <a:lnTo>
                    <a:pt x="66" y="603"/>
                  </a:lnTo>
                  <a:lnTo>
                    <a:pt x="66" y="603"/>
                  </a:lnTo>
                  <a:lnTo>
                    <a:pt x="70" y="618"/>
                  </a:lnTo>
                  <a:lnTo>
                    <a:pt x="73" y="627"/>
                  </a:lnTo>
                  <a:lnTo>
                    <a:pt x="73" y="627"/>
                  </a:lnTo>
                  <a:lnTo>
                    <a:pt x="83" y="649"/>
                  </a:lnTo>
                  <a:lnTo>
                    <a:pt x="83" y="649"/>
                  </a:lnTo>
                  <a:close/>
                  <a:moveTo>
                    <a:pt x="244" y="715"/>
                  </a:moveTo>
                  <a:lnTo>
                    <a:pt x="202" y="702"/>
                  </a:lnTo>
                  <a:lnTo>
                    <a:pt x="202" y="702"/>
                  </a:lnTo>
                  <a:lnTo>
                    <a:pt x="189" y="697"/>
                  </a:lnTo>
                  <a:lnTo>
                    <a:pt x="175" y="693"/>
                  </a:lnTo>
                  <a:lnTo>
                    <a:pt x="158" y="687"/>
                  </a:lnTo>
                  <a:lnTo>
                    <a:pt x="158" y="687"/>
                  </a:lnTo>
                  <a:lnTo>
                    <a:pt x="151" y="683"/>
                  </a:lnTo>
                  <a:lnTo>
                    <a:pt x="145" y="679"/>
                  </a:lnTo>
                  <a:lnTo>
                    <a:pt x="142" y="676"/>
                  </a:lnTo>
                  <a:lnTo>
                    <a:pt x="138" y="672"/>
                  </a:lnTo>
                  <a:lnTo>
                    <a:pt x="132" y="665"/>
                  </a:lnTo>
                  <a:lnTo>
                    <a:pt x="125" y="658"/>
                  </a:lnTo>
                  <a:lnTo>
                    <a:pt x="125" y="658"/>
                  </a:lnTo>
                  <a:lnTo>
                    <a:pt x="122" y="654"/>
                  </a:lnTo>
                  <a:lnTo>
                    <a:pt x="118" y="653"/>
                  </a:lnTo>
                  <a:lnTo>
                    <a:pt x="116" y="653"/>
                  </a:lnTo>
                  <a:lnTo>
                    <a:pt x="115" y="654"/>
                  </a:lnTo>
                  <a:lnTo>
                    <a:pt x="113" y="659"/>
                  </a:lnTo>
                  <a:lnTo>
                    <a:pt x="112" y="666"/>
                  </a:lnTo>
                  <a:lnTo>
                    <a:pt x="112" y="666"/>
                  </a:lnTo>
                  <a:lnTo>
                    <a:pt x="112" y="669"/>
                  </a:lnTo>
                  <a:lnTo>
                    <a:pt x="113" y="672"/>
                  </a:lnTo>
                  <a:lnTo>
                    <a:pt x="118" y="678"/>
                  </a:lnTo>
                  <a:lnTo>
                    <a:pt x="135" y="690"/>
                  </a:lnTo>
                  <a:lnTo>
                    <a:pt x="135" y="690"/>
                  </a:lnTo>
                  <a:lnTo>
                    <a:pt x="148" y="698"/>
                  </a:lnTo>
                  <a:lnTo>
                    <a:pt x="170" y="709"/>
                  </a:lnTo>
                  <a:lnTo>
                    <a:pt x="182" y="714"/>
                  </a:lnTo>
                  <a:lnTo>
                    <a:pt x="195" y="719"/>
                  </a:lnTo>
                  <a:lnTo>
                    <a:pt x="208" y="722"/>
                  </a:lnTo>
                  <a:lnTo>
                    <a:pt x="219" y="723"/>
                  </a:lnTo>
                  <a:lnTo>
                    <a:pt x="219" y="723"/>
                  </a:lnTo>
                  <a:lnTo>
                    <a:pt x="227" y="723"/>
                  </a:lnTo>
                  <a:lnTo>
                    <a:pt x="234" y="722"/>
                  </a:lnTo>
                  <a:lnTo>
                    <a:pt x="239" y="721"/>
                  </a:lnTo>
                  <a:lnTo>
                    <a:pt x="241" y="720"/>
                  </a:lnTo>
                  <a:lnTo>
                    <a:pt x="243" y="717"/>
                  </a:lnTo>
                  <a:lnTo>
                    <a:pt x="244" y="716"/>
                  </a:lnTo>
                  <a:lnTo>
                    <a:pt x="244" y="715"/>
                  </a:lnTo>
                  <a:lnTo>
                    <a:pt x="244" y="715"/>
                  </a:lnTo>
                  <a:close/>
                  <a:moveTo>
                    <a:pt x="239" y="752"/>
                  </a:moveTo>
                  <a:lnTo>
                    <a:pt x="239" y="752"/>
                  </a:lnTo>
                  <a:lnTo>
                    <a:pt x="180" y="740"/>
                  </a:lnTo>
                  <a:lnTo>
                    <a:pt x="180" y="740"/>
                  </a:lnTo>
                  <a:lnTo>
                    <a:pt x="168" y="734"/>
                  </a:lnTo>
                  <a:lnTo>
                    <a:pt x="149" y="721"/>
                  </a:lnTo>
                  <a:lnTo>
                    <a:pt x="129" y="708"/>
                  </a:lnTo>
                  <a:lnTo>
                    <a:pt x="115" y="701"/>
                  </a:lnTo>
                  <a:lnTo>
                    <a:pt x="115" y="701"/>
                  </a:lnTo>
                  <a:lnTo>
                    <a:pt x="110" y="700"/>
                  </a:lnTo>
                  <a:lnTo>
                    <a:pt x="103" y="700"/>
                  </a:lnTo>
                  <a:lnTo>
                    <a:pt x="103" y="700"/>
                  </a:lnTo>
                  <a:lnTo>
                    <a:pt x="117" y="735"/>
                  </a:lnTo>
                  <a:lnTo>
                    <a:pt x="117" y="735"/>
                  </a:lnTo>
                  <a:lnTo>
                    <a:pt x="131" y="735"/>
                  </a:lnTo>
                  <a:lnTo>
                    <a:pt x="131" y="735"/>
                  </a:lnTo>
                  <a:lnTo>
                    <a:pt x="138" y="738"/>
                  </a:lnTo>
                  <a:lnTo>
                    <a:pt x="143" y="740"/>
                  </a:lnTo>
                  <a:lnTo>
                    <a:pt x="148" y="745"/>
                  </a:lnTo>
                  <a:lnTo>
                    <a:pt x="156" y="750"/>
                  </a:lnTo>
                  <a:lnTo>
                    <a:pt x="156" y="750"/>
                  </a:lnTo>
                  <a:lnTo>
                    <a:pt x="164" y="754"/>
                  </a:lnTo>
                  <a:lnTo>
                    <a:pt x="173" y="757"/>
                  </a:lnTo>
                  <a:lnTo>
                    <a:pt x="186" y="758"/>
                  </a:lnTo>
                  <a:lnTo>
                    <a:pt x="207" y="758"/>
                  </a:lnTo>
                  <a:lnTo>
                    <a:pt x="207" y="758"/>
                  </a:lnTo>
                  <a:lnTo>
                    <a:pt x="218" y="758"/>
                  </a:lnTo>
                  <a:lnTo>
                    <a:pt x="226" y="758"/>
                  </a:lnTo>
                  <a:lnTo>
                    <a:pt x="232" y="757"/>
                  </a:lnTo>
                  <a:lnTo>
                    <a:pt x="236" y="755"/>
                  </a:lnTo>
                  <a:lnTo>
                    <a:pt x="238" y="754"/>
                  </a:lnTo>
                  <a:lnTo>
                    <a:pt x="239" y="753"/>
                  </a:lnTo>
                  <a:lnTo>
                    <a:pt x="239" y="752"/>
                  </a:lnTo>
                  <a:lnTo>
                    <a:pt x="239" y="752"/>
                  </a:lnTo>
                  <a:close/>
                  <a:moveTo>
                    <a:pt x="239" y="785"/>
                  </a:moveTo>
                  <a:lnTo>
                    <a:pt x="238" y="788"/>
                  </a:lnTo>
                  <a:lnTo>
                    <a:pt x="238" y="788"/>
                  </a:lnTo>
                  <a:lnTo>
                    <a:pt x="239" y="785"/>
                  </a:lnTo>
                  <a:lnTo>
                    <a:pt x="239" y="785"/>
                  </a:lnTo>
                  <a:close/>
                  <a:moveTo>
                    <a:pt x="230" y="809"/>
                  </a:moveTo>
                  <a:lnTo>
                    <a:pt x="238" y="788"/>
                  </a:lnTo>
                  <a:lnTo>
                    <a:pt x="238" y="788"/>
                  </a:lnTo>
                  <a:lnTo>
                    <a:pt x="237" y="789"/>
                  </a:lnTo>
                  <a:lnTo>
                    <a:pt x="232" y="791"/>
                  </a:lnTo>
                  <a:lnTo>
                    <a:pt x="225" y="793"/>
                  </a:lnTo>
                  <a:lnTo>
                    <a:pt x="215" y="793"/>
                  </a:lnTo>
                  <a:lnTo>
                    <a:pt x="215" y="793"/>
                  </a:lnTo>
                  <a:lnTo>
                    <a:pt x="205" y="792"/>
                  </a:lnTo>
                  <a:lnTo>
                    <a:pt x="194" y="790"/>
                  </a:lnTo>
                  <a:lnTo>
                    <a:pt x="182" y="786"/>
                  </a:lnTo>
                  <a:lnTo>
                    <a:pt x="172" y="782"/>
                  </a:lnTo>
                  <a:lnTo>
                    <a:pt x="153" y="773"/>
                  </a:lnTo>
                  <a:lnTo>
                    <a:pt x="145" y="770"/>
                  </a:lnTo>
                  <a:lnTo>
                    <a:pt x="126" y="763"/>
                  </a:lnTo>
                  <a:lnTo>
                    <a:pt x="126" y="763"/>
                  </a:lnTo>
                  <a:lnTo>
                    <a:pt x="135" y="789"/>
                  </a:lnTo>
                  <a:lnTo>
                    <a:pt x="135" y="789"/>
                  </a:lnTo>
                  <a:lnTo>
                    <a:pt x="138" y="808"/>
                  </a:lnTo>
                  <a:lnTo>
                    <a:pt x="145" y="810"/>
                  </a:lnTo>
                  <a:lnTo>
                    <a:pt x="145" y="810"/>
                  </a:lnTo>
                  <a:lnTo>
                    <a:pt x="163" y="813"/>
                  </a:lnTo>
                  <a:lnTo>
                    <a:pt x="176" y="813"/>
                  </a:lnTo>
                  <a:lnTo>
                    <a:pt x="187" y="813"/>
                  </a:lnTo>
                  <a:lnTo>
                    <a:pt x="187" y="813"/>
                  </a:lnTo>
                  <a:lnTo>
                    <a:pt x="212" y="810"/>
                  </a:lnTo>
                  <a:lnTo>
                    <a:pt x="230" y="809"/>
                  </a:lnTo>
                  <a:lnTo>
                    <a:pt x="230" y="809"/>
                  </a:lnTo>
                  <a:close/>
                  <a:moveTo>
                    <a:pt x="239" y="827"/>
                  </a:moveTo>
                  <a:lnTo>
                    <a:pt x="239" y="827"/>
                  </a:lnTo>
                  <a:lnTo>
                    <a:pt x="230" y="829"/>
                  </a:lnTo>
                  <a:lnTo>
                    <a:pt x="219" y="833"/>
                  </a:lnTo>
                  <a:lnTo>
                    <a:pt x="204" y="837"/>
                  </a:lnTo>
                  <a:lnTo>
                    <a:pt x="204" y="837"/>
                  </a:lnTo>
                  <a:lnTo>
                    <a:pt x="192" y="840"/>
                  </a:lnTo>
                  <a:lnTo>
                    <a:pt x="176" y="841"/>
                  </a:lnTo>
                  <a:lnTo>
                    <a:pt x="143" y="843"/>
                  </a:lnTo>
                  <a:lnTo>
                    <a:pt x="143" y="843"/>
                  </a:lnTo>
                  <a:lnTo>
                    <a:pt x="145" y="874"/>
                  </a:lnTo>
                  <a:lnTo>
                    <a:pt x="145" y="874"/>
                  </a:lnTo>
                  <a:lnTo>
                    <a:pt x="175" y="872"/>
                  </a:lnTo>
                  <a:lnTo>
                    <a:pt x="175" y="872"/>
                  </a:lnTo>
                  <a:lnTo>
                    <a:pt x="186" y="871"/>
                  </a:lnTo>
                  <a:lnTo>
                    <a:pt x="196" y="868"/>
                  </a:lnTo>
                  <a:lnTo>
                    <a:pt x="213" y="861"/>
                  </a:lnTo>
                  <a:lnTo>
                    <a:pt x="226" y="855"/>
                  </a:lnTo>
                  <a:lnTo>
                    <a:pt x="231" y="852"/>
                  </a:lnTo>
                  <a:lnTo>
                    <a:pt x="239" y="827"/>
                  </a:lnTo>
                  <a:close/>
                  <a:moveTo>
                    <a:pt x="247" y="872"/>
                  </a:moveTo>
                  <a:lnTo>
                    <a:pt x="247" y="872"/>
                  </a:lnTo>
                  <a:lnTo>
                    <a:pt x="230" y="880"/>
                  </a:lnTo>
                  <a:lnTo>
                    <a:pt x="218" y="885"/>
                  </a:lnTo>
                  <a:lnTo>
                    <a:pt x="204" y="889"/>
                  </a:lnTo>
                  <a:lnTo>
                    <a:pt x="204" y="889"/>
                  </a:lnTo>
                  <a:lnTo>
                    <a:pt x="173" y="897"/>
                  </a:lnTo>
                  <a:lnTo>
                    <a:pt x="166" y="898"/>
                  </a:lnTo>
                  <a:lnTo>
                    <a:pt x="161" y="898"/>
                  </a:lnTo>
                  <a:lnTo>
                    <a:pt x="161" y="898"/>
                  </a:lnTo>
                  <a:lnTo>
                    <a:pt x="155" y="896"/>
                  </a:lnTo>
                  <a:lnTo>
                    <a:pt x="148" y="893"/>
                  </a:lnTo>
                  <a:lnTo>
                    <a:pt x="149" y="910"/>
                  </a:lnTo>
                  <a:lnTo>
                    <a:pt x="149" y="910"/>
                  </a:lnTo>
                  <a:lnTo>
                    <a:pt x="168" y="917"/>
                  </a:lnTo>
                  <a:lnTo>
                    <a:pt x="168" y="917"/>
                  </a:lnTo>
                  <a:lnTo>
                    <a:pt x="177" y="921"/>
                  </a:lnTo>
                  <a:lnTo>
                    <a:pt x="183" y="922"/>
                  </a:lnTo>
                  <a:lnTo>
                    <a:pt x="193" y="922"/>
                  </a:lnTo>
                  <a:lnTo>
                    <a:pt x="193" y="922"/>
                  </a:lnTo>
                  <a:lnTo>
                    <a:pt x="199" y="919"/>
                  </a:lnTo>
                  <a:lnTo>
                    <a:pt x="206" y="917"/>
                  </a:lnTo>
                  <a:lnTo>
                    <a:pt x="220" y="911"/>
                  </a:lnTo>
                  <a:lnTo>
                    <a:pt x="239" y="900"/>
                  </a:lnTo>
                  <a:lnTo>
                    <a:pt x="246" y="897"/>
                  </a:lnTo>
                  <a:lnTo>
                    <a:pt x="247" y="872"/>
                  </a:lnTo>
                  <a:close/>
                  <a:moveTo>
                    <a:pt x="164" y="925"/>
                  </a:moveTo>
                  <a:lnTo>
                    <a:pt x="164" y="935"/>
                  </a:lnTo>
                  <a:lnTo>
                    <a:pt x="164" y="935"/>
                  </a:lnTo>
                  <a:lnTo>
                    <a:pt x="167" y="942"/>
                  </a:lnTo>
                  <a:lnTo>
                    <a:pt x="172" y="947"/>
                  </a:lnTo>
                  <a:lnTo>
                    <a:pt x="174" y="948"/>
                  </a:lnTo>
                  <a:lnTo>
                    <a:pt x="176" y="949"/>
                  </a:lnTo>
                  <a:lnTo>
                    <a:pt x="176" y="949"/>
                  </a:lnTo>
                  <a:lnTo>
                    <a:pt x="182" y="949"/>
                  </a:lnTo>
                  <a:lnTo>
                    <a:pt x="189" y="948"/>
                  </a:lnTo>
                  <a:lnTo>
                    <a:pt x="206" y="944"/>
                  </a:lnTo>
                  <a:lnTo>
                    <a:pt x="206" y="944"/>
                  </a:lnTo>
                  <a:lnTo>
                    <a:pt x="221" y="941"/>
                  </a:lnTo>
                  <a:lnTo>
                    <a:pt x="234" y="940"/>
                  </a:lnTo>
                  <a:lnTo>
                    <a:pt x="234" y="940"/>
                  </a:lnTo>
                  <a:lnTo>
                    <a:pt x="250" y="940"/>
                  </a:lnTo>
                  <a:lnTo>
                    <a:pt x="250" y="940"/>
                  </a:lnTo>
                  <a:lnTo>
                    <a:pt x="246" y="928"/>
                  </a:lnTo>
                  <a:lnTo>
                    <a:pt x="246" y="928"/>
                  </a:lnTo>
                  <a:lnTo>
                    <a:pt x="240" y="929"/>
                  </a:lnTo>
                  <a:lnTo>
                    <a:pt x="240" y="929"/>
                  </a:lnTo>
                  <a:lnTo>
                    <a:pt x="214" y="934"/>
                  </a:lnTo>
                  <a:lnTo>
                    <a:pt x="214" y="934"/>
                  </a:lnTo>
                  <a:lnTo>
                    <a:pt x="201" y="936"/>
                  </a:lnTo>
                  <a:lnTo>
                    <a:pt x="195" y="936"/>
                  </a:lnTo>
                  <a:lnTo>
                    <a:pt x="195" y="936"/>
                  </a:lnTo>
                  <a:lnTo>
                    <a:pt x="183" y="936"/>
                  </a:lnTo>
                  <a:lnTo>
                    <a:pt x="183" y="936"/>
                  </a:lnTo>
                  <a:lnTo>
                    <a:pt x="180" y="936"/>
                  </a:lnTo>
                  <a:lnTo>
                    <a:pt x="175" y="936"/>
                  </a:lnTo>
                  <a:lnTo>
                    <a:pt x="175" y="936"/>
                  </a:lnTo>
                  <a:lnTo>
                    <a:pt x="172" y="934"/>
                  </a:lnTo>
                  <a:lnTo>
                    <a:pt x="169" y="930"/>
                  </a:lnTo>
                  <a:lnTo>
                    <a:pt x="164" y="925"/>
                  </a:lnTo>
                  <a:lnTo>
                    <a:pt x="164" y="925"/>
                  </a:lnTo>
                  <a:close/>
                  <a:moveTo>
                    <a:pt x="154" y="962"/>
                  </a:moveTo>
                  <a:lnTo>
                    <a:pt x="158" y="965"/>
                  </a:lnTo>
                  <a:lnTo>
                    <a:pt x="158" y="965"/>
                  </a:lnTo>
                  <a:lnTo>
                    <a:pt x="174" y="975"/>
                  </a:lnTo>
                  <a:lnTo>
                    <a:pt x="174" y="975"/>
                  </a:lnTo>
                  <a:lnTo>
                    <a:pt x="181" y="978"/>
                  </a:lnTo>
                  <a:lnTo>
                    <a:pt x="189" y="979"/>
                  </a:lnTo>
                  <a:lnTo>
                    <a:pt x="189" y="979"/>
                  </a:lnTo>
                  <a:lnTo>
                    <a:pt x="196" y="982"/>
                  </a:lnTo>
                  <a:lnTo>
                    <a:pt x="202" y="986"/>
                  </a:lnTo>
                  <a:lnTo>
                    <a:pt x="180" y="988"/>
                  </a:lnTo>
                  <a:lnTo>
                    <a:pt x="180" y="988"/>
                  </a:lnTo>
                  <a:lnTo>
                    <a:pt x="170" y="981"/>
                  </a:lnTo>
                  <a:lnTo>
                    <a:pt x="160" y="974"/>
                  </a:lnTo>
                  <a:lnTo>
                    <a:pt x="160" y="974"/>
                  </a:lnTo>
                  <a:lnTo>
                    <a:pt x="155" y="974"/>
                  </a:lnTo>
                  <a:lnTo>
                    <a:pt x="155" y="974"/>
                  </a:lnTo>
                  <a:lnTo>
                    <a:pt x="155" y="994"/>
                  </a:lnTo>
                  <a:lnTo>
                    <a:pt x="155" y="994"/>
                  </a:lnTo>
                  <a:lnTo>
                    <a:pt x="179" y="1003"/>
                  </a:lnTo>
                  <a:lnTo>
                    <a:pt x="179" y="1003"/>
                  </a:lnTo>
                  <a:lnTo>
                    <a:pt x="185" y="1003"/>
                  </a:lnTo>
                  <a:lnTo>
                    <a:pt x="194" y="1001"/>
                  </a:lnTo>
                  <a:lnTo>
                    <a:pt x="194" y="1001"/>
                  </a:lnTo>
                  <a:lnTo>
                    <a:pt x="199" y="1000"/>
                  </a:lnTo>
                  <a:lnTo>
                    <a:pt x="204" y="999"/>
                  </a:lnTo>
                  <a:lnTo>
                    <a:pt x="208" y="997"/>
                  </a:lnTo>
                  <a:lnTo>
                    <a:pt x="215" y="995"/>
                  </a:lnTo>
                  <a:lnTo>
                    <a:pt x="215" y="995"/>
                  </a:lnTo>
                  <a:lnTo>
                    <a:pt x="223" y="993"/>
                  </a:lnTo>
                  <a:lnTo>
                    <a:pt x="230" y="991"/>
                  </a:lnTo>
                  <a:lnTo>
                    <a:pt x="241" y="985"/>
                  </a:lnTo>
                  <a:lnTo>
                    <a:pt x="241" y="985"/>
                  </a:lnTo>
                  <a:lnTo>
                    <a:pt x="252" y="979"/>
                  </a:lnTo>
                  <a:lnTo>
                    <a:pt x="259" y="974"/>
                  </a:lnTo>
                  <a:lnTo>
                    <a:pt x="259" y="974"/>
                  </a:lnTo>
                  <a:lnTo>
                    <a:pt x="255" y="955"/>
                  </a:lnTo>
                  <a:lnTo>
                    <a:pt x="255" y="955"/>
                  </a:lnTo>
                  <a:lnTo>
                    <a:pt x="250" y="959"/>
                  </a:lnTo>
                  <a:lnTo>
                    <a:pt x="250" y="959"/>
                  </a:lnTo>
                  <a:lnTo>
                    <a:pt x="241" y="960"/>
                  </a:lnTo>
                  <a:lnTo>
                    <a:pt x="232" y="959"/>
                  </a:lnTo>
                  <a:lnTo>
                    <a:pt x="232" y="959"/>
                  </a:lnTo>
                  <a:lnTo>
                    <a:pt x="193" y="961"/>
                  </a:lnTo>
                  <a:lnTo>
                    <a:pt x="193" y="961"/>
                  </a:lnTo>
                  <a:lnTo>
                    <a:pt x="186" y="960"/>
                  </a:lnTo>
                  <a:lnTo>
                    <a:pt x="177" y="957"/>
                  </a:lnTo>
                  <a:lnTo>
                    <a:pt x="169" y="954"/>
                  </a:lnTo>
                  <a:lnTo>
                    <a:pt x="164" y="950"/>
                  </a:lnTo>
                  <a:lnTo>
                    <a:pt x="164" y="950"/>
                  </a:lnTo>
                  <a:lnTo>
                    <a:pt x="160" y="947"/>
                  </a:lnTo>
                  <a:lnTo>
                    <a:pt x="157" y="943"/>
                  </a:lnTo>
                  <a:lnTo>
                    <a:pt x="155" y="938"/>
                  </a:lnTo>
                  <a:lnTo>
                    <a:pt x="154" y="935"/>
                  </a:lnTo>
                  <a:lnTo>
                    <a:pt x="154" y="935"/>
                  </a:lnTo>
                  <a:lnTo>
                    <a:pt x="153" y="930"/>
                  </a:lnTo>
                  <a:lnTo>
                    <a:pt x="150" y="924"/>
                  </a:lnTo>
                  <a:lnTo>
                    <a:pt x="154" y="962"/>
                  </a:lnTo>
                  <a:close/>
                  <a:moveTo>
                    <a:pt x="155" y="1013"/>
                  </a:moveTo>
                  <a:lnTo>
                    <a:pt x="160" y="1013"/>
                  </a:lnTo>
                  <a:lnTo>
                    <a:pt x="172" y="1014"/>
                  </a:lnTo>
                  <a:lnTo>
                    <a:pt x="172" y="1020"/>
                  </a:lnTo>
                  <a:lnTo>
                    <a:pt x="172" y="1020"/>
                  </a:lnTo>
                  <a:lnTo>
                    <a:pt x="155" y="1023"/>
                  </a:lnTo>
                  <a:lnTo>
                    <a:pt x="155" y="1023"/>
                  </a:lnTo>
                  <a:lnTo>
                    <a:pt x="156" y="1031"/>
                  </a:lnTo>
                  <a:lnTo>
                    <a:pt x="158" y="1039"/>
                  </a:lnTo>
                  <a:lnTo>
                    <a:pt x="158" y="1039"/>
                  </a:lnTo>
                  <a:lnTo>
                    <a:pt x="172" y="1032"/>
                  </a:lnTo>
                  <a:lnTo>
                    <a:pt x="172" y="1032"/>
                  </a:lnTo>
                  <a:lnTo>
                    <a:pt x="176" y="1032"/>
                  </a:lnTo>
                  <a:lnTo>
                    <a:pt x="183" y="1033"/>
                  </a:lnTo>
                  <a:lnTo>
                    <a:pt x="183" y="1033"/>
                  </a:lnTo>
                  <a:lnTo>
                    <a:pt x="204" y="1036"/>
                  </a:lnTo>
                  <a:lnTo>
                    <a:pt x="204" y="1036"/>
                  </a:lnTo>
                  <a:lnTo>
                    <a:pt x="213" y="1035"/>
                  </a:lnTo>
                  <a:lnTo>
                    <a:pt x="226" y="1032"/>
                  </a:lnTo>
                  <a:lnTo>
                    <a:pt x="226" y="1032"/>
                  </a:lnTo>
                  <a:lnTo>
                    <a:pt x="232" y="1030"/>
                  </a:lnTo>
                  <a:lnTo>
                    <a:pt x="237" y="1028"/>
                  </a:lnTo>
                  <a:lnTo>
                    <a:pt x="245" y="1022"/>
                  </a:lnTo>
                  <a:lnTo>
                    <a:pt x="245" y="1022"/>
                  </a:lnTo>
                  <a:lnTo>
                    <a:pt x="265" y="1010"/>
                  </a:lnTo>
                  <a:lnTo>
                    <a:pt x="264" y="1009"/>
                  </a:lnTo>
                  <a:lnTo>
                    <a:pt x="264" y="1009"/>
                  </a:lnTo>
                  <a:lnTo>
                    <a:pt x="263" y="994"/>
                  </a:lnTo>
                  <a:lnTo>
                    <a:pt x="263" y="994"/>
                  </a:lnTo>
                  <a:lnTo>
                    <a:pt x="259" y="997"/>
                  </a:lnTo>
                  <a:lnTo>
                    <a:pt x="255" y="998"/>
                  </a:lnTo>
                  <a:lnTo>
                    <a:pt x="255" y="998"/>
                  </a:lnTo>
                  <a:lnTo>
                    <a:pt x="238" y="1003"/>
                  </a:lnTo>
                  <a:lnTo>
                    <a:pt x="224" y="1006"/>
                  </a:lnTo>
                  <a:lnTo>
                    <a:pt x="224" y="1006"/>
                  </a:lnTo>
                  <a:lnTo>
                    <a:pt x="198" y="1010"/>
                  </a:lnTo>
                  <a:lnTo>
                    <a:pt x="198" y="1010"/>
                  </a:lnTo>
                  <a:lnTo>
                    <a:pt x="187" y="1010"/>
                  </a:lnTo>
                  <a:lnTo>
                    <a:pt x="180" y="1009"/>
                  </a:lnTo>
                  <a:lnTo>
                    <a:pt x="176" y="1007"/>
                  </a:lnTo>
                  <a:lnTo>
                    <a:pt x="176" y="1007"/>
                  </a:lnTo>
                  <a:lnTo>
                    <a:pt x="166" y="1004"/>
                  </a:lnTo>
                  <a:lnTo>
                    <a:pt x="158" y="1003"/>
                  </a:lnTo>
                  <a:lnTo>
                    <a:pt x="158" y="1003"/>
                  </a:lnTo>
                  <a:lnTo>
                    <a:pt x="155" y="1004"/>
                  </a:lnTo>
                  <a:lnTo>
                    <a:pt x="155" y="1004"/>
                  </a:lnTo>
                  <a:lnTo>
                    <a:pt x="155" y="1013"/>
                  </a:lnTo>
                  <a:lnTo>
                    <a:pt x="155" y="1013"/>
                  </a:lnTo>
                  <a:close/>
                  <a:moveTo>
                    <a:pt x="169" y="1068"/>
                  </a:moveTo>
                  <a:lnTo>
                    <a:pt x="174" y="1060"/>
                  </a:lnTo>
                  <a:lnTo>
                    <a:pt x="174" y="1060"/>
                  </a:lnTo>
                  <a:lnTo>
                    <a:pt x="177" y="1057"/>
                  </a:lnTo>
                  <a:lnTo>
                    <a:pt x="183" y="1056"/>
                  </a:lnTo>
                  <a:lnTo>
                    <a:pt x="183" y="1056"/>
                  </a:lnTo>
                  <a:lnTo>
                    <a:pt x="186" y="1056"/>
                  </a:lnTo>
                  <a:lnTo>
                    <a:pt x="189" y="1057"/>
                  </a:lnTo>
                  <a:lnTo>
                    <a:pt x="195" y="1060"/>
                  </a:lnTo>
                  <a:lnTo>
                    <a:pt x="195" y="1060"/>
                  </a:lnTo>
                  <a:lnTo>
                    <a:pt x="206" y="1061"/>
                  </a:lnTo>
                  <a:lnTo>
                    <a:pt x="218" y="1061"/>
                  </a:lnTo>
                  <a:lnTo>
                    <a:pt x="218" y="1061"/>
                  </a:lnTo>
                  <a:lnTo>
                    <a:pt x="221" y="1060"/>
                  </a:lnTo>
                  <a:lnTo>
                    <a:pt x="226" y="1058"/>
                  </a:lnTo>
                  <a:lnTo>
                    <a:pt x="236" y="1056"/>
                  </a:lnTo>
                  <a:lnTo>
                    <a:pt x="236" y="1056"/>
                  </a:lnTo>
                  <a:lnTo>
                    <a:pt x="239" y="1053"/>
                  </a:lnTo>
                  <a:lnTo>
                    <a:pt x="245" y="1048"/>
                  </a:lnTo>
                  <a:lnTo>
                    <a:pt x="253" y="1041"/>
                  </a:lnTo>
                  <a:lnTo>
                    <a:pt x="253" y="1041"/>
                  </a:lnTo>
                  <a:lnTo>
                    <a:pt x="264" y="1032"/>
                  </a:lnTo>
                  <a:lnTo>
                    <a:pt x="264" y="1032"/>
                  </a:lnTo>
                  <a:lnTo>
                    <a:pt x="265" y="1023"/>
                  </a:lnTo>
                  <a:lnTo>
                    <a:pt x="265" y="1023"/>
                  </a:lnTo>
                  <a:lnTo>
                    <a:pt x="246" y="1036"/>
                  </a:lnTo>
                  <a:lnTo>
                    <a:pt x="232" y="1047"/>
                  </a:lnTo>
                  <a:lnTo>
                    <a:pt x="232" y="1047"/>
                  </a:lnTo>
                  <a:lnTo>
                    <a:pt x="226" y="1048"/>
                  </a:lnTo>
                  <a:lnTo>
                    <a:pt x="217" y="1049"/>
                  </a:lnTo>
                  <a:lnTo>
                    <a:pt x="202" y="1050"/>
                  </a:lnTo>
                  <a:lnTo>
                    <a:pt x="202" y="1050"/>
                  </a:lnTo>
                  <a:lnTo>
                    <a:pt x="191" y="1045"/>
                  </a:lnTo>
                  <a:lnTo>
                    <a:pt x="182" y="1042"/>
                  </a:lnTo>
                  <a:lnTo>
                    <a:pt x="179" y="1042"/>
                  </a:lnTo>
                  <a:lnTo>
                    <a:pt x="176" y="1042"/>
                  </a:lnTo>
                  <a:lnTo>
                    <a:pt x="176" y="1042"/>
                  </a:lnTo>
                  <a:lnTo>
                    <a:pt x="173" y="1043"/>
                  </a:lnTo>
                  <a:lnTo>
                    <a:pt x="169" y="1045"/>
                  </a:lnTo>
                  <a:lnTo>
                    <a:pt x="163" y="1055"/>
                  </a:lnTo>
                  <a:lnTo>
                    <a:pt x="163" y="1055"/>
                  </a:lnTo>
                  <a:lnTo>
                    <a:pt x="169" y="1068"/>
                  </a:lnTo>
                  <a:lnTo>
                    <a:pt x="169" y="1068"/>
                  </a:lnTo>
                  <a:close/>
                  <a:moveTo>
                    <a:pt x="185" y="1099"/>
                  </a:moveTo>
                  <a:lnTo>
                    <a:pt x="185" y="1093"/>
                  </a:lnTo>
                  <a:lnTo>
                    <a:pt x="185" y="1093"/>
                  </a:lnTo>
                  <a:lnTo>
                    <a:pt x="186" y="1092"/>
                  </a:lnTo>
                  <a:lnTo>
                    <a:pt x="192" y="1083"/>
                  </a:lnTo>
                  <a:lnTo>
                    <a:pt x="192" y="1083"/>
                  </a:lnTo>
                  <a:lnTo>
                    <a:pt x="194" y="1081"/>
                  </a:lnTo>
                  <a:lnTo>
                    <a:pt x="195" y="1080"/>
                  </a:lnTo>
                  <a:lnTo>
                    <a:pt x="198" y="1080"/>
                  </a:lnTo>
                  <a:lnTo>
                    <a:pt x="200" y="1081"/>
                  </a:lnTo>
                  <a:lnTo>
                    <a:pt x="205" y="1085"/>
                  </a:lnTo>
                  <a:lnTo>
                    <a:pt x="213" y="1087"/>
                  </a:lnTo>
                  <a:lnTo>
                    <a:pt x="213" y="1087"/>
                  </a:lnTo>
                  <a:lnTo>
                    <a:pt x="218" y="1088"/>
                  </a:lnTo>
                  <a:lnTo>
                    <a:pt x="221" y="1088"/>
                  </a:lnTo>
                  <a:lnTo>
                    <a:pt x="225" y="1087"/>
                  </a:lnTo>
                  <a:lnTo>
                    <a:pt x="228" y="1085"/>
                  </a:lnTo>
                  <a:lnTo>
                    <a:pt x="243" y="1075"/>
                  </a:lnTo>
                  <a:lnTo>
                    <a:pt x="243" y="1075"/>
                  </a:lnTo>
                  <a:lnTo>
                    <a:pt x="257" y="1068"/>
                  </a:lnTo>
                  <a:lnTo>
                    <a:pt x="257" y="1068"/>
                  </a:lnTo>
                  <a:lnTo>
                    <a:pt x="259" y="1058"/>
                  </a:lnTo>
                  <a:lnTo>
                    <a:pt x="262" y="1050"/>
                  </a:lnTo>
                  <a:lnTo>
                    <a:pt x="262" y="1050"/>
                  </a:lnTo>
                  <a:lnTo>
                    <a:pt x="249" y="1061"/>
                  </a:lnTo>
                  <a:lnTo>
                    <a:pt x="238" y="1069"/>
                  </a:lnTo>
                  <a:lnTo>
                    <a:pt x="238" y="1069"/>
                  </a:lnTo>
                  <a:lnTo>
                    <a:pt x="232" y="1073"/>
                  </a:lnTo>
                  <a:lnTo>
                    <a:pt x="226" y="1074"/>
                  </a:lnTo>
                  <a:lnTo>
                    <a:pt x="219" y="1073"/>
                  </a:lnTo>
                  <a:lnTo>
                    <a:pt x="209" y="1070"/>
                  </a:lnTo>
                  <a:lnTo>
                    <a:pt x="209" y="1070"/>
                  </a:lnTo>
                  <a:lnTo>
                    <a:pt x="196" y="1066"/>
                  </a:lnTo>
                  <a:lnTo>
                    <a:pt x="191" y="1064"/>
                  </a:lnTo>
                  <a:lnTo>
                    <a:pt x="182" y="1063"/>
                  </a:lnTo>
                  <a:lnTo>
                    <a:pt x="182" y="1063"/>
                  </a:lnTo>
                  <a:lnTo>
                    <a:pt x="179" y="1064"/>
                  </a:lnTo>
                  <a:lnTo>
                    <a:pt x="176" y="1068"/>
                  </a:lnTo>
                  <a:lnTo>
                    <a:pt x="175" y="1072"/>
                  </a:lnTo>
                  <a:lnTo>
                    <a:pt x="174" y="1077"/>
                  </a:lnTo>
                  <a:lnTo>
                    <a:pt x="174" y="1077"/>
                  </a:lnTo>
                  <a:lnTo>
                    <a:pt x="185" y="1099"/>
                  </a:lnTo>
                  <a:lnTo>
                    <a:pt x="185" y="1099"/>
                  </a:lnTo>
                  <a:close/>
                  <a:moveTo>
                    <a:pt x="194" y="1130"/>
                  </a:moveTo>
                  <a:lnTo>
                    <a:pt x="194" y="1130"/>
                  </a:lnTo>
                  <a:lnTo>
                    <a:pt x="196" y="1121"/>
                  </a:lnTo>
                  <a:lnTo>
                    <a:pt x="198" y="1118"/>
                  </a:lnTo>
                  <a:lnTo>
                    <a:pt x="199" y="1115"/>
                  </a:lnTo>
                  <a:lnTo>
                    <a:pt x="199" y="1115"/>
                  </a:lnTo>
                  <a:lnTo>
                    <a:pt x="200" y="1114"/>
                  </a:lnTo>
                  <a:lnTo>
                    <a:pt x="200" y="1115"/>
                  </a:lnTo>
                  <a:lnTo>
                    <a:pt x="201" y="1119"/>
                  </a:lnTo>
                  <a:lnTo>
                    <a:pt x="201" y="1119"/>
                  </a:lnTo>
                  <a:lnTo>
                    <a:pt x="208" y="1129"/>
                  </a:lnTo>
                  <a:lnTo>
                    <a:pt x="215" y="1138"/>
                  </a:lnTo>
                  <a:lnTo>
                    <a:pt x="215" y="1138"/>
                  </a:lnTo>
                  <a:lnTo>
                    <a:pt x="221" y="1144"/>
                  </a:lnTo>
                  <a:lnTo>
                    <a:pt x="231" y="1151"/>
                  </a:lnTo>
                  <a:lnTo>
                    <a:pt x="231" y="1151"/>
                  </a:lnTo>
                  <a:lnTo>
                    <a:pt x="236" y="1155"/>
                  </a:lnTo>
                  <a:lnTo>
                    <a:pt x="239" y="1155"/>
                  </a:lnTo>
                  <a:lnTo>
                    <a:pt x="247" y="1152"/>
                  </a:lnTo>
                  <a:lnTo>
                    <a:pt x="247" y="1152"/>
                  </a:lnTo>
                  <a:lnTo>
                    <a:pt x="252" y="1151"/>
                  </a:lnTo>
                  <a:lnTo>
                    <a:pt x="255" y="1149"/>
                  </a:lnTo>
                  <a:lnTo>
                    <a:pt x="257" y="1143"/>
                  </a:lnTo>
                  <a:lnTo>
                    <a:pt x="257" y="1143"/>
                  </a:lnTo>
                  <a:lnTo>
                    <a:pt x="260" y="1139"/>
                  </a:lnTo>
                  <a:lnTo>
                    <a:pt x="260" y="1139"/>
                  </a:lnTo>
                  <a:lnTo>
                    <a:pt x="257" y="1110"/>
                  </a:lnTo>
                  <a:lnTo>
                    <a:pt x="256" y="1087"/>
                  </a:lnTo>
                  <a:lnTo>
                    <a:pt x="256" y="1087"/>
                  </a:lnTo>
                  <a:lnTo>
                    <a:pt x="250" y="1089"/>
                  </a:lnTo>
                  <a:lnTo>
                    <a:pt x="250" y="1089"/>
                  </a:lnTo>
                  <a:lnTo>
                    <a:pt x="245" y="1093"/>
                  </a:lnTo>
                  <a:lnTo>
                    <a:pt x="239" y="1099"/>
                  </a:lnTo>
                  <a:lnTo>
                    <a:pt x="239" y="1099"/>
                  </a:lnTo>
                  <a:lnTo>
                    <a:pt x="237" y="1100"/>
                  </a:lnTo>
                  <a:lnTo>
                    <a:pt x="236" y="1100"/>
                  </a:lnTo>
                  <a:lnTo>
                    <a:pt x="236" y="1099"/>
                  </a:lnTo>
                  <a:lnTo>
                    <a:pt x="236" y="1099"/>
                  </a:lnTo>
                  <a:lnTo>
                    <a:pt x="231" y="1099"/>
                  </a:lnTo>
                  <a:lnTo>
                    <a:pt x="227" y="1100"/>
                  </a:lnTo>
                  <a:lnTo>
                    <a:pt x="224" y="1101"/>
                  </a:lnTo>
                  <a:lnTo>
                    <a:pt x="224" y="1101"/>
                  </a:lnTo>
                  <a:lnTo>
                    <a:pt x="221" y="1104"/>
                  </a:lnTo>
                  <a:lnTo>
                    <a:pt x="220" y="1106"/>
                  </a:lnTo>
                  <a:lnTo>
                    <a:pt x="221" y="1111"/>
                  </a:lnTo>
                  <a:lnTo>
                    <a:pt x="221" y="1111"/>
                  </a:lnTo>
                  <a:lnTo>
                    <a:pt x="223" y="1114"/>
                  </a:lnTo>
                  <a:lnTo>
                    <a:pt x="225" y="1119"/>
                  </a:lnTo>
                  <a:lnTo>
                    <a:pt x="225" y="1119"/>
                  </a:lnTo>
                  <a:lnTo>
                    <a:pt x="227" y="1120"/>
                  </a:lnTo>
                  <a:lnTo>
                    <a:pt x="231" y="1121"/>
                  </a:lnTo>
                  <a:lnTo>
                    <a:pt x="238" y="1121"/>
                  </a:lnTo>
                  <a:lnTo>
                    <a:pt x="238" y="1121"/>
                  </a:lnTo>
                  <a:lnTo>
                    <a:pt x="240" y="1120"/>
                  </a:lnTo>
                  <a:lnTo>
                    <a:pt x="244" y="1117"/>
                  </a:lnTo>
                  <a:lnTo>
                    <a:pt x="247" y="1113"/>
                  </a:lnTo>
                  <a:lnTo>
                    <a:pt x="252" y="1110"/>
                  </a:lnTo>
                  <a:lnTo>
                    <a:pt x="252" y="1110"/>
                  </a:lnTo>
                  <a:lnTo>
                    <a:pt x="255" y="1108"/>
                  </a:lnTo>
                  <a:lnTo>
                    <a:pt x="255" y="1111"/>
                  </a:lnTo>
                  <a:lnTo>
                    <a:pt x="253" y="1115"/>
                  </a:lnTo>
                  <a:lnTo>
                    <a:pt x="252" y="1119"/>
                  </a:lnTo>
                  <a:lnTo>
                    <a:pt x="252" y="1119"/>
                  </a:lnTo>
                  <a:lnTo>
                    <a:pt x="251" y="1123"/>
                  </a:lnTo>
                  <a:lnTo>
                    <a:pt x="247" y="1126"/>
                  </a:lnTo>
                  <a:lnTo>
                    <a:pt x="238" y="1132"/>
                  </a:lnTo>
                  <a:lnTo>
                    <a:pt x="238" y="1132"/>
                  </a:lnTo>
                  <a:lnTo>
                    <a:pt x="233" y="1134"/>
                  </a:lnTo>
                  <a:lnTo>
                    <a:pt x="230" y="1134"/>
                  </a:lnTo>
                  <a:lnTo>
                    <a:pt x="221" y="1132"/>
                  </a:lnTo>
                  <a:lnTo>
                    <a:pt x="221" y="1132"/>
                  </a:lnTo>
                  <a:lnTo>
                    <a:pt x="219" y="1132"/>
                  </a:lnTo>
                  <a:lnTo>
                    <a:pt x="218" y="1130"/>
                  </a:lnTo>
                  <a:lnTo>
                    <a:pt x="214" y="1126"/>
                  </a:lnTo>
                  <a:lnTo>
                    <a:pt x="213" y="1121"/>
                  </a:lnTo>
                  <a:lnTo>
                    <a:pt x="213" y="1119"/>
                  </a:lnTo>
                  <a:lnTo>
                    <a:pt x="213" y="1119"/>
                  </a:lnTo>
                  <a:lnTo>
                    <a:pt x="212" y="1114"/>
                  </a:lnTo>
                  <a:lnTo>
                    <a:pt x="209" y="1107"/>
                  </a:lnTo>
                  <a:lnTo>
                    <a:pt x="207" y="1104"/>
                  </a:lnTo>
                  <a:lnTo>
                    <a:pt x="205" y="1101"/>
                  </a:lnTo>
                  <a:lnTo>
                    <a:pt x="202" y="1099"/>
                  </a:lnTo>
                  <a:lnTo>
                    <a:pt x="198" y="1098"/>
                  </a:lnTo>
                  <a:lnTo>
                    <a:pt x="198" y="1098"/>
                  </a:lnTo>
                  <a:lnTo>
                    <a:pt x="195" y="1098"/>
                  </a:lnTo>
                  <a:lnTo>
                    <a:pt x="194" y="1099"/>
                  </a:lnTo>
                  <a:lnTo>
                    <a:pt x="192" y="1102"/>
                  </a:lnTo>
                  <a:lnTo>
                    <a:pt x="191" y="1107"/>
                  </a:lnTo>
                  <a:lnTo>
                    <a:pt x="191" y="1111"/>
                  </a:lnTo>
                  <a:lnTo>
                    <a:pt x="191" y="1111"/>
                  </a:lnTo>
                  <a:lnTo>
                    <a:pt x="191" y="1113"/>
                  </a:lnTo>
                  <a:lnTo>
                    <a:pt x="191" y="1113"/>
                  </a:lnTo>
                  <a:lnTo>
                    <a:pt x="194" y="1130"/>
                  </a:lnTo>
                  <a:lnTo>
                    <a:pt x="194" y="1130"/>
                  </a:lnTo>
                  <a:close/>
                  <a:moveTo>
                    <a:pt x="200" y="1158"/>
                  </a:moveTo>
                  <a:lnTo>
                    <a:pt x="206" y="1158"/>
                  </a:lnTo>
                  <a:lnTo>
                    <a:pt x="207" y="1164"/>
                  </a:lnTo>
                  <a:lnTo>
                    <a:pt x="204" y="1173"/>
                  </a:lnTo>
                  <a:lnTo>
                    <a:pt x="205" y="1178"/>
                  </a:lnTo>
                  <a:lnTo>
                    <a:pt x="205" y="1178"/>
                  </a:lnTo>
                  <a:lnTo>
                    <a:pt x="219" y="1177"/>
                  </a:lnTo>
                  <a:lnTo>
                    <a:pt x="219" y="1177"/>
                  </a:lnTo>
                  <a:lnTo>
                    <a:pt x="241" y="1178"/>
                  </a:lnTo>
                  <a:lnTo>
                    <a:pt x="241" y="1178"/>
                  </a:lnTo>
                  <a:lnTo>
                    <a:pt x="237" y="1182"/>
                  </a:lnTo>
                  <a:lnTo>
                    <a:pt x="232" y="1184"/>
                  </a:lnTo>
                  <a:lnTo>
                    <a:pt x="230" y="1186"/>
                  </a:lnTo>
                  <a:lnTo>
                    <a:pt x="230" y="1186"/>
                  </a:lnTo>
                  <a:lnTo>
                    <a:pt x="223" y="1186"/>
                  </a:lnTo>
                  <a:lnTo>
                    <a:pt x="213" y="1186"/>
                  </a:lnTo>
                  <a:lnTo>
                    <a:pt x="213" y="1186"/>
                  </a:lnTo>
                  <a:lnTo>
                    <a:pt x="208" y="1186"/>
                  </a:lnTo>
                  <a:lnTo>
                    <a:pt x="206" y="1187"/>
                  </a:lnTo>
                  <a:lnTo>
                    <a:pt x="208" y="1197"/>
                  </a:lnTo>
                  <a:lnTo>
                    <a:pt x="208" y="1197"/>
                  </a:lnTo>
                  <a:lnTo>
                    <a:pt x="225" y="1196"/>
                  </a:lnTo>
                  <a:lnTo>
                    <a:pt x="225" y="1196"/>
                  </a:lnTo>
                  <a:lnTo>
                    <a:pt x="246" y="1196"/>
                  </a:lnTo>
                  <a:lnTo>
                    <a:pt x="246" y="1196"/>
                  </a:lnTo>
                  <a:lnTo>
                    <a:pt x="250" y="1195"/>
                  </a:lnTo>
                  <a:lnTo>
                    <a:pt x="252" y="1194"/>
                  </a:lnTo>
                  <a:lnTo>
                    <a:pt x="257" y="1189"/>
                  </a:lnTo>
                  <a:lnTo>
                    <a:pt x="263" y="1182"/>
                  </a:lnTo>
                  <a:lnTo>
                    <a:pt x="263" y="1182"/>
                  </a:lnTo>
                  <a:lnTo>
                    <a:pt x="265" y="1178"/>
                  </a:lnTo>
                  <a:lnTo>
                    <a:pt x="265" y="1171"/>
                  </a:lnTo>
                  <a:lnTo>
                    <a:pt x="258" y="1168"/>
                  </a:lnTo>
                  <a:lnTo>
                    <a:pt x="263" y="1158"/>
                  </a:lnTo>
                  <a:lnTo>
                    <a:pt x="262" y="1152"/>
                  </a:lnTo>
                  <a:lnTo>
                    <a:pt x="251" y="1162"/>
                  </a:lnTo>
                  <a:lnTo>
                    <a:pt x="251" y="1162"/>
                  </a:lnTo>
                  <a:lnTo>
                    <a:pt x="244" y="1163"/>
                  </a:lnTo>
                  <a:lnTo>
                    <a:pt x="237" y="1164"/>
                  </a:lnTo>
                  <a:lnTo>
                    <a:pt x="231" y="1165"/>
                  </a:lnTo>
                  <a:lnTo>
                    <a:pt x="231" y="1165"/>
                  </a:lnTo>
                  <a:lnTo>
                    <a:pt x="223" y="1165"/>
                  </a:lnTo>
                  <a:lnTo>
                    <a:pt x="219" y="1164"/>
                  </a:lnTo>
                  <a:lnTo>
                    <a:pt x="219" y="1164"/>
                  </a:lnTo>
                  <a:lnTo>
                    <a:pt x="217" y="1163"/>
                  </a:lnTo>
                  <a:lnTo>
                    <a:pt x="214" y="1159"/>
                  </a:lnTo>
                  <a:lnTo>
                    <a:pt x="212" y="1155"/>
                  </a:lnTo>
                  <a:lnTo>
                    <a:pt x="208" y="1152"/>
                  </a:lnTo>
                  <a:lnTo>
                    <a:pt x="208" y="1152"/>
                  </a:lnTo>
                  <a:lnTo>
                    <a:pt x="207" y="1150"/>
                  </a:lnTo>
                  <a:lnTo>
                    <a:pt x="206" y="1148"/>
                  </a:lnTo>
                  <a:lnTo>
                    <a:pt x="204" y="1140"/>
                  </a:lnTo>
                  <a:lnTo>
                    <a:pt x="202" y="1134"/>
                  </a:lnTo>
                  <a:lnTo>
                    <a:pt x="201" y="1131"/>
                  </a:lnTo>
                  <a:lnTo>
                    <a:pt x="201" y="1131"/>
                  </a:lnTo>
                  <a:lnTo>
                    <a:pt x="201" y="1130"/>
                  </a:lnTo>
                  <a:lnTo>
                    <a:pt x="201" y="1131"/>
                  </a:lnTo>
                  <a:lnTo>
                    <a:pt x="200" y="1136"/>
                  </a:lnTo>
                  <a:lnTo>
                    <a:pt x="198" y="1144"/>
                  </a:lnTo>
                  <a:lnTo>
                    <a:pt x="198" y="1144"/>
                  </a:lnTo>
                  <a:lnTo>
                    <a:pt x="198" y="1145"/>
                  </a:lnTo>
                  <a:lnTo>
                    <a:pt x="200" y="1158"/>
                  </a:lnTo>
                  <a:close/>
                  <a:moveTo>
                    <a:pt x="214" y="1259"/>
                  </a:moveTo>
                  <a:lnTo>
                    <a:pt x="214" y="1259"/>
                  </a:lnTo>
                  <a:lnTo>
                    <a:pt x="220" y="1256"/>
                  </a:lnTo>
                  <a:lnTo>
                    <a:pt x="220" y="1256"/>
                  </a:lnTo>
                  <a:lnTo>
                    <a:pt x="225" y="1252"/>
                  </a:lnTo>
                  <a:lnTo>
                    <a:pt x="231" y="1249"/>
                  </a:lnTo>
                  <a:lnTo>
                    <a:pt x="231" y="1249"/>
                  </a:lnTo>
                  <a:lnTo>
                    <a:pt x="234" y="1249"/>
                  </a:lnTo>
                  <a:lnTo>
                    <a:pt x="238" y="1249"/>
                  </a:lnTo>
                  <a:lnTo>
                    <a:pt x="245" y="1249"/>
                  </a:lnTo>
                  <a:lnTo>
                    <a:pt x="245" y="1249"/>
                  </a:lnTo>
                  <a:lnTo>
                    <a:pt x="256" y="1247"/>
                  </a:lnTo>
                  <a:lnTo>
                    <a:pt x="269" y="1243"/>
                  </a:lnTo>
                  <a:lnTo>
                    <a:pt x="269" y="1243"/>
                  </a:lnTo>
                  <a:lnTo>
                    <a:pt x="275" y="1240"/>
                  </a:lnTo>
                  <a:lnTo>
                    <a:pt x="275" y="1237"/>
                  </a:lnTo>
                  <a:lnTo>
                    <a:pt x="272" y="1226"/>
                  </a:lnTo>
                  <a:lnTo>
                    <a:pt x="272" y="1226"/>
                  </a:lnTo>
                  <a:lnTo>
                    <a:pt x="269" y="1230"/>
                  </a:lnTo>
                  <a:lnTo>
                    <a:pt x="269" y="1230"/>
                  </a:lnTo>
                  <a:lnTo>
                    <a:pt x="265" y="1231"/>
                  </a:lnTo>
                  <a:lnTo>
                    <a:pt x="262" y="1232"/>
                  </a:lnTo>
                  <a:lnTo>
                    <a:pt x="251" y="1231"/>
                  </a:lnTo>
                  <a:lnTo>
                    <a:pt x="251" y="1231"/>
                  </a:lnTo>
                  <a:lnTo>
                    <a:pt x="231" y="1230"/>
                  </a:lnTo>
                  <a:lnTo>
                    <a:pt x="231" y="1230"/>
                  </a:lnTo>
                  <a:lnTo>
                    <a:pt x="227" y="1231"/>
                  </a:lnTo>
                  <a:lnTo>
                    <a:pt x="224" y="1233"/>
                  </a:lnTo>
                  <a:lnTo>
                    <a:pt x="214" y="1243"/>
                  </a:lnTo>
                  <a:lnTo>
                    <a:pt x="214" y="1243"/>
                  </a:lnTo>
                  <a:lnTo>
                    <a:pt x="214" y="1259"/>
                  </a:lnTo>
                  <a:lnTo>
                    <a:pt x="214" y="1259"/>
                  </a:lnTo>
                  <a:close/>
                  <a:moveTo>
                    <a:pt x="214" y="1281"/>
                  </a:moveTo>
                  <a:lnTo>
                    <a:pt x="214" y="1281"/>
                  </a:lnTo>
                  <a:lnTo>
                    <a:pt x="221" y="1276"/>
                  </a:lnTo>
                  <a:lnTo>
                    <a:pt x="230" y="1272"/>
                  </a:lnTo>
                  <a:lnTo>
                    <a:pt x="230" y="1272"/>
                  </a:lnTo>
                  <a:lnTo>
                    <a:pt x="237" y="1270"/>
                  </a:lnTo>
                  <a:lnTo>
                    <a:pt x="246" y="1269"/>
                  </a:lnTo>
                  <a:lnTo>
                    <a:pt x="246" y="1269"/>
                  </a:lnTo>
                  <a:lnTo>
                    <a:pt x="255" y="1266"/>
                  </a:lnTo>
                  <a:lnTo>
                    <a:pt x="260" y="1264"/>
                  </a:lnTo>
                  <a:lnTo>
                    <a:pt x="260" y="1264"/>
                  </a:lnTo>
                  <a:lnTo>
                    <a:pt x="268" y="1262"/>
                  </a:lnTo>
                  <a:lnTo>
                    <a:pt x="278" y="1258"/>
                  </a:lnTo>
                  <a:lnTo>
                    <a:pt x="278" y="1258"/>
                  </a:lnTo>
                  <a:lnTo>
                    <a:pt x="277" y="1250"/>
                  </a:lnTo>
                  <a:lnTo>
                    <a:pt x="277" y="1250"/>
                  </a:lnTo>
                  <a:lnTo>
                    <a:pt x="268" y="1253"/>
                  </a:lnTo>
                  <a:lnTo>
                    <a:pt x="268" y="1253"/>
                  </a:lnTo>
                  <a:lnTo>
                    <a:pt x="233" y="1263"/>
                  </a:lnTo>
                  <a:lnTo>
                    <a:pt x="233" y="1263"/>
                  </a:lnTo>
                  <a:lnTo>
                    <a:pt x="223" y="1266"/>
                  </a:lnTo>
                  <a:lnTo>
                    <a:pt x="214" y="1271"/>
                  </a:lnTo>
                  <a:lnTo>
                    <a:pt x="214" y="1281"/>
                  </a:lnTo>
                  <a:close/>
                  <a:moveTo>
                    <a:pt x="273" y="1289"/>
                  </a:moveTo>
                  <a:lnTo>
                    <a:pt x="273" y="1289"/>
                  </a:lnTo>
                  <a:lnTo>
                    <a:pt x="283" y="1293"/>
                  </a:lnTo>
                  <a:lnTo>
                    <a:pt x="290" y="1295"/>
                  </a:lnTo>
                  <a:lnTo>
                    <a:pt x="289" y="1293"/>
                  </a:lnTo>
                  <a:lnTo>
                    <a:pt x="288" y="1287"/>
                  </a:lnTo>
                  <a:lnTo>
                    <a:pt x="288" y="1287"/>
                  </a:lnTo>
                  <a:lnTo>
                    <a:pt x="278" y="1284"/>
                  </a:lnTo>
                  <a:lnTo>
                    <a:pt x="278" y="1284"/>
                  </a:lnTo>
                  <a:lnTo>
                    <a:pt x="277" y="1282"/>
                  </a:lnTo>
                  <a:lnTo>
                    <a:pt x="275" y="1277"/>
                  </a:lnTo>
                  <a:lnTo>
                    <a:pt x="275" y="1277"/>
                  </a:lnTo>
                  <a:lnTo>
                    <a:pt x="276" y="1277"/>
                  </a:lnTo>
                  <a:lnTo>
                    <a:pt x="278" y="1276"/>
                  </a:lnTo>
                  <a:lnTo>
                    <a:pt x="284" y="1277"/>
                  </a:lnTo>
                  <a:lnTo>
                    <a:pt x="282" y="1271"/>
                  </a:lnTo>
                  <a:lnTo>
                    <a:pt x="282" y="1271"/>
                  </a:lnTo>
                  <a:lnTo>
                    <a:pt x="273" y="1272"/>
                  </a:lnTo>
                  <a:lnTo>
                    <a:pt x="273" y="1272"/>
                  </a:lnTo>
                  <a:lnTo>
                    <a:pt x="255" y="1275"/>
                  </a:lnTo>
                  <a:lnTo>
                    <a:pt x="255" y="1275"/>
                  </a:lnTo>
                  <a:lnTo>
                    <a:pt x="247" y="1276"/>
                  </a:lnTo>
                  <a:lnTo>
                    <a:pt x="233" y="1281"/>
                  </a:lnTo>
                  <a:lnTo>
                    <a:pt x="233" y="1281"/>
                  </a:lnTo>
                  <a:lnTo>
                    <a:pt x="227" y="1283"/>
                  </a:lnTo>
                  <a:lnTo>
                    <a:pt x="223" y="1287"/>
                  </a:lnTo>
                  <a:lnTo>
                    <a:pt x="214" y="1295"/>
                  </a:lnTo>
                  <a:lnTo>
                    <a:pt x="214" y="1301"/>
                  </a:lnTo>
                  <a:lnTo>
                    <a:pt x="214" y="1301"/>
                  </a:lnTo>
                  <a:lnTo>
                    <a:pt x="224" y="1294"/>
                  </a:lnTo>
                  <a:lnTo>
                    <a:pt x="224" y="1294"/>
                  </a:lnTo>
                  <a:lnTo>
                    <a:pt x="225" y="1293"/>
                  </a:lnTo>
                  <a:lnTo>
                    <a:pt x="227" y="1291"/>
                  </a:lnTo>
                  <a:lnTo>
                    <a:pt x="232" y="1289"/>
                  </a:lnTo>
                  <a:lnTo>
                    <a:pt x="232" y="1289"/>
                  </a:lnTo>
                  <a:lnTo>
                    <a:pt x="241" y="1287"/>
                  </a:lnTo>
                  <a:lnTo>
                    <a:pt x="257" y="1284"/>
                  </a:lnTo>
                  <a:lnTo>
                    <a:pt x="257" y="1284"/>
                  </a:lnTo>
                  <a:lnTo>
                    <a:pt x="260" y="1284"/>
                  </a:lnTo>
                  <a:lnTo>
                    <a:pt x="264" y="1284"/>
                  </a:lnTo>
                  <a:lnTo>
                    <a:pt x="273" y="1289"/>
                  </a:lnTo>
                  <a:lnTo>
                    <a:pt x="273" y="1289"/>
                  </a:lnTo>
                  <a:close/>
                  <a:moveTo>
                    <a:pt x="217" y="1328"/>
                  </a:moveTo>
                  <a:lnTo>
                    <a:pt x="217" y="1328"/>
                  </a:lnTo>
                  <a:lnTo>
                    <a:pt x="225" y="1322"/>
                  </a:lnTo>
                  <a:lnTo>
                    <a:pt x="231" y="1317"/>
                  </a:lnTo>
                  <a:lnTo>
                    <a:pt x="231" y="1317"/>
                  </a:lnTo>
                  <a:lnTo>
                    <a:pt x="232" y="1316"/>
                  </a:lnTo>
                  <a:lnTo>
                    <a:pt x="236" y="1315"/>
                  </a:lnTo>
                  <a:lnTo>
                    <a:pt x="245" y="1314"/>
                  </a:lnTo>
                  <a:lnTo>
                    <a:pt x="264" y="1315"/>
                  </a:lnTo>
                  <a:lnTo>
                    <a:pt x="264" y="1315"/>
                  </a:lnTo>
                  <a:lnTo>
                    <a:pt x="295" y="1316"/>
                  </a:lnTo>
                  <a:lnTo>
                    <a:pt x="295" y="1316"/>
                  </a:lnTo>
                  <a:lnTo>
                    <a:pt x="292" y="1306"/>
                  </a:lnTo>
                  <a:lnTo>
                    <a:pt x="290" y="1306"/>
                  </a:lnTo>
                  <a:lnTo>
                    <a:pt x="290" y="1306"/>
                  </a:lnTo>
                  <a:lnTo>
                    <a:pt x="287" y="1304"/>
                  </a:lnTo>
                  <a:lnTo>
                    <a:pt x="283" y="1302"/>
                  </a:lnTo>
                  <a:lnTo>
                    <a:pt x="275" y="1296"/>
                  </a:lnTo>
                  <a:lnTo>
                    <a:pt x="275" y="1296"/>
                  </a:lnTo>
                  <a:lnTo>
                    <a:pt x="270" y="1294"/>
                  </a:lnTo>
                  <a:lnTo>
                    <a:pt x="265" y="1293"/>
                  </a:lnTo>
                  <a:lnTo>
                    <a:pt x="257" y="1293"/>
                  </a:lnTo>
                  <a:lnTo>
                    <a:pt x="257" y="1293"/>
                  </a:lnTo>
                  <a:lnTo>
                    <a:pt x="251" y="1294"/>
                  </a:lnTo>
                  <a:lnTo>
                    <a:pt x="231" y="1298"/>
                  </a:lnTo>
                  <a:lnTo>
                    <a:pt x="231" y="1298"/>
                  </a:lnTo>
                  <a:lnTo>
                    <a:pt x="221" y="1302"/>
                  </a:lnTo>
                  <a:lnTo>
                    <a:pt x="214" y="1307"/>
                  </a:lnTo>
                  <a:lnTo>
                    <a:pt x="214" y="1307"/>
                  </a:lnTo>
                  <a:lnTo>
                    <a:pt x="215" y="1319"/>
                  </a:lnTo>
                  <a:lnTo>
                    <a:pt x="217" y="1328"/>
                  </a:lnTo>
                  <a:lnTo>
                    <a:pt x="217" y="1328"/>
                  </a:lnTo>
                  <a:close/>
                  <a:moveTo>
                    <a:pt x="220" y="1352"/>
                  </a:moveTo>
                  <a:lnTo>
                    <a:pt x="220" y="1352"/>
                  </a:lnTo>
                  <a:lnTo>
                    <a:pt x="230" y="1351"/>
                  </a:lnTo>
                  <a:lnTo>
                    <a:pt x="241" y="1350"/>
                  </a:lnTo>
                  <a:lnTo>
                    <a:pt x="241" y="1350"/>
                  </a:lnTo>
                  <a:lnTo>
                    <a:pt x="257" y="1347"/>
                  </a:lnTo>
                  <a:lnTo>
                    <a:pt x="278" y="1345"/>
                  </a:lnTo>
                  <a:lnTo>
                    <a:pt x="278" y="1345"/>
                  </a:lnTo>
                  <a:lnTo>
                    <a:pt x="297" y="1344"/>
                  </a:lnTo>
                  <a:lnTo>
                    <a:pt x="297" y="1344"/>
                  </a:lnTo>
                  <a:lnTo>
                    <a:pt x="296" y="1331"/>
                  </a:lnTo>
                  <a:lnTo>
                    <a:pt x="296" y="1331"/>
                  </a:lnTo>
                  <a:lnTo>
                    <a:pt x="278" y="1329"/>
                  </a:lnTo>
                  <a:lnTo>
                    <a:pt x="263" y="1328"/>
                  </a:lnTo>
                  <a:lnTo>
                    <a:pt x="263" y="1328"/>
                  </a:lnTo>
                  <a:lnTo>
                    <a:pt x="252" y="1331"/>
                  </a:lnTo>
                  <a:lnTo>
                    <a:pt x="239" y="1333"/>
                  </a:lnTo>
                  <a:lnTo>
                    <a:pt x="219" y="1340"/>
                  </a:lnTo>
                  <a:lnTo>
                    <a:pt x="219" y="1340"/>
                  </a:lnTo>
                  <a:lnTo>
                    <a:pt x="220" y="1352"/>
                  </a:lnTo>
                  <a:lnTo>
                    <a:pt x="220" y="1352"/>
                  </a:lnTo>
                  <a:close/>
                  <a:moveTo>
                    <a:pt x="394" y="1367"/>
                  </a:moveTo>
                  <a:lnTo>
                    <a:pt x="394" y="1367"/>
                  </a:lnTo>
                  <a:lnTo>
                    <a:pt x="406" y="1361"/>
                  </a:lnTo>
                  <a:lnTo>
                    <a:pt x="416" y="1357"/>
                  </a:lnTo>
                  <a:lnTo>
                    <a:pt x="416" y="1357"/>
                  </a:lnTo>
                  <a:lnTo>
                    <a:pt x="420" y="1355"/>
                  </a:lnTo>
                  <a:lnTo>
                    <a:pt x="430" y="1354"/>
                  </a:lnTo>
                  <a:lnTo>
                    <a:pt x="469" y="1350"/>
                  </a:lnTo>
                  <a:lnTo>
                    <a:pt x="476" y="1350"/>
                  </a:lnTo>
                  <a:lnTo>
                    <a:pt x="476" y="1350"/>
                  </a:lnTo>
                  <a:lnTo>
                    <a:pt x="475" y="1348"/>
                  </a:lnTo>
                  <a:lnTo>
                    <a:pt x="475" y="1348"/>
                  </a:lnTo>
                  <a:lnTo>
                    <a:pt x="476" y="1338"/>
                  </a:lnTo>
                  <a:lnTo>
                    <a:pt x="476" y="1338"/>
                  </a:lnTo>
                  <a:lnTo>
                    <a:pt x="469" y="1336"/>
                  </a:lnTo>
                  <a:lnTo>
                    <a:pt x="469" y="1336"/>
                  </a:lnTo>
                  <a:lnTo>
                    <a:pt x="466" y="1335"/>
                  </a:lnTo>
                  <a:lnTo>
                    <a:pt x="462" y="1335"/>
                  </a:lnTo>
                  <a:lnTo>
                    <a:pt x="454" y="1336"/>
                  </a:lnTo>
                  <a:lnTo>
                    <a:pt x="444" y="1338"/>
                  </a:lnTo>
                  <a:lnTo>
                    <a:pt x="444" y="1338"/>
                  </a:lnTo>
                  <a:lnTo>
                    <a:pt x="390" y="1358"/>
                  </a:lnTo>
                  <a:lnTo>
                    <a:pt x="390" y="1358"/>
                  </a:lnTo>
                  <a:lnTo>
                    <a:pt x="394" y="1367"/>
                  </a:lnTo>
                  <a:lnTo>
                    <a:pt x="394" y="1367"/>
                  </a:lnTo>
                  <a:close/>
                  <a:moveTo>
                    <a:pt x="385" y="1344"/>
                  </a:moveTo>
                  <a:lnTo>
                    <a:pt x="385" y="1344"/>
                  </a:lnTo>
                  <a:lnTo>
                    <a:pt x="416" y="1336"/>
                  </a:lnTo>
                  <a:lnTo>
                    <a:pt x="416" y="1336"/>
                  </a:lnTo>
                  <a:lnTo>
                    <a:pt x="445" y="1331"/>
                  </a:lnTo>
                  <a:lnTo>
                    <a:pt x="467" y="1328"/>
                  </a:lnTo>
                  <a:lnTo>
                    <a:pt x="467" y="1328"/>
                  </a:lnTo>
                  <a:lnTo>
                    <a:pt x="479" y="1326"/>
                  </a:lnTo>
                  <a:lnTo>
                    <a:pt x="479" y="1326"/>
                  </a:lnTo>
                  <a:lnTo>
                    <a:pt x="479" y="1315"/>
                  </a:lnTo>
                  <a:lnTo>
                    <a:pt x="479" y="1315"/>
                  </a:lnTo>
                  <a:lnTo>
                    <a:pt x="473" y="1314"/>
                  </a:lnTo>
                  <a:lnTo>
                    <a:pt x="468" y="1313"/>
                  </a:lnTo>
                  <a:lnTo>
                    <a:pt x="468" y="1313"/>
                  </a:lnTo>
                  <a:lnTo>
                    <a:pt x="463" y="1313"/>
                  </a:lnTo>
                  <a:lnTo>
                    <a:pt x="458" y="1313"/>
                  </a:lnTo>
                  <a:lnTo>
                    <a:pt x="444" y="1315"/>
                  </a:lnTo>
                  <a:lnTo>
                    <a:pt x="430" y="1319"/>
                  </a:lnTo>
                  <a:lnTo>
                    <a:pt x="417" y="1323"/>
                  </a:lnTo>
                  <a:lnTo>
                    <a:pt x="417" y="1323"/>
                  </a:lnTo>
                  <a:lnTo>
                    <a:pt x="400" y="1332"/>
                  </a:lnTo>
                  <a:lnTo>
                    <a:pt x="385" y="1340"/>
                  </a:lnTo>
                  <a:lnTo>
                    <a:pt x="385" y="1340"/>
                  </a:lnTo>
                  <a:lnTo>
                    <a:pt x="385" y="1344"/>
                  </a:lnTo>
                  <a:lnTo>
                    <a:pt x="385" y="1344"/>
                  </a:lnTo>
                  <a:close/>
                  <a:moveTo>
                    <a:pt x="409" y="1308"/>
                  </a:moveTo>
                  <a:lnTo>
                    <a:pt x="409" y="1308"/>
                  </a:lnTo>
                  <a:lnTo>
                    <a:pt x="403" y="1312"/>
                  </a:lnTo>
                  <a:lnTo>
                    <a:pt x="396" y="1315"/>
                  </a:lnTo>
                  <a:lnTo>
                    <a:pt x="383" y="1326"/>
                  </a:lnTo>
                  <a:lnTo>
                    <a:pt x="383" y="1327"/>
                  </a:lnTo>
                  <a:lnTo>
                    <a:pt x="383" y="1327"/>
                  </a:lnTo>
                  <a:lnTo>
                    <a:pt x="393" y="1322"/>
                  </a:lnTo>
                  <a:lnTo>
                    <a:pt x="393" y="1322"/>
                  </a:lnTo>
                  <a:lnTo>
                    <a:pt x="429" y="1313"/>
                  </a:lnTo>
                  <a:lnTo>
                    <a:pt x="429" y="1313"/>
                  </a:lnTo>
                  <a:lnTo>
                    <a:pt x="450" y="1310"/>
                  </a:lnTo>
                  <a:lnTo>
                    <a:pt x="479" y="1309"/>
                  </a:lnTo>
                  <a:lnTo>
                    <a:pt x="479" y="1309"/>
                  </a:lnTo>
                  <a:lnTo>
                    <a:pt x="477" y="1300"/>
                  </a:lnTo>
                  <a:lnTo>
                    <a:pt x="477" y="1300"/>
                  </a:lnTo>
                  <a:lnTo>
                    <a:pt x="438" y="1304"/>
                  </a:lnTo>
                  <a:lnTo>
                    <a:pt x="419" y="1307"/>
                  </a:lnTo>
                  <a:lnTo>
                    <a:pt x="409" y="1308"/>
                  </a:lnTo>
                  <a:lnTo>
                    <a:pt x="409" y="1308"/>
                  </a:lnTo>
                  <a:close/>
                  <a:moveTo>
                    <a:pt x="380" y="1315"/>
                  </a:moveTo>
                  <a:lnTo>
                    <a:pt x="380" y="1315"/>
                  </a:lnTo>
                  <a:lnTo>
                    <a:pt x="387" y="1308"/>
                  </a:lnTo>
                  <a:lnTo>
                    <a:pt x="393" y="1302"/>
                  </a:lnTo>
                  <a:lnTo>
                    <a:pt x="393" y="1302"/>
                  </a:lnTo>
                  <a:lnTo>
                    <a:pt x="398" y="1301"/>
                  </a:lnTo>
                  <a:lnTo>
                    <a:pt x="407" y="1300"/>
                  </a:lnTo>
                  <a:lnTo>
                    <a:pt x="428" y="1298"/>
                  </a:lnTo>
                  <a:lnTo>
                    <a:pt x="428" y="1298"/>
                  </a:lnTo>
                  <a:lnTo>
                    <a:pt x="445" y="1296"/>
                  </a:lnTo>
                  <a:lnTo>
                    <a:pt x="475" y="1293"/>
                  </a:lnTo>
                  <a:lnTo>
                    <a:pt x="475" y="1293"/>
                  </a:lnTo>
                  <a:lnTo>
                    <a:pt x="470" y="1283"/>
                  </a:lnTo>
                  <a:lnTo>
                    <a:pt x="470" y="1283"/>
                  </a:lnTo>
                  <a:lnTo>
                    <a:pt x="434" y="1287"/>
                  </a:lnTo>
                  <a:lnTo>
                    <a:pt x="407" y="1290"/>
                  </a:lnTo>
                  <a:lnTo>
                    <a:pt x="407" y="1290"/>
                  </a:lnTo>
                  <a:lnTo>
                    <a:pt x="406" y="1290"/>
                  </a:lnTo>
                  <a:lnTo>
                    <a:pt x="406" y="1289"/>
                  </a:lnTo>
                  <a:lnTo>
                    <a:pt x="411" y="1287"/>
                  </a:lnTo>
                  <a:lnTo>
                    <a:pt x="420" y="1283"/>
                  </a:lnTo>
                  <a:lnTo>
                    <a:pt x="420" y="1283"/>
                  </a:lnTo>
                  <a:lnTo>
                    <a:pt x="451" y="1278"/>
                  </a:lnTo>
                  <a:lnTo>
                    <a:pt x="451" y="1278"/>
                  </a:lnTo>
                  <a:lnTo>
                    <a:pt x="466" y="1275"/>
                  </a:lnTo>
                  <a:lnTo>
                    <a:pt x="458" y="1266"/>
                  </a:lnTo>
                  <a:lnTo>
                    <a:pt x="458" y="1266"/>
                  </a:lnTo>
                  <a:lnTo>
                    <a:pt x="442" y="1264"/>
                  </a:lnTo>
                  <a:lnTo>
                    <a:pt x="435" y="1264"/>
                  </a:lnTo>
                  <a:lnTo>
                    <a:pt x="431" y="1264"/>
                  </a:lnTo>
                  <a:lnTo>
                    <a:pt x="431" y="1264"/>
                  </a:lnTo>
                  <a:lnTo>
                    <a:pt x="424" y="1268"/>
                  </a:lnTo>
                  <a:lnTo>
                    <a:pt x="413" y="1273"/>
                  </a:lnTo>
                  <a:lnTo>
                    <a:pt x="403" y="1279"/>
                  </a:lnTo>
                  <a:lnTo>
                    <a:pt x="398" y="1282"/>
                  </a:lnTo>
                  <a:lnTo>
                    <a:pt x="394" y="1283"/>
                  </a:lnTo>
                  <a:lnTo>
                    <a:pt x="394" y="1283"/>
                  </a:lnTo>
                  <a:lnTo>
                    <a:pt x="390" y="1284"/>
                  </a:lnTo>
                  <a:lnTo>
                    <a:pt x="385" y="1288"/>
                  </a:lnTo>
                  <a:lnTo>
                    <a:pt x="375" y="1297"/>
                  </a:lnTo>
                  <a:lnTo>
                    <a:pt x="375" y="1297"/>
                  </a:lnTo>
                  <a:lnTo>
                    <a:pt x="380" y="1315"/>
                  </a:lnTo>
                  <a:lnTo>
                    <a:pt x="380" y="1315"/>
                  </a:lnTo>
                  <a:close/>
                  <a:moveTo>
                    <a:pt x="370" y="1279"/>
                  </a:moveTo>
                  <a:lnTo>
                    <a:pt x="379" y="1270"/>
                  </a:lnTo>
                  <a:lnTo>
                    <a:pt x="387" y="1264"/>
                  </a:lnTo>
                  <a:lnTo>
                    <a:pt x="371" y="1284"/>
                  </a:lnTo>
                  <a:lnTo>
                    <a:pt x="373" y="1291"/>
                  </a:lnTo>
                  <a:lnTo>
                    <a:pt x="386" y="1275"/>
                  </a:lnTo>
                  <a:lnTo>
                    <a:pt x="386" y="1275"/>
                  </a:lnTo>
                  <a:lnTo>
                    <a:pt x="394" y="1270"/>
                  </a:lnTo>
                  <a:lnTo>
                    <a:pt x="402" y="1266"/>
                  </a:lnTo>
                  <a:lnTo>
                    <a:pt x="409" y="1263"/>
                  </a:lnTo>
                  <a:lnTo>
                    <a:pt x="409" y="1263"/>
                  </a:lnTo>
                  <a:lnTo>
                    <a:pt x="419" y="1259"/>
                  </a:lnTo>
                  <a:lnTo>
                    <a:pt x="423" y="1257"/>
                  </a:lnTo>
                  <a:lnTo>
                    <a:pt x="423" y="1257"/>
                  </a:lnTo>
                  <a:lnTo>
                    <a:pt x="426" y="1256"/>
                  </a:lnTo>
                  <a:lnTo>
                    <a:pt x="435" y="1254"/>
                  </a:lnTo>
                  <a:lnTo>
                    <a:pt x="449" y="1252"/>
                  </a:lnTo>
                  <a:lnTo>
                    <a:pt x="449" y="1252"/>
                  </a:lnTo>
                  <a:lnTo>
                    <a:pt x="443" y="1241"/>
                  </a:lnTo>
                  <a:lnTo>
                    <a:pt x="443" y="1241"/>
                  </a:lnTo>
                  <a:lnTo>
                    <a:pt x="424" y="1240"/>
                  </a:lnTo>
                  <a:lnTo>
                    <a:pt x="424" y="1240"/>
                  </a:lnTo>
                  <a:lnTo>
                    <a:pt x="410" y="1241"/>
                  </a:lnTo>
                  <a:lnTo>
                    <a:pt x="394" y="1245"/>
                  </a:lnTo>
                  <a:lnTo>
                    <a:pt x="394" y="1245"/>
                  </a:lnTo>
                  <a:lnTo>
                    <a:pt x="390" y="1249"/>
                  </a:lnTo>
                  <a:lnTo>
                    <a:pt x="384" y="1257"/>
                  </a:lnTo>
                  <a:lnTo>
                    <a:pt x="368" y="1277"/>
                  </a:lnTo>
                  <a:lnTo>
                    <a:pt x="370" y="1279"/>
                  </a:lnTo>
                  <a:close/>
                  <a:moveTo>
                    <a:pt x="362" y="1259"/>
                  </a:moveTo>
                  <a:lnTo>
                    <a:pt x="375" y="1251"/>
                  </a:lnTo>
                  <a:lnTo>
                    <a:pt x="375" y="1251"/>
                  </a:lnTo>
                  <a:lnTo>
                    <a:pt x="380" y="1245"/>
                  </a:lnTo>
                  <a:lnTo>
                    <a:pt x="385" y="1240"/>
                  </a:lnTo>
                  <a:lnTo>
                    <a:pt x="388" y="1238"/>
                  </a:lnTo>
                  <a:lnTo>
                    <a:pt x="388" y="1238"/>
                  </a:lnTo>
                  <a:lnTo>
                    <a:pt x="398" y="1234"/>
                  </a:lnTo>
                  <a:lnTo>
                    <a:pt x="403" y="1233"/>
                  </a:lnTo>
                  <a:lnTo>
                    <a:pt x="409" y="1233"/>
                  </a:lnTo>
                  <a:lnTo>
                    <a:pt x="409" y="1233"/>
                  </a:lnTo>
                  <a:lnTo>
                    <a:pt x="437" y="1231"/>
                  </a:lnTo>
                  <a:lnTo>
                    <a:pt x="437" y="1231"/>
                  </a:lnTo>
                  <a:lnTo>
                    <a:pt x="431" y="1218"/>
                  </a:lnTo>
                  <a:lnTo>
                    <a:pt x="431" y="1218"/>
                  </a:lnTo>
                  <a:lnTo>
                    <a:pt x="431" y="1218"/>
                  </a:lnTo>
                  <a:lnTo>
                    <a:pt x="422" y="1220"/>
                  </a:lnTo>
                  <a:lnTo>
                    <a:pt x="415" y="1222"/>
                  </a:lnTo>
                  <a:lnTo>
                    <a:pt x="409" y="1224"/>
                  </a:lnTo>
                  <a:lnTo>
                    <a:pt x="409" y="1224"/>
                  </a:lnTo>
                  <a:lnTo>
                    <a:pt x="403" y="1222"/>
                  </a:lnTo>
                  <a:lnTo>
                    <a:pt x="396" y="1220"/>
                  </a:lnTo>
                  <a:lnTo>
                    <a:pt x="384" y="1218"/>
                  </a:lnTo>
                  <a:lnTo>
                    <a:pt x="384" y="1218"/>
                  </a:lnTo>
                  <a:lnTo>
                    <a:pt x="377" y="1216"/>
                  </a:lnTo>
                  <a:lnTo>
                    <a:pt x="373" y="1216"/>
                  </a:lnTo>
                  <a:lnTo>
                    <a:pt x="370" y="1216"/>
                  </a:lnTo>
                  <a:lnTo>
                    <a:pt x="370" y="1216"/>
                  </a:lnTo>
                  <a:lnTo>
                    <a:pt x="360" y="1220"/>
                  </a:lnTo>
                  <a:lnTo>
                    <a:pt x="346" y="1227"/>
                  </a:lnTo>
                  <a:lnTo>
                    <a:pt x="346" y="1227"/>
                  </a:lnTo>
                  <a:lnTo>
                    <a:pt x="352" y="1238"/>
                  </a:lnTo>
                  <a:lnTo>
                    <a:pt x="352" y="1238"/>
                  </a:lnTo>
                  <a:lnTo>
                    <a:pt x="360" y="1235"/>
                  </a:lnTo>
                  <a:lnTo>
                    <a:pt x="360" y="1235"/>
                  </a:lnTo>
                  <a:lnTo>
                    <a:pt x="367" y="1232"/>
                  </a:lnTo>
                  <a:lnTo>
                    <a:pt x="374" y="1230"/>
                  </a:lnTo>
                  <a:lnTo>
                    <a:pt x="374" y="1230"/>
                  </a:lnTo>
                  <a:lnTo>
                    <a:pt x="387" y="1227"/>
                  </a:lnTo>
                  <a:lnTo>
                    <a:pt x="387" y="1227"/>
                  </a:lnTo>
                  <a:lnTo>
                    <a:pt x="383" y="1231"/>
                  </a:lnTo>
                  <a:lnTo>
                    <a:pt x="379" y="1233"/>
                  </a:lnTo>
                  <a:lnTo>
                    <a:pt x="377" y="1237"/>
                  </a:lnTo>
                  <a:lnTo>
                    <a:pt x="377" y="1237"/>
                  </a:lnTo>
                  <a:lnTo>
                    <a:pt x="372" y="1243"/>
                  </a:lnTo>
                  <a:lnTo>
                    <a:pt x="368" y="1246"/>
                  </a:lnTo>
                  <a:lnTo>
                    <a:pt x="368" y="1246"/>
                  </a:lnTo>
                  <a:lnTo>
                    <a:pt x="359" y="1252"/>
                  </a:lnTo>
                  <a:lnTo>
                    <a:pt x="359" y="1252"/>
                  </a:lnTo>
                  <a:lnTo>
                    <a:pt x="362" y="1259"/>
                  </a:lnTo>
                  <a:lnTo>
                    <a:pt x="362" y="1259"/>
                  </a:lnTo>
                  <a:close/>
                  <a:moveTo>
                    <a:pt x="425" y="1197"/>
                  </a:moveTo>
                  <a:lnTo>
                    <a:pt x="425" y="1197"/>
                  </a:lnTo>
                  <a:lnTo>
                    <a:pt x="413" y="1200"/>
                  </a:lnTo>
                  <a:lnTo>
                    <a:pt x="405" y="1200"/>
                  </a:lnTo>
                  <a:lnTo>
                    <a:pt x="405" y="1200"/>
                  </a:lnTo>
                  <a:lnTo>
                    <a:pt x="392" y="1196"/>
                  </a:lnTo>
                  <a:lnTo>
                    <a:pt x="384" y="1194"/>
                  </a:lnTo>
                  <a:lnTo>
                    <a:pt x="379" y="1193"/>
                  </a:lnTo>
                  <a:lnTo>
                    <a:pt x="379" y="1193"/>
                  </a:lnTo>
                  <a:lnTo>
                    <a:pt x="348" y="1189"/>
                  </a:lnTo>
                  <a:lnTo>
                    <a:pt x="368" y="1205"/>
                  </a:lnTo>
                  <a:lnTo>
                    <a:pt x="379" y="1205"/>
                  </a:lnTo>
                  <a:lnTo>
                    <a:pt x="379" y="1205"/>
                  </a:lnTo>
                  <a:lnTo>
                    <a:pt x="384" y="1207"/>
                  </a:lnTo>
                  <a:lnTo>
                    <a:pt x="388" y="1208"/>
                  </a:lnTo>
                  <a:lnTo>
                    <a:pt x="393" y="1209"/>
                  </a:lnTo>
                  <a:lnTo>
                    <a:pt x="393" y="1209"/>
                  </a:lnTo>
                  <a:lnTo>
                    <a:pt x="403" y="1211"/>
                  </a:lnTo>
                  <a:lnTo>
                    <a:pt x="410" y="1211"/>
                  </a:lnTo>
                  <a:lnTo>
                    <a:pt x="410" y="1211"/>
                  </a:lnTo>
                  <a:lnTo>
                    <a:pt x="417" y="1209"/>
                  </a:lnTo>
                  <a:lnTo>
                    <a:pt x="428" y="1207"/>
                  </a:lnTo>
                  <a:lnTo>
                    <a:pt x="428" y="1207"/>
                  </a:lnTo>
                  <a:lnTo>
                    <a:pt x="425" y="1197"/>
                  </a:lnTo>
                  <a:lnTo>
                    <a:pt x="425" y="1197"/>
                  </a:lnTo>
                  <a:close/>
                  <a:moveTo>
                    <a:pt x="420" y="1181"/>
                  </a:moveTo>
                  <a:lnTo>
                    <a:pt x="420" y="1181"/>
                  </a:lnTo>
                  <a:lnTo>
                    <a:pt x="409" y="1181"/>
                  </a:lnTo>
                  <a:lnTo>
                    <a:pt x="402" y="1181"/>
                  </a:lnTo>
                  <a:lnTo>
                    <a:pt x="402" y="1181"/>
                  </a:lnTo>
                  <a:lnTo>
                    <a:pt x="399" y="1178"/>
                  </a:lnTo>
                  <a:lnTo>
                    <a:pt x="396" y="1175"/>
                  </a:lnTo>
                  <a:lnTo>
                    <a:pt x="391" y="1171"/>
                  </a:lnTo>
                  <a:lnTo>
                    <a:pt x="386" y="1167"/>
                  </a:lnTo>
                  <a:lnTo>
                    <a:pt x="386" y="1167"/>
                  </a:lnTo>
                  <a:lnTo>
                    <a:pt x="378" y="1162"/>
                  </a:lnTo>
                  <a:lnTo>
                    <a:pt x="374" y="1161"/>
                  </a:lnTo>
                  <a:lnTo>
                    <a:pt x="370" y="1161"/>
                  </a:lnTo>
                  <a:lnTo>
                    <a:pt x="370" y="1161"/>
                  </a:lnTo>
                  <a:lnTo>
                    <a:pt x="360" y="1162"/>
                  </a:lnTo>
                  <a:lnTo>
                    <a:pt x="351" y="1162"/>
                  </a:lnTo>
                  <a:lnTo>
                    <a:pt x="351" y="1162"/>
                  </a:lnTo>
                  <a:lnTo>
                    <a:pt x="338" y="1162"/>
                  </a:lnTo>
                  <a:lnTo>
                    <a:pt x="323" y="1164"/>
                  </a:lnTo>
                  <a:lnTo>
                    <a:pt x="327" y="1173"/>
                  </a:lnTo>
                  <a:lnTo>
                    <a:pt x="327" y="1173"/>
                  </a:lnTo>
                  <a:lnTo>
                    <a:pt x="338" y="1171"/>
                  </a:lnTo>
                  <a:lnTo>
                    <a:pt x="343" y="1171"/>
                  </a:lnTo>
                  <a:lnTo>
                    <a:pt x="349" y="1173"/>
                  </a:lnTo>
                  <a:lnTo>
                    <a:pt x="349" y="1173"/>
                  </a:lnTo>
                  <a:lnTo>
                    <a:pt x="355" y="1173"/>
                  </a:lnTo>
                  <a:lnTo>
                    <a:pt x="360" y="1173"/>
                  </a:lnTo>
                  <a:lnTo>
                    <a:pt x="366" y="1173"/>
                  </a:lnTo>
                  <a:lnTo>
                    <a:pt x="368" y="1174"/>
                  </a:lnTo>
                  <a:lnTo>
                    <a:pt x="371" y="1175"/>
                  </a:lnTo>
                  <a:lnTo>
                    <a:pt x="371" y="1175"/>
                  </a:lnTo>
                  <a:lnTo>
                    <a:pt x="374" y="1178"/>
                  </a:lnTo>
                  <a:lnTo>
                    <a:pt x="377" y="1181"/>
                  </a:lnTo>
                  <a:lnTo>
                    <a:pt x="379" y="1182"/>
                  </a:lnTo>
                  <a:lnTo>
                    <a:pt x="385" y="1184"/>
                  </a:lnTo>
                  <a:lnTo>
                    <a:pt x="385" y="1184"/>
                  </a:lnTo>
                  <a:lnTo>
                    <a:pt x="397" y="1188"/>
                  </a:lnTo>
                  <a:lnTo>
                    <a:pt x="402" y="1189"/>
                  </a:lnTo>
                  <a:lnTo>
                    <a:pt x="406" y="1190"/>
                  </a:lnTo>
                  <a:lnTo>
                    <a:pt x="406" y="1190"/>
                  </a:lnTo>
                  <a:lnTo>
                    <a:pt x="423" y="1189"/>
                  </a:lnTo>
                  <a:lnTo>
                    <a:pt x="420" y="1181"/>
                  </a:lnTo>
                  <a:close/>
                  <a:moveTo>
                    <a:pt x="410" y="1144"/>
                  </a:moveTo>
                  <a:lnTo>
                    <a:pt x="406" y="1144"/>
                  </a:lnTo>
                  <a:lnTo>
                    <a:pt x="406" y="1144"/>
                  </a:lnTo>
                  <a:lnTo>
                    <a:pt x="387" y="1144"/>
                  </a:lnTo>
                  <a:lnTo>
                    <a:pt x="384" y="1144"/>
                  </a:lnTo>
                  <a:lnTo>
                    <a:pt x="381" y="1143"/>
                  </a:lnTo>
                  <a:lnTo>
                    <a:pt x="381" y="1143"/>
                  </a:lnTo>
                  <a:lnTo>
                    <a:pt x="371" y="1138"/>
                  </a:lnTo>
                  <a:lnTo>
                    <a:pt x="364" y="1134"/>
                  </a:lnTo>
                  <a:lnTo>
                    <a:pt x="359" y="1132"/>
                  </a:lnTo>
                  <a:lnTo>
                    <a:pt x="359" y="1132"/>
                  </a:lnTo>
                  <a:lnTo>
                    <a:pt x="352" y="1133"/>
                  </a:lnTo>
                  <a:lnTo>
                    <a:pt x="348" y="1133"/>
                  </a:lnTo>
                  <a:lnTo>
                    <a:pt x="346" y="1134"/>
                  </a:lnTo>
                  <a:lnTo>
                    <a:pt x="346" y="1134"/>
                  </a:lnTo>
                  <a:lnTo>
                    <a:pt x="341" y="1137"/>
                  </a:lnTo>
                  <a:lnTo>
                    <a:pt x="335" y="1139"/>
                  </a:lnTo>
                  <a:lnTo>
                    <a:pt x="329" y="1140"/>
                  </a:lnTo>
                  <a:lnTo>
                    <a:pt x="327" y="1143"/>
                  </a:lnTo>
                  <a:lnTo>
                    <a:pt x="327" y="1143"/>
                  </a:lnTo>
                  <a:lnTo>
                    <a:pt x="326" y="1148"/>
                  </a:lnTo>
                  <a:lnTo>
                    <a:pt x="326" y="1150"/>
                  </a:lnTo>
                  <a:lnTo>
                    <a:pt x="326" y="1150"/>
                  </a:lnTo>
                  <a:lnTo>
                    <a:pt x="353" y="1146"/>
                  </a:lnTo>
                  <a:lnTo>
                    <a:pt x="353" y="1146"/>
                  </a:lnTo>
                  <a:lnTo>
                    <a:pt x="361" y="1146"/>
                  </a:lnTo>
                  <a:lnTo>
                    <a:pt x="366" y="1146"/>
                  </a:lnTo>
                  <a:lnTo>
                    <a:pt x="372" y="1149"/>
                  </a:lnTo>
                  <a:lnTo>
                    <a:pt x="372" y="1149"/>
                  </a:lnTo>
                  <a:lnTo>
                    <a:pt x="378" y="1152"/>
                  </a:lnTo>
                  <a:lnTo>
                    <a:pt x="383" y="1153"/>
                  </a:lnTo>
                  <a:lnTo>
                    <a:pt x="387" y="1155"/>
                  </a:lnTo>
                  <a:lnTo>
                    <a:pt x="392" y="1157"/>
                  </a:lnTo>
                  <a:lnTo>
                    <a:pt x="392" y="1157"/>
                  </a:lnTo>
                  <a:lnTo>
                    <a:pt x="399" y="1162"/>
                  </a:lnTo>
                  <a:lnTo>
                    <a:pt x="403" y="1164"/>
                  </a:lnTo>
                  <a:lnTo>
                    <a:pt x="405" y="1167"/>
                  </a:lnTo>
                  <a:lnTo>
                    <a:pt x="405" y="1167"/>
                  </a:lnTo>
                  <a:lnTo>
                    <a:pt x="409" y="1169"/>
                  </a:lnTo>
                  <a:lnTo>
                    <a:pt x="412" y="1170"/>
                  </a:lnTo>
                  <a:lnTo>
                    <a:pt x="412" y="1170"/>
                  </a:lnTo>
                  <a:lnTo>
                    <a:pt x="417" y="1170"/>
                  </a:lnTo>
                  <a:lnTo>
                    <a:pt x="417" y="1170"/>
                  </a:lnTo>
                  <a:lnTo>
                    <a:pt x="410" y="1144"/>
                  </a:lnTo>
                  <a:lnTo>
                    <a:pt x="410" y="1144"/>
                  </a:lnTo>
                  <a:close/>
                  <a:moveTo>
                    <a:pt x="403" y="1111"/>
                  </a:moveTo>
                  <a:lnTo>
                    <a:pt x="403" y="1111"/>
                  </a:lnTo>
                  <a:lnTo>
                    <a:pt x="388" y="1110"/>
                  </a:lnTo>
                  <a:lnTo>
                    <a:pt x="379" y="1108"/>
                  </a:lnTo>
                  <a:lnTo>
                    <a:pt x="379" y="1108"/>
                  </a:lnTo>
                  <a:lnTo>
                    <a:pt x="372" y="1106"/>
                  </a:lnTo>
                  <a:lnTo>
                    <a:pt x="364" y="1105"/>
                  </a:lnTo>
                  <a:lnTo>
                    <a:pt x="354" y="1104"/>
                  </a:lnTo>
                  <a:lnTo>
                    <a:pt x="354" y="1104"/>
                  </a:lnTo>
                  <a:lnTo>
                    <a:pt x="348" y="1104"/>
                  </a:lnTo>
                  <a:lnTo>
                    <a:pt x="342" y="1105"/>
                  </a:lnTo>
                  <a:lnTo>
                    <a:pt x="336" y="1106"/>
                  </a:lnTo>
                  <a:lnTo>
                    <a:pt x="336" y="1106"/>
                  </a:lnTo>
                  <a:lnTo>
                    <a:pt x="323" y="1111"/>
                  </a:lnTo>
                  <a:lnTo>
                    <a:pt x="311" y="1114"/>
                  </a:lnTo>
                  <a:lnTo>
                    <a:pt x="311" y="1114"/>
                  </a:lnTo>
                  <a:lnTo>
                    <a:pt x="309" y="1117"/>
                  </a:lnTo>
                  <a:lnTo>
                    <a:pt x="309" y="1117"/>
                  </a:lnTo>
                  <a:lnTo>
                    <a:pt x="314" y="1132"/>
                  </a:lnTo>
                  <a:lnTo>
                    <a:pt x="314" y="1132"/>
                  </a:lnTo>
                  <a:lnTo>
                    <a:pt x="327" y="1125"/>
                  </a:lnTo>
                  <a:lnTo>
                    <a:pt x="335" y="1121"/>
                  </a:lnTo>
                  <a:lnTo>
                    <a:pt x="342" y="1120"/>
                  </a:lnTo>
                  <a:lnTo>
                    <a:pt x="342" y="1120"/>
                  </a:lnTo>
                  <a:lnTo>
                    <a:pt x="360" y="1118"/>
                  </a:lnTo>
                  <a:lnTo>
                    <a:pt x="368" y="1117"/>
                  </a:lnTo>
                  <a:lnTo>
                    <a:pt x="373" y="1117"/>
                  </a:lnTo>
                  <a:lnTo>
                    <a:pt x="373" y="1117"/>
                  </a:lnTo>
                  <a:lnTo>
                    <a:pt x="377" y="1120"/>
                  </a:lnTo>
                  <a:lnTo>
                    <a:pt x="380" y="1121"/>
                  </a:lnTo>
                  <a:lnTo>
                    <a:pt x="386" y="1124"/>
                  </a:lnTo>
                  <a:lnTo>
                    <a:pt x="386" y="1124"/>
                  </a:lnTo>
                  <a:lnTo>
                    <a:pt x="397" y="1126"/>
                  </a:lnTo>
                  <a:lnTo>
                    <a:pt x="406" y="1127"/>
                  </a:lnTo>
                  <a:lnTo>
                    <a:pt x="406" y="1127"/>
                  </a:lnTo>
                  <a:lnTo>
                    <a:pt x="403" y="1111"/>
                  </a:lnTo>
                  <a:lnTo>
                    <a:pt x="403" y="1111"/>
                  </a:lnTo>
                  <a:close/>
                  <a:moveTo>
                    <a:pt x="386" y="1075"/>
                  </a:moveTo>
                  <a:lnTo>
                    <a:pt x="386" y="1075"/>
                  </a:lnTo>
                  <a:lnTo>
                    <a:pt x="386" y="1075"/>
                  </a:lnTo>
                  <a:lnTo>
                    <a:pt x="384" y="1074"/>
                  </a:lnTo>
                  <a:lnTo>
                    <a:pt x="379" y="1074"/>
                  </a:lnTo>
                  <a:lnTo>
                    <a:pt x="373" y="1075"/>
                  </a:lnTo>
                  <a:lnTo>
                    <a:pt x="368" y="1075"/>
                  </a:lnTo>
                  <a:lnTo>
                    <a:pt x="368" y="1075"/>
                  </a:lnTo>
                  <a:lnTo>
                    <a:pt x="360" y="1074"/>
                  </a:lnTo>
                  <a:lnTo>
                    <a:pt x="347" y="1072"/>
                  </a:lnTo>
                  <a:lnTo>
                    <a:pt x="347" y="1072"/>
                  </a:lnTo>
                  <a:lnTo>
                    <a:pt x="326" y="1072"/>
                  </a:lnTo>
                  <a:lnTo>
                    <a:pt x="326" y="1072"/>
                  </a:lnTo>
                  <a:lnTo>
                    <a:pt x="322" y="1072"/>
                  </a:lnTo>
                  <a:lnTo>
                    <a:pt x="319" y="1074"/>
                  </a:lnTo>
                  <a:lnTo>
                    <a:pt x="316" y="1075"/>
                  </a:lnTo>
                  <a:lnTo>
                    <a:pt x="314" y="1077"/>
                  </a:lnTo>
                  <a:lnTo>
                    <a:pt x="314" y="1077"/>
                  </a:lnTo>
                  <a:lnTo>
                    <a:pt x="301" y="1082"/>
                  </a:lnTo>
                  <a:lnTo>
                    <a:pt x="302" y="1088"/>
                  </a:lnTo>
                  <a:lnTo>
                    <a:pt x="302" y="1088"/>
                  </a:lnTo>
                  <a:lnTo>
                    <a:pt x="304" y="1100"/>
                  </a:lnTo>
                  <a:lnTo>
                    <a:pt x="307" y="1099"/>
                  </a:lnTo>
                  <a:lnTo>
                    <a:pt x="307" y="1099"/>
                  </a:lnTo>
                  <a:lnTo>
                    <a:pt x="320" y="1093"/>
                  </a:lnTo>
                  <a:lnTo>
                    <a:pt x="332" y="1089"/>
                  </a:lnTo>
                  <a:lnTo>
                    <a:pt x="332" y="1089"/>
                  </a:lnTo>
                  <a:lnTo>
                    <a:pt x="340" y="1086"/>
                  </a:lnTo>
                  <a:lnTo>
                    <a:pt x="345" y="1086"/>
                  </a:lnTo>
                  <a:lnTo>
                    <a:pt x="345" y="1086"/>
                  </a:lnTo>
                  <a:lnTo>
                    <a:pt x="348" y="1087"/>
                  </a:lnTo>
                  <a:lnTo>
                    <a:pt x="353" y="1088"/>
                  </a:lnTo>
                  <a:lnTo>
                    <a:pt x="364" y="1092"/>
                  </a:lnTo>
                  <a:lnTo>
                    <a:pt x="364" y="1092"/>
                  </a:lnTo>
                  <a:lnTo>
                    <a:pt x="368" y="1093"/>
                  </a:lnTo>
                  <a:lnTo>
                    <a:pt x="373" y="1093"/>
                  </a:lnTo>
                  <a:lnTo>
                    <a:pt x="380" y="1092"/>
                  </a:lnTo>
                  <a:lnTo>
                    <a:pt x="380" y="1092"/>
                  </a:lnTo>
                  <a:lnTo>
                    <a:pt x="386" y="1092"/>
                  </a:lnTo>
                  <a:lnTo>
                    <a:pt x="390" y="1091"/>
                  </a:lnTo>
                  <a:lnTo>
                    <a:pt x="390" y="1091"/>
                  </a:lnTo>
                  <a:lnTo>
                    <a:pt x="391" y="1089"/>
                  </a:lnTo>
                  <a:lnTo>
                    <a:pt x="391" y="1087"/>
                  </a:lnTo>
                  <a:lnTo>
                    <a:pt x="391" y="1081"/>
                  </a:lnTo>
                  <a:lnTo>
                    <a:pt x="391" y="1081"/>
                  </a:lnTo>
                  <a:lnTo>
                    <a:pt x="390" y="1080"/>
                  </a:lnTo>
                  <a:lnTo>
                    <a:pt x="388" y="1079"/>
                  </a:lnTo>
                  <a:lnTo>
                    <a:pt x="387" y="1077"/>
                  </a:lnTo>
                  <a:lnTo>
                    <a:pt x="386" y="1075"/>
                  </a:lnTo>
                  <a:lnTo>
                    <a:pt x="386" y="1075"/>
                  </a:lnTo>
                  <a:close/>
                  <a:moveTo>
                    <a:pt x="403" y="1055"/>
                  </a:moveTo>
                  <a:lnTo>
                    <a:pt x="403" y="1055"/>
                  </a:lnTo>
                  <a:lnTo>
                    <a:pt x="393" y="1051"/>
                  </a:lnTo>
                  <a:lnTo>
                    <a:pt x="393" y="1051"/>
                  </a:lnTo>
                  <a:lnTo>
                    <a:pt x="381" y="1047"/>
                  </a:lnTo>
                  <a:lnTo>
                    <a:pt x="373" y="1043"/>
                  </a:lnTo>
                  <a:lnTo>
                    <a:pt x="373" y="1043"/>
                  </a:lnTo>
                  <a:lnTo>
                    <a:pt x="366" y="1037"/>
                  </a:lnTo>
                  <a:lnTo>
                    <a:pt x="361" y="1035"/>
                  </a:lnTo>
                  <a:lnTo>
                    <a:pt x="356" y="1033"/>
                  </a:lnTo>
                  <a:lnTo>
                    <a:pt x="356" y="1033"/>
                  </a:lnTo>
                  <a:lnTo>
                    <a:pt x="340" y="1032"/>
                  </a:lnTo>
                  <a:lnTo>
                    <a:pt x="340" y="1032"/>
                  </a:lnTo>
                  <a:lnTo>
                    <a:pt x="327" y="1032"/>
                  </a:lnTo>
                  <a:lnTo>
                    <a:pt x="317" y="1033"/>
                  </a:lnTo>
                  <a:lnTo>
                    <a:pt x="317" y="1033"/>
                  </a:lnTo>
                  <a:lnTo>
                    <a:pt x="309" y="1033"/>
                  </a:lnTo>
                  <a:lnTo>
                    <a:pt x="305" y="1033"/>
                  </a:lnTo>
                  <a:lnTo>
                    <a:pt x="303" y="1036"/>
                  </a:lnTo>
                  <a:lnTo>
                    <a:pt x="303" y="1036"/>
                  </a:lnTo>
                  <a:lnTo>
                    <a:pt x="298" y="1041"/>
                  </a:lnTo>
                  <a:lnTo>
                    <a:pt x="296" y="1047"/>
                  </a:lnTo>
                  <a:lnTo>
                    <a:pt x="296" y="1053"/>
                  </a:lnTo>
                  <a:lnTo>
                    <a:pt x="296" y="1053"/>
                  </a:lnTo>
                  <a:lnTo>
                    <a:pt x="305" y="1047"/>
                  </a:lnTo>
                  <a:lnTo>
                    <a:pt x="311" y="1044"/>
                  </a:lnTo>
                  <a:lnTo>
                    <a:pt x="315" y="1043"/>
                  </a:lnTo>
                  <a:lnTo>
                    <a:pt x="315" y="1043"/>
                  </a:lnTo>
                  <a:lnTo>
                    <a:pt x="326" y="1043"/>
                  </a:lnTo>
                  <a:lnTo>
                    <a:pt x="338" y="1043"/>
                  </a:lnTo>
                  <a:lnTo>
                    <a:pt x="338" y="1043"/>
                  </a:lnTo>
                  <a:lnTo>
                    <a:pt x="351" y="1044"/>
                  </a:lnTo>
                  <a:lnTo>
                    <a:pt x="360" y="1045"/>
                  </a:lnTo>
                  <a:lnTo>
                    <a:pt x="360" y="1045"/>
                  </a:lnTo>
                  <a:lnTo>
                    <a:pt x="362" y="1045"/>
                  </a:lnTo>
                  <a:lnTo>
                    <a:pt x="365" y="1045"/>
                  </a:lnTo>
                  <a:lnTo>
                    <a:pt x="366" y="1045"/>
                  </a:lnTo>
                  <a:lnTo>
                    <a:pt x="366" y="1048"/>
                  </a:lnTo>
                  <a:lnTo>
                    <a:pt x="366" y="1048"/>
                  </a:lnTo>
                  <a:lnTo>
                    <a:pt x="366" y="1050"/>
                  </a:lnTo>
                  <a:lnTo>
                    <a:pt x="366" y="1051"/>
                  </a:lnTo>
                  <a:lnTo>
                    <a:pt x="365" y="1051"/>
                  </a:lnTo>
                  <a:lnTo>
                    <a:pt x="365" y="1051"/>
                  </a:lnTo>
                  <a:lnTo>
                    <a:pt x="355" y="1055"/>
                  </a:lnTo>
                  <a:lnTo>
                    <a:pt x="349" y="1056"/>
                  </a:lnTo>
                  <a:lnTo>
                    <a:pt x="340" y="1056"/>
                  </a:lnTo>
                  <a:lnTo>
                    <a:pt x="340" y="1056"/>
                  </a:lnTo>
                  <a:lnTo>
                    <a:pt x="322" y="1056"/>
                  </a:lnTo>
                  <a:lnTo>
                    <a:pt x="309" y="1056"/>
                  </a:lnTo>
                  <a:lnTo>
                    <a:pt x="309" y="1056"/>
                  </a:lnTo>
                  <a:lnTo>
                    <a:pt x="302" y="1057"/>
                  </a:lnTo>
                  <a:lnTo>
                    <a:pt x="297" y="1060"/>
                  </a:lnTo>
                  <a:lnTo>
                    <a:pt x="298" y="1069"/>
                  </a:lnTo>
                  <a:lnTo>
                    <a:pt x="298" y="1069"/>
                  </a:lnTo>
                  <a:lnTo>
                    <a:pt x="316" y="1067"/>
                  </a:lnTo>
                  <a:lnTo>
                    <a:pt x="316" y="1067"/>
                  </a:lnTo>
                  <a:lnTo>
                    <a:pt x="328" y="1064"/>
                  </a:lnTo>
                  <a:lnTo>
                    <a:pt x="334" y="1063"/>
                  </a:lnTo>
                  <a:lnTo>
                    <a:pt x="341" y="1063"/>
                  </a:lnTo>
                  <a:lnTo>
                    <a:pt x="373" y="1063"/>
                  </a:lnTo>
                  <a:lnTo>
                    <a:pt x="373" y="1063"/>
                  </a:lnTo>
                  <a:lnTo>
                    <a:pt x="402" y="1070"/>
                  </a:lnTo>
                  <a:lnTo>
                    <a:pt x="402" y="1070"/>
                  </a:lnTo>
                  <a:lnTo>
                    <a:pt x="403" y="1055"/>
                  </a:lnTo>
                  <a:lnTo>
                    <a:pt x="403" y="1055"/>
                  </a:lnTo>
                  <a:close/>
                  <a:moveTo>
                    <a:pt x="410" y="1005"/>
                  </a:moveTo>
                  <a:lnTo>
                    <a:pt x="410" y="1005"/>
                  </a:lnTo>
                  <a:lnTo>
                    <a:pt x="400" y="1007"/>
                  </a:lnTo>
                  <a:lnTo>
                    <a:pt x="393" y="1009"/>
                  </a:lnTo>
                  <a:lnTo>
                    <a:pt x="393" y="1009"/>
                  </a:lnTo>
                  <a:lnTo>
                    <a:pt x="381" y="1009"/>
                  </a:lnTo>
                  <a:lnTo>
                    <a:pt x="375" y="1007"/>
                  </a:lnTo>
                  <a:lnTo>
                    <a:pt x="372" y="1006"/>
                  </a:lnTo>
                  <a:lnTo>
                    <a:pt x="372" y="1006"/>
                  </a:lnTo>
                  <a:lnTo>
                    <a:pt x="365" y="999"/>
                  </a:lnTo>
                  <a:lnTo>
                    <a:pt x="359" y="994"/>
                  </a:lnTo>
                  <a:lnTo>
                    <a:pt x="355" y="992"/>
                  </a:lnTo>
                  <a:lnTo>
                    <a:pt x="355" y="992"/>
                  </a:lnTo>
                  <a:lnTo>
                    <a:pt x="342" y="987"/>
                  </a:lnTo>
                  <a:lnTo>
                    <a:pt x="333" y="984"/>
                  </a:lnTo>
                  <a:lnTo>
                    <a:pt x="333" y="984"/>
                  </a:lnTo>
                  <a:lnTo>
                    <a:pt x="319" y="987"/>
                  </a:lnTo>
                  <a:lnTo>
                    <a:pt x="311" y="990"/>
                  </a:lnTo>
                  <a:lnTo>
                    <a:pt x="309" y="991"/>
                  </a:lnTo>
                  <a:lnTo>
                    <a:pt x="310" y="991"/>
                  </a:lnTo>
                  <a:lnTo>
                    <a:pt x="310" y="991"/>
                  </a:lnTo>
                  <a:lnTo>
                    <a:pt x="321" y="991"/>
                  </a:lnTo>
                  <a:lnTo>
                    <a:pt x="328" y="991"/>
                  </a:lnTo>
                  <a:lnTo>
                    <a:pt x="332" y="992"/>
                  </a:lnTo>
                  <a:lnTo>
                    <a:pt x="332" y="992"/>
                  </a:lnTo>
                  <a:lnTo>
                    <a:pt x="341" y="994"/>
                  </a:lnTo>
                  <a:lnTo>
                    <a:pt x="347" y="997"/>
                  </a:lnTo>
                  <a:lnTo>
                    <a:pt x="351" y="998"/>
                  </a:lnTo>
                  <a:lnTo>
                    <a:pt x="351" y="998"/>
                  </a:lnTo>
                  <a:lnTo>
                    <a:pt x="354" y="1004"/>
                  </a:lnTo>
                  <a:lnTo>
                    <a:pt x="356" y="1006"/>
                  </a:lnTo>
                  <a:lnTo>
                    <a:pt x="356" y="1006"/>
                  </a:lnTo>
                  <a:lnTo>
                    <a:pt x="355" y="1007"/>
                  </a:lnTo>
                  <a:lnTo>
                    <a:pt x="353" y="1009"/>
                  </a:lnTo>
                  <a:lnTo>
                    <a:pt x="353" y="1009"/>
                  </a:lnTo>
                  <a:lnTo>
                    <a:pt x="320" y="1006"/>
                  </a:lnTo>
                  <a:lnTo>
                    <a:pt x="320" y="1006"/>
                  </a:lnTo>
                  <a:lnTo>
                    <a:pt x="309" y="1007"/>
                  </a:lnTo>
                  <a:lnTo>
                    <a:pt x="298" y="1009"/>
                  </a:lnTo>
                  <a:lnTo>
                    <a:pt x="298" y="1009"/>
                  </a:lnTo>
                  <a:lnTo>
                    <a:pt x="292" y="1014"/>
                  </a:lnTo>
                  <a:lnTo>
                    <a:pt x="292" y="1014"/>
                  </a:lnTo>
                  <a:lnTo>
                    <a:pt x="294" y="1028"/>
                  </a:lnTo>
                  <a:lnTo>
                    <a:pt x="294" y="1028"/>
                  </a:lnTo>
                  <a:lnTo>
                    <a:pt x="301" y="1023"/>
                  </a:lnTo>
                  <a:lnTo>
                    <a:pt x="305" y="1022"/>
                  </a:lnTo>
                  <a:lnTo>
                    <a:pt x="309" y="1020"/>
                  </a:lnTo>
                  <a:lnTo>
                    <a:pt x="309" y="1020"/>
                  </a:lnTo>
                  <a:lnTo>
                    <a:pt x="324" y="1019"/>
                  </a:lnTo>
                  <a:lnTo>
                    <a:pt x="339" y="1019"/>
                  </a:lnTo>
                  <a:lnTo>
                    <a:pt x="339" y="1019"/>
                  </a:lnTo>
                  <a:lnTo>
                    <a:pt x="359" y="1020"/>
                  </a:lnTo>
                  <a:lnTo>
                    <a:pt x="359" y="1020"/>
                  </a:lnTo>
                  <a:lnTo>
                    <a:pt x="367" y="1020"/>
                  </a:lnTo>
                  <a:lnTo>
                    <a:pt x="373" y="1022"/>
                  </a:lnTo>
                  <a:lnTo>
                    <a:pt x="377" y="1023"/>
                  </a:lnTo>
                  <a:lnTo>
                    <a:pt x="377" y="1023"/>
                  </a:lnTo>
                  <a:lnTo>
                    <a:pt x="381" y="1025"/>
                  </a:lnTo>
                  <a:lnTo>
                    <a:pt x="390" y="1026"/>
                  </a:lnTo>
                  <a:lnTo>
                    <a:pt x="406" y="1031"/>
                  </a:lnTo>
                  <a:lnTo>
                    <a:pt x="406" y="1031"/>
                  </a:lnTo>
                  <a:lnTo>
                    <a:pt x="410" y="1005"/>
                  </a:lnTo>
                  <a:lnTo>
                    <a:pt x="410" y="1005"/>
                  </a:lnTo>
                  <a:close/>
                  <a:moveTo>
                    <a:pt x="415" y="974"/>
                  </a:moveTo>
                  <a:lnTo>
                    <a:pt x="415" y="974"/>
                  </a:lnTo>
                  <a:lnTo>
                    <a:pt x="405" y="968"/>
                  </a:lnTo>
                  <a:lnTo>
                    <a:pt x="398" y="963"/>
                  </a:lnTo>
                  <a:lnTo>
                    <a:pt x="398" y="963"/>
                  </a:lnTo>
                  <a:lnTo>
                    <a:pt x="396" y="962"/>
                  </a:lnTo>
                  <a:lnTo>
                    <a:pt x="394" y="960"/>
                  </a:lnTo>
                  <a:lnTo>
                    <a:pt x="394" y="956"/>
                  </a:lnTo>
                  <a:lnTo>
                    <a:pt x="393" y="954"/>
                  </a:lnTo>
                  <a:lnTo>
                    <a:pt x="391" y="953"/>
                  </a:lnTo>
                  <a:lnTo>
                    <a:pt x="388" y="952"/>
                  </a:lnTo>
                  <a:lnTo>
                    <a:pt x="383" y="952"/>
                  </a:lnTo>
                  <a:lnTo>
                    <a:pt x="383" y="952"/>
                  </a:lnTo>
                  <a:lnTo>
                    <a:pt x="362" y="953"/>
                  </a:lnTo>
                  <a:lnTo>
                    <a:pt x="349" y="954"/>
                  </a:lnTo>
                  <a:lnTo>
                    <a:pt x="349" y="954"/>
                  </a:lnTo>
                  <a:lnTo>
                    <a:pt x="334" y="956"/>
                  </a:lnTo>
                  <a:lnTo>
                    <a:pt x="334" y="956"/>
                  </a:lnTo>
                  <a:lnTo>
                    <a:pt x="323" y="959"/>
                  </a:lnTo>
                  <a:lnTo>
                    <a:pt x="320" y="961"/>
                  </a:lnTo>
                  <a:lnTo>
                    <a:pt x="320" y="961"/>
                  </a:lnTo>
                  <a:lnTo>
                    <a:pt x="316" y="963"/>
                  </a:lnTo>
                  <a:lnTo>
                    <a:pt x="314" y="966"/>
                  </a:lnTo>
                  <a:lnTo>
                    <a:pt x="310" y="967"/>
                  </a:lnTo>
                  <a:lnTo>
                    <a:pt x="310" y="967"/>
                  </a:lnTo>
                  <a:lnTo>
                    <a:pt x="308" y="965"/>
                  </a:lnTo>
                  <a:lnTo>
                    <a:pt x="304" y="960"/>
                  </a:lnTo>
                  <a:lnTo>
                    <a:pt x="297" y="947"/>
                  </a:lnTo>
                  <a:lnTo>
                    <a:pt x="297" y="947"/>
                  </a:lnTo>
                  <a:lnTo>
                    <a:pt x="294" y="961"/>
                  </a:lnTo>
                  <a:lnTo>
                    <a:pt x="294" y="961"/>
                  </a:lnTo>
                  <a:lnTo>
                    <a:pt x="302" y="973"/>
                  </a:lnTo>
                  <a:lnTo>
                    <a:pt x="302" y="973"/>
                  </a:lnTo>
                  <a:lnTo>
                    <a:pt x="303" y="974"/>
                  </a:lnTo>
                  <a:lnTo>
                    <a:pt x="307" y="974"/>
                  </a:lnTo>
                  <a:lnTo>
                    <a:pt x="310" y="974"/>
                  </a:lnTo>
                  <a:lnTo>
                    <a:pt x="305" y="979"/>
                  </a:lnTo>
                  <a:lnTo>
                    <a:pt x="296" y="988"/>
                  </a:lnTo>
                  <a:lnTo>
                    <a:pt x="290" y="990"/>
                  </a:lnTo>
                  <a:lnTo>
                    <a:pt x="291" y="995"/>
                  </a:lnTo>
                  <a:lnTo>
                    <a:pt x="291" y="995"/>
                  </a:lnTo>
                  <a:lnTo>
                    <a:pt x="307" y="985"/>
                  </a:lnTo>
                  <a:lnTo>
                    <a:pt x="315" y="978"/>
                  </a:lnTo>
                  <a:lnTo>
                    <a:pt x="320" y="969"/>
                  </a:lnTo>
                  <a:lnTo>
                    <a:pt x="320" y="969"/>
                  </a:lnTo>
                  <a:lnTo>
                    <a:pt x="328" y="967"/>
                  </a:lnTo>
                  <a:lnTo>
                    <a:pt x="335" y="965"/>
                  </a:lnTo>
                  <a:lnTo>
                    <a:pt x="339" y="965"/>
                  </a:lnTo>
                  <a:lnTo>
                    <a:pt x="341" y="966"/>
                  </a:lnTo>
                  <a:lnTo>
                    <a:pt x="341" y="966"/>
                  </a:lnTo>
                  <a:lnTo>
                    <a:pt x="353" y="969"/>
                  </a:lnTo>
                  <a:lnTo>
                    <a:pt x="364" y="974"/>
                  </a:lnTo>
                  <a:lnTo>
                    <a:pt x="364" y="974"/>
                  </a:lnTo>
                  <a:lnTo>
                    <a:pt x="377" y="980"/>
                  </a:lnTo>
                  <a:lnTo>
                    <a:pt x="388" y="985"/>
                  </a:lnTo>
                  <a:lnTo>
                    <a:pt x="388" y="985"/>
                  </a:lnTo>
                  <a:lnTo>
                    <a:pt x="400" y="990"/>
                  </a:lnTo>
                  <a:lnTo>
                    <a:pt x="409" y="991"/>
                  </a:lnTo>
                  <a:lnTo>
                    <a:pt x="412" y="991"/>
                  </a:lnTo>
                  <a:lnTo>
                    <a:pt x="412" y="991"/>
                  </a:lnTo>
                  <a:lnTo>
                    <a:pt x="415" y="974"/>
                  </a:lnTo>
                  <a:lnTo>
                    <a:pt x="415" y="974"/>
                  </a:lnTo>
                  <a:close/>
                  <a:moveTo>
                    <a:pt x="434" y="898"/>
                  </a:moveTo>
                  <a:lnTo>
                    <a:pt x="434" y="898"/>
                  </a:lnTo>
                  <a:lnTo>
                    <a:pt x="424" y="896"/>
                  </a:lnTo>
                  <a:lnTo>
                    <a:pt x="424" y="896"/>
                  </a:lnTo>
                  <a:lnTo>
                    <a:pt x="420" y="896"/>
                  </a:lnTo>
                  <a:lnTo>
                    <a:pt x="415" y="896"/>
                  </a:lnTo>
                  <a:lnTo>
                    <a:pt x="406" y="898"/>
                  </a:lnTo>
                  <a:lnTo>
                    <a:pt x="406" y="898"/>
                  </a:lnTo>
                  <a:lnTo>
                    <a:pt x="375" y="898"/>
                  </a:lnTo>
                  <a:lnTo>
                    <a:pt x="375" y="898"/>
                  </a:lnTo>
                  <a:lnTo>
                    <a:pt x="371" y="897"/>
                  </a:lnTo>
                  <a:lnTo>
                    <a:pt x="367" y="894"/>
                  </a:lnTo>
                  <a:lnTo>
                    <a:pt x="356" y="886"/>
                  </a:lnTo>
                  <a:lnTo>
                    <a:pt x="356" y="886"/>
                  </a:lnTo>
                  <a:lnTo>
                    <a:pt x="349" y="881"/>
                  </a:lnTo>
                  <a:lnTo>
                    <a:pt x="342" y="878"/>
                  </a:lnTo>
                  <a:lnTo>
                    <a:pt x="332" y="874"/>
                  </a:lnTo>
                  <a:lnTo>
                    <a:pt x="332" y="874"/>
                  </a:lnTo>
                  <a:lnTo>
                    <a:pt x="329" y="874"/>
                  </a:lnTo>
                  <a:lnTo>
                    <a:pt x="329" y="875"/>
                  </a:lnTo>
                  <a:lnTo>
                    <a:pt x="329" y="884"/>
                  </a:lnTo>
                  <a:lnTo>
                    <a:pt x="329" y="884"/>
                  </a:lnTo>
                  <a:lnTo>
                    <a:pt x="330" y="889"/>
                  </a:lnTo>
                  <a:lnTo>
                    <a:pt x="332" y="890"/>
                  </a:lnTo>
                  <a:lnTo>
                    <a:pt x="334" y="889"/>
                  </a:lnTo>
                  <a:lnTo>
                    <a:pt x="334" y="889"/>
                  </a:lnTo>
                  <a:lnTo>
                    <a:pt x="334" y="889"/>
                  </a:lnTo>
                  <a:lnTo>
                    <a:pt x="346" y="896"/>
                  </a:lnTo>
                  <a:lnTo>
                    <a:pt x="346" y="896"/>
                  </a:lnTo>
                  <a:lnTo>
                    <a:pt x="349" y="898"/>
                  </a:lnTo>
                  <a:lnTo>
                    <a:pt x="356" y="900"/>
                  </a:lnTo>
                  <a:lnTo>
                    <a:pt x="367" y="904"/>
                  </a:lnTo>
                  <a:lnTo>
                    <a:pt x="367" y="904"/>
                  </a:lnTo>
                  <a:lnTo>
                    <a:pt x="378" y="903"/>
                  </a:lnTo>
                  <a:lnTo>
                    <a:pt x="386" y="903"/>
                  </a:lnTo>
                  <a:lnTo>
                    <a:pt x="386" y="903"/>
                  </a:lnTo>
                  <a:lnTo>
                    <a:pt x="388" y="903"/>
                  </a:lnTo>
                  <a:lnTo>
                    <a:pt x="390" y="904"/>
                  </a:lnTo>
                  <a:lnTo>
                    <a:pt x="391" y="908"/>
                  </a:lnTo>
                  <a:lnTo>
                    <a:pt x="391" y="908"/>
                  </a:lnTo>
                  <a:lnTo>
                    <a:pt x="386" y="915"/>
                  </a:lnTo>
                  <a:lnTo>
                    <a:pt x="381" y="922"/>
                  </a:lnTo>
                  <a:lnTo>
                    <a:pt x="381" y="922"/>
                  </a:lnTo>
                  <a:lnTo>
                    <a:pt x="374" y="922"/>
                  </a:lnTo>
                  <a:lnTo>
                    <a:pt x="360" y="923"/>
                  </a:lnTo>
                  <a:lnTo>
                    <a:pt x="339" y="925"/>
                  </a:lnTo>
                  <a:lnTo>
                    <a:pt x="339" y="925"/>
                  </a:lnTo>
                  <a:lnTo>
                    <a:pt x="335" y="922"/>
                  </a:lnTo>
                  <a:lnTo>
                    <a:pt x="329" y="915"/>
                  </a:lnTo>
                  <a:lnTo>
                    <a:pt x="320" y="902"/>
                  </a:lnTo>
                  <a:lnTo>
                    <a:pt x="320" y="902"/>
                  </a:lnTo>
                  <a:lnTo>
                    <a:pt x="316" y="894"/>
                  </a:lnTo>
                  <a:lnTo>
                    <a:pt x="313" y="886"/>
                  </a:lnTo>
                  <a:lnTo>
                    <a:pt x="309" y="903"/>
                  </a:lnTo>
                  <a:lnTo>
                    <a:pt x="309" y="903"/>
                  </a:lnTo>
                  <a:lnTo>
                    <a:pt x="316" y="908"/>
                  </a:lnTo>
                  <a:lnTo>
                    <a:pt x="316" y="908"/>
                  </a:lnTo>
                  <a:lnTo>
                    <a:pt x="320" y="910"/>
                  </a:lnTo>
                  <a:lnTo>
                    <a:pt x="322" y="915"/>
                  </a:lnTo>
                  <a:lnTo>
                    <a:pt x="326" y="924"/>
                  </a:lnTo>
                  <a:lnTo>
                    <a:pt x="326" y="924"/>
                  </a:lnTo>
                  <a:lnTo>
                    <a:pt x="327" y="936"/>
                  </a:lnTo>
                  <a:lnTo>
                    <a:pt x="327" y="936"/>
                  </a:lnTo>
                  <a:lnTo>
                    <a:pt x="327" y="937"/>
                  </a:lnTo>
                  <a:lnTo>
                    <a:pt x="329" y="940"/>
                  </a:lnTo>
                  <a:lnTo>
                    <a:pt x="334" y="941"/>
                  </a:lnTo>
                  <a:lnTo>
                    <a:pt x="342" y="943"/>
                  </a:lnTo>
                  <a:lnTo>
                    <a:pt x="342" y="943"/>
                  </a:lnTo>
                  <a:lnTo>
                    <a:pt x="364" y="938"/>
                  </a:lnTo>
                  <a:lnTo>
                    <a:pt x="379" y="934"/>
                  </a:lnTo>
                  <a:lnTo>
                    <a:pt x="390" y="929"/>
                  </a:lnTo>
                  <a:lnTo>
                    <a:pt x="390" y="929"/>
                  </a:lnTo>
                  <a:lnTo>
                    <a:pt x="404" y="922"/>
                  </a:lnTo>
                  <a:lnTo>
                    <a:pt x="410" y="917"/>
                  </a:lnTo>
                  <a:lnTo>
                    <a:pt x="423" y="930"/>
                  </a:lnTo>
                  <a:lnTo>
                    <a:pt x="423" y="930"/>
                  </a:lnTo>
                  <a:lnTo>
                    <a:pt x="428" y="912"/>
                  </a:lnTo>
                  <a:lnTo>
                    <a:pt x="432" y="900"/>
                  </a:lnTo>
                  <a:lnTo>
                    <a:pt x="434" y="898"/>
                  </a:lnTo>
                  <a:close/>
                  <a:moveTo>
                    <a:pt x="302" y="930"/>
                  </a:moveTo>
                  <a:lnTo>
                    <a:pt x="302" y="930"/>
                  </a:lnTo>
                  <a:lnTo>
                    <a:pt x="314" y="943"/>
                  </a:lnTo>
                  <a:lnTo>
                    <a:pt x="314" y="943"/>
                  </a:lnTo>
                  <a:lnTo>
                    <a:pt x="316" y="944"/>
                  </a:lnTo>
                  <a:lnTo>
                    <a:pt x="319" y="946"/>
                  </a:lnTo>
                  <a:lnTo>
                    <a:pt x="320" y="944"/>
                  </a:lnTo>
                  <a:lnTo>
                    <a:pt x="320" y="941"/>
                  </a:lnTo>
                  <a:lnTo>
                    <a:pt x="320" y="941"/>
                  </a:lnTo>
                  <a:lnTo>
                    <a:pt x="311" y="917"/>
                  </a:lnTo>
                  <a:lnTo>
                    <a:pt x="311" y="917"/>
                  </a:lnTo>
                  <a:lnTo>
                    <a:pt x="307" y="912"/>
                  </a:lnTo>
                  <a:lnTo>
                    <a:pt x="302" y="930"/>
                  </a:lnTo>
                  <a:close/>
                  <a:moveTo>
                    <a:pt x="448" y="852"/>
                  </a:moveTo>
                  <a:lnTo>
                    <a:pt x="448" y="852"/>
                  </a:lnTo>
                  <a:lnTo>
                    <a:pt x="391" y="841"/>
                  </a:lnTo>
                  <a:lnTo>
                    <a:pt x="391" y="841"/>
                  </a:lnTo>
                  <a:lnTo>
                    <a:pt x="378" y="839"/>
                  </a:lnTo>
                  <a:lnTo>
                    <a:pt x="367" y="836"/>
                  </a:lnTo>
                  <a:lnTo>
                    <a:pt x="367" y="836"/>
                  </a:lnTo>
                  <a:lnTo>
                    <a:pt x="361" y="833"/>
                  </a:lnTo>
                  <a:lnTo>
                    <a:pt x="352" y="828"/>
                  </a:lnTo>
                  <a:lnTo>
                    <a:pt x="352" y="828"/>
                  </a:lnTo>
                  <a:lnTo>
                    <a:pt x="340" y="822"/>
                  </a:lnTo>
                  <a:lnTo>
                    <a:pt x="340" y="822"/>
                  </a:lnTo>
                  <a:lnTo>
                    <a:pt x="335" y="821"/>
                  </a:lnTo>
                  <a:lnTo>
                    <a:pt x="330" y="821"/>
                  </a:lnTo>
                  <a:lnTo>
                    <a:pt x="327" y="822"/>
                  </a:lnTo>
                  <a:lnTo>
                    <a:pt x="327" y="822"/>
                  </a:lnTo>
                  <a:lnTo>
                    <a:pt x="322" y="826"/>
                  </a:lnTo>
                  <a:lnTo>
                    <a:pt x="322" y="826"/>
                  </a:lnTo>
                  <a:lnTo>
                    <a:pt x="322" y="840"/>
                  </a:lnTo>
                  <a:lnTo>
                    <a:pt x="322" y="840"/>
                  </a:lnTo>
                  <a:lnTo>
                    <a:pt x="327" y="839"/>
                  </a:lnTo>
                  <a:lnTo>
                    <a:pt x="327" y="839"/>
                  </a:lnTo>
                  <a:lnTo>
                    <a:pt x="333" y="834"/>
                  </a:lnTo>
                  <a:lnTo>
                    <a:pt x="336" y="833"/>
                  </a:lnTo>
                  <a:lnTo>
                    <a:pt x="340" y="833"/>
                  </a:lnTo>
                  <a:lnTo>
                    <a:pt x="340" y="833"/>
                  </a:lnTo>
                  <a:lnTo>
                    <a:pt x="343" y="834"/>
                  </a:lnTo>
                  <a:lnTo>
                    <a:pt x="348" y="837"/>
                  </a:lnTo>
                  <a:lnTo>
                    <a:pt x="353" y="840"/>
                  </a:lnTo>
                  <a:lnTo>
                    <a:pt x="356" y="845"/>
                  </a:lnTo>
                  <a:lnTo>
                    <a:pt x="356" y="845"/>
                  </a:lnTo>
                  <a:lnTo>
                    <a:pt x="360" y="849"/>
                  </a:lnTo>
                  <a:lnTo>
                    <a:pt x="366" y="856"/>
                  </a:lnTo>
                  <a:lnTo>
                    <a:pt x="373" y="862"/>
                  </a:lnTo>
                  <a:lnTo>
                    <a:pt x="377" y="864"/>
                  </a:lnTo>
                  <a:lnTo>
                    <a:pt x="379" y="865"/>
                  </a:lnTo>
                  <a:lnTo>
                    <a:pt x="379" y="865"/>
                  </a:lnTo>
                  <a:lnTo>
                    <a:pt x="399" y="867"/>
                  </a:lnTo>
                  <a:lnTo>
                    <a:pt x="410" y="868"/>
                  </a:lnTo>
                  <a:lnTo>
                    <a:pt x="416" y="870"/>
                  </a:lnTo>
                  <a:lnTo>
                    <a:pt x="416" y="870"/>
                  </a:lnTo>
                  <a:lnTo>
                    <a:pt x="422" y="872"/>
                  </a:lnTo>
                  <a:lnTo>
                    <a:pt x="429" y="872"/>
                  </a:lnTo>
                  <a:lnTo>
                    <a:pt x="438" y="873"/>
                  </a:lnTo>
                  <a:lnTo>
                    <a:pt x="438" y="873"/>
                  </a:lnTo>
                  <a:lnTo>
                    <a:pt x="442" y="875"/>
                  </a:lnTo>
                  <a:lnTo>
                    <a:pt x="442" y="875"/>
                  </a:lnTo>
                  <a:lnTo>
                    <a:pt x="448" y="852"/>
                  </a:lnTo>
                  <a:lnTo>
                    <a:pt x="448" y="852"/>
                  </a:lnTo>
                  <a:close/>
                  <a:moveTo>
                    <a:pt x="460" y="801"/>
                  </a:moveTo>
                  <a:lnTo>
                    <a:pt x="460" y="801"/>
                  </a:lnTo>
                  <a:lnTo>
                    <a:pt x="415" y="795"/>
                  </a:lnTo>
                  <a:lnTo>
                    <a:pt x="399" y="793"/>
                  </a:lnTo>
                  <a:lnTo>
                    <a:pt x="394" y="793"/>
                  </a:lnTo>
                  <a:lnTo>
                    <a:pt x="393" y="793"/>
                  </a:lnTo>
                  <a:lnTo>
                    <a:pt x="393" y="793"/>
                  </a:lnTo>
                  <a:lnTo>
                    <a:pt x="396" y="796"/>
                  </a:lnTo>
                  <a:lnTo>
                    <a:pt x="402" y="799"/>
                  </a:lnTo>
                  <a:lnTo>
                    <a:pt x="419" y="809"/>
                  </a:lnTo>
                  <a:lnTo>
                    <a:pt x="445" y="821"/>
                  </a:lnTo>
                  <a:lnTo>
                    <a:pt x="456" y="820"/>
                  </a:lnTo>
                  <a:lnTo>
                    <a:pt x="460" y="801"/>
                  </a:lnTo>
                  <a:close/>
                  <a:moveTo>
                    <a:pt x="470" y="761"/>
                  </a:moveTo>
                  <a:lnTo>
                    <a:pt x="470" y="761"/>
                  </a:lnTo>
                  <a:lnTo>
                    <a:pt x="426" y="763"/>
                  </a:lnTo>
                  <a:lnTo>
                    <a:pt x="411" y="764"/>
                  </a:lnTo>
                  <a:lnTo>
                    <a:pt x="407" y="765"/>
                  </a:lnTo>
                  <a:lnTo>
                    <a:pt x="406" y="766"/>
                  </a:lnTo>
                  <a:lnTo>
                    <a:pt x="406" y="766"/>
                  </a:lnTo>
                  <a:lnTo>
                    <a:pt x="406" y="766"/>
                  </a:lnTo>
                  <a:lnTo>
                    <a:pt x="416" y="771"/>
                  </a:lnTo>
                  <a:lnTo>
                    <a:pt x="432" y="776"/>
                  </a:lnTo>
                  <a:lnTo>
                    <a:pt x="463" y="784"/>
                  </a:lnTo>
                  <a:lnTo>
                    <a:pt x="463" y="784"/>
                  </a:lnTo>
                  <a:lnTo>
                    <a:pt x="468" y="769"/>
                  </a:lnTo>
                  <a:lnTo>
                    <a:pt x="468" y="769"/>
                  </a:lnTo>
                  <a:lnTo>
                    <a:pt x="470" y="761"/>
                  </a:lnTo>
                  <a:lnTo>
                    <a:pt x="470" y="761"/>
                  </a:lnTo>
                  <a:close/>
                  <a:moveTo>
                    <a:pt x="483" y="732"/>
                  </a:moveTo>
                  <a:lnTo>
                    <a:pt x="483" y="732"/>
                  </a:lnTo>
                  <a:lnTo>
                    <a:pt x="417" y="731"/>
                  </a:lnTo>
                  <a:lnTo>
                    <a:pt x="388" y="731"/>
                  </a:lnTo>
                  <a:lnTo>
                    <a:pt x="378" y="732"/>
                  </a:lnTo>
                  <a:lnTo>
                    <a:pt x="378" y="732"/>
                  </a:lnTo>
                  <a:lnTo>
                    <a:pt x="404" y="738"/>
                  </a:lnTo>
                  <a:lnTo>
                    <a:pt x="430" y="742"/>
                  </a:lnTo>
                  <a:lnTo>
                    <a:pt x="430" y="742"/>
                  </a:lnTo>
                  <a:lnTo>
                    <a:pt x="477" y="745"/>
                  </a:lnTo>
                  <a:lnTo>
                    <a:pt x="477" y="745"/>
                  </a:lnTo>
                  <a:lnTo>
                    <a:pt x="483" y="732"/>
                  </a:lnTo>
                  <a:lnTo>
                    <a:pt x="483" y="732"/>
                  </a:lnTo>
                  <a:close/>
                  <a:moveTo>
                    <a:pt x="47" y="183"/>
                  </a:moveTo>
                  <a:lnTo>
                    <a:pt x="47" y="183"/>
                  </a:lnTo>
                  <a:lnTo>
                    <a:pt x="58" y="192"/>
                  </a:lnTo>
                  <a:lnTo>
                    <a:pt x="58" y="192"/>
                  </a:lnTo>
                  <a:lnTo>
                    <a:pt x="67" y="198"/>
                  </a:lnTo>
                  <a:lnTo>
                    <a:pt x="77" y="204"/>
                  </a:lnTo>
                  <a:lnTo>
                    <a:pt x="81" y="209"/>
                  </a:lnTo>
                  <a:lnTo>
                    <a:pt x="87" y="215"/>
                  </a:lnTo>
                  <a:lnTo>
                    <a:pt x="94" y="223"/>
                  </a:lnTo>
                  <a:lnTo>
                    <a:pt x="102" y="235"/>
                  </a:lnTo>
                  <a:lnTo>
                    <a:pt x="102" y="235"/>
                  </a:lnTo>
                  <a:lnTo>
                    <a:pt x="110" y="247"/>
                  </a:lnTo>
                  <a:lnTo>
                    <a:pt x="118" y="258"/>
                  </a:lnTo>
                  <a:lnTo>
                    <a:pt x="135" y="275"/>
                  </a:lnTo>
                  <a:lnTo>
                    <a:pt x="147" y="290"/>
                  </a:lnTo>
                  <a:lnTo>
                    <a:pt x="151" y="296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68" y="342"/>
                  </a:lnTo>
                  <a:lnTo>
                    <a:pt x="168" y="342"/>
                  </a:lnTo>
                  <a:lnTo>
                    <a:pt x="170" y="348"/>
                  </a:lnTo>
                  <a:lnTo>
                    <a:pt x="174" y="354"/>
                  </a:lnTo>
                  <a:lnTo>
                    <a:pt x="189" y="380"/>
                  </a:lnTo>
                  <a:lnTo>
                    <a:pt x="189" y="380"/>
                  </a:lnTo>
                  <a:lnTo>
                    <a:pt x="207" y="416"/>
                  </a:lnTo>
                  <a:lnTo>
                    <a:pt x="214" y="429"/>
                  </a:lnTo>
                  <a:lnTo>
                    <a:pt x="221" y="439"/>
                  </a:lnTo>
                  <a:lnTo>
                    <a:pt x="221" y="439"/>
                  </a:lnTo>
                  <a:lnTo>
                    <a:pt x="231" y="455"/>
                  </a:lnTo>
                  <a:lnTo>
                    <a:pt x="240" y="477"/>
                  </a:lnTo>
                  <a:lnTo>
                    <a:pt x="260" y="526"/>
                  </a:lnTo>
                  <a:lnTo>
                    <a:pt x="260" y="526"/>
                  </a:lnTo>
                  <a:lnTo>
                    <a:pt x="270" y="550"/>
                  </a:lnTo>
                  <a:lnTo>
                    <a:pt x="279" y="573"/>
                  </a:lnTo>
                  <a:lnTo>
                    <a:pt x="290" y="595"/>
                  </a:lnTo>
                  <a:lnTo>
                    <a:pt x="290" y="595"/>
                  </a:lnTo>
                  <a:lnTo>
                    <a:pt x="259" y="507"/>
                  </a:lnTo>
                  <a:lnTo>
                    <a:pt x="224" y="412"/>
                  </a:lnTo>
                  <a:lnTo>
                    <a:pt x="224" y="412"/>
                  </a:lnTo>
                  <a:lnTo>
                    <a:pt x="205" y="367"/>
                  </a:lnTo>
                  <a:lnTo>
                    <a:pt x="193" y="336"/>
                  </a:lnTo>
                  <a:lnTo>
                    <a:pt x="189" y="323"/>
                  </a:lnTo>
                  <a:lnTo>
                    <a:pt x="187" y="313"/>
                  </a:lnTo>
                  <a:lnTo>
                    <a:pt x="187" y="313"/>
                  </a:lnTo>
                  <a:lnTo>
                    <a:pt x="185" y="299"/>
                  </a:lnTo>
                  <a:lnTo>
                    <a:pt x="182" y="287"/>
                  </a:lnTo>
                  <a:lnTo>
                    <a:pt x="180" y="274"/>
                  </a:lnTo>
                  <a:lnTo>
                    <a:pt x="177" y="256"/>
                  </a:lnTo>
                  <a:lnTo>
                    <a:pt x="177" y="256"/>
                  </a:lnTo>
                  <a:lnTo>
                    <a:pt x="176" y="247"/>
                  </a:lnTo>
                  <a:lnTo>
                    <a:pt x="176" y="237"/>
                  </a:lnTo>
                  <a:lnTo>
                    <a:pt x="176" y="222"/>
                  </a:lnTo>
                  <a:lnTo>
                    <a:pt x="176" y="215"/>
                  </a:lnTo>
                  <a:lnTo>
                    <a:pt x="175" y="208"/>
                  </a:lnTo>
                  <a:lnTo>
                    <a:pt x="172" y="201"/>
                  </a:lnTo>
                  <a:lnTo>
                    <a:pt x="167" y="193"/>
                  </a:lnTo>
                  <a:lnTo>
                    <a:pt x="167" y="193"/>
                  </a:lnTo>
                  <a:lnTo>
                    <a:pt x="156" y="179"/>
                  </a:lnTo>
                  <a:lnTo>
                    <a:pt x="147" y="169"/>
                  </a:lnTo>
                  <a:lnTo>
                    <a:pt x="124" y="145"/>
                  </a:lnTo>
                  <a:lnTo>
                    <a:pt x="124" y="145"/>
                  </a:lnTo>
                  <a:lnTo>
                    <a:pt x="112" y="134"/>
                  </a:lnTo>
                  <a:lnTo>
                    <a:pt x="105" y="127"/>
                  </a:lnTo>
                  <a:lnTo>
                    <a:pt x="99" y="123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76" y="131"/>
                  </a:lnTo>
                  <a:lnTo>
                    <a:pt x="65" y="147"/>
                  </a:lnTo>
                  <a:lnTo>
                    <a:pt x="65" y="147"/>
                  </a:lnTo>
                  <a:lnTo>
                    <a:pt x="55" y="166"/>
                  </a:lnTo>
                  <a:lnTo>
                    <a:pt x="47" y="183"/>
                  </a:lnTo>
                  <a:lnTo>
                    <a:pt x="47" y="183"/>
                  </a:lnTo>
                  <a:close/>
                  <a:moveTo>
                    <a:pt x="364" y="660"/>
                  </a:moveTo>
                  <a:lnTo>
                    <a:pt x="364" y="660"/>
                  </a:lnTo>
                  <a:lnTo>
                    <a:pt x="368" y="663"/>
                  </a:lnTo>
                  <a:lnTo>
                    <a:pt x="377" y="666"/>
                  </a:lnTo>
                  <a:lnTo>
                    <a:pt x="385" y="669"/>
                  </a:lnTo>
                  <a:lnTo>
                    <a:pt x="390" y="670"/>
                  </a:lnTo>
                  <a:lnTo>
                    <a:pt x="390" y="670"/>
                  </a:lnTo>
                  <a:lnTo>
                    <a:pt x="381" y="653"/>
                  </a:lnTo>
                  <a:lnTo>
                    <a:pt x="374" y="641"/>
                  </a:lnTo>
                  <a:lnTo>
                    <a:pt x="368" y="633"/>
                  </a:lnTo>
                  <a:lnTo>
                    <a:pt x="368" y="633"/>
                  </a:lnTo>
                  <a:lnTo>
                    <a:pt x="362" y="628"/>
                  </a:lnTo>
                  <a:lnTo>
                    <a:pt x="359" y="625"/>
                  </a:lnTo>
                  <a:lnTo>
                    <a:pt x="355" y="620"/>
                  </a:lnTo>
                  <a:lnTo>
                    <a:pt x="349" y="612"/>
                  </a:lnTo>
                  <a:lnTo>
                    <a:pt x="343" y="599"/>
                  </a:lnTo>
                  <a:lnTo>
                    <a:pt x="336" y="581"/>
                  </a:lnTo>
                  <a:lnTo>
                    <a:pt x="328" y="557"/>
                  </a:lnTo>
                  <a:lnTo>
                    <a:pt x="328" y="557"/>
                  </a:lnTo>
                  <a:lnTo>
                    <a:pt x="310" y="505"/>
                  </a:lnTo>
                  <a:lnTo>
                    <a:pt x="295" y="461"/>
                  </a:lnTo>
                  <a:lnTo>
                    <a:pt x="282" y="428"/>
                  </a:lnTo>
                  <a:lnTo>
                    <a:pt x="276" y="409"/>
                  </a:lnTo>
                  <a:lnTo>
                    <a:pt x="276" y="409"/>
                  </a:lnTo>
                  <a:lnTo>
                    <a:pt x="276" y="399"/>
                  </a:lnTo>
                  <a:lnTo>
                    <a:pt x="276" y="390"/>
                  </a:lnTo>
                  <a:lnTo>
                    <a:pt x="276" y="378"/>
                  </a:lnTo>
                  <a:lnTo>
                    <a:pt x="273" y="361"/>
                  </a:lnTo>
                  <a:lnTo>
                    <a:pt x="273" y="361"/>
                  </a:lnTo>
                  <a:lnTo>
                    <a:pt x="269" y="343"/>
                  </a:lnTo>
                  <a:lnTo>
                    <a:pt x="265" y="330"/>
                  </a:lnTo>
                  <a:lnTo>
                    <a:pt x="262" y="316"/>
                  </a:lnTo>
                  <a:lnTo>
                    <a:pt x="258" y="296"/>
                  </a:lnTo>
                  <a:lnTo>
                    <a:pt x="258" y="296"/>
                  </a:lnTo>
                  <a:lnTo>
                    <a:pt x="253" y="255"/>
                  </a:lnTo>
                  <a:lnTo>
                    <a:pt x="251" y="224"/>
                  </a:lnTo>
                  <a:lnTo>
                    <a:pt x="251" y="224"/>
                  </a:lnTo>
                  <a:lnTo>
                    <a:pt x="252" y="216"/>
                  </a:lnTo>
                  <a:lnTo>
                    <a:pt x="253" y="207"/>
                  </a:lnTo>
                  <a:lnTo>
                    <a:pt x="257" y="186"/>
                  </a:lnTo>
                  <a:lnTo>
                    <a:pt x="264" y="155"/>
                  </a:lnTo>
                  <a:lnTo>
                    <a:pt x="264" y="155"/>
                  </a:lnTo>
                  <a:lnTo>
                    <a:pt x="264" y="152"/>
                  </a:lnTo>
                  <a:lnTo>
                    <a:pt x="263" y="146"/>
                  </a:lnTo>
                  <a:lnTo>
                    <a:pt x="257" y="132"/>
                  </a:lnTo>
                  <a:lnTo>
                    <a:pt x="249" y="117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38" y="102"/>
                  </a:lnTo>
                  <a:lnTo>
                    <a:pt x="234" y="101"/>
                  </a:lnTo>
                  <a:lnTo>
                    <a:pt x="228" y="98"/>
                  </a:lnTo>
                  <a:lnTo>
                    <a:pt x="223" y="96"/>
                  </a:lnTo>
                  <a:lnTo>
                    <a:pt x="220" y="94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00" y="64"/>
                  </a:lnTo>
                  <a:lnTo>
                    <a:pt x="186" y="40"/>
                  </a:lnTo>
                  <a:lnTo>
                    <a:pt x="186" y="40"/>
                  </a:lnTo>
                  <a:lnTo>
                    <a:pt x="170" y="50"/>
                  </a:lnTo>
                  <a:lnTo>
                    <a:pt x="155" y="58"/>
                  </a:lnTo>
                  <a:lnTo>
                    <a:pt x="141" y="69"/>
                  </a:lnTo>
                  <a:lnTo>
                    <a:pt x="125" y="79"/>
                  </a:lnTo>
                  <a:lnTo>
                    <a:pt x="125" y="79"/>
                  </a:lnTo>
                  <a:lnTo>
                    <a:pt x="145" y="113"/>
                  </a:lnTo>
                  <a:lnTo>
                    <a:pt x="154" y="128"/>
                  </a:lnTo>
                  <a:lnTo>
                    <a:pt x="160" y="141"/>
                  </a:lnTo>
                  <a:lnTo>
                    <a:pt x="160" y="141"/>
                  </a:lnTo>
                  <a:lnTo>
                    <a:pt x="164" y="148"/>
                  </a:lnTo>
                  <a:lnTo>
                    <a:pt x="170" y="157"/>
                  </a:lnTo>
                  <a:lnTo>
                    <a:pt x="182" y="170"/>
                  </a:lnTo>
                  <a:lnTo>
                    <a:pt x="193" y="182"/>
                  </a:lnTo>
                  <a:lnTo>
                    <a:pt x="198" y="189"/>
                  </a:lnTo>
                  <a:lnTo>
                    <a:pt x="200" y="196"/>
                  </a:lnTo>
                  <a:lnTo>
                    <a:pt x="200" y="196"/>
                  </a:lnTo>
                  <a:lnTo>
                    <a:pt x="205" y="211"/>
                  </a:lnTo>
                  <a:lnTo>
                    <a:pt x="208" y="230"/>
                  </a:lnTo>
                  <a:lnTo>
                    <a:pt x="215" y="270"/>
                  </a:lnTo>
                  <a:lnTo>
                    <a:pt x="215" y="270"/>
                  </a:lnTo>
                  <a:lnTo>
                    <a:pt x="217" y="286"/>
                  </a:lnTo>
                  <a:lnTo>
                    <a:pt x="217" y="297"/>
                  </a:lnTo>
                  <a:lnTo>
                    <a:pt x="218" y="308"/>
                  </a:lnTo>
                  <a:lnTo>
                    <a:pt x="221" y="322"/>
                  </a:lnTo>
                  <a:lnTo>
                    <a:pt x="221" y="322"/>
                  </a:lnTo>
                  <a:lnTo>
                    <a:pt x="231" y="361"/>
                  </a:lnTo>
                  <a:lnTo>
                    <a:pt x="237" y="381"/>
                  </a:lnTo>
                  <a:lnTo>
                    <a:pt x="244" y="400"/>
                  </a:lnTo>
                  <a:lnTo>
                    <a:pt x="244" y="400"/>
                  </a:lnTo>
                  <a:lnTo>
                    <a:pt x="260" y="442"/>
                  </a:lnTo>
                  <a:lnTo>
                    <a:pt x="288" y="512"/>
                  </a:lnTo>
                  <a:lnTo>
                    <a:pt x="326" y="608"/>
                  </a:lnTo>
                  <a:lnTo>
                    <a:pt x="326" y="608"/>
                  </a:lnTo>
                  <a:lnTo>
                    <a:pt x="342" y="633"/>
                  </a:lnTo>
                  <a:lnTo>
                    <a:pt x="355" y="651"/>
                  </a:lnTo>
                  <a:lnTo>
                    <a:pt x="364" y="660"/>
                  </a:lnTo>
                  <a:lnTo>
                    <a:pt x="364" y="660"/>
                  </a:lnTo>
                  <a:close/>
                  <a:moveTo>
                    <a:pt x="391" y="671"/>
                  </a:moveTo>
                  <a:lnTo>
                    <a:pt x="391" y="671"/>
                  </a:lnTo>
                  <a:lnTo>
                    <a:pt x="390" y="670"/>
                  </a:lnTo>
                  <a:lnTo>
                    <a:pt x="390" y="670"/>
                  </a:lnTo>
                  <a:lnTo>
                    <a:pt x="391" y="671"/>
                  </a:lnTo>
                  <a:lnTo>
                    <a:pt x="391" y="671"/>
                  </a:lnTo>
                  <a:close/>
                  <a:moveTo>
                    <a:pt x="233" y="19"/>
                  </a:moveTo>
                  <a:lnTo>
                    <a:pt x="233" y="19"/>
                  </a:lnTo>
                  <a:lnTo>
                    <a:pt x="257" y="54"/>
                  </a:lnTo>
                  <a:lnTo>
                    <a:pt x="275" y="81"/>
                  </a:lnTo>
                  <a:lnTo>
                    <a:pt x="275" y="81"/>
                  </a:lnTo>
                  <a:lnTo>
                    <a:pt x="283" y="98"/>
                  </a:lnTo>
                  <a:lnTo>
                    <a:pt x="295" y="123"/>
                  </a:lnTo>
                  <a:lnTo>
                    <a:pt x="305" y="150"/>
                  </a:lnTo>
                  <a:lnTo>
                    <a:pt x="311" y="167"/>
                  </a:lnTo>
                  <a:lnTo>
                    <a:pt x="311" y="167"/>
                  </a:lnTo>
                  <a:lnTo>
                    <a:pt x="311" y="170"/>
                  </a:lnTo>
                  <a:lnTo>
                    <a:pt x="310" y="174"/>
                  </a:lnTo>
                  <a:lnTo>
                    <a:pt x="307" y="185"/>
                  </a:lnTo>
                  <a:lnTo>
                    <a:pt x="295" y="211"/>
                  </a:lnTo>
                  <a:lnTo>
                    <a:pt x="284" y="237"/>
                  </a:lnTo>
                  <a:lnTo>
                    <a:pt x="281" y="248"/>
                  </a:lnTo>
                  <a:lnTo>
                    <a:pt x="281" y="252"/>
                  </a:lnTo>
                  <a:lnTo>
                    <a:pt x="281" y="254"/>
                  </a:lnTo>
                  <a:lnTo>
                    <a:pt x="281" y="254"/>
                  </a:lnTo>
                  <a:lnTo>
                    <a:pt x="283" y="258"/>
                  </a:lnTo>
                  <a:lnTo>
                    <a:pt x="284" y="258"/>
                  </a:lnTo>
                  <a:lnTo>
                    <a:pt x="287" y="258"/>
                  </a:lnTo>
                  <a:lnTo>
                    <a:pt x="288" y="256"/>
                  </a:lnTo>
                  <a:lnTo>
                    <a:pt x="289" y="255"/>
                  </a:lnTo>
                  <a:lnTo>
                    <a:pt x="290" y="255"/>
                  </a:lnTo>
                  <a:lnTo>
                    <a:pt x="291" y="258"/>
                  </a:lnTo>
                  <a:lnTo>
                    <a:pt x="294" y="262"/>
                  </a:lnTo>
                  <a:lnTo>
                    <a:pt x="294" y="262"/>
                  </a:lnTo>
                  <a:lnTo>
                    <a:pt x="297" y="279"/>
                  </a:lnTo>
                  <a:lnTo>
                    <a:pt x="301" y="298"/>
                  </a:lnTo>
                  <a:lnTo>
                    <a:pt x="303" y="316"/>
                  </a:lnTo>
                  <a:lnTo>
                    <a:pt x="305" y="327"/>
                  </a:lnTo>
                  <a:lnTo>
                    <a:pt x="305" y="327"/>
                  </a:lnTo>
                  <a:lnTo>
                    <a:pt x="310" y="337"/>
                  </a:lnTo>
                  <a:lnTo>
                    <a:pt x="311" y="338"/>
                  </a:lnTo>
                  <a:lnTo>
                    <a:pt x="313" y="338"/>
                  </a:lnTo>
                  <a:lnTo>
                    <a:pt x="314" y="337"/>
                  </a:lnTo>
                  <a:lnTo>
                    <a:pt x="316" y="335"/>
                  </a:lnTo>
                  <a:lnTo>
                    <a:pt x="316" y="335"/>
                  </a:lnTo>
                  <a:lnTo>
                    <a:pt x="317" y="329"/>
                  </a:lnTo>
                  <a:lnTo>
                    <a:pt x="320" y="321"/>
                  </a:lnTo>
                  <a:lnTo>
                    <a:pt x="324" y="297"/>
                  </a:lnTo>
                  <a:lnTo>
                    <a:pt x="328" y="283"/>
                  </a:lnTo>
                  <a:lnTo>
                    <a:pt x="333" y="268"/>
                  </a:lnTo>
                  <a:lnTo>
                    <a:pt x="339" y="254"/>
                  </a:lnTo>
                  <a:lnTo>
                    <a:pt x="346" y="241"/>
                  </a:lnTo>
                  <a:lnTo>
                    <a:pt x="346" y="241"/>
                  </a:lnTo>
                  <a:lnTo>
                    <a:pt x="374" y="199"/>
                  </a:lnTo>
                  <a:lnTo>
                    <a:pt x="394" y="173"/>
                  </a:lnTo>
                  <a:lnTo>
                    <a:pt x="394" y="173"/>
                  </a:lnTo>
                  <a:lnTo>
                    <a:pt x="398" y="166"/>
                  </a:lnTo>
                  <a:lnTo>
                    <a:pt x="400" y="159"/>
                  </a:lnTo>
                  <a:lnTo>
                    <a:pt x="407" y="140"/>
                  </a:lnTo>
                  <a:lnTo>
                    <a:pt x="410" y="131"/>
                  </a:lnTo>
                  <a:lnTo>
                    <a:pt x="413" y="122"/>
                  </a:lnTo>
                  <a:lnTo>
                    <a:pt x="418" y="116"/>
                  </a:lnTo>
                  <a:lnTo>
                    <a:pt x="420" y="114"/>
                  </a:lnTo>
                  <a:lnTo>
                    <a:pt x="424" y="113"/>
                  </a:lnTo>
                  <a:lnTo>
                    <a:pt x="424" y="113"/>
                  </a:lnTo>
                  <a:lnTo>
                    <a:pt x="431" y="109"/>
                  </a:lnTo>
                  <a:lnTo>
                    <a:pt x="442" y="102"/>
                  </a:lnTo>
                  <a:lnTo>
                    <a:pt x="468" y="84"/>
                  </a:lnTo>
                  <a:lnTo>
                    <a:pt x="493" y="65"/>
                  </a:lnTo>
                  <a:lnTo>
                    <a:pt x="503" y="59"/>
                  </a:lnTo>
                  <a:lnTo>
                    <a:pt x="511" y="56"/>
                  </a:lnTo>
                  <a:lnTo>
                    <a:pt x="511" y="56"/>
                  </a:lnTo>
                  <a:lnTo>
                    <a:pt x="522" y="53"/>
                  </a:lnTo>
                  <a:lnTo>
                    <a:pt x="535" y="51"/>
                  </a:lnTo>
                  <a:lnTo>
                    <a:pt x="539" y="50"/>
                  </a:lnTo>
                  <a:lnTo>
                    <a:pt x="539" y="50"/>
                  </a:lnTo>
                  <a:lnTo>
                    <a:pt x="539" y="49"/>
                  </a:lnTo>
                  <a:lnTo>
                    <a:pt x="534" y="47"/>
                  </a:lnTo>
                  <a:lnTo>
                    <a:pt x="525" y="45"/>
                  </a:lnTo>
                  <a:lnTo>
                    <a:pt x="525" y="45"/>
                  </a:lnTo>
                  <a:lnTo>
                    <a:pt x="513" y="41"/>
                  </a:lnTo>
                  <a:lnTo>
                    <a:pt x="503" y="38"/>
                  </a:lnTo>
                  <a:lnTo>
                    <a:pt x="492" y="32"/>
                  </a:lnTo>
                  <a:lnTo>
                    <a:pt x="488" y="31"/>
                  </a:lnTo>
                  <a:lnTo>
                    <a:pt x="485" y="31"/>
                  </a:lnTo>
                  <a:lnTo>
                    <a:pt x="482" y="32"/>
                  </a:lnTo>
                  <a:lnTo>
                    <a:pt x="479" y="35"/>
                  </a:lnTo>
                  <a:lnTo>
                    <a:pt x="479" y="35"/>
                  </a:lnTo>
                  <a:lnTo>
                    <a:pt x="475" y="40"/>
                  </a:lnTo>
                  <a:lnTo>
                    <a:pt x="474" y="44"/>
                  </a:lnTo>
                  <a:lnTo>
                    <a:pt x="473" y="50"/>
                  </a:lnTo>
                  <a:lnTo>
                    <a:pt x="473" y="52"/>
                  </a:lnTo>
                  <a:lnTo>
                    <a:pt x="470" y="54"/>
                  </a:lnTo>
                  <a:lnTo>
                    <a:pt x="468" y="58"/>
                  </a:lnTo>
                  <a:lnTo>
                    <a:pt x="463" y="63"/>
                  </a:lnTo>
                  <a:lnTo>
                    <a:pt x="463" y="63"/>
                  </a:lnTo>
                  <a:lnTo>
                    <a:pt x="451" y="70"/>
                  </a:lnTo>
                  <a:lnTo>
                    <a:pt x="439" y="76"/>
                  </a:lnTo>
                  <a:lnTo>
                    <a:pt x="428" y="82"/>
                  </a:lnTo>
                  <a:lnTo>
                    <a:pt x="428" y="82"/>
                  </a:lnTo>
                  <a:lnTo>
                    <a:pt x="430" y="75"/>
                  </a:lnTo>
                  <a:lnTo>
                    <a:pt x="431" y="65"/>
                  </a:lnTo>
                  <a:lnTo>
                    <a:pt x="432" y="52"/>
                  </a:lnTo>
                  <a:lnTo>
                    <a:pt x="432" y="52"/>
                  </a:lnTo>
                  <a:lnTo>
                    <a:pt x="434" y="49"/>
                  </a:lnTo>
                  <a:lnTo>
                    <a:pt x="435" y="45"/>
                  </a:lnTo>
                  <a:lnTo>
                    <a:pt x="437" y="41"/>
                  </a:lnTo>
                  <a:lnTo>
                    <a:pt x="442" y="38"/>
                  </a:lnTo>
                  <a:lnTo>
                    <a:pt x="445" y="35"/>
                  </a:lnTo>
                  <a:lnTo>
                    <a:pt x="448" y="34"/>
                  </a:lnTo>
                  <a:lnTo>
                    <a:pt x="448" y="33"/>
                  </a:lnTo>
                  <a:lnTo>
                    <a:pt x="447" y="32"/>
                  </a:lnTo>
                  <a:lnTo>
                    <a:pt x="443" y="30"/>
                  </a:lnTo>
                  <a:lnTo>
                    <a:pt x="434" y="27"/>
                  </a:lnTo>
                  <a:lnTo>
                    <a:pt x="434" y="27"/>
                  </a:lnTo>
                  <a:lnTo>
                    <a:pt x="413" y="20"/>
                  </a:lnTo>
                  <a:lnTo>
                    <a:pt x="399" y="18"/>
                  </a:lnTo>
                  <a:lnTo>
                    <a:pt x="387" y="16"/>
                  </a:lnTo>
                  <a:lnTo>
                    <a:pt x="387" y="16"/>
                  </a:lnTo>
                  <a:lnTo>
                    <a:pt x="383" y="15"/>
                  </a:lnTo>
                  <a:lnTo>
                    <a:pt x="374" y="14"/>
                  </a:lnTo>
                  <a:lnTo>
                    <a:pt x="370" y="14"/>
                  </a:lnTo>
                  <a:lnTo>
                    <a:pt x="366" y="15"/>
                  </a:lnTo>
                  <a:lnTo>
                    <a:pt x="365" y="18"/>
                  </a:lnTo>
                  <a:lnTo>
                    <a:pt x="365" y="21"/>
                  </a:lnTo>
                  <a:lnTo>
                    <a:pt x="365" y="21"/>
                  </a:lnTo>
                  <a:lnTo>
                    <a:pt x="367" y="26"/>
                  </a:lnTo>
                  <a:lnTo>
                    <a:pt x="371" y="28"/>
                  </a:lnTo>
                  <a:lnTo>
                    <a:pt x="375" y="33"/>
                  </a:lnTo>
                  <a:lnTo>
                    <a:pt x="381" y="39"/>
                  </a:lnTo>
                  <a:lnTo>
                    <a:pt x="385" y="44"/>
                  </a:lnTo>
                  <a:lnTo>
                    <a:pt x="388" y="51"/>
                  </a:lnTo>
                  <a:lnTo>
                    <a:pt x="388" y="51"/>
                  </a:lnTo>
                  <a:lnTo>
                    <a:pt x="394" y="64"/>
                  </a:lnTo>
                  <a:lnTo>
                    <a:pt x="397" y="69"/>
                  </a:lnTo>
                  <a:lnTo>
                    <a:pt x="397" y="73"/>
                  </a:lnTo>
                  <a:lnTo>
                    <a:pt x="396" y="77"/>
                  </a:lnTo>
                  <a:lnTo>
                    <a:pt x="394" y="83"/>
                  </a:lnTo>
                  <a:lnTo>
                    <a:pt x="387" y="96"/>
                  </a:lnTo>
                  <a:lnTo>
                    <a:pt x="387" y="96"/>
                  </a:lnTo>
                  <a:lnTo>
                    <a:pt x="381" y="109"/>
                  </a:lnTo>
                  <a:lnTo>
                    <a:pt x="378" y="120"/>
                  </a:lnTo>
                  <a:lnTo>
                    <a:pt x="375" y="129"/>
                  </a:lnTo>
                  <a:lnTo>
                    <a:pt x="374" y="142"/>
                  </a:lnTo>
                  <a:lnTo>
                    <a:pt x="374" y="142"/>
                  </a:lnTo>
                  <a:lnTo>
                    <a:pt x="374" y="155"/>
                  </a:lnTo>
                  <a:lnTo>
                    <a:pt x="374" y="166"/>
                  </a:lnTo>
                  <a:lnTo>
                    <a:pt x="374" y="171"/>
                  </a:lnTo>
                  <a:lnTo>
                    <a:pt x="373" y="174"/>
                  </a:lnTo>
                  <a:lnTo>
                    <a:pt x="371" y="179"/>
                  </a:lnTo>
                  <a:lnTo>
                    <a:pt x="367" y="184"/>
                  </a:lnTo>
                  <a:lnTo>
                    <a:pt x="367" y="184"/>
                  </a:lnTo>
                  <a:lnTo>
                    <a:pt x="353" y="199"/>
                  </a:lnTo>
                  <a:lnTo>
                    <a:pt x="334" y="218"/>
                  </a:lnTo>
                  <a:lnTo>
                    <a:pt x="324" y="226"/>
                  </a:lnTo>
                  <a:lnTo>
                    <a:pt x="316" y="232"/>
                  </a:lnTo>
                  <a:lnTo>
                    <a:pt x="314" y="233"/>
                  </a:lnTo>
                  <a:lnTo>
                    <a:pt x="313" y="233"/>
                  </a:lnTo>
                  <a:lnTo>
                    <a:pt x="311" y="232"/>
                  </a:lnTo>
                  <a:lnTo>
                    <a:pt x="311" y="228"/>
                  </a:lnTo>
                  <a:lnTo>
                    <a:pt x="311" y="228"/>
                  </a:lnTo>
                  <a:lnTo>
                    <a:pt x="316" y="211"/>
                  </a:lnTo>
                  <a:lnTo>
                    <a:pt x="323" y="190"/>
                  </a:lnTo>
                  <a:lnTo>
                    <a:pt x="332" y="165"/>
                  </a:lnTo>
                  <a:lnTo>
                    <a:pt x="334" y="151"/>
                  </a:lnTo>
                  <a:lnTo>
                    <a:pt x="338" y="136"/>
                  </a:lnTo>
                  <a:lnTo>
                    <a:pt x="338" y="136"/>
                  </a:lnTo>
                  <a:lnTo>
                    <a:pt x="342" y="107"/>
                  </a:lnTo>
                  <a:lnTo>
                    <a:pt x="347" y="78"/>
                  </a:lnTo>
                  <a:lnTo>
                    <a:pt x="348" y="65"/>
                  </a:lnTo>
                  <a:lnTo>
                    <a:pt x="347" y="56"/>
                  </a:lnTo>
                  <a:lnTo>
                    <a:pt x="346" y="52"/>
                  </a:lnTo>
                  <a:lnTo>
                    <a:pt x="345" y="49"/>
                  </a:lnTo>
                  <a:lnTo>
                    <a:pt x="342" y="46"/>
                  </a:lnTo>
                  <a:lnTo>
                    <a:pt x="340" y="45"/>
                  </a:lnTo>
                  <a:lnTo>
                    <a:pt x="340" y="45"/>
                  </a:lnTo>
                  <a:lnTo>
                    <a:pt x="327" y="41"/>
                  </a:lnTo>
                  <a:lnTo>
                    <a:pt x="316" y="37"/>
                  </a:lnTo>
                  <a:lnTo>
                    <a:pt x="309" y="32"/>
                  </a:lnTo>
                  <a:lnTo>
                    <a:pt x="305" y="28"/>
                  </a:lnTo>
                  <a:lnTo>
                    <a:pt x="304" y="25"/>
                  </a:lnTo>
                  <a:lnTo>
                    <a:pt x="304" y="25"/>
                  </a:lnTo>
                  <a:lnTo>
                    <a:pt x="295" y="2"/>
                  </a:lnTo>
                  <a:lnTo>
                    <a:pt x="295" y="2"/>
                  </a:lnTo>
                  <a:lnTo>
                    <a:pt x="287" y="3"/>
                  </a:lnTo>
                  <a:lnTo>
                    <a:pt x="287" y="3"/>
                  </a:lnTo>
                  <a:lnTo>
                    <a:pt x="264" y="8"/>
                  </a:lnTo>
                  <a:lnTo>
                    <a:pt x="233" y="19"/>
                  </a:lnTo>
                  <a:lnTo>
                    <a:pt x="233" y="19"/>
                  </a:lnTo>
                  <a:close/>
                  <a:moveTo>
                    <a:pt x="571" y="28"/>
                  </a:moveTo>
                  <a:lnTo>
                    <a:pt x="571" y="28"/>
                  </a:lnTo>
                  <a:lnTo>
                    <a:pt x="566" y="38"/>
                  </a:lnTo>
                  <a:lnTo>
                    <a:pt x="564" y="43"/>
                  </a:lnTo>
                  <a:lnTo>
                    <a:pt x="562" y="46"/>
                  </a:lnTo>
                  <a:lnTo>
                    <a:pt x="562" y="46"/>
                  </a:lnTo>
                  <a:lnTo>
                    <a:pt x="556" y="52"/>
                  </a:lnTo>
                  <a:lnTo>
                    <a:pt x="546" y="58"/>
                  </a:lnTo>
                  <a:lnTo>
                    <a:pt x="520" y="72"/>
                  </a:lnTo>
                  <a:lnTo>
                    <a:pt x="493" y="88"/>
                  </a:lnTo>
                  <a:lnTo>
                    <a:pt x="481" y="95"/>
                  </a:lnTo>
                  <a:lnTo>
                    <a:pt x="473" y="101"/>
                  </a:lnTo>
                  <a:lnTo>
                    <a:pt x="473" y="101"/>
                  </a:lnTo>
                  <a:lnTo>
                    <a:pt x="466" y="110"/>
                  </a:lnTo>
                  <a:lnTo>
                    <a:pt x="455" y="127"/>
                  </a:lnTo>
                  <a:lnTo>
                    <a:pt x="430" y="171"/>
                  </a:lnTo>
                  <a:lnTo>
                    <a:pt x="406" y="215"/>
                  </a:lnTo>
                  <a:lnTo>
                    <a:pt x="397" y="230"/>
                  </a:lnTo>
                  <a:lnTo>
                    <a:pt x="391" y="239"/>
                  </a:lnTo>
                  <a:lnTo>
                    <a:pt x="391" y="239"/>
                  </a:lnTo>
                  <a:lnTo>
                    <a:pt x="386" y="245"/>
                  </a:lnTo>
                  <a:lnTo>
                    <a:pt x="381" y="254"/>
                  </a:lnTo>
                  <a:lnTo>
                    <a:pt x="372" y="277"/>
                  </a:lnTo>
                  <a:lnTo>
                    <a:pt x="364" y="299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40" y="344"/>
                  </a:lnTo>
                  <a:lnTo>
                    <a:pt x="329" y="363"/>
                  </a:lnTo>
                  <a:lnTo>
                    <a:pt x="323" y="376"/>
                  </a:lnTo>
                  <a:lnTo>
                    <a:pt x="323" y="376"/>
                  </a:lnTo>
                  <a:lnTo>
                    <a:pt x="320" y="385"/>
                  </a:lnTo>
                  <a:lnTo>
                    <a:pt x="316" y="392"/>
                  </a:lnTo>
                  <a:lnTo>
                    <a:pt x="315" y="397"/>
                  </a:lnTo>
                  <a:lnTo>
                    <a:pt x="314" y="404"/>
                  </a:lnTo>
                  <a:lnTo>
                    <a:pt x="314" y="412"/>
                  </a:lnTo>
                  <a:lnTo>
                    <a:pt x="315" y="422"/>
                  </a:lnTo>
                  <a:lnTo>
                    <a:pt x="315" y="422"/>
                  </a:lnTo>
                  <a:lnTo>
                    <a:pt x="317" y="436"/>
                  </a:lnTo>
                  <a:lnTo>
                    <a:pt x="322" y="451"/>
                  </a:lnTo>
                  <a:lnTo>
                    <a:pt x="328" y="469"/>
                  </a:lnTo>
                  <a:lnTo>
                    <a:pt x="335" y="488"/>
                  </a:lnTo>
                  <a:lnTo>
                    <a:pt x="349" y="523"/>
                  </a:lnTo>
                  <a:lnTo>
                    <a:pt x="361" y="546"/>
                  </a:lnTo>
                  <a:lnTo>
                    <a:pt x="361" y="546"/>
                  </a:lnTo>
                  <a:lnTo>
                    <a:pt x="379" y="581"/>
                  </a:lnTo>
                  <a:lnTo>
                    <a:pt x="387" y="599"/>
                  </a:lnTo>
                  <a:lnTo>
                    <a:pt x="396" y="616"/>
                  </a:lnTo>
                  <a:lnTo>
                    <a:pt x="396" y="616"/>
                  </a:lnTo>
                  <a:lnTo>
                    <a:pt x="406" y="644"/>
                  </a:lnTo>
                  <a:lnTo>
                    <a:pt x="411" y="653"/>
                  </a:lnTo>
                  <a:lnTo>
                    <a:pt x="419" y="662"/>
                  </a:lnTo>
                  <a:lnTo>
                    <a:pt x="419" y="662"/>
                  </a:lnTo>
                  <a:lnTo>
                    <a:pt x="435" y="673"/>
                  </a:lnTo>
                  <a:lnTo>
                    <a:pt x="457" y="688"/>
                  </a:lnTo>
                  <a:lnTo>
                    <a:pt x="477" y="701"/>
                  </a:lnTo>
                  <a:lnTo>
                    <a:pt x="486" y="704"/>
                  </a:lnTo>
                  <a:lnTo>
                    <a:pt x="489" y="706"/>
                  </a:lnTo>
                  <a:lnTo>
                    <a:pt x="489" y="706"/>
                  </a:lnTo>
                  <a:lnTo>
                    <a:pt x="495" y="708"/>
                  </a:lnTo>
                  <a:lnTo>
                    <a:pt x="499" y="700"/>
                  </a:lnTo>
                  <a:lnTo>
                    <a:pt x="506" y="698"/>
                  </a:lnTo>
                  <a:lnTo>
                    <a:pt x="506" y="698"/>
                  </a:lnTo>
                  <a:lnTo>
                    <a:pt x="492" y="693"/>
                  </a:lnTo>
                  <a:lnTo>
                    <a:pt x="479" y="685"/>
                  </a:lnTo>
                  <a:lnTo>
                    <a:pt x="468" y="679"/>
                  </a:lnTo>
                  <a:lnTo>
                    <a:pt x="463" y="676"/>
                  </a:lnTo>
                  <a:lnTo>
                    <a:pt x="463" y="676"/>
                  </a:lnTo>
                  <a:lnTo>
                    <a:pt x="444" y="649"/>
                  </a:lnTo>
                  <a:lnTo>
                    <a:pt x="432" y="631"/>
                  </a:lnTo>
                  <a:lnTo>
                    <a:pt x="426" y="622"/>
                  </a:lnTo>
                  <a:lnTo>
                    <a:pt x="426" y="622"/>
                  </a:lnTo>
                  <a:lnTo>
                    <a:pt x="418" y="614"/>
                  </a:lnTo>
                  <a:lnTo>
                    <a:pt x="404" y="595"/>
                  </a:lnTo>
                  <a:lnTo>
                    <a:pt x="386" y="571"/>
                  </a:lnTo>
                  <a:lnTo>
                    <a:pt x="372" y="550"/>
                  </a:lnTo>
                  <a:lnTo>
                    <a:pt x="372" y="550"/>
                  </a:lnTo>
                  <a:lnTo>
                    <a:pt x="370" y="544"/>
                  </a:lnTo>
                  <a:lnTo>
                    <a:pt x="366" y="537"/>
                  </a:lnTo>
                  <a:lnTo>
                    <a:pt x="360" y="515"/>
                  </a:lnTo>
                  <a:lnTo>
                    <a:pt x="355" y="491"/>
                  </a:lnTo>
                  <a:lnTo>
                    <a:pt x="351" y="463"/>
                  </a:lnTo>
                  <a:lnTo>
                    <a:pt x="347" y="436"/>
                  </a:lnTo>
                  <a:lnTo>
                    <a:pt x="345" y="411"/>
                  </a:lnTo>
                  <a:lnTo>
                    <a:pt x="345" y="392"/>
                  </a:lnTo>
                  <a:lnTo>
                    <a:pt x="345" y="386"/>
                  </a:lnTo>
                  <a:lnTo>
                    <a:pt x="346" y="381"/>
                  </a:lnTo>
                  <a:lnTo>
                    <a:pt x="346" y="381"/>
                  </a:lnTo>
                  <a:lnTo>
                    <a:pt x="358" y="355"/>
                  </a:lnTo>
                  <a:lnTo>
                    <a:pt x="375" y="311"/>
                  </a:lnTo>
                  <a:lnTo>
                    <a:pt x="394" y="267"/>
                  </a:lnTo>
                  <a:lnTo>
                    <a:pt x="404" y="251"/>
                  </a:lnTo>
                  <a:lnTo>
                    <a:pt x="410" y="241"/>
                  </a:lnTo>
                  <a:lnTo>
                    <a:pt x="410" y="241"/>
                  </a:lnTo>
                  <a:lnTo>
                    <a:pt x="417" y="233"/>
                  </a:lnTo>
                  <a:lnTo>
                    <a:pt x="425" y="220"/>
                  </a:lnTo>
                  <a:lnTo>
                    <a:pt x="443" y="188"/>
                  </a:lnTo>
                  <a:lnTo>
                    <a:pt x="460" y="157"/>
                  </a:lnTo>
                  <a:lnTo>
                    <a:pt x="467" y="145"/>
                  </a:lnTo>
                  <a:lnTo>
                    <a:pt x="471" y="138"/>
                  </a:lnTo>
                  <a:lnTo>
                    <a:pt x="471" y="138"/>
                  </a:lnTo>
                  <a:lnTo>
                    <a:pt x="480" y="129"/>
                  </a:lnTo>
                  <a:lnTo>
                    <a:pt x="489" y="119"/>
                  </a:lnTo>
                  <a:lnTo>
                    <a:pt x="503" y="108"/>
                  </a:lnTo>
                  <a:lnTo>
                    <a:pt x="512" y="102"/>
                  </a:lnTo>
                  <a:lnTo>
                    <a:pt x="524" y="96"/>
                  </a:lnTo>
                  <a:lnTo>
                    <a:pt x="524" y="96"/>
                  </a:lnTo>
                  <a:lnTo>
                    <a:pt x="547" y="82"/>
                  </a:lnTo>
                  <a:lnTo>
                    <a:pt x="567" y="66"/>
                  </a:lnTo>
                  <a:lnTo>
                    <a:pt x="583" y="53"/>
                  </a:lnTo>
                  <a:lnTo>
                    <a:pt x="591" y="45"/>
                  </a:lnTo>
                  <a:lnTo>
                    <a:pt x="591" y="45"/>
                  </a:lnTo>
                  <a:lnTo>
                    <a:pt x="599" y="34"/>
                  </a:lnTo>
                  <a:lnTo>
                    <a:pt x="610" y="21"/>
                  </a:lnTo>
                  <a:lnTo>
                    <a:pt x="610" y="21"/>
                  </a:lnTo>
                  <a:lnTo>
                    <a:pt x="571" y="28"/>
                  </a:lnTo>
                  <a:lnTo>
                    <a:pt x="571" y="28"/>
                  </a:lnTo>
                  <a:close/>
                  <a:moveTo>
                    <a:pt x="662" y="11"/>
                  </a:moveTo>
                  <a:lnTo>
                    <a:pt x="662" y="11"/>
                  </a:lnTo>
                  <a:lnTo>
                    <a:pt x="633" y="31"/>
                  </a:lnTo>
                  <a:lnTo>
                    <a:pt x="621" y="39"/>
                  </a:lnTo>
                  <a:lnTo>
                    <a:pt x="614" y="45"/>
                  </a:lnTo>
                  <a:lnTo>
                    <a:pt x="614" y="45"/>
                  </a:lnTo>
                  <a:lnTo>
                    <a:pt x="583" y="78"/>
                  </a:lnTo>
                  <a:lnTo>
                    <a:pt x="559" y="103"/>
                  </a:lnTo>
                  <a:lnTo>
                    <a:pt x="538" y="123"/>
                  </a:lnTo>
                  <a:lnTo>
                    <a:pt x="538" y="123"/>
                  </a:lnTo>
                  <a:lnTo>
                    <a:pt x="514" y="144"/>
                  </a:lnTo>
                  <a:lnTo>
                    <a:pt x="485" y="170"/>
                  </a:lnTo>
                  <a:lnTo>
                    <a:pt x="470" y="184"/>
                  </a:lnTo>
                  <a:lnTo>
                    <a:pt x="458" y="197"/>
                  </a:lnTo>
                  <a:lnTo>
                    <a:pt x="448" y="210"/>
                  </a:lnTo>
                  <a:lnTo>
                    <a:pt x="442" y="221"/>
                  </a:lnTo>
                  <a:lnTo>
                    <a:pt x="442" y="221"/>
                  </a:lnTo>
                  <a:lnTo>
                    <a:pt x="436" y="234"/>
                  </a:lnTo>
                  <a:lnTo>
                    <a:pt x="430" y="253"/>
                  </a:lnTo>
                  <a:lnTo>
                    <a:pt x="418" y="298"/>
                  </a:lnTo>
                  <a:lnTo>
                    <a:pt x="406" y="344"/>
                  </a:lnTo>
                  <a:lnTo>
                    <a:pt x="400" y="379"/>
                  </a:lnTo>
                  <a:lnTo>
                    <a:pt x="400" y="379"/>
                  </a:lnTo>
                  <a:lnTo>
                    <a:pt x="397" y="398"/>
                  </a:lnTo>
                  <a:lnTo>
                    <a:pt x="394" y="410"/>
                  </a:lnTo>
                  <a:lnTo>
                    <a:pt x="393" y="422"/>
                  </a:lnTo>
                  <a:lnTo>
                    <a:pt x="396" y="443"/>
                  </a:lnTo>
                  <a:lnTo>
                    <a:pt x="396" y="443"/>
                  </a:lnTo>
                  <a:lnTo>
                    <a:pt x="397" y="464"/>
                  </a:lnTo>
                  <a:lnTo>
                    <a:pt x="397" y="479"/>
                  </a:lnTo>
                  <a:lnTo>
                    <a:pt x="398" y="485"/>
                  </a:lnTo>
                  <a:lnTo>
                    <a:pt x="400" y="492"/>
                  </a:lnTo>
                  <a:lnTo>
                    <a:pt x="409" y="515"/>
                  </a:lnTo>
                  <a:lnTo>
                    <a:pt x="409" y="515"/>
                  </a:lnTo>
                  <a:lnTo>
                    <a:pt x="418" y="543"/>
                  </a:lnTo>
                  <a:lnTo>
                    <a:pt x="425" y="563"/>
                  </a:lnTo>
                  <a:lnTo>
                    <a:pt x="434" y="580"/>
                  </a:lnTo>
                  <a:lnTo>
                    <a:pt x="438" y="588"/>
                  </a:lnTo>
                  <a:lnTo>
                    <a:pt x="444" y="596"/>
                  </a:lnTo>
                  <a:lnTo>
                    <a:pt x="444" y="596"/>
                  </a:lnTo>
                  <a:lnTo>
                    <a:pt x="460" y="618"/>
                  </a:lnTo>
                  <a:lnTo>
                    <a:pt x="481" y="643"/>
                  </a:lnTo>
                  <a:lnTo>
                    <a:pt x="481" y="643"/>
                  </a:lnTo>
                  <a:lnTo>
                    <a:pt x="495" y="659"/>
                  </a:lnTo>
                  <a:lnTo>
                    <a:pt x="506" y="670"/>
                  </a:lnTo>
                  <a:lnTo>
                    <a:pt x="513" y="676"/>
                  </a:lnTo>
                  <a:lnTo>
                    <a:pt x="519" y="681"/>
                  </a:lnTo>
                  <a:lnTo>
                    <a:pt x="519" y="681"/>
                  </a:lnTo>
                  <a:lnTo>
                    <a:pt x="525" y="683"/>
                  </a:lnTo>
                  <a:lnTo>
                    <a:pt x="530" y="684"/>
                  </a:lnTo>
                  <a:lnTo>
                    <a:pt x="534" y="684"/>
                  </a:lnTo>
                  <a:lnTo>
                    <a:pt x="534" y="684"/>
                  </a:lnTo>
                  <a:lnTo>
                    <a:pt x="535" y="683"/>
                  </a:lnTo>
                  <a:lnTo>
                    <a:pt x="537" y="679"/>
                  </a:lnTo>
                  <a:lnTo>
                    <a:pt x="535" y="677"/>
                  </a:lnTo>
                  <a:lnTo>
                    <a:pt x="534" y="675"/>
                  </a:lnTo>
                  <a:lnTo>
                    <a:pt x="531" y="671"/>
                  </a:lnTo>
                  <a:lnTo>
                    <a:pt x="526" y="669"/>
                  </a:lnTo>
                  <a:lnTo>
                    <a:pt x="526" y="669"/>
                  </a:lnTo>
                  <a:lnTo>
                    <a:pt x="515" y="663"/>
                  </a:lnTo>
                  <a:lnTo>
                    <a:pt x="506" y="657"/>
                  </a:lnTo>
                  <a:lnTo>
                    <a:pt x="498" y="651"/>
                  </a:lnTo>
                  <a:lnTo>
                    <a:pt x="490" y="643"/>
                  </a:lnTo>
                  <a:lnTo>
                    <a:pt x="490" y="643"/>
                  </a:lnTo>
                  <a:lnTo>
                    <a:pt x="487" y="635"/>
                  </a:lnTo>
                  <a:lnTo>
                    <a:pt x="482" y="622"/>
                  </a:lnTo>
                  <a:lnTo>
                    <a:pt x="469" y="584"/>
                  </a:lnTo>
                  <a:lnTo>
                    <a:pt x="456" y="545"/>
                  </a:lnTo>
                  <a:lnTo>
                    <a:pt x="448" y="514"/>
                  </a:lnTo>
                  <a:lnTo>
                    <a:pt x="448" y="514"/>
                  </a:lnTo>
                  <a:lnTo>
                    <a:pt x="443" y="493"/>
                  </a:lnTo>
                  <a:lnTo>
                    <a:pt x="439" y="472"/>
                  </a:lnTo>
                  <a:lnTo>
                    <a:pt x="438" y="449"/>
                  </a:lnTo>
                  <a:lnTo>
                    <a:pt x="437" y="426"/>
                  </a:lnTo>
                  <a:lnTo>
                    <a:pt x="437" y="426"/>
                  </a:lnTo>
                  <a:lnTo>
                    <a:pt x="437" y="412"/>
                  </a:lnTo>
                  <a:lnTo>
                    <a:pt x="438" y="394"/>
                  </a:lnTo>
                  <a:lnTo>
                    <a:pt x="444" y="353"/>
                  </a:lnTo>
                  <a:lnTo>
                    <a:pt x="452" y="311"/>
                  </a:lnTo>
                  <a:lnTo>
                    <a:pt x="458" y="292"/>
                  </a:lnTo>
                  <a:lnTo>
                    <a:pt x="463" y="275"/>
                  </a:lnTo>
                  <a:lnTo>
                    <a:pt x="463" y="275"/>
                  </a:lnTo>
                  <a:lnTo>
                    <a:pt x="470" y="253"/>
                  </a:lnTo>
                  <a:lnTo>
                    <a:pt x="474" y="239"/>
                  </a:lnTo>
                  <a:lnTo>
                    <a:pt x="476" y="232"/>
                  </a:lnTo>
                  <a:lnTo>
                    <a:pt x="480" y="226"/>
                  </a:lnTo>
                  <a:lnTo>
                    <a:pt x="483" y="220"/>
                  </a:lnTo>
                  <a:lnTo>
                    <a:pt x="489" y="213"/>
                  </a:lnTo>
                  <a:lnTo>
                    <a:pt x="489" y="213"/>
                  </a:lnTo>
                  <a:lnTo>
                    <a:pt x="519" y="176"/>
                  </a:lnTo>
                  <a:lnTo>
                    <a:pt x="543" y="145"/>
                  </a:lnTo>
                  <a:lnTo>
                    <a:pt x="543" y="145"/>
                  </a:lnTo>
                  <a:lnTo>
                    <a:pt x="553" y="132"/>
                  </a:lnTo>
                  <a:lnTo>
                    <a:pt x="567" y="113"/>
                  </a:lnTo>
                  <a:lnTo>
                    <a:pt x="589" y="89"/>
                  </a:lnTo>
                  <a:lnTo>
                    <a:pt x="589" y="89"/>
                  </a:lnTo>
                  <a:lnTo>
                    <a:pt x="616" y="62"/>
                  </a:lnTo>
                  <a:lnTo>
                    <a:pt x="635" y="45"/>
                  </a:lnTo>
                  <a:lnTo>
                    <a:pt x="645" y="37"/>
                  </a:lnTo>
                  <a:lnTo>
                    <a:pt x="645" y="37"/>
                  </a:lnTo>
                  <a:lnTo>
                    <a:pt x="679" y="19"/>
                  </a:lnTo>
                  <a:lnTo>
                    <a:pt x="703" y="7"/>
                  </a:lnTo>
                  <a:lnTo>
                    <a:pt x="712" y="3"/>
                  </a:lnTo>
                  <a:lnTo>
                    <a:pt x="716" y="1"/>
                  </a:lnTo>
                  <a:lnTo>
                    <a:pt x="716" y="1"/>
                  </a:lnTo>
                  <a:lnTo>
                    <a:pt x="719" y="0"/>
                  </a:lnTo>
                  <a:lnTo>
                    <a:pt x="719" y="0"/>
                  </a:lnTo>
                  <a:lnTo>
                    <a:pt x="709" y="1"/>
                  </a:lnTo>
                  <a:lnTo>
                    <a:pt x="709" y="1"/>
                  </a:lnTo>
                  <a:lnTo>
                    <a:pt x="688" y="5"/>
                  </a:lnTo>
                  <a:lnTo>
                    <a:pt x="662" y="11"/>
                  </a:lnTo>
                  <a:lnTo>
                    <a:pt x="662" y="11"/>
                  </a:lnTo>
                  <a:close/>
                  <a:moveTo>
                    <a:pt x="668" y="38"/>
                  </a:moveTo>
                  <a:lnTo>
                    <a:pt x="668" y="38"/>
                  </a:lnTo>
                  <a:lnTo>
                    <a:pt x="647" y="56"/>
                  </a:lnTo>
                  <a:lnTo>
                    <a:pt x="632" y="70"/>
                  </a:lnTo>
                  <a:lnTo>
                    <a:pt x="621" y="81"/>
                  </a:lnTo>
                  <a:lnTo>
                    <a:pt x="621" y="81"/>
                  </a:lnTo>
                  <a:lnTo>
                    <a:pt x="598" y="109"/>
                  </a:lnTo>
                  <a:lnTo>
                    <a:pt x="582" y="133"/>
                  </a:lnTo>
                  <a:lnTo>
                    <a:pt x="564" y="161"/>
                  </a:lnTo>
                  <a:lnTo>
                    <a:pt x="564" y="161"/>
                  </a:lnTo>
                  <a:lnTo>
                    <a:pt x="547" y="185"/>
                  </a:lnTo>
                  <a:lnTo>
                    <a:pt x="534" y="204"/>
                  </a:lnTo>
                  <a:lnTo>
                    <a:pt x="528" y="215"/>
                  </a:lnTo>
                  <a:lnTo>
                    <a:pt x="522" y="227"/>
                  </a:lnTo>
                  <a:lnTo>
                    <a:pt x="517" y="242"/>
                  </a:lnTo>
                  <a:lnTo>
                    <a:pt x="511" y="260"/>
                  </a:lnTo>
                  <a:lnTo>
                    <a:pt x="511" y="260"/>
                  </a:lnTo>
                  <a:lnTo>
                    <a:pt x="500" y="291"/>
                  </a:lnTo>
                  <a:lnTo>
                    <a:pt x="494" y="308"/>
                  </a:lnTo>
                  <a:lnTo>
                    <a:pt x="490" y="327"/>
                  </a:lnTo>
                  <a:lnTo>
                    <a:pt x="487" y="359"/>
                  </a:lnTo>
                  <a:lnTo>
                    <a:pt x="487" y="359"/>
                  </a:lnTo>
                  <a:lnTo>
                    <a:pt x="482" y="391"/>
                  </a:lnTo>
                  <a:lnTo>
                    <a:pt x="480" y="411"/>
                  </a:lnTo>
                  <a:lnTo>
                    <a:pt x="480" y="429"/>
                  </a:lnTo>
                  <a:lnTo>
                    <a:pt x="481" y="457"/>
                  </a:lnTo>
                  <a:lnTo>
                    <a:pt x="481" y="457"/>
                  </a:lnTo>
                  <a:lnTo>
                    <a:pt x="485" y="506"/>
                  </a:lnTo>
                  <a:lnTo>
                    <a:pt x="486" y="519"/>
                  </a:lnTo>
                  <a:lnTo>
                    <a:pt x="489" y="534"/>
                  </a:lnTo>
                  <a:lnTo>
                    <a:pt x="489" y="534"/>
                  </a:lnTo>
                  <a:lnTo>
                    <a:pt x="495" y="556"/>
                  </a:lnTo>
                  <a:lnTo>
                    <a:pt x="503" y="583"/>
                  </a:lnTo>
                  <a:lnTo>
                    <a:pt x="513" y="606"/>
                  </a:lnTo>
                  <a:lnTo>
                    <a:pt x="517" y="614"/>
                  </a:lnTo>
                  <a:lnTo>
                    <a:pt x="519" y="618"/>
                  </a:lnTo>
                  <a:lnTo>
                    <a:pt x="519" y="618"/>
                  </a:lnTo>
                  <a:lnTo>
                    <a:pt x="530" y="631"/>
                  </a:lnTo>
                  <a:lnTo>
                    <a:pt x="534" y="634"/>
                  </a:lnTo>
                  <a:lnTo>
                    <a:pt x="535" y="634"/>
                  </a:lnTo>
                  <a:lnTo>
                    <a:pt x="535" y="631"/>
                  </a:lnTo>
                  <a:lnTo>
                    <a:pt x="535" y="631"/>
                  </a:lnTo>
                  <a:lnTo>
                    <a:pt x="532" y="619"/>
                  </a:lnTo>
                  <a:lnTo>
                    <a:pt x="525" y="599"/>
                  </a:lnTo>
                  <a:lnTo>
                    <a:pt x="521" y="588"/>
                  </a:lnTo>
                  <a:lnTo>
                    <a:pt x="519" y="577"/>
                  </a:lnTo>
                  <a:lnTo>
                    <a:pt x="518" y="567"/>
                  </a:lnTo>
                  <a:lnTo>
                    <a:pt x="518" y="557"/>
                  </a:lnTo>
                  <a:lnTo>
                    <a:pt x="518" y="557"/>
                  </a:lnTo>
                  <a:lnTo>
                    <a:pt x="527" y="453"/>
                  </a:lnTo>
                  <a:lnTo>
                    <a:pt x="534" y="381"/>
                  </a:lnTo>
                  <a:lnTo>
                    <a:pt x="538" y="328"/>
                  </a:lnTo>
                  <a:lnTo>
                    <a:pt x="538" y="328"/>
                  </a:lnTo>
                  <a:lnTo>
                    <a:pt x="539" y="317"/>
                  </a:lnTo>
                  <a:lnTo>
                    <a:pt x="543" y="305"/>
                  </a:lnTo>
                  <a:lnTo>
                    <a:pt x="546" y="292"/>
                  </a:lnTo>
                  <a:lnTo>
                    <a:pt x="552" y="277"/>
                  </a:lnTo>
                  <a:lnTo>
                    <a:pt x="566" y="246"/>
                  </a:lnTo>
                  <a:lnTo>
                    <a:pt x="582" y="213"/>
                  </a:lnTo>
                  <a:lnTo>
                    <a:pt x="597" y="183"/>
                  </a:lnTo>
                  <a:lnTo>
                    <a:pt x="611" y="157"/>
                  </a:lnTo>
                  <a:lnTo>
                    <a:pt x="627" y="131"/>
                  </a:lnTo>
                  <a:lnTo>
                    <a:pt x="627" y="131"/>
                  </a:lnTo>
                  <a:lnTo>
                    <a:pt x="659" y="77"/>
                  </a:lnTo>
                  <a:lnTo>
                    <a:pt x="659" y="77"/>
                  </a:lnTo>
                  <a:lnTo>
                    <a:pt x="666" y="70"/>
                  </a:lnTo>
                  <a:lnTo>
                    <a:pt x="675" y="59"/>
                  </a:lnTo>
                  <a:lnTo>
                    <a:pt x="690" y="46"/>
                  </a:lnTo>
                  <a:lnTo>
                    <a:pt x="690" y="46"/>
                  </a:lnTo>
                  <a:lnTo>
                    <a:pt x="693" y="40"/>
                  </a:lnTo>
                  <a:lnTo>
                    <a:pt x="698" y="34"/>
                  </a:lnTo>
                  <a:lnTo>
                    <a:pt x="703" y="31"/>
                  </a:lnTo>
                  <a:lnTo>
                    <a:pt x="703" y="31"/>
                  </a:lnTo>
                  <a:lnTo>
                    <a:pt x="722" y="21"/>
                  </a:lnTo>
                  <a:lnTo>
                    <a:pt x="735" y="16"/>
                  </a:lnTo>
                  <a:lnTo>
                    <a:pt x="744" y="13"/>
                  </a:lnTo>
                  <a:lnTo>
                    <a:pt x="744" y="13"/>
                  </a:lnTo>
                  <a:lnTo>
                    <a:pt x="754" y="9"/>
                  </a:lnTo>
                  <a:lnTo>
                    <a:pt x="767" y="3"/>
                  </a:lnTo>
                  <a:lnTo>
                    <a:pt x="767" y="3"/>
                  </a:lnTo>
                  <a:lnTo>
                    <a:pt x="758" y="1"/>
                  </a:lnTo>
                  <a:lnTo>
                    <a:pt x="744" y="0"/>
                  </a:lnTo>
                  <a:lnTo>
                    <a:pt x="744" y="0"/>
                  </a:lnTo>
                  <a:lnTo>
                    <a:pt x="694" y="25"/>
                  </a:lnTo>
                  <a:lnTo>
                    <a:pt x="668" y="38"/>
                  </a:lnTo>
                  <a:lnTo>
                    <a:pt x="668" y="38"/>
                  </a:lnTo>
                  <a:close/>
                  <a:moveTo>
                    <a:pt x="829" y="22"/>
                  </a:moveTo>
                  <a:lnTo>
                    <a:pt x="829" y="22"/>
                  </a:lnTo>
                  <a:lnTo>
                    <a:pt x="808" y="27"/>
                  </a:lnTo>
                  <a:lnTo>
                    <a:pt x="808" y="27"/>
                  </a:lnTo>
                  <a:lnTo>
                    <a:pt x="802" y="28"/>
                  </a:lnTo>
                  <a:lnTo>
                    <a:pt x="797" y="28"/>
                  </a:lnTo>
                  <a:lnTo>
                    <a:pt x="787" y="27"/>
                  </a:lnTo>
                  <a:lnTo>
                    <a:pt x="787" y="27"/>
                  </a:lnTo>
                  <a:lnTo>
                    <a:pt x="780" y="24"/>
                  </a:lnTo>
                  <a:lnTo>
                    <a:pt x="774" y="20"/>
                  </a:lnTo>
                  <a:lnTo>
                    <a:pt x="770" y="20"/>
                  </a:lnTo>
                  <a:lnTo>
                    <a:pt x="767" y="20"/>
                  </a:lnTo>
                  <a:lnTo>
                    <a:pt x="761" y="21"/>
                  </a:lnTo>
                  <a:lnTo>
                    <a:pt x="755" y="25"/>
                  </a:lnTo>
                  <a:lnTo>
                    <a:pt x="755" y="25"/>
                  </a:lnTo>
                  <a:lnTo>
                    <a:pt x="739" y="34"/>
                  </a:lnTo>
                  <a:lnTo>
                    <a:pt x="723" y="47"/>
                  </a:lnTo>
                  <a:lnTo>
                    <a:pt x="709" y="62"/>
                  </a:lnTo>
                  <a:lnTo>
                    <a:pt x="698" y="75"/>
                  </a:lnTo>
                  <a:lnTo>
                    <a:pt x="698" y="75"/>
                  </a:lnTo>
                  <a:lnTo>
                    <a:pt x="677" y="108"/>
                  </a:lnTo>
                  <a:lnTo>
                    <a:pt x="642" y="166"/>
                  </a:lnTo>
                  <a:lnTo>
                    <a:pt x="609" y="222"/>
                  </a:lnTo>
                  <a:lnTo>
                    <a:pt x="594" y="252"/>
                  </a:lnTo>
                  <a:lnTo>
                    <a:pt x="594" y="252"/>
                  </a:lnTo>
                  <a:lnTo>
                    <a:pt x="585" y="266"/>
                  </a:lnTo>
                  <a:lnTo>
                    <a:pt x="570" y="292"/>
                  </a:lnTo>
                  <a:lnTo>
                    <a:pt x="556" y="319"/>
                  </a:lnTo>
                  <a:lnTo>
                    <a:pt x="551" y="331"/>
                  </a:lnTo>
                  <a:lnTo>
                    <a:pt x="549" y="342"/>
                  </a:lnTo>
                  <a:lnTo>
                    <a:pt x="549" y="342"/>
                  </a:lnTo>
                  <a:lnTo>
                    <a:pt x="546" y="362"/>
                  </a:lnTo>
                  <a:lnTo>
                    <a:pt x="545" y="386"/>
                  </a:lnTo>
                  <a:lnTo>
                    <a:pt x="544" y="413"/>
                  </a:lnTo>
                  <a:lnTo>
                    <a:pt x="544" y="413"/>
                  </a:lnTo>
                  <a:lnTo>
                    <a:pt x="591" y="312"/>
                  </a:lnTo>
                  <a:lnTo>
                    <a:pt x="624" y="241"/>
                  </a:lnTo>
                  <a:lnTo>
                    <a:pt x="641" y="202"/>
                  </a:lnTo>
                  <a:lnTo>
                    <a:pt x="641" y="202"/>
                  </a:lnTo>
                  <a:lnTo>
                    <a:pt x="645" y="193"/>
                  </a:lnTo>
                  <a:lnTo>
                    <a:pt x="652" y="180"/>
                  </a:lnTo>
                  <a:lnTo>
                    <a:pt x="672" y="146"/>
                  </a:lnTo>
                  <a:lnTo>
                    <a:pt x="693" y="110"/>
                  </a:lnTo>
                  <a:lnTo>
                    <a:pt x="711" y="84"/>
                  </a:lnTo>
                  <a:lnTo>
                    <a:pt x="711" y="84"/>
                  </a:lnTo>
                  <a:lnTo>
                    <a:pt x="725" y="66"/>
                  </a:lnTo>
                  <a:lnTo>
                    <a:pt x="741" y="50"/>
                  </a:lnTo>
                  <a:lnTo>
                    <a:pt x="748" y="43"/>
                  </a:lnTo>
                  <a:lnTo>
                    <a:pt x="755" y="38"/>
                  </a:lnTo>
                  <a:lnTo>
                    <a:pt x="762" y="34"/>
                  </a:lnTo>
                  <a:lnTo>
                    <a:pt x="767" y="34"/>
                  </a:lnTo>
                  <a:lnTo>
                    <a:pt x="767" y="34"/>
                  </a:lnTo>
                  <a:lnTo>
                    <a:pt x="779" y="35"/>
                  </a:lnTo>
                  <a:lnTo>
                    <a:pt x="792" y="37"/>
                  </a:lnTo>
                  <a:lnTo>
                    <a:pt x="808" y="38"/>
                  </a:lnTo>
                  <a:lnTo>
                    <a:pt x="808" y="38"/>
                  </a:lnTo>
                  <a:lnTo>
                    <a:pt x="815" y="41"/>
                  </a:lnTo>
                  <a:lnTo>
                    <a:pt x="820" y="44"/>
                  </a:lnTo>
                  <a:lnTo>
                    <a:pt x="826" y="45"/>
                  </a:lnTo>
                  <a:lnTo>
                    <a:pt x="826" y="45"/>
                  </a:lnTo>
                  <a:lnTo>
                    <a:pt x="863" y="46"/>
                  </a:lnTo>
                  <a:lnTo>
                    <a:pt x="863" y="46"/>
                  </a:lnTo>
                  <a:lnTo>
                    <a:pt x="845" y="32"/>
                  </a:lnTo>
                  <a:lnTo>
                    <a:pt x="829" y="22"/>
                  </a:lnTo>
                  <a:lnTo>
                    <a:pt x="829" y="22"/>
                  </a:lnTo>
                  <a:close/>
                  <a:moveTo>
                    <a:pt x="821" y="66"/>
                  </a:moveTo>
                  <a:lnTo>
                    <a:pt x="821" y="66"/>
                  </a:lnTo>
                  <a:lnTo>
                    <a:pt x="812" y="68"/>
                  </a:lnTo>
                  <a:lnTo>
                    <a:pt x="796" y="71"/>
                  </a:lnTo>
                  <a:lnTo>
                    <a:pt x="781" y="76"/>
                  </a:lnTo>
                  <a:lnTo>
                    <a:pt x="774" y="78"/>
                  </a:lnTo>
                  <a:lnTo>
                    <a:pt x="770" y="82"/>
                  </a:lnTo>
                  <a:lnTo>
                    <a:pt x="770" y="82"/>
                  </a:lnTo>
                  <a:lnTo>
                    <a:pt x="762" y="87"/>
                  </a:lnTo>
                  <a:lnTo>
                    <a:pt x="752" y="93"/>
                  </a:lnTo>
                  <a:lnTo>
                    <a:pt x="741" y="100"/>
                  </a:lnTo>
                  <a:lnTo>
                    <a:pt x="736" y="104"/>
                  </a:lnTo>
                  <a:lnTo>
                    <a:pt x="731" y="110"/>
                  </a:lnTo>
                  <a:lnTo>
                    <a:pt x="731" y="110"/>
                  </a:lnTo>
                  <a:lnTo>
                    <a:pt x="712" y="138"/>
                  </a:lnTo>
                  <a:lnTo>
                    <a:pt x="693" y="170"/>
                  </a:lnTo>
                  <a:lnTo>
                    <a:pt x="693" y="170"/>
                  </a:lnTo>
                  <a:lnTo>
                    <a:pt x="687" y="179"/>
                  </a:lnTo>
                  <a:lnTo>
                    <a:pt x="679" y="190"/>
                  </a:lnTo>
                  <a:lnTo>
                    <a:pt x="660" y="211"/>
                  </a:lnTo>
                  <a:lnTo>
                    <a:pt x="641" y="233"/>
                  </a:lnTo>
                  <a:lnTo>
                    <a:pt x="634" y="242"/>
                  </a:lnTo>
                  <a:lnTo>
                    <a:pt x="629" y="249"/>
                  </a:lnTo>
                  <a:lnTo>
                    <a:pt x="629" y="249"/>
                  </a:lnTo>
                  <a:lnTo>
                    <a:pt x="624" y="256"/>
                  </a:lnTo>
                  <a:lnTo>
                    <a:pt x="622" y="260"/>
                  </a:lnTo>
                  <a:lnTo>
                    <a:pt x="618" y="264"/>
                  </a:lnTo>
                  <a:lnTo>
                    <a:pt x="616" y="265"/>
                  </a:lnTo>
                  <a:lnTo>
                    <a:pt x="615" y="268"/>
                  </a:lnTo>
                  <a:lnTo>
                    <a:pt x="613" y="285"/>
                  </a:lnTo>
                  <a:lnTo>
                    <a:pt x="613" y="285"/>
                  </a:lnTo>
                  <a:lnTo>
                    <a:pt x="610" y="316"/>
                  </a:lnTo>
                  <a:lnTo>
                    <a:pt x="611" y="341"/>
                  </a:lnTo>
                  <a:lnTo>
                    <a:pt x="611" y="341"/>
                  </a:lnTo>
                  <a:lnTo>
                    <a:pt x="614" y="369"/>
                  </a:lnTo>
                  <a:lnTo>
                    <a:pt x="615" y="380"/>
                  </a:lnTo>
                  <a:lnTo>
                    <a:pt x="614" y="392"/>
                  </a:lnTo>
                  <a:lnTo>
                    <a:pt x="614" y="392"/>
                  </a:lnTo>
                  <a:lnTo>
                    <a:pt x="611" y="414"/>
                  </a:lnTo>
                  <a:lnTo>
                    <a:pt x="611" y="437"/>
                  </a:lnTo>
                  <a:lnTo>
                    <a:pt x="611" y="437"/>
                  </a:lnTo>
                  <a:lnTo>
                    <a:pt x="610" y="449"/>
                  </a:lnTo>
                  <a:lnTo>
                    <a:pt x="609" y="460"/>
                  </a:lnTo>
                  <a:lnTo>
                    <a:pt x="609" y="466"/>
                  </a:lnTo>
                  <a:lnTo>
                    <a:pt x="611" y="473"/>
                  </a:lnTo>
                  <a:lnTo>
                    <a:pt x="615" y="481"/>
                  </a:lnTo>
                  <a:lnTo>
                    <a:pt x="621" y="492"/>
                  </a:lnTo>
                  <a:lnTo>
                    <a:pt x="621" y="492"/>
                  </a:lnTo>
                  <a:lnTo>
                    <a:pt x="632" y="510"/>
                  </a:lnTo>
                  <a:lnTo>
                    <a:pt x="637" y="520"/>
                  </a:lnTo>
                  <a:lnTo>
                    <a:pt x="645" y="530"/>
                  </a:lnTo>
                  <a:lnTo>
                    <a:pt x="659" y="544"/>
                  </a:lnTo>
                  <a:lnTo>
                    <a:pt x="659" y="544"/>
                  </a:lnTo>
                  <a:lnTo>
                    <a:pt x="677" y="559"/>
                  </a:lnTo>
                  <a:lnTo>
                    <a:pt x="691" y="570"/>
                  </a:lnTo>
                  <a:lnTo>
                    <a:pt x="701" y="581"/>
                  </a:lnTo>
                  <a:lnTo>
                    <a:pt x="713" y="596"/>
                  </a:lnTo>
                  <a:lnTo>
                    <a:pt x="713" y="596"/>
                  </a:lnTo>
                  <a:lnTo>
                    <a:pt x="726" y="614"/>
                  </a:lnTo>
                  <a:lnTo>
                    <a:pt x="738" y="628"/>
                  </a:lnTo>
                  <a:lnTo>
                    <a:pt x="757" y="651"/>
                  </a:lnTo>
                  <a:lnTo>
                    <a:pt x="757" y="651"/>
                  </a:lnTo>
                  <a:lnTo>
                    <a:pt x="764" y="660"/>
                  </a:lnTo>
                  <a:lnTo>
                    <a:pt x="769" y="666"/>
                  </a:lnTo>
                  <a:lnTo>
                    <a:pt x="771" y="668"/>
                  </a:lnTo>
                  <a:lnTo>
                    <a:pt x="773" y="668"/>
                  </a:lnTo>
                  <a:lnTo>
                    <a:pt x="774" y="666"/>
                  </a:lnTo>
                  <a:lnTo>
                    <a:pt x="774" y="664"/>
                  </a:lnTo>
                  <a:lnTo>
                    <a:pt x="774" y="664"/>
                  </a:lnTo>
                  <a:lnTo>
                    <a:pt x="774" y="654"/>
                  </a:lnTo>
                  <a:lnTo>
                    <a:pt x="774" y="650"/>
                  </a:lnTo>
                  <a:lnTo>
                    <a:pt x="774" y="644"/>
                  </a:lnTo>
                  <a:lnTo>
                    <a:pt x="773" y="638"/>
                  </a:lnTo>
                  <a:lnTo>
                    <a:pt x="769" y="632"/>
                  </a:lnTo>
                  <a:lnTo>
                    <a:pt x="764" y="626"/>
                  </a:lnTo>
                  <a:lnTo>
                    <a:pt x="757" y="620"/>
                  </a:lnTo>
                  <a:lnTo>
                    <a:pt x="757" y="620"/>
                  </a:lnTo>
                  <a:lnTo>
                    <a:pt x="737" y="606"/>
                  </a:lnTo>
                  <a:lnTo>
                    <a:pt x="717" y="588"/>
                  </a:lnTo>
                  <a:lnTo>
                    <a:pt x="697" y="568"/>
                  </a:lnTo>
                  <a:lnTo>
                    <a:pt x="680" y="550"/>
                  </a:lnTo>
                  <a:lnTo>
                    <a:pt x="680" y="550"/>
                  </a:lnTo>
                  <a:lnTo>
                    <a:pt x="673" y="540"/>
                  </a:lnTo>
                  <a:lnTo>
                    <a:pt x="665" y="526"/>
                  </a:lnTo>
                  <a:lnTo>
                    <a:pt x="647" y="495"/>
                  </a:lnTo>
                  <a:lnTo>
                    <a:pt x="633" y="467"/>
                  </a:lnTo>
                  <a:lnTo>
                    <a:pt x="626" y="451"/>
                  </a:lnTo>
                  <a:lnTo>
                    <a:pt x="626" y="451"/>
                  </a:lnTo>
                  <a:lnTo>
                    <a:pt x="626" y="448"/>
                  </a:lnTo>
                  <a:lnTo>
                    <a:pt x="627" y="441"/>
                  </a:lnTo>
                  <a:lnTo>
                    <a:pt x="630" y="425"/>
                  </a:lnTo>
                  <a:lnTo>
                    <a:pt x="634" y="406"/>
                  </a:lnTo>
                  <a:lnTo>
                    <a:pt x="636" y="392"/>
                  </a:lnTo>
                  <a:lnTo>
                    <a:pt x="636" y="392"/>
                  </a:lnTo>
                  <a:lnTo>
                    <a:pt x="636" y="381"/>
                  </a:lnTo>
                  <a:lnTo>
                    <a:pt x="636" y="371"/>
                  </a:lnTo>
                  <a:lnTo>
                    <a:pt x="633" y="337"/>
                  </a:lnTo>
                  <a:lnTo>
                    <a:pt x="633" y="337"/>
                  </a:lnTo>
                  <a:lnTo>
                    <a:pt x="633" y="324"/>
                  </a:lnTo>
                  <a:lnTo>
                    <a:pt x="635" y="308"/>
                  </a:lnTo>
                  <a:lnTo>
                    <a:pt x="640" y="290"/>
                  </a:lnTo>
                  <a:lnTo>
                    <a:pt x="645" y="273"/>
                  </a:lnTo>
                  <a:lnTo>
                    <a:pt x="655" y="242"/>
                  </a:lnTo>
                  <a:lnTo>
                    <a:pt x="660" y="233"/>
                  </a:lnTo>
                  <a:lnTo>
                    <a:pt x="662" y="228"/>
                  </a:lnTo>
                  <a:lnTo>
                    <a:pt x="662" y="228"/>
                  </a:lnTo>
                  <a:lnTo>
                    <a:pt x="684" y="207"/>
                  </a:lnTo>
                  <a:lnTo>
                    <a:pt x="698" y="192"/>
                  </a:lnTo>
                  <a:lnTo>
                    <a:pt x="707" y="182"/>
                  </a:lnTo>
                  <a:lnTo>
                    <a:pt x="707" y="182"/>
                  </a:lnTo>
                  <a:lnTo>
                    <a:pt x="711" y="178"/>
                  </a:lnTo>
                  <a:lnTo>
                    <a:pt x="710" y="182"/>
                  </a:lnTo>
                  <a:lnTo>
                    <a:pt x="699" y="207"/>
                  </a:lnTo>
                  <a:lnTo>
                    <a:pt x="699" y="207"/>
                  </a:lnTo>
                  <a:lnTo>
                    <a:pt x="696" y="216"/>
                  </a:lnTo>
                  <a:lnTo>
                    <a:pt x="691" y="227"/>
                  </a:lnTo>
                  <a:lnTo>
                    <a:pt x="678" y="252"/>
                  </a:lnTo>
                  <a:lnTo>
                    <a:pt x="672" y="266"/>
                  </a:lnTo>
                  <a:lnTo>
                    <a:pt x="667" y="281"/>
                  </a:lnTo>
                  <a:lnTo>
                    <a:pt x="664" y="300"/>
                  </a:lnTo>
                  <a:lnTo>
                    <a:pt x="664" y="310"/>
                  </a:lnTo>
                  <a:lnTo>
                    <a:pt x="664" y="319"/>
                  </a:lnTo>
                  <a:lnTo>
                    <a:pt x="664" y="319"/>
                  </a:lnTo>
                  <a:lnTo>
                    <a:pt x="664" y="350"/>
                  </a:lnTo>
                  <a:lnTo>
                    <a:pt x="664" y="368"/>
                  </a:lnTo>
                  <a:lnTo>
                    <a:pt x="664" y="375"/>
                  </a:lnTo>
                  <a:lnTo>
                    <a:pt x="666" y="384"/>
                  </a:lnTo>
                  <a:lnTo>
                    <a:pt x="672" y="407"/>
                  </a:lnTo>
                  <a:lnTo>
                    <a:pt x="672" y="407"/>
                  </a:lnTo>
                  <a:lnTo>
                    <a:pt x="678" y="422"/>
                  </a:lnTo>
                  <a:lnTo>
                    <a:pt x="681" y="432"/>
                  </a:lnTo>
                  <a:lnTo>
                    <a:pt x="690" y="448"/>
                  </a:lnTo>
                  <a:lnTo>
                    <a:pt x="693" y="455"/>
                  </a:lnTo>
                  <a:lnTo>
                    <a:pt x="697" y="462"/>
                  </a:lnTo>
                  <a:lnTo>
                    <a:pt x="700" y="473"/>
                  </a:lnTo>
                  <a:lnTo>
                    <a:pt x="703" y="486"/>
                  </a:lnTo>
                  <a:lnTo>
                    <a:pt x="703" y="486"/>
                  </a:lnTo>
                  <a:lnTo>
                    <a:pt x="706" y="512"/>
                  </a:lnTo>
                  <a:lnTo>
                    <a:pt x="707" y="530"/>
                  </a:lnTo>
                  <a:lnTo>
                    <a:pt x="709" y="542"/>
                  </a:lnTo>
                  <a:lnTo>
                    <a:pt x="710" y="545"/>
                  </a:lnTo>
                  <a:lnTo>
                    <a:pt x="711" y="548"/>
                  </a:lnTo>
                  <a:lnTo>
                    <a:pt x="711" y="548"/>
                  </a:lnTo>
                  <a:lnTo>
                    <a:pt x="716" y="552"/>
                  </a:lnTo>
                  <a:lnTo>
                    <a:pt x="725" y="558"/>
                  </a:lnTo>
                  <a:lnTo>
                    <a:pt x="751" y="577"/>
                  </a:lnTo>
                  <a:lnTo>
                    <a:pt x="779" y="596"/>
                  </a:lnTo>
                  <a:lnTo>
                    <a:pt x="789" y="606"/>
                  </a:lnTo>
                  <a:lnTo>
                    <a:pt x="796" y="612"/>
                  </a:lnTo>
                  <a:lnTo>
                    <a:pt x="796" y="612"/>
                  </a:lnTo>
                  <a:lnTo>
                    <a:pt x="802" y="621"/>
                  </a:lnTo>
                  <a:lnTo>
                    <a:pt x="806" y="630"/>
                  </a:lnTo>
                  <a:lnTo>
                    <a:pt x="808" y="633"/>
                  </a:lnTo>
                  <a:lnTo>
                    <a:pt x="812" y="637"/>
                  </a:lnTo>
                  <a:lnTo>
                    <a:pt x="816" y="641"/>
                  </a:lnTo>
                  <a:lnTo>
                    <a:pt x="824" y="647"/>
                  </a:lnTo>
                  <a:lnTo>
                    <a:pt x="824" y="647"/>
                  </a:lnTo>
                  <a:lnTo>
                    <a:pt x="831" y="652"/>
                  </a:lnTo>
                  <a:lnTo>
                    <a:pt x="835" y="656"/>
                  </a:lnTo>
                  <a:lnTo>
                    <a:pt x="841" y="662"/>
                  </a:lnTo>
                  <a:lnTo>
                    <a:pt x="844" y="663"/>
                  </a:lnTo>
                  <a:lnTo>
                    <a:pt x="847" y="664"/>
                  </a:lnTo>
                  <a:lnTo>
                    <a:pt x="857" y="663"/>
                  </a:lnTo>
                  <a:lnTo>
                    <a:pt x="857" y="663"/>
                  </a:lnTo>
                  <a:lnTo>
                    <a:pt x="864" y="660"/>
                  </a:lnTo>
                  <a:lnTo>
                    <a:pt x="872" y="657"/>
                  </a:lnTo>
                  <a:lnTo>
                    <a:pt x="890" y="647"/>
                  </a:lnTo>
                  <a:lnTo>
                    <a:pt x="910" y="635"/>
                  </a:lnTo>
                  <a:lnTo>
                    <a:pt x="910" y="635"/>
                  </a:lnTo>
                  <a:lnTo>
                    <a:pt x="873" y="637"/>
                  </a:lnTo>
                  <a:lnTo>
                    <a:pt x="873" y="637"/>
                  </a:lnTo>
                  <a:lnTo>
                    <a:pt x="861" y="635"/>
                  </a:lnTo>
                  <a:lnTo>
                    <a:pt x="853" y="632"/>
                  </a:lnTo>
                  <a:lnTo>
                    <a:pt x="845" y="627"/>
                  </a:lnTo>
                  <a:lnTo>
                    <a:pt x="838" y="622"/>
                  </a:lnTo>
                  <a:lnTo>
                    <a:pt x="838" y="622"/>
                  </a:lnTo>
                  <a:lnTo>
                    <a:pt x="829" y="615"/>
                  </a:lnTo>
                  <a:lnTo>
                    <a:pt x="821" y="608"/>
                  </a:lnTo>
                  <a:lnTo>
                    <a:pt x="807" y="593"/>
                  </a:lnTo>
                  <a:lnTo>
                    <a:pt x="807" y="593"/>
                  </a:lnTo>
                  <a:lnTo>
                    <a:pt x="794" y="578"/>
                  </a:lnTo>
                  <a:lnTo>
                    <a:pt x="784" y="569"/>
                  </a:lnTo>
                  <a:lnTo>
                    <a:pt x="770" y="557"/>
                  </a:lnTo>
                  <a:lnTo>
                    <a:pt x="770" y="557"/>
                  </a:lnTo>
                  <a:lnTo>
                    <a:pt x="761" y="550"/>
                  </a:lnTo>
                  <a:lnTo>
                    <a:pt x="751" y="540"/>
                  </a:lnTo>
                  <a:lnTo>
                    <a:pt x="732" y="519"/>
                  </a:lnTo>
                  <a:lnTo>
                    <a:pt x="723" y="508"/>
                  </a:lnTo>
                  <a:lnTo>
                    <a:pt x="716" y="498"/>
                  </a:lnTo>
                  <a:lnTo>
                    <a:pt x="711" y="488"/>
                  </a:lnTo>
                  <a:lnTo>
                    <a:pt x="709" y="481"/>
                  </a:lnTo>
                  <a:lnTo>
                    <a:pt x="709" y="481"/>
                  </a:lnTo>
                  <a:lnTo>
                    <a:pt x="691" y="384"/>
                  </a:lnTo>
                  <a:lnTo>
                    <a:pt x="680" y="324"/>
                  </a:lnTo>
                  <a:lnTo>
                    <a:pt x="678" y="304"/>
                  </a:lnTo>
                  <a:lnTo>
                    <a:pt x="677" y="296"/>
                  </a:lnTo>
                  <a:lnTo>
                    <a:pt x="677" y="296"/>
                  </a:lnTo>
                  <a:lnTo>
                    <a:pt x="694" y="256"/>
                  </a:lnTo>
                  <a:lnTo>
                    <a:pt x="709" y="230"/>
                  </a:lnTo>
                  <a:lnTo>
                    <a:pt x="718" y="213"/>
                  </a:lnTo>
                  <a:lnTo>
                    <a:pt x="718" y="213"/>
                  </a:lnTo>
                  <a:lnTo>
                    <a:pt x="741" y="179"/>
                  </a:lnTo>
                  <a:lnTo>
                    <a:pt x="758" y="153"/>
                  </a:lnTo>
                  <a:lnTo>
                    <a:pt x="758" y="153"/>
                  </a:lnTo>
                  <a:lnTo>
                    <a:pt x="761" y="147"/>
                  </a:lnTo>
                  <a:lnTo>
                    <a:pt x="763" y="139"/>
                  </a:lnTo>
                  <a:lnTo>
                    <a:pt x="765" y="134"/>
                  </a:lnTo>
                  <a:lnTo>
                    <a:pt x="769" y="129"/>
                  </a:lnTo>
                  <a:lnTo>
                    <a:pt x="774" y="126"/>
                  </a:lnTo>
                  <a:lnTo>
                    <a:pt x="781" y="121"/>
                  </a:lnTo>
                  <a:lnTo>
                    <a:pt x="781" y="121"/>
                  </a:lnTo>
                  <a:lnTo>
                    <a:pt x="821" y="107"/>
                  </a:lnTo>
                  <a:lnTo>
                    <a:pt x="844" y="100"/>
                  </a:lnTo>
                  <a:lnTo>
                    <a:pt x="838" y="78"/>
                  </a:lnTo>
                  <a:lnTo>
                    <a:pt x="838" y="78"/>
                  </a:lnTo>
                  <a:lnTo>
                    <a:pt x="832" y="72"/>
                  </a:lnTo>
                  <a:lnTo>
                    <a:pt x="827" y="69"/>
                  </a:lnTo>
                  <a:lnTo>
                    <a:pt x="824" y="68"/>
                  </a:lnTo>
                  <a:lnTo>
                    <a:pt x="821" y="66"/>
                  </a:lnTo>
                  <a:lnTo>
                    <a:pt x="821" y="66"/>
                  </a:lnTo>
                  <a:close/>
                  <a:moveTo>
                    <a:pt x="877" y="110"/>
                  </a:moveTo>
                  <a:lnTo>
                    <a:pt x="877" y="110"/>
                  </a:lnTo>
                  <a:lnTo>
                    <a:pt x="873" y="119"/>
                  </a:lnTo>
                  <a:lnTo>
                    <a:pt x="871" y="123"/>
                  </a:lnTo>
                  <a:lnTo>
                    <a:pt x="867" y="128"/>
                  </a:lnTo>
                  <a:lnTo>
                    <a:pt x="863" y="133"/>
                  </a:lnTo>
                  <a:lnTo>
                    <a:pt x="857" y="139"/>
                  </a:lnTo>
                  <a:lnTo>
                    <a:pt x="848" y="144"/>
                  </a:lnTo>
                  <a:lnTo>
                    <a:pt x="838" y="150"/>
                  </a:lnTo>
                  <a:lnTo>
                    <a:pt x="838" y="150"/>
                  </a:lnTo>
                  <a:lnTo>
                    <a:pt x="818" y="158"/>
                  </a:lnTo>
                  <a:lnTo>
                    <a:pt x="801" y="164"/>
                  </a:lnTo>
                  <a:lnTo>
                    <a:pt x="794" y="166"/>
                  </a:lnTo>
                  <a:lnTo>
                    <a:pt x="788" y="170"/>
                  </a:lnTo>
                  <a:lnTo>
                    <a:pt x="783" y="174"/>
                  </a:lnTo>
                  <a:lnTo>
                    <a:pt x="779" y="179"/>
                  </a:lnTo>
                  <a:lnTo>
                    <a:pt x="779" y="179"/>
                  </a:lnTo>
                  <a:lnTo>
                    <a:pt x="774" y="184"/>
                  </a:lnTo>
                  <a:lnTo>
                    <a:pt x="770" y="189"/>
                  </a:lnTo>
                  <a:lnTo>
                    <a:pt x="764" y="195"/>
                  </a:lnTo>
                  <a:lnTo>
                    <a:pt x="761" y="199"/>
                  </a:lnTo>
                  <a:lnTo>
                    <a:pt x="756" y="207"/>
                  </a:lnTo>
                  <a:lnTo>
                    <a:pt x="751" y="217"/>
                  </a:lnTo>
                  <a:lnTo>
                    <a:pt x="745" y="233"/>
                  </a:lnTo>
                  <a:lnTo>
                    <a:pt x="745" y="233"/>
                  </a:lnTo>
                  <a:lnTo>
                    <a:pt x="739" y="246"/>
                  </a:lnTo>
                  <a:lnTo>
                    <a:pt x="735" y="253"/>
                  </a:lnTo>
                  <a:lnTo>
                    <a:pt x="728" y="261"/>
                  </a:lnTo>
                  <a:lnTo>
                    <a:pt x="725" y="267"/>
                  </a:lnTo>
                  <a:lnTo>
                    <a:pt x="723" y="275"/>
                  </a:lnTo>
                  <a:lnTo>
                    <a:pt x="719" y="292"/>
                  </a:lnTo>
                  <a:lnTo>
                    <a:pt x="716" y="316"/>
                  </a:lnTo>
                  <a:lnTo>
                    <a:pt x="716" y="316"/>
                  </a:lnTo>
                  <a:lnTo>
                    <a:pt x="711" y="363"/>
                  </a:lnTo>
                  <a:lnTo>
                    <a:pt x="709" y="393"/>
                  </a:lnTo>
                  <a:lnTo>
                    <a:pt x="709" y="412"/>
                  </a:lnTo>
                  <a:lnTo>
                    <a:pt x="711" y="425"/>
                  </a:lnTo>
                  <a:lnTo>
                    <a:pt x="711" y="425"/>
                  </a:lnTo>
                  <a:lnTo>
                    <a:pt x="714" y="433"/>
                  </a:lnTo>
                  <a:lnTo>
                    <a:pt x="719" y="447"/>
                  </a:lnTo>
                  <a:lnTo>
                    <a:pt x="736" y="476"/>
                  </a:lnTo>
                  <a:lnTo>
                    <a:pt x="751" y="504"/>
                  </a:lnTo>
                  <a:lnTo>
                    <a:pt x="757" y="513"/>
                  </a:lnTo>
                  <a:lnTo>
                    <a:pt x="761" y="518"/>
                  </a:lnTo>
                  <a:lnTo>
                    <a:pt x="761" y="518"/>
                  </a:lnTo>
                  <a:lnTo>
                    <a:pt x="767" y="525"/>
                  </a:lnTo>
                  <a:lnTo>
                    <a:pt x="773" y="533"/>
                  </a:lnTo>
                  <a:lnTo>
                    <a:pt x="776" y="537"/>
                  </a:lnTo>
                  <a:lnTo>
                    <a:pt x="779" y="538"/>
                  </a:lnTo>
                  <a:lnTo>
                    <a:pt x="781" y="538"/>
                  </a:lnTo>
                  <a:lnTo>
                    <a:pt x="782" y="537"/>
                  </a:lnTo>
                  <a:lnTo>
                    <a:pt x="783" y="532"/>
                  </a:lnTo>
                  <a:lnTo>
                    <a:pt x="783" y="532"/>
                  </a:lnTo>
                  <a:lnTo>
                    <a:pt x="786" y="520"/>
                  </a:lnTo>
                  <a:lnTo>
                    <a:pt x="784" y="511"/>
                  </a:lnTo>
                  <a:lnTo>
                    <a:pt x="783" y="499"/>
                  </a:lnTo>
                  <a:lnTo>
                    <a:pt x="779" y="479"/>
                  </a:lnTo>
                  <a:lnTo>
                    <a:pt x="779" y="479"/>
                  </a:lnTo>
                  <a:lnTo>
                    <a:pt x="770" y="453"/>
                  </a:lnTo>
                  <a:lnTo>
                    <a:pt x="767" y="437"/>
                  </a:lnTo>
                  <a:lnTo>
                    <a:pt x="763" y="420"/>
                  </a:lnTo>
                  <a:lnTo>
                    <a:pt x="761" y="403"/>
                  </a:lnTo>
                  <a:lnTo>
                    <a:pt x="761" y="384"/>
                  </a:lnTo>
                  <a:lnTo>
                    <a:pt x="763" y="362"/>
                  </a:lnTo>
                  <a:lnTo>
                    <a:pt x="765" y="352"/>
                  </a:lnTo>
                  <a:lnTo>
                    <a:pt x="769" y="340"/>
                  </a:lnTo>
                  <a:lnTo>
                    <a:pt x="769" y="340"/>
                  </a:lnTo>
                  <a:lnTo>
                    <a:pt x="783" y="297"/>
                  </a:lnTo>
                  <a:lnTo>
                    <a:pt x="797" y="265"/>
                  </a:lnTo>
                  <a:lnTo>
                    <a:pt x="809" y="241"/>
                  </a:lnTo>
                  <a:lnTo>
                    <a:pt x="820" y="223"/>
                  </a:lnTo>
                  <a:lnTo>
                    <a:pt x="820" y="223"/>
                  </a:lnTo>
                  <a:lnTo>
                    <a:pt x="828" y="211"/>
                  </a:lnTo>
                  <a:lnTo>
                    <a:pt x="835" y="202"/>
                  </a:lnTo>
                  <a:lnTo>
                    <a:pt x="844" y="195"/>
                  </a:lnTo>
                  <a:lnTo>
                    <a:pt x="854" y="189"/>
                  </a:lnTo>
                  <a:lnTo>
                    <a:pt x="854" y="189"/>
                  </a:lnTo>
                  <a:lnTo>
                    <a:pt x="861" y="185"/>
                  </a:lnTo>
                  <a:lnTo>
                    <a:pt x="867" y="184"/>
                  </a:lnTo>
                  <a:lnTo>
                    <a:pt x="882" y="182"/>
                  </a:lnTo>
                  <a:lnTo>
                    <a:pt x="889" y="179"/>
                  </a:lnTo>
                  <a:lnTo>
                    <a:pt x="895" y="176"/>
                  </a:lnTo>
                  <a:lnTo>
                    <a:pt x="901" y="171"/>
                  </a:lnTo>
                  <a:lnTo>
                    <a:pt x="905" y="165"/>
                  </a:lnTo>
                  <a:lnTo>
                    <a:pt x="905" y="165"/>
                  </a:lnTo>
                  <a:lnTo>
                    <a:pt x="920" y="144"/>
                  </a:lnTo>
                  <a:lnTo>
                    <a:pt x="922" y="139"/>
                  </a:lnTo>
                  <a:lnTo>
                    <a:pt x="921" y="136"/>
                  </a:lnTo>
                  <a:lnTo>
                    <a:pt x="920" y="135"/>
                  </a:lnTo>
                  <a:lnTo>
                    <a:pt x="920" y="135"/>
                  </a:lnTo>
                  <a:lnTo>
                    <a:pt x="897" y="119"/>
                  </a:lnTo>
                  <a:lnTo>
                    <a:pt x="890" y="113"/>
                  </a:lnTo>
                  <a:lnTo>
                    <a:pt x="884" y="109"/>
                  </a:lnTo>
                  <a:lnTo>
                    <a:pt x="879" y="108"/>
                  </a:lnTo>
                  <a:lnTo>
                    <a:pt x="877" y="109"/>
                  </a:lnTo>
                  <a:lnTo>
                    <a:pt x="877" y="110"/>
                  </a:lnTo>
                  <a:lnTo>
                    <a:pt x="877" y="110"/>
                  </a:lnTo>
                  <a:close/>
                  <a:moveTo>
                    <a:pt x="940" y="182"/>
                  </a:moveTo>
                  <a:lnTo>
                    <a:pt x="940" y="182"/>
                  </a:lnTo>
                  <a:lnTo>
                    <a:pt x="940" y="184"/>
                  </a:lnTo>
                  <a:lnTo>
                    <a:pt x="937" y="188"/>
                  </a:lnTo>
                  <a:lnTo>
                    <a:pt x="930" y="196"/>
                  </a:lnTo>
                  <a:lnTo>
                    <a:pt x="920" y="204"/>
                  </a:lnTo>
                  <a:lnTo>
                    <a:pt x="912" y="209"/>
                  </a:lnTo>
                  <a:lnTo>
                    <a:pt x="904" y="213"/>
                  </a:lnTo>
                  <a:lnTo>
                    <a:pt x="904" y="213"/>
                  </a:lnTo>
                  <a:lnTo>
                    <a:pt x="898" y="214"/>
                  </a:lnTo>
                  <a:lnTo>
                    <a:pt x="893" y="214"/>
                  </a:lnTo>
                  <a:lnTo>
                    <a:pt x="888" y="213"/>
                  </a:lnTo>
                  <a:lnTo>
                    <a:pt x="884" y="214"/>
                  </a:lnTo>
                  <a:lnTo>
                    <a:pt x="880" y="216"/>
                  </a:lnTo>
                  <a:lnTo>
                    <a:pt x="873" y="222"/>
                  </a:lnTo>
                  <a:lnTo>
                    <a:pt x="864" y="233"/>
                  </a:lnTo>
                  <a:lnTo>
                    <a:pt x="864" y="233"/>
                  </a:lnTo>
                  <a:lnTo>
                    <a:pt x="854" y="242"/>
                  </a:lnTo>
                  <a:lnTo>
                    <a:pt x="847" y="249"/>
                  </a:lnTo>
                  <a:lnTo>
                    <a:pt x="837" y="259"/>
                  </a:lnTo>
                  <a:lnTo>
                    <a:pt x="833" y="265"/>
                  </a:lnTo>
                  <a:lnTo>
                    <a:pt x="829" y="272"/>
                  </a:lnTo>
                  <a:lnTo>
                    <a:pt x="820" y="297"/>
                  </a:lnTo>
                  <a:lnTo>
                    <a:pt x="820" y="297"/>
                  </a:lnTo>
                  <a:lnTo>
                    <a:pt x="809" y="327"/>
                  </a:lnTo>
                  <a:lnTo>
                    <a:pt x="802" y="344"/>
                  </a:lnTo>
                  <a:lnTo>
                    <a:pt x="799" y="359"/>
                  </a:lnTo>
                  <a:lnTo>
                    <a:pt x="796" y="376"/>
                  </a:lnTo>
                  <a:lnTo>
                    <a:pt x="796" y="376"/>
                  </a:lnTo>
                  <a:lnTo>
                    <a:pt x="793" y="401"/>
                  </a:lnTo>
                  <a:lnTo>
                    <a:pt x="793" y="411"/>
                  </a:lnTo>
                  <a:lnTo>
                    <a:pt x="794" y="428"/>
                  </a:lnTo>
                  <a:lnTo>
                    <a:pt x="794" y="428"/>
                  </a:lnTo>
                  <a:lnTo>
                    <a:pt x="795" y="436"/>
                  </a:lnTo>
                  <a:lnTo>
                    <a:pt x="794" y="443"/>
                  </a:lnTo>
                  <a:lnTo>
                    <a:pt x="793" y="453"/>
                  </a:lnTo>
                  <a:lnTo>
                    <a:pt x="794" y="458"/>
                  </a:lnTo>
                  <a:lnTo>
                    <a:pt x="795" y="467"/>
                  </a:lnTo>
                  <a:lnTo>
                    <a:pt x="805" y="496"/>
                  </a:lnTo>
                  <a:lnTo>
                    <a:pt x="805" y="496"/>
                  </a:lnTo>
                  <a:lnTo>
                    <a:pt x="822" y="545"/>
                  </a:lnTo>
                  <a:lnTo>
                    <a:pt x="826" y="552"/>
                  </a:lnTo>
                  <a:lnTo>
                    <a:pt x="828" y="557"/>
                  </a:lnTo>
                  <a:lnTo>
                    <a:pt x="828" y="557"/>
                  </a:lnTo>
                  <a:lnTo>
                    <a:pt x="856" y="584"/>
                  </a:lnTo>
                  <a:lnTo>
                    <a:pt x="879" y="608"/>
                  </a:lnTo>
                  <a:lnTo>
                    <a:pt x="879" y="608"/>
                  </a:lnTo>
                  <a:lnTo>
                    <a:pt x="858" y="567"/>
                  </a:lnTo>
                  <a:lnTo>
                    <a:pt x="844" y="537"/>
                  </a:lnTo>
                  <a:lnTo>
                    <a:pt x="838" y="523"/>
                  </a:lnTo>
                  <a:lnTo>
                    <a:pt x="838" y="523"/>
                  </a:lnTo>
                  <a:lnTo>
                    <a:pt x="835" y="502"/>
                  </a:lnTo>
                  <a:lnTo>
                    <a:pt x="834" y="482"/>
                  </a:lnTo>
                  <a:lnTo>
                    <a:pt x="833" y="455"/>
                  </a:lnTo>
                  <a:lnTo>
                    <a:pt x="833" y="455"/>
                  </a:lnTo>
                  <a:lnTo>
                    <a:pt x="833" y="428"/>
                  </a:lnTo>
                  <a:lnTo>
                    <a:pt x="834" y="405"/>
                  </a:lnTo>
                  <a:lnTo>
                    <a:pt x="838" y="385"/>
                  </a:lnTo>
                  <a:lnTo>
                    <a:pt x="844" y="362"/>
                  </a:lnTo>
                  <a:lnTo>
                    <a:pt x="844" y="362"/>
                  </a:lnTo>
                  <a:lnTo>
                    <a:pt x="853" y="329"/>
                  </a:lnTo>
                  <a:lnTo>
                    <a:pt x="856" y="322"/>
                  </a:lnTo>
                  <a:lnTo>
                    <a:pt x="857" y="321"/>
                  </a:lnTo>
                  <a:lnTo>
                    <a:pt x="857" y="322"/>
                  </a:lnTo>
                  <a:lnTo>
                    <a:pt x="857" y="322"/>
                  </a:lnTo>
                  <a:lnTo>
                    <a:pt x="848" y="376"/>
                  </a:lnTo>
                  <a:lnTo>
                    <a:pt x="846" y="397"/>
                  </a:lnTo>
                  <a:lnTo>
                    <a:pt x="845" y="414"/>
                  </a:lnTo>
                  <a:lnTo>
                    <a:pt x="844" y="430"/>
                  </a:lnTo>
                  <a:lnTo>
                    <a:pt x="845" y="436"/>
                  </a:lnTo>
                  <a:lnTo>
                    <a:pt x="846" y="439"/>
                  </a:lnTo>
                  <a:lnTo>
                    <a:pt x="846" y="439"/>
                  </a:lnTo>
                  <a:lnTo>
                    <a:pt x="853" y="454"/>
                  </a:lnTo>
                  <a:lnTo>
                    <a:pt x="863" y="470"/>
                  </a:lnTo>
                  <a:lnTo>
                    <a:pt x="872" y="486"/>
                  </a:lnTo>
                  <a:lnTo>
                    <a:pt x="883" y="501"/>
                  </a:lnTo>
                  <a:lnTo>
                    <a:pt x="883" y="501"/>
                  </a:lnTo>
                  <a:lnTo>
                    <a:pt x="885" y="505"/>
                  </a:lnTo>
                  <a:lnTo>
                    <a:pt x="886" y="510"/>
                  </a:lnTo>
                  <a:lnTo>
                    <a:pt x="890" y="521"/>
                  </a:lnTo>
                  <a:lnTo>
                    <a:pt x="892" y="536"/>
                  </a:lnTo>
                  <a:lnTo>
                    <a:pt x="895" y="550"/>
                  </a:lnTo>
                  <a:lnTo>
                    <a:pt x="896" y="577"/>
                  </a:lnTo>
                  <a:lnTo>
                    <a:pt x="898" y="590"/>
                  </a:lnTo>
                  <a:lnTo>
                    <a:pt x="898" y="590"/>
                  </a:lnTo>
                  <a:lnTo>
                    <a:pt x="901" y="595"/>
                  </a:lnTo>
                  <a:lnTo>
                    <a:pt x="907" y="602"/>
                  </a:lnTo>
                  <a:lnTo>
                    <a:pt x="914" y="608"/>
                  </a:lnTo>
                  <a:lnTo>
                    <a:pt x="920" y="614"/>
                  </a:lnTo>
                  <a:lnTo>
                    <a:pt x="920" y="614"/>
                  </a:lnTo>
                  <a:lnTo>
                    <a:pt x="923" y="618"/>
                  </a:lnTo>
                  <a:lnTo>
                    <a:pt x="927" y="624"/>
                  </a:lnTo>
                  <a:lnTo>
                    <a:pt x="931" y="637"/>
                  </a:lnTo>
                  <a:lnTo>
                    <a:pt x="931" y="637"/>
                  </a:lnTo>
                  <a:lnTo>
                    <a:pt x="934" y="637"/>
                  </a:lnTo>
                  <a:lnTo>
                    <a:pt x="934" y="637"/>
                  </a:lnTo>
                  <a:lnTo>
                    <a:pt x="937" y="638"/>
                  </a:lnTo>
                  <a:lnTo>
                    <a:pt x="937" y="638"/>
                  </a:lnTo>
                  <a:lnTo>
                    <a:pt x="937" y="627"/>
                  </a:lnTo>
                  <a:lnTo>
                    <a:pt x="937" y="627"/>
                  </a:lnTo>
                  <a:lnTo>
                    <a:pt x="939" y="583"/>
                  </a:lnTo>
                  <a:lnTo>
                    <a:pt x="939" y="570"/>
                  </a:lnTo>
                  <a:lnTo>
                    <a:pt x="937" y="559"/>
                  </a:lnTo>
                  <a:lnTo>
                    <a:pt x="937" y="559"/>
                  </a:lnTo>
                  <a:lnTo>
                    <a:pt x="933" y="548"/>
                  </a:lnTo>
                  <a:lnTo>
                    <a:pt x="924" y="530"/>
                  </a:lnTo>
                  <a:lnTo>
                    <a:pt x="917" y="512"/>
                  </a:lnTo>
                  <a:lnTo>
                    <a:pt x="915" y="504"/>
                  </a:lnTo>
                  <a:lnTo>
                    <a:pt x="914" y="496"/>
                  </a:lnTo>
                  <a:lnTo>
                    <a:pt x="914" y="496"/>
                  </a:lnTo>
                  <a:lnTo>
                    <a:pt x="914" y="489"/>
                  </a:lnTo>
                  <a:lnTo>
                    <a:pt x="916" y="479"/>
                  </a:lnTo>
                  <a:lnTo>
                    <a:pt x="920" y="467"/>
                  </a:lnTo>
                  <a:lnTo>
                    <a:pt x="924" y="453"/>
                  </a:lnTo>
                  <a:lnTo>
                    <a:pt x="930" y="438"/>
                  </a:lnTo>
                  <a:lnTo>
                    <a:pt x="937" y="423"/>
                  </a:lnTo>
                  <a:lnTo>
                    <a:pt x="946" y="409"/>
                  </a:lnTo>
                  <a:lnTo>
                    <a:pt x="954" y="395"/>
                  </a:lnTo>
                  <a:lnTo>
                    <a:pt x="954" y="395"/>
                  </a:lnTo>
                  <a:lnTo>
                    <a:pt x="969" y="374"/>
                  </a:lnTo>
                  <a:lnTo>
                    <a:pt x="980" y="359"/>
                  </a:lnTo>
                  <a:lnTo>
                    <a:pt x="990" y="347"/>
                  </a:lnTo>
                  <a:lnTo>
                    <a:pt x="1000" y="337"/>
                  </a:lnTo>
                  <a:lnTo>
                    <a:pt x="1000" y="337"/>
                  </a:lnTo>
                  <a:lnTo>
                    <a:pt x="1010" y="328"/>
                  </a:lnTo>
                  <a:lnTo>
                    <a:pt x="1017" y="318"/>
                  </a:lnTo>
                  <a:lnTo>
                    <a:pt x="1023" y="309"/>
                  </a:lnTo>
                  <a:lnTo>
                    <a:pt x="1030" y="299"/>
                  </a:lnTo>
                  <a:lnTo>
                    <a:pt x="1030" y="299"/>
                  </a:lnTo>
                  <a:lnTo>
                    <a:pt x="1039" y="289"/>
                  </a:lnTo>
                  <a:lnTo>
                    <a:pt x="1048" y="274"/>
                  </a:lnTo>
                  <a:lnTo>
                    <a:pt x="1059" y="252"/>
                  </a:lnTo>
                  <a:lnTo>
                    <a:pt x="1059" y="252"/>
                  </a:lnTo>
                  <a:lnTo>
                    <a:pt x="1068" y="237"/>
                  </a:lnTo>
                  <a:lnTo>
                    <a:pt x="1069" y="235"/>
                  </a:lnTo>
                  <a:lnTo>
                    <a:pt x="1069" y="233"/>
                  </a:lnTo>
                  <a:lnTo>
                    <a:pt x="1068" y="232"/>
                  </a:lnTo>
                  <a:lnTo>
                    <a:pt x="1065" y="230"/>
                  </a:lnTo>
                  <a:lnTo>
                    <a:pt x="1065" y="230"/>
                  </a:lnTo>
                  <a:lnTo>
                    <a:pt x="1063" y="230"/>
                  </a:lnTo>
                  <a:lnTo>
                    <a:pt x="1062" y="229"/>
                  </a:lnTo>
                  <a:lnTo>
                    <a:pt x="1059" y="227"/>
                  </a:lnTo>
                  <a:lnTo>
                    <a:pt x="1057" y="226"/>
                  </a:lnTo>
                  <a:lnTo>
                    <a:pt x="1055" y="227"/>
                  </a:lnTo>
                  <a:lnTo>
                    <a:pt x="1050" y="228"/>
                  </a:lnTo>
                  <a:lnTo>
                    <a:pt x="1044" y="233"/>
                  </a:lnTo>
                  <a:lnTo>
                    <a:pt x="1044" y="233"/>
                  </a:lnTo>
                  <a:lnTo>
                    <a:pt x="1038" y="237"/>
                  </a:lnTo>
                  <a:lnTo>
                    <a:pt x="1031" y="243"/>
                  </a:lnTo>
                  <a:lnTo>
                    <a:pt x="1017" y="258"/>
                  </a:lnTo>
                  <a:lnTo>
                    <a:pt x="1003" y="272"/>
                  </a:lnTo>
                  <a:lnTo>
                    <a:pt x="997" y="278"/>
                  </a:lnTo>
                  <a:lnTo>
                    <a:pt x="990" y="283"/>
                  </a:lnTo>
                  <a:lnTo>
                    <a:pt x="990" y="283"/>
                  </a:lnTo>
                  <a:lnTo>
                    <a:pt x="978" y="290"/>
                  </a:lnTo>
                  <a:lnTo>
                    <a:pt x="967" y="294"/>
                  </a:lnTo>
                  <a:lnTo>
                    <a:pt x="955" y="302"/>
                  </a:lnTo>
                  <a:lnTo>
                    <a:pt x="948" y="306"/>
                  </a:lnTo>
                  <a:lnTo>
                    <a:pt x="942" y="313"/>
                  </a:lnTo>
                  <a:lnTo>
                    <a:pt x="942" y="313"/>
                  </a:lnTo>
                  <a:lnTo>
                    <a:pt x="930" y="324"/>
                  </a:lnTo>
                  <a:lnTo>
                    <a:pt x="923" y="333"/>
                  </a:lnTo>
                  <a:lnTo>
                    <a:pt x="917" y="342"/>
                  </a:lnTo>
                  <a:lnTo>
                    <a:pt x="909" y="361"/>
                  </a:lnTo>
                  <a:lnTo>
                    <a:pt x="909" y="361"/>
                  </a:lnTo>
                  <a:lnTo>
                    <a:pt x="903" y="374"/>
                  </a:lnTo>
                  <a:lnTo>
                    <a:pt x="898" y="388"/>
                  </a:lnTo>
                  <a:lnTo>
                    <a:pt x="888" y="420"/>
                  </a:lnTo>
                  <a:lnTo>
                    <a:pt x="878" y="457"/>
                  </a:lnTo>
                  <a:lnTo>
                    <a:pt x="878" y="457"/>
                  </a:lnTo>
                  <a:lnTo>
                    <a:pt x="871" y="450"/>
                  </a:lnTo>
                  <a:lnTo>
                    <a:pt x="866" y="443"/>
                  </a:lnTo>
                  <a:lnTo>
                    <a:pt x="864" y="439"/>
                  </a:lnTo>
                  <a:lnTo>
                    <a:pt x="864" y="436"/>
                  </a:lnTo>
                  <a:lnTo>
                    <a:pt x="864" y="436"/>
                  </a:lnTo>
                  <a:lnTo>
                    <a:pt x="866" y="426"/>
                  </a:lnTo>
                  <a:lnTo>
                    <a:pt x="872" y="409"/>
                  </a:lnTo>
                  <a:lnTo>
                    <a:pt x="890" y="360"/>
                  </a:lnTo>
                  <a:lnTo>
                    <a:pt x="910" y="309"/>
                  </a:lnTo>
                  <a:lnTo>
                    <a:pt x="918" y="290"/>
                  </a:lnTo>
                  <a:lnTo>
                    <a:pt x="924" y="278"/>
                  </a:lnTo>
                  <a:lnTo>
                    <a:pt x="924" y="278"/>
                  </a:lnTo>
                  <a:lnTo>
                    <a:pt x="931" y="267"/>
                  </a:lnTo>
                  <a:lnTo>
                    <a:pt x="939" y="259"/>
                  </a:lnTo>
                  <a:lnTo>
                    <a:pt x="954" y="243"/>
                  </a:lnTo>
                  <a:lnTo>
                    <a:pt x="954" y="243"/>
                  </a:lnTo>
                  <a:lnTo>
                    <a:pt x="963" y="236"/>
                  </a:lnTo>
                  <a:lnTo>
                    <a:pt x="972" y="229"/>
                  </a:lnTo>
                  <a:lnTo>
                    <a:pt x="975" y="226"/>
                  </a:lnTo>
                  <a:lnTo>
                    <a:pt x="978" y="222"/>
                  </a:lnTo>
                  <a:lnTo>
                    <a:pt x="980" y="216"/>
                  </a:lnTo>
                  <a:lnTo>
                    <a:pt x="981" y="209"/>
                  </a:lnTo>
                  <a:lnTo>
                    <a:pt x="981" y="209"/>
                  </a:lnTo>
                  <a:lnTo>
                    <a:pt x="981" y="172"/>
                  </a:lnTo>
                  <a:lnTo>
                    <a:pt x="981" y="153"/>
                  </a:lnTo>
                  <a:lnTo>
                    <a:pt x="981" y="153"/>
                  </a:lnTo>
                  <a:lnTo>
                    <a:pt x="961" y="165"/>
                  </a:lnTo>
                  <a:lnTo>
                    <a:pt x="947" y="174"/>
                  </a:lnTo>
                  <a:lnTo>
                    <a:pt x="942" y="178"/>
                  </a:lnTo>
                  <a:lnTo>
                    <a:pt x="940" y="182"/>
                  </a:lnTo>
                  <a:lnTo>
                    <a:pt x="940" y="182"/>
                  </a:lnTo>
                  <a:close/>
                  <a:moveTo>
                    <a:pt x="1107" y="259"/>
                  </a:moveTo>
                  <a:lnTo>
                    <a:pt x="1107" y="259"/>
                  </a:lnTo>
                  <a:lnTo>
                    <a:pt x="1106" y="262"/>
                  </a:lnTo>
                  <a:lnTo>
                    <a:pt x="1101" y="270"/>
                  </a:lnTo>
                  <a:lnTo>
                    <a:pt x="1086" y="293"/>
                  </a:lnTo>
                  <a:lnTo>
                    <a:pt x="1075" y="306"/>
                  </a:lnTo>
                  <a:lnTo>
                    <a:pt x="1063" y="319"/>
                  </a:lnTo>
                  <a:lnTo>
                    <a:pt x="1050" y="333"/>
                  </a:lnTo>
                  <a:lnTo>
                    <a:pt x="1037" y="343"/>
                  </a:lnTo>
                  <a:lnTo>
                    <a:pt x="1037" y="343"/>
                  </a:lnTo>
                  <a:lnTo>
                    <a:pt x="1024" y="355"/>
                  </a:lnTo>
                  <a:lnTo>
                    <a:pt x="1010" y="368"/>
                  </a:lnTo>
                  <a:lnTo>
                    <a:pt x="998" y="385"/>
                  </a:lnTo>
                  <a:lnTo>
                    <a:pt x="986" y="401"/>
                  </a:lnTo>
                  <a:lnTo>
                    <a:pt x="976" y="418"/>
                  </a:lnTo>
                  <a:lnTo>
                    <a:pt x="968" y="435"/>
                  </a:lnTo>
                  <a:lnTo>
                    <a:pt x="962" y="450"/>
                  </a:lnTo>
                  <a:lnTo>
                    <a:pt x="959" y="462"/>
                  </a:lnTo>
                  <a:lnTo>
                    <a:pt x="959" y="462"/>
                  </a:lnTo>
                  <a:lnTo>
                    <a:pt x="954" y="493"/>
                  </a:lnTo>
                  <a:lnTo>
                    <a:pt x="953" y="502"/>
                  </a:lnTo>
                  <a:lnTo>
                    <a:pt x="952" y="515"/>
                  </a:lnTo>
                  <a:lnTo>
                    <a:pt x="952" y="515"/>
                  </a:lnTo>
                  <a:lnTo>
                    <a:pt x="952" y="542"/>
                  </a:lnTo>
                  <a:lnTo>
                    <a:pt x="953" y="569"/>
                  </a:lnTo>
                  <a:lnTo>
                    <a:pt x="953" y="569"/>
                  </a:lnTo>
                  <a:lnTo>
                    <a:pt x="954" y="577"/>
                  </a:lnTo>
                  <a:lnTo>
                    <a:pt x="955" y="587"/>
                  </a:lnTo>
                  <a:lnTo>
                    <a:pt x="960" y="607"/>
                  </a:lnTo>
                  <a:lnTo>
                    <a:pt x="966" y="628"/>
                  </a:lnTo>
                  <a:lnTo>
                    <a:pt x="971" y="651"/>
                  </a:lnTo>
                  <a:lnTo>
                    <a:pt x="971" y="651"/>
                  </a:lnTo>
                  <a:lnTo>
                    <a:pt x="990" y="659"/>
                  </a:lnTo>
                  <a:lnTo>
                    <a:pt x="990" y="659"/>
                  </a:lnTo>
                  <a:lnTo>
                    <a:pt x="987" y="627"/>
                  </a:lnTo>
                  <a:lnTo>
                    <a:pt x="986" y="594"/>
                  </a:lnTo>
                  <a:lnTo>
                    <a:pt x="986" y="562"/>
                  </a:lnTo>
                  <a:lnTo>
                    <a:pt x="986" y="548"/>
                  </a:lnTo>
                  <a:lnTo>
                    <a:pt x="987" y="536"/>
                  </a:lnTo>
                  <a:lnTo>
                    <a:pt x="987" y="536"/>
                  </a:lnTo>
                  <a:lnTo>
                    <a:pt x="988" y="523"/>
                  </a:lnTo>
                  <a:lnTo>
                    <a:pt x="988" y="512"/>
                  </a:lnTo>
                  <a:lnTo>
                    <a:pt x="988" y="494"/>
                  </a:lnTo>
                  <a:lnTo>
                    <a:pt x="990" y="485"/>
                  </a:lnTo>
                  <a:lnTo>
                    <a:pt x="993" y="474"/>
                  </a:lnTo>
                  <a:lnTo>
                    <a:pt x="998" y="462"/>
                  </a:lnTo>
                  <a:lnTo>
                    <a:pt x="1006" y="447"/>
                  </a:lnTo>
                  <a:lnTo>
                    <a:pt x="1006" y="447"/>
                  </a:lnTo>
                  <a:lnTo>
                    <a:pt x="1024" y="418"/>
                  </a:lnTo>
                  <a:lnTo>
                    <a:pt x="1036" y="399"/>
                  </a:lnTo>
                  <a:lnTo>
                    <a:pt x="1042" y="391"/>
                  </a:lnTo>
                  <a:lnTo>
                    <a:pt x="1049" y="382"/>
                  </a:lnTo>
                  <a:lnTo>
                    <a:pt x="1056" y="375"/>
                  </a:lnTo>
                  <a:lnTo>
                    <a:pt x="1065" y="367"/>
                  </a:lnTo>
                  <a:lnTo>
                    <a:pt x="1065" y="367"/>
                  </a:lnTo>
                  <a:lnTo>
                    <a:pt x="1094" y="346"/>
                  </a:lnTo>
                  <a:lnTo>
                    <a:pt x="1103" y="336"/>
                  </a:lnTo>
                  <a:lnTo>
                    <a:pt x="1112" y="324"/>
                  </a:lnTo>
                  <a:lnTo>
                    <a:pt x="1112" y="324"/>
                  </a:lnTo>
                  <a:lnTo>
                    <a:pt x="1125" y="300"/>
                  </a:lnTo>
                  <a:lnTo>
                    <a:pt x="1135" y="279"/>
                  </a:lnTo>
                  <a:lnTo>
                    <a:pt x="1135" y="279"/>
                  </a:lnTo>
                  <a:lnTo>
                    <a:pt x="1137" y="270"/>
                  </a:lnTo>
                  <a:lnTo>
                    <a:pt x="1137" y="270"/>
                  </a:lnTo>
                  <a:lnTo>
                    <a:pt x="1119" y="261"/>
                  </a:lnTo>
                  <a:lnTo>
                    <a:pt x="1110" y="259"/>
                  </a:lnTo>
                  <a:lnTo>
                    <a:pt x="1108" y="259"/>
                  </a:lnTo>
                  <a:lnTo>
                    <a:pt x="1107" y="259"/>
                  </a:lnTo>
                  <a:lnTo>
                    <a:pt x="1107" y="259"/>
                  </a:lnTo>
                  <a:close/>
                  <a:moveTo>
                    <a:pt x="1197" y="312"/>
                  </a:moveTo>
                  <a:lnTo>
                    <a:pt x="1197" y="312"/>
                  </a:lnTo>
                  <a:lnTo>
                    <a:pt x="1159" y="346"/>
                  </a:lnTo>
                  <a:lnTo>
                    <a:pt x="1122" y="381"/>
                  </a:lnTo>
                  <a:lnTo>
                    <a:pt x="1122" y="381"/>
                  </a:lnTo>
                  <a:lnTo>
                    <a:pt x="1108" y="394"/>
                  </a:lnTo>
                  <a:lnTo>
                    <a:pt x="1095" y="404"/>
                  </a:lnTo>
                  <a:lnTo>
                    <a:pt x="1083" y="412"/>
                  </a:lnTo>
                  <a:lnTo>
                    <a:pt x="1074" y="418"/>
                  </a:lnTo>
                  <a:lnTo>
                    <a:pt x="1057" y="428"/>
                  </a:lnTo>
                  <a:lnTo>
                    <a:pt x="1051" y="433"/>
                  </a:lnTo>
                  <a:lnTo>
                    <a:pt x="1046" y="439"/>
                  </a:lnTo>
                  <a:lnTo>
                    <a:pt x="1046" y="439"/>
                  </a:lnTo>
                  <a:lnTo>
                    <a:pt x="1039" y="455"/>
                  </a:lnTo>
                  <a:lnTo>
                    <a:pt x="1031" y="475"/>
                  </a:lnTo>
                  <a:lnTo>
                    <a:pt x="1027" y="486"/>
                  </a:lnTo>
                  <a:lnTo>
                    <a:pt x="1024" y="496"/>
                  </a:lnTo>
                  <a:lnTo>
                    <a:pt x="1022" y="507"/>
                  </a:lnTo>
                  <a:lnTo>
                    <a:pt x="1020" y="518"/>
                  </a:lnTo>
                  <a:lnTo>
                    <a:pt x="1020" y="518"/>
                  </a:lnTo>
                  <a:lnTo>
                    <a:pt x="1020" y="550"/>
                  </a:lnTo>
                  <a:lnTo>
                    <a:pt x="1018" y="564"/>
                  </a:lnTo>
                  <a:lnTo>
                    <a:pt x="1013" y="583"/>
                  </a:lnTo>
                  <a:lnTo>
                    <a:pt x="1013" y="583"/>
                  </a:lnTo>
                  <a:lnTo>
                    <a:pt x="1010" y="593"/>
                  </a:lnTo>
                  <a:lnTo>
                    <a:pt x="1007" y="599"/>
                  </a:lnTo>
                  <a:lnTo>
                    <a:pt x="1003" y="606"/>
                  </a:lnTo>
                  <a:lnTo>
                    <a:pt x="1001" y="611"/>
                  </a:lnTo>
                  <a:lnTo>
                    <a:pt x="1000" y="616"/>
                  </a:lnTo>
                  <a:lnTo>
                    <a:pt x="1000" y="638"/>
                  </a:lnTo>
                  <a:lnTo>
                    <a:pt x="1000" y="638"/>
                  </a:lnTo>
                  <a:lnTo>
                    <a:pt x="1001" y="665"/>
                  </a:lnTo>
                  <a:lnTo>
                    <a:pt x="1001" y="665"/>
                  </a:lnTo>
                  <a:lnTo>
                    <a:pt x="1022" y="675"/>
                  </a:lnTo>
                  <a:lnTo>
                    <a:pt x="1022" y="675"/>
                  </a:lnTo>
                  <a:lnTo>
                    <a:pt x="1032" y="638"/>
                  </a:lnTo>
                  <a:lnTo>
                    <a:pt x="1040" y="607"/>
                  </a:lnTo>
                  <a:lnTo>
                    <a:pt x="1040" y="607"/>
                  </a:lnTo>
                  <a:lnTo>
                    <a:pt x="1042" y="594"/>
                  </a:lnTo>
                  <a:lnTo>
                    <a:pt x="1043" y="580"/>
                  </a:lnTo>
                  <a:lnTo>
                    <a:pt x="1045" y="545"/>
                  </a:lnTo>
                  <a:lnTo>
                    <a:pt x="1048" y="527"/>
                  </a:lnTo>
                  <a:lnTo>
                    <a:pt x="1050" y="511"/>
                  </a:lnTo>
                  <a:lnTo>
                    <a:pt x="1054" y="496"/>
                  </a:lnTo>
                  <a:lnTo>
                    <a:pt x="1056" y="489"/>
                  </a:lnTo>
                  <a:lnTo>
                    <a:pt x="1059" y="483"/>
                  </a:lnTo>
                  <a:lnTo>
                    <a:pt x="1059" y="483"/>
                  </a:lnTo>
                  <a:lnTo>
                    <a:pt x="1076" y="457"/>
                  </a:lnTo>
                  <a:lnTo>
                    <a:pt x="1095" y="429"/>
                  </a:lnTo>
                  <a:lnTo>
                    <a:pt x="1113" y="403"/>
                  </a:lnTo>
                  <a:lnTo>
                    <a:pt x="1121" y="393"/>
                  </a:lnTo>
                  <a:lnTo>
                    <a:pt x="1127" y="387"/>
                  </a:lnTo>
                  <a:lnTo>
                    <a:pt x="1127" y="387"/>
                  </a:lnTo>
                  <a:lnTo>
                    <a:pt x="1133" y="382"/>
                  </a:lnTo>
                  <a:lnTo>
                    <a:pt x="1144" y="375"/>
                  </a:lnTo>
                  <a:lnTo>
                    <a:pt x="1167" y="360"/>
                  </a:lnTo>
                  <a:lnTo>
                    <a:pt x="1191" y="344"/>
                  </a:lnTo>
                  <a:lnTo>
                    <a:pt x="1203" y="337"/>
                  </a:lnTo>
                  <a:lnTo>
                    <a:pt x="1203" y="337"/>
                  </a:lnTo>
                  <a:lnTo>
                    <a:pt x="1215" y="325"/>
                  </a:lnTo>
                  <a:lnTo>
                    <a:pt x="1209" y="304"/>
                  </a:lnTo>
                  <a:lnTo>
                    <a:pt x="1209" y="304"/>
                  </a:lnTo>
                  <a:lnTo>
                    <a:pt x="1197" y="312"/>
                  </a:lnTo>
                  <a:lnTo>
                    <a:pt x="1197" y="312"/>
                  </a:lnTo>
                  <a:close/>
                  <a:moveTo>
                    <a:pt x="1253" y="331"/>
                  </a:moveTo>
                  <a:lnTo>
                    <a:pt x="1253" y="331"/>
                  </a:lnTo>
                  <a:lnTo>
                    <a:pt x="1187" y="382"/>
                  </a:lnTo>
                  <a:lnTo>
                    <a:pt x="1187" y="382"/>
                  </a:lnTo>
                  <a:lnTo>
                    <a:pt x="1180" y="388"/>
                  </a:lnTo>
                  <a:lnTo>
                    <a:pt x="1176" y="395"/>
                  </a:lnTo>
                  <a:lnTo>
                    <a:pt x="1171" y="404"/>
                  </a:lnTo>
                  <a:lnTo>
                    <a:pt x="1166" y="418"/>
                  </a:lnTo>
                  <a:lnTo>
                    <a:pt x="1166" y="418"/>
                  </a:lnTo>
                  <a:lnTo>
                    <a:pt x="1160" y="431"/>
                  </a:lnTo>
                  <a:lnTo>
                    <a:pt x="1154" y="441"/>
                  </a:lnTo>
                  <a:lnTo>
                    <a:pt x="1146" y="449"/>
                  </a:lnTo>
                  <a:lnTo>
                    <a:pt x="1135" y="460"/>
                  </a:lnTo>
                  <a:lnTo>
                    <a:pt x="1135" y="460"/>
                  </a:lnTo>
                  <a:lnTo>
                    <a:pt x="1125" y="469"/>
                  </a:lnTo>
                  <a:lnTo>
                    <a:pt x="1118" y="475"/>
                  </a:lnTo>
                  <a:lnTo>
                    <a:pt x="1114" y="477"/>
                  </a:lnTo>
                  <a:lnTo>
                    <a:pt x="1110" y="480"/>
                  </a:lnTo>
                  <a:lnTo>
                    <a:pt x="1103" y="493"/>
                  </a:lnTo>
                  <a:lnTo>
                    <a:pt x="1103" y="493"/>
                  </a:lnTo>
                  <a:lnTo>
                    <a:pt x="1095" y="505"/>
                  </a:lnTo>
                  <a:lnTo>
                    <a:pt x="1089" y="514"/>
                  </a:lnTo>
                  <a:lnTo>
                    <a:pt x="1086" y="521"/>
                  </a:lnTo>
                  <a:lnTo>
                    <a:pt x="1082" y="531"/>
                  </a:lnTo>
                  <a:lnTo>
                    <a:pt x="1073" y="564"/>
                  </a:lnTo>
                  <a:lnTo>
                    <a:pt x="1073" y="564"/>
                  </a:lnTo>
                  <a:lnTo>
                    <a:pt x="1054" y="639"/>
                  </a:lnTo>
                  <a:lnTo>
                    <a:pt x="1054" y="639"/>
                  </a:lnTo>
                  <a:lnTo>
                    <a:pt x="1050" y="647"/>
                  </a:lnTo>
                  <a:lnTo>
                    <a:pt x="1046" y="654"/>
                  </a:lnTo>
                  <a:lnTo>
                    <a:pt x="1043" y="660"/>
                  </a:lnTo>
                  <a:lnTo>
                    <a:pt x="1040" y="669"/>
                  </a:lnTo>
                  <a:lnTo>
                    <a:pt x="1040" y="669"/>
                  </a:lnTo>
                  <a:lnTo>
                    <a:pt x="1037" y="685"/>
                  </a:lnTo>
                  <a:lnTo>
                    <a:pt x="1037" y="685"/>
                  </a:lnTo>
                  <a:lnTo>
                    <a:pt x="1049" y="694"/>
                  </a:lnTo>
                  <a:lnTo>
                    <a:pt x="1061" y="706"/>
                  </a:lnTo>
                  <a:lnTo>
                    <a:pt x="1061" y="706"/>
                  </a:lnTo>
                  <a:lnTo>
                    <a:pt x="1071" y="694"/>
                  </a:lnTo>
                  <a:lnTo>
                    <a:pt x="1081" y="681"/>
                  </a:lnTo>
                  <a:lnTo>
                    <a:pt x="1088" y="669"/>
                  </a:lnTo>
                  <a:lnTo>
                    <a:pt x="1090" y="663"/>
                  </a:lnTo>
                  <a:lnTo>
                    <a:pt x="1091" y="658"/>
                  </a:lnTo>
                  <a:lnTo>
                    <a:pt x="1091" y="658"/>
                  </a:lnTo>
                  <a:lnTo>
                    <a:pt x="1091" y="652"/>
                  </a:lnTo>
                  <a:lnTo>
                    <a:pt x="1090" y="647"/>
                  </a:lnTo>
                  <a:lnTo>
                    <a:pt x="1089" y="644"/>
                  </a:lnTo>
                  <a:lnTo>
                    <a:pt x="1088" y="639"/>
                  </a:lnTo>
                  <a:lnTo>
                    <a:pt x="1089" y="632"/>
                  </a:lnTo>
                  <a:lnTo>
                    <a:pt x="1091" y="622"/>
                  </a:lnTo>
                  <a:lnTo>
                    <a:pt x="1096" y="608"/>
                  </a:lnTo>
                  <a:lnTo>
                    <a:pt x="1105" y="588"/>
                  </a:lnTo>
                  <a:lnTo>
                    <a:pt x="1105" y="588"/>
                  </a:lnTo>
                  <a:lnTo>
                    <a:pt x="1141" y="512"/>
                  </a:lnTo>
                  <a:lnTo>
                    <a:pt x="1153" y="487"/>
                  </a:lnTo>
                  <a:lnTo>
                    <a:pt x="1158" y="480"/>
                  </a:lnTo>
                  <a:lnTo>
                    <a:pt x="1161" y="474"/>
                  </a:lnTo>
                  <a:lnTo>
                    <a:pt x="1161" y="474"/>
                  </a:lnTo>
                  <a:lnTo>
                    <a:pt x="1170" y="466"/>
                  </a:lnTo>
                  <a:lnTo>
                    <a:pt x="1182" y="457"/>
                  </a:lnTo>
                  <a:lnTo>
                    <a:pt x="1187" y="451"/>
                  </a:lnTo>
                  <a:lnTo>
                    <a:pt x="1195" y="445"/>
                  </a:lnTo>
                  <a:lnTo>
                    <a:pt x="1201" y="437"/>
                  </a:lnTo>
                  <a:lnTo>
                    <a:pt x="1205" y="429"/>
                  </a:lnTo>
                  <a:lnTo>
                    <a:pt x="1205" y="429"/>
                  </a:lnTo>
                  <a:lnTo>
                    <a:pt x="1216" y="410"/>
                  </a:lnTo>
                  <a:lnTo>
                    <a:pt x="1225" y="393"/>
                  </a:lnTo>
                  <a:lnTo>
                    <a:pt x="1235" y="379"/>
                  </a:lnTo>
                  <a:lnTo>
                    <a:pt x="1244" y="368"/>
                  </a:lnTo>
                  <a:lnTo>
                    <a:pt x="1244" y="368"/>
                  </a:lnTo>
                  <a:lnTo>
                    <a:pt x="1255" y="357"/>
                  </a:lnTo>
                  <a:lnTo>
                    <a:pt x="1269" y="344"/>
                  </a:lnTo>
                  <a:lnTo>
                    <a:pt x="1274" y="335"/>
                  </a:lnTo>
                  <a:lnTo>
                    <a:pt x="1241" y="353"/>
                  </a:lnTo>
                  <a:lnTo>
                    <a:pt x="1253" y="331"/>
                  </a:lnTo>
                  <a:close/>
                  <a:moveTo>
                    <a:pt x="1267" y="404"/>
                  </a:moveTo>
                  <a:lnTo>
                    <a:pt x="1267" y="404"/>
                  </a:lnTo>
                  <a:lnTo>
                    <a:pt x="1242" y="422"/>
                  </a:lnTo>
                  <a:lnTo>
                    <a:pt x="1229" y="432"/>
                  </a:lnTo>
                  <a:lnTo>
                    <a:pt x="1218" y="443"/>
                  </a:lnTo>
                  <a:lnTo>
                    <a:pt x="1218" y="443"/>
                  </a:lnTo>
                  <a:lnTo>
                    <a:pt x="1203" y="462"/>
                  </a:lnTo>
                  <a:lnTo>
                    <a:pt x="1189" y="481"/>
                  </a:lnTo>
                  <a:lnTo>
                    <a:pt x="1166" y="511"/>
                  </a:lnTo>
                  <a:lnTo>
                    <a:pt x="1166" y="511"/>
                  </a:lnTo>
                  <a:lnTo>
                    <a:pt x="1152" y="532"/>
                  </a:lnTo>
                  <a:lnTo>
                    <a:pt x="1144" y="545"/>
                  </a:lnTo>
                  <a:lnTo>
                    <a:pt x="1137" y="559"/>
                  </a:lnTo>
                  <a:lnTo>
                    <a:pt x="1137" y="559"/>
                  </a:lnTo>
                  <a:lnTo>
                    <a:pt x="1132" y="573"/>
                  </a:lnTo>
                  <a:lnTo>
                    <a:pt x="1132" y="573"/>
                  </a:lnTo>
                  <a:lnTo>
                    <a:pt x="1119" y="616"/>
                  </a:lnTo>
                  <a:lnTo>
                    <a:pt x="1119" y="616"/>
                  </a:lnTo>
                  <a:lnTo>
                    <a:pt x="1101" y="673"/>
                  </a:lnTo>
                  <a:lnTo>
                    <a:pt x="1091" y="698"/>
                  </a:lnTo>
                  <a:lnTo>
                    <a:pt x="1091" y="698"/>
                  </a:lnTo>
                  <a:lnTo>
                    <a:pt x="1089" y="706"/>
                  </a:lnTo>
                  <a:lnTo>
                    <a:pt x="1084" y="713"/>
                  </a:lnTo>
                  <a:lnTo>
                    <a:pt x="1078" y="723"/>
                  </a:lnTo>
                  <a:lnTo>
                    <a:pt x="1078" y="723"/>
                  </a:lnTo>
                  <a:lnTo>
                    <a:pt x="1087" y="734"/>
                  </a:lnTo>
                  <a:lnTo>
                    <a:pt x="1093" y="742"/>
                  </a:lnTo>
                  <a:lnTo>
                    <a:pt x="1093" y="742"/>
                  </a:lnTo>
                  <a:lnTo>
                    <a:pt x="1099" y="736"/>
                  </a:lnTo>
                  <a:lnTo>
                    <a:pt x="1105" y="731"/>
                  </a:lnTo>
                  <a:lnTo>
                    <a:pt x="1109" y="723"/>
                  </a:lnTo>
                  <a:lnTo>
                    <a:pt x="1141" y="625"/>
                  </a:lnTo>
                  <a:lnTo>
                    <a:pt x="1141" y="625"/>
                  </a:lnTo>
                  <a:lnTo>
                    <a:pt x="1145" y="611"/>
                  </a:lnTo>
                  <a:lnTo>
                    <a:pt x="1155" y="576"/>
                  </a:lnTo>
                  <a:lnTo>
                    <a:pt x="1163" y="557"/>
                  </a:lnTo>
                  <a:lnTo>
                    <a:pt x="1170" y="539"/>
                  </a:lnTo>
                  <a:lnTo>
                    <a:pt x="1177" y="526"/>
                  </a:lnTo>
                  <a:lnTo>
                    <a:pt x="1180" y="520"/>
                  </a:lnTo>
                  <a:lnTo>
                    <a:pt x="1184" y="518"/>
                  </a:lnTo>
                  <a:lnTo>
                    <a:pt x="1184" y="518"/>
                  </a:lnTo>
                  <a:lnTo>
                    <a:pt x="1215" y="498"/>
                  </a:lnTo>
                  <a:lnTo>
                    <a:pt x="1229" y="488"/>
                  </a:lnTo>
                  <a:lnTo>
                    <a:pt x="1238" y="481"/>
                  </a:lnTo>
                  <a:lnTo>
                    <a:pt x="1238" y="481"/>
                  </a:lnTo>
                  <a:lnTo>
                    <a:pt x="1244" y="473"/>
                  </a:lnTo>
                  <a:lnTo>
                    <a:pt x="1253" y="461"/>
                  </a:lnTo>
                  <a:lnTo>
                    <a:pt x="1261" y="449"/>
                  </a:lnTo>
                  <a:lnTo>
                    <a:pt x="1266" y="443"/>
                  </a:lnTo>
                  <a:lnTo>
                    <a:pt x="1270" y="439"/>
                  </a:lnTo>
                  <a:lnTo>
                    <a:pt x="1270" y="439"/>
                  </a:lnTo>
                  <a:lnTo>
                    <a:pt x="1295" y="422"/>
                  </a:lnTo>
                  <a:lnTo>
                    <a:pt x="1295" y="422"/>
                  </a:lnTo>
                  <a:lnTo>
                    <a:pt x="1300" y="403"/>
                  </a:lnTo>
                  <a:lnTo>
                    <a:pt x="1291" y="399"/>
                  </a:lnTo>
                  <a:lnTo>
                    <a:pt x="1255" y="420"/>
                  </a:lnTo>
                  <a:lnTo>
                    <a:pt x="1267" y="404"/>
                  </a:lnTo>
                  <a:close/>
                  <a:moveTo>
                    <a:pt x="1301" y="449"/>
                  </a:moveTo>
                  <a:lnTo>
                    <a:pt x="1301" y="449"/>
                  </a:lnTo>
                  <a:lnTo>
                    <a:pt x="1287" y="467"/>
                  </a:lnTo>
                  <a:lnTo>
                    <a:pt x="1275" y="479"/>
                  </a:lnTo>
                  <a:lnTo>
                    <a:pt x="1275" y="479"/>
                  </a:lnTo>
                  <a:lnTo>
                    <a:pt x="1266" y="487"/>
                  </a:lnTo>
                  <a:lnTo>
                    <a:pt x="1255" y="495"/>
                  </a:lnTo>
                  <a:lnTo>
                    <a:pt x="1229" y="513"/>
                  </a:lnTo>
                  <a:lnTo>
                    <a:pt x="1229" y="513"/>
                  </a:lnTo>
                  <a:lnTo>
                    <a:pt x="1216" y="521"/>
                  </a:lnTo>
                  <a:lnTo>
                    <a:pt x="1208" y="525"/>
                  </a:lnTo>
                  <a:lnTo>
                    <a:pt x="1202" y="530"/>
                  </a:lnTo>
                  <a:lnTo>
                    <a:pt x="1196" y="534"/>
                  </a:lnTo>
                  <a:lnTo>
                    <a:pt x="1196" y="534"/>
                  </a:lnTo>
                  <a:lnTo>
                    <a:pt x="1192" y="538"/>
                  </a:lnTo>
                  <a:lnTo>
                    <a:pt x="1187" y="542"/>
                  </a:lnTo>
                  <a:lnTo>
                    <a:pt x="1183" y="549"/>
                  </a:lnTo>
                  <a:lnTo>
                    <a:pt x="1176" y="564"/>
                  </a:lnTo>
                  <a:lnTo>
                    <a:pt x="1176" y="564"/>
                  </a:lnTo>
                  <a:lnTo>
                    <a:pt x="1170" y="580"/>
                  </a:lnTo>
                  <a:lnTo>
                    <a:pt x="1165" y="593"/>
                  </a:lnTo>
                  <a:lnTo>
                    <a:pt x="1161" y="606"/>
                  </a:lnTo>
                  <a:lnTo>
                    <a:pt x="1157" y="625"/>
                  </a:lnTo>
                  <a:lnTo>
                    <a:pt x="1157" y="625"/>
                  </a:lnTo>
                  <a:lnTo>
                    <a:pt x="1151" y="653"/>
                  </a:lnTo>
                  <a:lnTo>
                    <a:pt x="1148" y="666"/>
                  </a:lnTo>
                  <a:lnTo>
                    <a:pt x="1148" y="666"/>
                  </a:lnTo>
                  <a:lnTo>
                    <a:pt x="1142" y="688"/>
                  </a:lnTo>
                  <a:lnTo>
                    <a:pt x="1139" y="702"/>
                  </a:lnTo>
                  <a:lnTo>
                    <a:pt x="1139" y="702"/>
                  </a:lnTo>
                  <a:lnTo>
                    <a:pt x="1161" y="647"/>
                  </a:lnTo>
                  <a:lnTo>
                    <a:pt x="1177" y="607"/>
                  </a:lnTo>
                  <a:lnTo>
                    <a:pt x="1185" y="583"/>
                  </a:lnTo>
                  <a:lnTo>
                    <a:pt x="1185" y="583"/>
                  </a:lnTo>
                  <a:lnTo>
                    <a:pt x="1189" y="573"/>
                  </a:lnTo>
                  <a:lnTo>
                    <a:pt x="1195" y="558"/>
                  </a:lnTo>
                  <a:lnTo>
                    <a:pt x="1202" y="545"/>
                  </a:lnTo>
                  <a:lnTo>
                    <a:pt x="1206" y="540"/>
                  </a:lnTo>
                  <a:lnTo>
                    <a:pt x="1211" y="536"/>
                  </a:lnTo>
                  <a:lnTo>
                    <a:pt x="1211" y="536"/>
                  </a:lnTo>
                  <a:lnTo>
                    <a:pt x="1225" y="529"/>
                  </a:lnTo>
                  <a:lnTo>
                    <a:pt x="1243" y="519"/>
                  </a:lnTo>
                  <a:lnTo>
                    <a:pt x="1261" y="512"/>
                  </a:lnTo>
                  <a:lnTo>
                    <a:pt x="1273" y="507"/>
                  </a:lnTo>
                  <a:lnTo>
                    <a:pt x="1273" y="507"/>
                  </a:lnTo>
                  <a:lnTo>
                    <a:pt x="1286" y="502"/>
                  </a:lnTo>
                  <a:lnTo>
                    <a:pt x="1310" y="492"/>
                  </a:lnTo>
                  <a:lnTo>
                    <a:pt x="1332" y="481"/>
                  </a:lnTo>
                  <a:lnTo>
                    <a:pt x="1339" y="475"/>
                  </a:lnTo>
                  <a:lnTo>
                    <a:pt x="1343" y="472"/>
                  </a:lnTo>
                  <a:lnTo>
                    <a:pt x="1343" y="472"/>
                  </a:lnTo>
                  <a:lnTo>
                    <a:pt x="1343" y="467"/>
                  </a:lnTo>
                  <a:lnTo>
                    <a:pt x="1310" y="477"/>
                  </a:lnTo>
                  <a:lnTo>
                    <a:pt x="1318" y="442"/>
                  </a:lnTo>
                  <a:lnTo>
                    <a:pt x="1318" y="442"/>
                  </a:lnTo>
                  <a:lnTo>
                    <a:pt x="1313" y="444"/>
                  </a:lnTo>
                  <a:lnTo>
                    <a:pt x="1301" y="449"/>
                  </a:lnTo>
                  <a:lnTo>
                    <a:pt x="1301" y="449"/>
                  </a:lnTo>
                  <a:close/>
                  <a:moveTo>
                    <a:pt x="1346" y="492"/>
                  </a:moveTo>
                  <a:lnTo>
                    <a:pt x="1346" y="492"/>
                  </a:lnTo>
                  <a:lnTo>
                    <a:pt x="1273" y="530"/>
                  </a:lnTo>
                  <a:lnTo>
                    <a:pt x="1273" y="530"/>
                  </a:lnTo>
                  <a:lnTo>
                    <a:pt x="1263" y="533"/>
                  </a:lnTo>
                  <a:lnTo>
                    <a:pt x="1255" y="536"/>
                  </a:lnTo>
                  <a:lnTo>
                    <a:pt x="1249" y="538"/>
                  </a:lnTo>
                  <a:lnTo>
                    <a:pt x="1244" y="540"/>
                  </a:lnTo>
                  <a:lnTo>
                    <a:pt x="1244" y="540"/>
                  </a:lnTo>
                  <a:lnTo>
                    <a:pt x="1243" y="540"/>
                  </a:lnTo>
                  <a:lnTo>
                    <a:pt x="1241" y="540"/>
                  </a:lnTo>
                  <a:lnTo>
                    <a:pt x="1237" y="543"/>
                  </a:lnTo>
                  <a:lnTo>
                    <a:pt x="1227" y="553"/>
                  </a:lnTo>
                  <a:lnTo>
                    <a:pt x="1227" y="553"/>
                  </a:lnTo>
                  <a:lnTo>
                    <a:pt x="1208" y="571"/>
                  </a:lnTo>
                  <a:lnTo>
                    <a:pt x="1203" y="578"/>
                  </a:lnTo>
                  <a:lnTo>
                    <a:pt x="1198" y="589"/>
                  </a:lnTo>
                  <a:lnTo>
                    <a:pt x="1198" y="589"/>
                  </a:lnTo>
                  <a:lnTo>
                    <a:pt x="1193" y="603"/>
                  </a:lnTo>
                  <a:lnTo>
                    <a:pt x="1190" y="614"/>
                  </a:lnTo>
                  <a:lnTo>
                    <a:pt x="1187" y="625"/>
                  </a:lnTo>
                  <a:lnTo>
                    <a:pt x="1183" y="635"/>
                  </a:lnTo>
                  <a:lnTo>
                    <a:pt x="1183" y="635"/>
                  </a:lnTo>
                  <a:lnTo>
                    <a:pt x="1178" y="649"/>
                  </a:lnTo>
                  <a:lnTo>
                    <a:pt x="1173" y="662"/>
                  </a:lnTo>
                  <a:lnTo>
                    <a:pt x="1170" y="677"/>
                  </a:lnTo>
                  <a:lnTo>
                    <a:pt x="1164" y="690"/>
                  </a:lnTo>
                  <a:lnTo>
                    <a:pt x="1164" y="690"/>
                  </a:lnTo>
                  <a:lnTo>
                    <a:pt x="1161" y="700"/>
                  </a:lnTo>
                  <a:lnTo>
                    <a:pt x="1161" y="704"/>
                  </a:lnTo>
                  <a:lnTo>
                    <a:pt x="1160" y="708"/>
                  </a:lnTo>
                  <a:lnTo>
                    <a:pt x="1154" y="715"/>
                  </a:lnTo>
                  <a:lnTo>
                    <a:pt x="1154" y="715"/>
                  </a:lnTo>
                  <a:lnTo>
                    <a:pt x="1144" y="727"/>
                  </a:lnTo>
                  <a:lnTo>
                    <a:pt x="1131" y="740"/>
                  </a:lnTo>
                  <a:lnTo>
                    <a:pt x="1110" y="758"/>
                  </a:lnTo>
                  <a:lnTo>
                    <a:pt x="1110" y="758"/>
                  </a:lnTo>
                  <a:lnTo>
                    <a:pt x="1106" y="761"/>
                  </a:lnTo>
                  <a:lnTo>
                    <a:pt x="1094" y="767"/>
                  </a:lnTo>
                  <a:lnTo>
                    <a:pt x="1094" y="767"/>
                  </a:lnTo>
                  <a:lnTo>
                    <a:pt x="1087" y="792"/>
                  </a:lnTo>
                  <a:lnTo>
                    <a:pt x="1087" y="792"/>
                  </a:lnTo>
                  <a:lnTo>
                    <a:pt x="1094" y="790"/>
                  </a:lnTo>
                  <a:lnTo>
                    <a:pt x="1100" y="788"/>
                  </a:lnTo>
                  <a:lnTo>
                    <a:pt x="1100" y="788"/>
                  </a:lnTo>
                  <a:lnTo>
                    <a:pt x="1106" y="780"/>
                  </a:lnTo>
                  <a:lnTo>
                    <a:pt x="1115" y="770"/>
                  </a:lnTo>
                  <a:lnTo>
                    <a:pt x="1140" y="738"/>
                  </a:lnTo>
                  <a:lnTo>
                    <a:pt x="1177" y="688"/>
                  </a:lnTo>
                  <a:lnTo>
                    <a:pt x="1177" y="688"/>
                  </a:lnTo>
                  <a:lnTo>
                    <a:pt x="1179" y="683"/>
                  </a:lnTo>
                  <a:lnTo>
                    <a:pt x="1183" y="671"/>
                  </a:lnTo>
                  <a:lnTo>
                    <a:pt x="1192" y="639"/>
                  </a:lnTo>
                  <a:lnTo>
                    <a:pt x="1198" y="621"/>
                  </a:lnTo>
                  <a:lnTo>
                    <a:pt x="1204" y="605"/>
                  </a:lnTo>
                  <a:lnTo>
                    <a:pt x="1211" y="592"/>
                  </a:lnTo>
                  <a:lnTo>
                    <a:pt x="1215" y="586"/>
                  </a:lnTo>
                  <a:lnTo>
                    <a:pt x="1218" y="582"/>
                  </a:lnTo>
                  <a:lnTo>
                    <a:pt x="1218" y="582"/>
                  </a:lnTo>
                  <a:lnTo>
                    <a:pt x="1240" y="561"/>
                  </a:lnTo>
                  <a:lnTo>
                    <a:pt x="1248" y="553"/>
                  </a:lnTo>
                  <a:lnTo>
                    <a:pt x="1256" y="549"/>
                  </a:lnTo>
                  <a:lnTo>
                    <a:pt x="1256" y="549"/>
                  </a:lnTo>
                  <a:lnTo>
                    <a:pt x="1293" y="533"/>
                  </a:lnTo>
                  <a:lnTo>
                    <a:pt x="1313" y="525"/>
                  </a:lnTo>
                  <a:lnTo>
                    <a:pt x="1323" y="521"/>
                  </a:lnTo>
                  <a:lnTo>
                    <a:pt x="1330" y="520"/>
                  </a:lnTo>
                  <a:lnTo>
                    <a:pt x="1330" y="520"/>
                  </a:lnTo>
                  <a:lnTo>
                    <a:pt x="1344" y="518"/>
                  </a:lnTo>
                  <a:lnTo>
                    <a:pt x="1368" y="513"/>
                  </a:lnTo>
                  <a:lnTo>
                    <a:pt x="1372" y="502"/>
                  </a:lnTo>
                  <a:lnTo>
                    <a:pt x="1346" y="499"/>
                  </a:lnTo>
                  <a:lnTo>
                    <a:pt x="1346" y="492"/>
                  </a:lnTo>
                  <a:close/>
                  <a:moveTo>
                    <a:pt x="1502" y="557"/>
                  </a:moveTo>
                  <a:lnTo>
                    <a:pt x="1502" y="557"/>
                  </a:lnTo>
                  <a:lnTo>
                    <a:pt x="1512" y="577"/>
                  </a:lnTo>
                  <a:lnTo>
                    <a:pt x="1512" y="577"/>
                  </a:lnTo>
                  <a:lnTo>
                    <a:pt x="1516" y="586"/>
                  </a:lnTo>
                  <a:lnTo>
                    <a:pt x="1518" y="594"/>
                  </a:lnTo>
                  <a:lnTo>
                    <a:pt x="1523" y="609"/>
                  </a:lnTo>
                  <a:lnTo>
                    <a:pt x="1523" y="609"/>
                  </a:lnTo>
                  <a:lnTo>
                    <a:pt x="1536" y="594"/>
                  </a:lnTo>
                  <a:lnTo>
                    <a:pt x="1548" y="577"/>
                  </a:lnTo>
                  <a:lnTo>
                    <a:pt x="1559" y="561"/>
                  </a:lnTo>
                  <a:lnTo>
                    <a:pt x="1568" y="545"/>
                  </a:lnTo>
                  <a:lnTo>
                    <a:pt x="1568" y="545"/>
                  </a:lnTo>
                  <a:lnTo>
                    <a:pt x="1560" y="540"/>
                  </a:lnTo>
                  <a:lnTo>
                    <a:pt x="1560" y="540"/>
                  </a:lnTo>
                  <a:lnTo>
                    <a:pt x="1544" y="534"/>
                  </a:lnTo>
                  <a:lnTo>
                    <a:pt x="1544" y="534"/>
                  </a:lnTo>
                  <a:lnTo>
                    <a:pt x="1524" y="546"/>
                  </a:lnTo>
                  <a:lnTo>
                    <a:pt x="1514" y="552"/>
                  </a:lnTo>
                  <a:lnTo>
                    <a:pt x="1502" y="557"/>
                  </a:lnTo>
                  <a:lnTo>
                    <a:pt x="1502" y="557"/>
                  </a:lnTo>
                  <a:close/>
                  <a:moveTo>
                    <a:pt x="1566" y="520"/>
                  </a:moveTo>
                  <a:lnTo>
                    <a:pt x="1576" y="527"/>
                  </a:lnTo>
                  <a:lnTo>
                    <a:pt x="1576" y="527"/>
                  </a:lnTo>
                  <a:lnTo>
                    <a:pt x="1579" y="519"/>
                  </a:lnTo>
                  <a:lnTo>
                    <a:pt x="1579" y="517"/>
                  </a:lnTo>
                  <a:lnTo>
                    <a:pt x="1578" y="515"/>
                  </a:lnTo>
                  <a:lnTo>
                    <a:pt x="1578" y="515"/>
                  </a:lnTo>
                  <a:lnTo>
                    <a:pt x="1573" y="517"/>
                  </a:lnTo>
                  <a:lnTo>
                    <a:pt x="1566" y="520"/>
                  </a:lnTo>
                  <a:lnTo>
                    <a:pt x="1566" y="520"/>
                  </a:lnTo>
                  <a:close/>
                  <a:moveTo>
                    <a:pt x="1235" y="696"/>
                  </a:moveTo>
                  <a:lnTo>
                    <a:pt x="1235" y="696"/>
                  </a:lnTo>
                  <a:lnTo>
                    <a:pt x="1227" y="698"/>
                  </a:lnTo>
                  <a:lnTo>
                    <a:pt x="1212" y="702"/>
                  </a:lnTo>
                  <a:lnTo>
                    <a:pt x="1204" y="704"/>
                  </a:lnTo>
                  <a:lnTo>
                    <a:pt x="1197" y="708"/>
                  </a:lnTo>
                  <a:lnTo>
                    <a:pt x="1190" y="713"/>
                  </a:lnTo>
                  <a:lnTo>
                    <a:pt x="1185" y="717"/>
                  </a:lnTo>
                  <a:lnTo>
                    <a:pt x="1185" y="717"/>
                  </a:lnTo>
                  <a:lnTo>
                    <a:pt x="1179" y="727"/>
                  </a:lnTo>
                  <a:lnTo>
                    <a:pt x="1174" y="735"/>
                  </a:lnTo>
                  <a:lnTo>
                    <a:pt x="1164" y="757"/>
                  </a:lnTo>
                  <a:lnTo>
                    <a:pt x="1164" y="757"/>
                  </a:lnTo>
                  <a:lnTo>
                    <a:pt x="1155" y="774"/>
                  </a:lnTo>
                  <a:lnTo>
                    <a:pt x="1151" y="782"/>
                  </a:lnTo>
                  <a:lnTo>
                    <a:pt x="1142" y="793"/>
                  </a:lnTo>
                  <a:lnTo>
                    <a:pt x="1142" y="793"/>
                  </a:lnTo>
                  <a:lnTo>
                    <a:pt x="1132" y="808"/>
                  </a:lnTo>
                  <a:lnTo>
                    <a:pt x="1123" y="818"/>
                  </a:lnTo>
                  <a:lnTo>
                    <a:pt x="1113" y="828"/>
                  </a:lnTo>
                  <a:lnTo>
                    <a:pt x="1107" y="833"/>
                  </a:lnTo>
                  <a:lnTo>
                    <a:pt x="1099" y="837"/>
                  </a:lnTo>
                  <a:lnTo>
                    <a:pt x="1099" y="837"/>
                  </a:lnTo>
                  <a:lnTo>
                    <a:pt x="1074" y="851"/>
                  </a:lnTo>
                  <a:lnTo>
                    <a:pt x="1074" y="851"/>
                  </a:lnTo>
                  <a:lnTo>
                    <a:pt x="1073" y="861"/>
                  </a:lnTo>
                  <a:lnTo>
                    <a:pt x="1073" y="871"/>
                  </a:lnTo>
                  <a:lnTo>
                    <a:pt x="1074" y="870"/>
                  </a:lnTo>
                  <a:lnTo>
                    <a:pt x="1074" y="870"/>
                  </a:lnTo>
                  <a:lnTo>
                    <a:pt x="1091" y="866"/>
                  </a:lnTo>
                  <a:lnTo>
                    <a:pt x="1106" y="862"/>
                  </a:lnTo>
                  <a:lnTo>
                    <a:pt x="1113" y="861"/>
                  </a:lnTo>
                  <a:lnTo>
                    <a:pt x="1119" y="858"/>
                  </a:lnTo>
                  <a:lnTo>
                    <a:pt x="1119" y="858"/>
                  </a:lnTo>
                  <a:lnTo>
                    <a:pt x="1132" y="851"/>
                  </a:lnTo>
                  <a:lnTo>
                    <a:pt x="1148" y="840"/>
                  </a:lnTo>
                  <a:lnTo>
                    <a:pt x="1164" y="829"/>
                  </a:lnTo>
                  <a:lnTo>
                    <a:pt x="1170" y="823"/>
                  </a:lnTo>
                  <a:lnTo>
                    <a:pt x="1174" y="818"/>
                  </a:lnTo>
                  <a:lnTo>
                    <a:pt x="1174" y="818"/>
                  </a:lnTo>
                  <a:lnTo>
                    <a:pt x="1185" y="799"/>
                  </a:lnTo>
                  <a:lnTo>
                    <a:pt x="1190" y="790"/>
                  </a:lnTo>
                  <a:lnTo>
                    <a:pt x="1192" y="783"/>
                  </a:lnTo>
                  <a:lnTo>
                    <a:pt x="1192" y="783"/>
                  </a:lnTo>
                  <a:lnTo>
                    <a:pt x="1196" y="767"/>
                  </a:lnTo>
                  <a:lnTo>
                    <a:pt x="1198" y="760"/>
                  </a:lnTo>
                  <a:lnTo>
                    <a:pt x="1199" y="758"/>
                  </a:lnTo>
                  <a:lnTo>
                    <a:pt x="1202" y="755"/>
                  </a:lnTo>
                  <a:lnTo>
                    <a:pt x="1202" y="755"/>
                  </a:lnTo>
                  <a:lnTo>
                    <a:pt x="1208" y="750"/>
                  </a:lnTo>
                  <a:lnTo>
                    <a:pt x="1215" y="740"/>
                  </a:lnTo>
                  <a:lnTo>
                    <a:pt x="1221" y="731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15" y="731"/>
                  </a:lnTo>
                  <a:lnTo>
                    <a:pt x="1205" y="738"/>
                  </a:lnTo>
                  <a:lnTo>
                    <a:pt x="1199" y="744"/>
                  </a:lnTo>
                  <a:lnTo>
                    <a:pt x="1195" y="750"/>
                  </a:lnTo>
                  <a:lnTo>
                    <a:pt x="1190" y="755"/>
                  </a:lnTo>
                  <a:lnTo>
                    <a:pt x="1186" y="764"/>
                  </a:lnTo>
                  <a:lnTo>
                    <a:pt x="1186" y="764"/>
                  </a:lnTo>
                  <a:lnTo>
                    <a:pt x="1179" y="780"/>
                  </a:lnTo>
                  <a:lnTo>
                    <a:pt x="1169" y="799"/>
                  </a:lnTo>
                  <a:lnTo>
                    <a:pt x="1169" y="799"/>
                  </a:lnTo>
                  <a:lnTo>
                    <a:pt x="1161" y="814"/>
                  </a:lnTo>
                  <a:lnTo>
                    <a:pt x="1159" y="822"/>
                  </a:lnTo>
                  <a:lnTo>
                    <a:pt x="1155" y="827"/>
                  </a:lnTo>
                  <a:lnTo>
                    <a:pt x="1148" y="830"/>
                  </a:lnTo>
                  <a:lnTo>
                    <a:pt x="1148" y="830"/>
                  </a:lnTo>
                  <a:lnTo>
                    <a:pt x="1144" y="833"/>
                  </a:lnTo>
                  <a:lnTo>
                    <a:pt x="1139" y="833"/>
                  </a:lnTo>
                  <a:lnTo>
                    <a:pt x="1134" y="833"/>
                  </a:lnTo>
                  <a:lnTo>
                    <a:pt x="1132" y="832"/>
                  </a:lnTo>
                  <a:lnTo>
                    <a:pt x="1127" y="828"/>
                  </a:lnTo>
                  <a:lnTo>
                    <a:pt x="1125" y="827"/>
                  </a:lnTo>
                  <a:lnTo>
                    <a:pt x="1142" y="813"/>
                  </a:lnTo>
                  <a:lnTo>
                    <a:pt x="1142" y="813"/>
                  </a:lnTo>
                  <a:lnTo>
                    <a:pt x="1151" y="801"/>
                  </a:lnTo>
                  <a:lnTo>
                    <a:pt x="1163" y="784"/>
                  </a:lnTo>
                  <a:lnTo>
                    <a:pt x="1163" y="784"/>
                  </a:lnTo>
                  <a:lnTo>
                    <a:pt x="1180" y="754"/>
                  </a:lnTo>
                  <a:lnTo>
                    <a:pt x="1196" y="729"/>
                  </a:lnTo>
                  <a:lnTo>
                    <a:pt x="1215" y="714"/>
                  </a:lnTo>
                  <a:lnTo>
                    <a:pt x="1215" y="714"/>
                  </a:lnTo>
                  <a:lnTo>
                    <a:pt x="1228" y="706"/>
                  </a:lnTo>
                  <a:lnTo>
                    <a:pt x="1235" y="698"/>
                  </a:lnTo>
                  <a:lnTo>
                    <a:pt x="1236" y="697"/>
                  </a:lnTo>
                  <a:lnTo>
                    <a:pt x="1236" y="696"/>
                  </a:lnTo>
                  <a:lnTo>
                    <a:pt x="1235" y="696"/>
                  </a:lnTo>
                  <a:lnTo>
                    <a:pt x="1235" y="696"/>
                  </a:lnTo>
                  <a:close/>
                  <a:moveTo>
                    <a:pt x="1310" y="666"/>
                  </a:moveTo>
                  <a:lnTo>
                    <a:pt x="1310" y="666"/>
                  </a:lnTo>
                  <a:lnTo>
                    <a:pt x="1293" y="685"/>
                  </a:lnTo>
                  <a:lnTo>
                    <a:pt x="1280" y="700"/>
                  </a:lnTo>
                  <a:lnTo>
                    <a:pt x="1275" y="704"/>
                  </a:lnTo>
                  <a:lnTo>
                    <a:pt x="1270" y="706"/>
                  </a:lnTo>
                  <a:lnTo>
                    <a:pt x="1270" y="706"/>
                  </a:lnTo>
                  <a:lnTo>
                    <a:pt x="1266" y="707"/>
                  </a:lnTo>
                  <a:lnTo>
                    <a:pt x="1266" y="707"/>
                  </a:lnTo>
                  <a:lnTo>
                    <a:pt x="1265" y="708"/>
                  </a:lnTo>
                  <a:lnTo>
                    <a:pt x="1262" y="710"/>
                  </a:lnTo>
                  <a:lnTo>
                    <a:pt x="1253" y="728"/>
                  </a:lnTo>
                  <a:lnTo>
                    <a:pt x="1253" y="728"/>
                  </a:lnTo>
                  <a:lnTo>
                    <a:pt x="1236" y="761"/>
                  </a:lnTo>
                  <a:lnTo>
                    <a:pt x="1231" y="772"/>
                  </a:lnTo>
                  <a:lnTo>
                    <a:pt x="1231" y="774"/>
                  </a:lnTo>
                  <a:lnTo>
                    <a:pt x="1231" y="776"/>
                  </a:lnTo>
                  <a:lnTo>
                    <a:pt x="1231" y="776"/>
                  </a:lnTo>
                  <a:lnTo>
                    <a:pt x="1238" y="767"/>
                  </a:lnTo>
                  <a:lnTo>
                    <a:pt x="1250" y="753"/>
                  </a:lnTo>
                  <a:lnTo>
                    <a:pt x="1262" y="740"/>
                  </a:lnTo>
                  <a:lnTo>
                    <a:pt x="1268" y="734"/>
                  </a:lnTo>
                  <a:lnTo>
                    <a:pt x="1268" y="734"/>
                  </a:lnTo>
                  <a:lnTo>
                    <a:pt x="1269" y="735"/>
                  </a:lnTo>
                  <a:lnTo>
                    <a:pt x="1269" y="739"/>
                  </a:lnTo>
                  <a:lnTo>
                    <a:pt x="1268" y="752"/>
                  </a:lnTo>
                  <a:lnTo>
                    <a:pt x="1266" y="771"/>
                  </a:lnTo>
                  <a:lnTo>
                    <a:pt x="1266" y="771"/>
                  </a:lnTo>
                  <a:lnTo>
                    <a:pt x="1279" y="760"/>
                  </a:lnTo>
                  <a:lnTo>
                    <a:pt x="1288" y="754"/>
                  </a:lnTo>
                  <a:lnTo>
                    <a:pt x="1291" y="753"/>
                  </a:lnTo>
                  <a:lnTo>
                    <a:pt x="1292" y="753"/>
                  </a:lnTo>
                  <a:lnTo>
                    <a:pt x="1292" y="754"/>
                  </a:lnTo>
                  <a:lnTo>
                    <a:pt x="1292" y="754"/>
                  </a:lnTo>
                  <a:lnTo>
                    <a:pt x="1292" y="780"/>
                  </a:lnTo>
                  <a:lnTo>
                    <a:pt x="1292" y="795"/>
                  </a:lnTo>
                  <a:lnTo>
                    <a:pt x="1293" y="799"/>
                  </a:lnTo>
                  <a:lnTo>
                    <a:pt x="1294" y="799"/>
                  </a:lnTo>
                  <a:lnTo>
                    <a:pt x="1294" y="799"/>
                  </a:lnTo>
                  <a:lnTo>
                    <a:pt x="1294" y="799"/>
                  </a:lnTo>
                  <a:lnTo>
                    <a:pt x="1300" y="792"/>
                  </a:lnTo>
                  <a:lnTo>
                    <a:pt x="1307" y="782"/>
                  </a:lnTo>
                  <a:lnTo>
                    <a:pt x="1314" y="772"/>
                  </a:lnTo>
                  <a:lnTo>
                    <a:pt x="1316" y="770"/>
                  </a:lnTo>
                  <a:lnTo>
                    <a:pt x="1317" y="770"/>
                  </a:lnTo>
                  <a:lnTo>
                    <a:pt x="1317" y="771"/>
                  </a:lnTo>
                  <a:lnTo>
                    <a:pt x="1317" y="771"/>
                  </a:lnTo>
                  <a:lnTo>
                    <a:pt x="1316" y="779"/>
                  </a:lnTo>
                  <a:lnTo>
                    <a:pt x="1314" y="791"/>
                  </a:lnTo>
                  <a:lnTo>
                    <a:pt x="1314" y="801"/>
                  </a:lnTo>
                  <a:lnTo>
                    <a:pt x="1314" y="803"/>
                  </a:lnTo>
                  <a:lnTo>
                    <a:pt x="1317" y="802"/>
                  </a:lnTo>
                  <a:lnTo>
                    <a:pt x="1317" y="802"/>
                  </a:lnTo>
                  <a:lnTo>
                    <a:pt x="1330" y="784"/>
                  </a:lnTo>
                  <a:lnTo>
                    <a:pt x="1353" y="752"/>
                  </a:lnTo>
                  <a:lnTo>
                    <a:pt x="1384" y="708"/>
                  </a:lnTo>
                  <a:lnTo>
                    <a:pt x="1384" y="708"/>
                  </a:lnTo>
                  <a:lnTo>
                    <a:pt x="1426" y="792"/>
                  </a:lnTo>
                  <a:lnTo>
                    <a:pt x="1426" y="792"/>
                  </a:lnTo>
                  <a:lnTo>
                    <a:pt x="1426" y="783"/>
                  </a:lnTo>
                  <a:lnTo>
                    <a:pt x="1426" y="783"/>
                  </a:lnTo>
                  <a:lnTo>
                    <a:pt x="1417" y="747"/>
                  </a:lnTo>
                  <a:lnTo>
                    <a:pt x="1417" y="747"/>
                  </a:lnTo>
                  <a:lnTo>
                    <a:pt x="1410" y="728"/>
                  </a:lnTo>
                  <a:lnTo>
                    <a:pt x="1410" y="728"/>
                  </a:lnTo>
                  <a:lnTo>
                    <a:pt x="1406" y="716"/>
                  </a:lnTo>
                  <a:lnTo>
                    <a:pt x="1400" y="702"/>
                  </a:lnTo>
                  <a:lnTo>
                    <a:pt x="1396" y="696"/>
                  </a:lnTo>
                  <a:lnTo>
                    <a:pt x="1394" y="691"/>
                  </a:lnTo>
                  <a:lnTo>
                    <a:pt x="1390" y="688"/>
                  </a:lnTo>
                  <a:lnTo>
                    <a:pt x="1389" y="688"/>
                  </a:lnTo>
                  <a:lnTo>
                    <a:pt x="1388" y="688"/>
                  </a:lnTo>
                  <a:lnTo>
                    <a:pt x="1388" y="688"/>
                  </a:lnTo>
                  <a:lnTo>
                    <a:pt x="1369" y="698"/>
                  </a:lnTo>
                  <a:lnTo>
                    <a:pt x="1358" y="703"/>
                  </a:lnTo>
                  <a:lnTo>
                    <a:pt x="1355" y="706"/>
                  </a:lnTo>
                  <a:lnTo>
                    <a:pt x="1353" y="708"/>
                  </a:lnTo>
                  <a:lnTo>
                    <a:pt x="1353" y="708"/>
                  </a:lnTo>
                  <a:lnTo>
                    <a:pt x="1352" y="708"/>
                  </a:lnTo>
                  <a:lnTo>
                    <a:pt x="1352" y="706"/>
                  </a:lnTo>
                  <a:lnTo>
                    <a:pt x="1352" y="697"/>
                  </a:lnTo>
                  <a:lnTo>
                    <a:pt x="1353" y="684"/>
                  </a:lnTo>
                  <a:lnTo>
                    <a:pt x="1353" y="684"/>
                  </a:lnTo>
                  <a:lnTo>
                    <a:pt x="1333" y="704"/>
                  </a:lnTo>
                  <a:lnTo>
                    <a:pt x="1319" y="719"/>
                  </a:lnTo>
                  <a:lnTo>
                    <a:pt x="1312" y="726"/>
                  </a:lnTo>
                  <a:lnTo>
                    <a:pt x="1312" y="726"/>
                  </a:lnTo>
                  <a:lnTo>
                    <a:pt x="1327" y="679"/>
                  </a:lnTo>
                  <a:lnTo>
                    <a:pt x="1327" y="679"/>
                  </a:lnTo>
                  <a:lnTo>
                    <a:pt x="1313" y="691"/>
                  </a:lnTo>
                  <a:lnTo>
                    <a:pt x="1302" y="701"/>
                  </a:lnTo>
                  <a:lnTo>
                    <a:pt x="1297" y="710"/>
                  </a:lnTo>
                  <a:lnTo>
                    <a:pt x="1297" y="710"/>
                  </a:lnTo>
                  <a:lnTo>
                    <a:pt x="1292" y="720"/>
                  </a:lnTo>
                  <a:lnTo>
                    <a:pt x="1291" y="721"/>
                  </a:lnTo>
                  <a:lnTo>
                    <a:pt x="1291" y="719"/>
                  </a:lnTo>
                  <a:lnTo>
                    <a:pt x="1291" y="719"/>
                  </a:lnTo>
                  <a:lnTo>
                    <a:pt x="1293" y="709"/>
                  </a:lnTo>
                  <a:lnTo>
                    <a:pt x="1300" y="690"/>
                  </a:lnTo>
                  <a:lnTo>
                    <a:pt x="1310" y="666"/>
                  </a:lnTo>
                  <a:lnTo>
                    <a:pt x="1310" y="666"/>
                  </a:lnTo>
                  <a:close/>
                  <a:moveTo>
                    <a:pt x="1372" y="759"/>
                  </a:moveTo>
                  <a:lnTo>
                    <a:pt x="1372" y="759"/>
                  </a:lnTo>
                  <a:lnTo>
                    <a:pt x="1370" y="814"/>
                  </a:lnTo>
                  <a:lnTo>
                    <a:pt x="1369" y="858"/>
                  </a:lnTo>
                  <a:lnTo>
                    <a:pt x="1369" y="890"/>
                  </a:lnTo>
                  <a:lnTo>
                    <a:pt x="1369" y="890"/>
                  </a:lnTo>
                  <a:lnTo>
                    <a:pt x="1369" y="906"/>
                  </a:lnTo>
                  <a:lnTo>
                    <a:pt x="1369" y="922"/>
                  </a:lnTo>
                  <a:lnTo>
                    <a:pt x="1370" y="944"/>
                  </a:lnTo>
                  <a:lnTo>
                    <a:pt x="1372" y="982"/>
                  </a:lnTo>
                  <a:lnTo>
                    <a:pt x="1372" y="982"/>
                  </a:lnTo>
                  <a:lnTo>
                    <a:pt x="1376" y="1036"/>
                  </a:lnTo>
                  <a:lnTo>
                    <a:pt x="1381" y="1082"/>
                  </a:lnTo>
                  <a:lnTo>
                    <a:pt x="1383" y="1096"/>
                  </a:lnTo>
                  <a:lnTo>
                    <a:pt x="1384" y="1104"/>
                  </a:lnTo>
                  <a:lnTo>
                    <a:pt x="1385" y="1104"/>
                  </a:lnTo>
                  <a:lnTo>
                    <a:pt x="1385" y="1101"/>
                  </a:lnTo>
                  <a:lnTo>
                    <a:pt x="1387" y="1085"/>
                  </a:lnTo>
                  <a:lnTo>
                    <a:pt x="1387" y="1085"/>
                  </a:lnTo>
                  <a:lnTo>
                    <a:pt x="1385" y="1024"/>
                  </a:lnTo>
                  <a:lnTo>
                    <a:pt x="1384" y="948"/>
                  </a:lnTo>
                  <a:lnTo>
                    <a:pt x="1381" y="880"/>
                  </a:lnTo>
                  <a:lnTo>
                    <a:pt x="1378" y="845"/>
                  </a:lnTo>
                  <a:lnTo>
                    <a:pt x="1378" y="845"/>
                  </a:lnTo>
                  <a:lnTo>
                    <a:pt x="1377" y="826"/>
                  </a:lnTo>
                  <a:lnTo>
                    <a:pt x="1375" y="796"/>
                  </a:lnTo>
                  <a:lnTo>
                    <a:pt x="1372" y="759"/>
                  </a:lnTo>
                  <a:lnTo>
                    <a:pt x="1372" y="759"/>
                  </a:lnTo>
                  <a:close/>
                  <a:moveTo>
                    <a:pt x="1359" y="788"/>
                  </a:moveTo>
                  <a:lnTo>
                    <a:pt x="1359" y="788"/>
                  </a:lnTo>
                  <a:lnTo>
                    <a:pt x="1355" y="805"/>
                  </a:lnTo>
                  <a:lnTo>
                    <a:pt x="1348" y="840"/>
                  </a:lnTo>
                  <a:lnTo>
                    <a:pt x="1342" y="877"/>
                  </a:lnTo>
                  <a:lnTo>
                    <a:pt x="1340" y="892"/>
                  </a:lnTo>
                  <a:lnTo>
                    <a:pt x="1340" y="903"/>
                  </a:lnTo>
                  <a:lnTo>
                    <a:pt x="1340" y="903"/>
                  </a:lnTo>
                  <a:lnTo>
                    <a:pt x="1345" y="944"/>
                  </a:lnTo>
                  <a:lnTo>
                    <a:pt x="1348" y="957"/>
                  </a:lnTo>
                  <a:lnTo>
                    <a:pt x="1349" y="959"/>
                  </a:lnTo>
                  <a:lnTo>
                    <a:pt x="1350" y="959"/>
                  </a:lnTo>
                  <a:lnTo>
                    <a:pt x="1351" y="955"/>
                  </a:lnTo>
                  <a:lnTo>
                    <a:pt x="1351" y="955"/>
                  </a:lnTo>
                  <a:lnTo>
                    <a:pt x="1351" y="952"/>
                  </a:lnTo>
                  <a:lnTo>
                    <a:pt x="1352" y="954"/>
                  </a:lnTo>
                  <a:lnTo>
                    <a:pt x="1352" y="969"/>
                  </a:lnTo>
                  <a:lnTo>
                    <a:pt x="1351" y="990"/>
                  </a:lnTo>
                  <a:lnTo>
                    <a:pt x="1351" y="1000"/>
                  </a:lnTo>
                  <a:lnTo>
                    <a:pt x="1351" y="1000"/>
                  </a:lnTo>
                  <a:lnTo>
                    <a:pt x="1352" y="984"/>
                  </a:lnTo>
                  <a:lnTo>
                    <a:pt x="1355" y="943"/>
                  </a:lnTo>
                  <a:lnTo>
                    <a:pt x="1356" y="899"/>
                  </a:lnTo>
                  <a:lnTo>
                    <a:pt x="1357" y="870"/>
                  </a:lnTo>
                  <a:lnTo>
                    <a:pt x="1357" y="870"/>
                  </a:lnTo>
                  <a:lnTo>
                    <a:pt x="1363" y="832"/>
                  </a:lnTo>
                  <a:lnTo>
                    <a:pt x="1368" y="807"/>
                  </a:lnTo>
                  <a:lnTo>
                    <a:pt x="1368" y="807"/>
                  </a:lnTo>
                  <a:lnTo>
                    <a:pt x="1364" y="793"/>
                  </a:lnTo>
                  <a:lnTo>
                    <a:pt x="1362" y="788"/>
                  </a:lnTo>
                  <a:lnTo>
                    <a:pt x="1361" y="786"/>
                  </a:lnTo>
                  <a:lnTo>
                    <a:pt x="1359" y="788"/>
                  </a:lnTo>
                  <a:lnTo>
                    <a:pt x="1359" y="788"/>
                  </a:lnTo>
                  <a:close/>
                  <a:moveTo>
                    <a:pt x="1395" y="784"/>
                  </a:moveTo>
                  <a:lnTo>
                    <a:pt x="1395" y="784"/>
                  </a:lnTo>
                  <a:lnTo>
                    <a:pt x="1395" y="813"/>
                  </a:lnTo>
                  <a:lnTo>
                    <a:pt x="1399" y="852"/>
                  </a:lnTo>
                  <a:lnTo>
                    <a:pt x="1399" y="852"/>
                  </a:lnTo>
                  <a:lnTo>
                    <a:pt x="1399" y="866"/>
                  </a:lnTo>
                  <a:lnTo>
                    <a:pt x="1399" y="880"/>
                  </a:lnTo>
                  <a:lnTo>
                    <a:pt x="1399" y="896"/>
                  </a:lnTo>
                  <a:lnTo>
                    <a:pt x="1400" y="904"/>
                  </a:lnTo>
                  <a:lnTo>
                    <a:pt x="1402" y="915"/>
                  </a:lnTo>
                  <a:lnTo>
                    <a:pt x="1407" y="929"/>
                  </a:lnTo>
                  <a:lnTo>
                    <a:pt x="1407" y="929"/>
                  </a:lnTo>
                  <a:lnTo>
                    <a:pt x="1412" y="893"/>
                  </a:lnTo>
                  <a:lnTo>
                    <a:pt x="1419" y="862"/>
                  </a:lnTo>
                  <a:lnTo>
                    <a:pt x="1419" y="862"/>
                  </a:lnTo>
                  <a:lnTo>
                    <a:pt x="1412" y="828"/>
                  </a:lnTo>
                  <a:lnTo>
                    <a:pt x="1412" y="828"/>
                  </a:lnTo>
                  <a:lnTo>
                    <a:pt x="1406" y="801"/>
                  </a:lnTo>
                  <a:lnTo>
                    <a:pt x="1401" y="780"/>
                  </a:lnTo>
                  <a:lnTo>
                    <a:pt x="1401" y="780"/>
                  </a:lnTo>
                  <a:lnTo>
                    <a:pt x="1397" y="780"/>
                  </a:lnTo>
                  <a:lnTo>
                    <a:pt x="1395" y="782"/>
                  </a:lnTo>
                  <a:lnTo>
                    <a:pt x="1395" y="784"/>
                  </a:lnTo>
                  <a:lnTo>
                    <a:pt x="1395" y="784"/>
                  </a:lnTo>
                  <a:close/>
                  <a:moveTo>
                    <a:pt x="1338" y="796"/>
                  </a:moveTo>
                  <a:lnTo>
                    <a:pt x="1338" y="796"/>
                  </a:lnTo>
                  <a:lnTo>
                    <a:pt x="1333" y="811"/>
                  </a:lnTo>
                  <a:lnTo>
                    <a:pt x="1327" y="824"/>
                  </a:lnTo>
                  <a:lnTo>
                    <a:pt x="1324" y="832"/>
                  </a:lnTo>
                  <a:lnTo>
                    <a:pt x="1320" y="837"/>
                  </a:lnTo>
                  <a:lnTo>
                    <a:pt x="1320" y="837"/>
                  </a:lnTo>
                  <a:lnTo>
                    <a:pt x="1313" y="845"/>
                  </a:lnTo>
                  <a:lnTo>
                    <a:pt x="1310" y="849"/>
                  </a:lnTo>
                  <a:lnTo>
                    <a:pt x="1308" y="852"/>
                  </a:lnTo>
                  <a:lnTo>
                    <a:pt x="1308" y="855"/>
                  </a:lnTo>
                  <a:lnTo>
                    <a:pt x="1310" y="868"/>
                  </a:lnTo>
                  <a:lnTo>
                    <a:pt x="1310" y="868"/>
                  </a:lnTo>
                  <a:lnTo>
                    <a:pt x="1314" y="908"/>
                  </a:lnTo>
                  <a:lnTo>
                    <a:pt x="1317" y="923"/>
                  </a:lnTo>
                  <a:lnTo>
                    <a:pt x="1318" y="927"/>
                  </a:lnTo>
                  <a:lnTo>
                    <a:pt x="1319" y="928"/>
                  </a:lnTo>
                  <a:lnTo>
                    <a:pt x="1319" y="928"/>
                  </a:lnTo>
                  <a:lnTo>
                    <a:pt x="1320" y="919"/>
                  </a:lnTo>
                  <a:lnTo>
                    <a:pt x="1324" y="903"/>
                  </a:lnTo>
                  <a:lnTo>
                    <a:pt x="1327" y="881"/>
                  </a:lnTo>
                  <a:lnTo>
                    <a:pt x="1331" y="861"/>
                  </a:lnTo>
                  <a:lnTo>
                    <a:pt x="1331" y="861"/>
                  </a:lnTo>
                  <a:lnTo>
                    <a:pt x="1343" y="807"/>
                  </a:lnTo>
                  <a:lnTo>
                    <a:pt x="1343" y="807"/>
                  </a:lnTo>
                  <a:lnTo>
                    <a:pt x="1343" y="803"/>
                  </a:lnTo>
                  <a:lnTo>
                    <a:pt x="1340" y="799"/>
                  </a:lnTo>
                  <a:lnTo>
                    <a:pt x="1338" y="796"/>
                  </a:lnTo>
                  <a:lnTo>
                    <a:pt x="1338" y="796"/>
                  </a:lnTo>
                  <a:close/>
                  <a:moveTo>
                    <a:pt x="1202" y="804"/>
                  </a:moveTo>
                  <a:lnTo>
                    <a:pt x="1202" y="804"/>
                  </a:lnTo>
                  <a:lnTo>
                    <a:pt x="1201" y="809"/>
                  </a:lnTo>
                  <a:lnTo>
                    <a:pt x="1196" y="820"/>
                  </a:lnTo>
                  <a:lnTo>
                    <a:pt x="1192" y="827"/>
                  </a:lnTo>
                  <a:lnTo>
                    <a:pt x="1186" y="835"/>
                  </a:lnTo>
                  <a:lnTo>
                    <a:pt x="1179" y="842"/>
                  </a:lnTo>
                  <a:lnTo>
                    <a:pt x="1170" y="851"/>
                  </a:lnTo>
                  <a:lnTo>
                    <a:pt x="1170" y="851"/>
                  </a:lnTo>
                  <a:lnTo>
                    <a:pt x="1137" y="875"/>
                  </a:lnTo>
                  <a:lnTo>
                    <a:pt x="1122" y="885"/>
                  </a:lnTo>
                  <a:lnTo>
                    <a:pt x="1114" y="890"/>
                  </a:lnTo>
                  <a:lnTo>
                    <a:pt x="1105" y="893"/>
                  </a:lnTo>
                  <a:lnTo>
                    <a:pt x="1105" y="893"/>
                  </a:lnTo>
                  <a:lnTo>
                    <a:pt x="1083" y="903"/>
                  </a:lnTo>
                  <a:lnTo>
                    <a:pt x="1083" y="903"/>
                  </a:lnTo>
                  <a:lnTo>
                    <a:pt x="1093" y="918"/>
                  </a:lnTo>
                  <a:lnTo>
                    <a:pt x="1103" y="938"/>
                  </a:lnTo>
                  <a:lnTo>
                    <a:pt x="1103" y="938"/>
                  </a:lnTo>
                  <a:lnTo>
                    <a:pt x="1112" y="923"/>
                  </a:lnTo>
                  <a:lnTo>
                    <a:pt x="1121" y="908"/>
                  </a:lnTo>
                  <a:lnTo>
                    <a:pt x="1127" y="900"/>
                  </a:lnTo>
                  <a:lnTo>
                    <a:pt x="1134" y="893"/>
                  </a:lnTo>
                  <a:lnTo>
                    <a:pt x="1142" y="887"/>
                  </a:lnTo>
                  <a:lnTo>
                    <a:pt x="1151" y="881"/>
                  </a:lnTo>
                  <a:lnTo>
                    <a:pt x="1151" y="881"/>
                  </a:lnTo>
                  <a:lnTo>
                    <a:pt x="1161" y="875"/>
                  </a:lnTo>
                  <a:lnTo>
                    <a:pt x="1172" y="866"/>
                  </a:lnTo>
                  <a:lnTo>
                    <a:pt x="1182" y="856"/>
                  </a:lnTo>
                  <a:lnTo>
                    <a:pt x="1190" y="846"/>
                  </a:lnTo>
                  <a:lnTo>
                    <a:pt x="1204" y="827"/>
                  </a:lnTo>
                  <a:lnTo>
                    <a:pt x="1209" y="818"/>
                  </a:lnTo>
                  <a:lnTo>
                    <a:pt x="1209" y="818"/>
                  </a:lnTo>
                  <a:lnTo>
                    <a:pt x="1214" y="807"/>
                  </a:lnTo>
                  <a:lnTo>
                    <a:pt x="1217" y="798"/>
                  </a:lnTo>
                  <a:lnTo>
                    <a:pt x="1217" y="793"/>
                  </a:lnTo>
                  <a:lnTo>
                    <a:pt x="1217" y="793"/>
                  </a:lnTo>
                  <a:lnTo>
                    <a:pt x="1208" y="777"/>
                  </a:lnTo>
                  <a:lnTo>
                    <a:pt x="1202" y="804"/>
                  </a:lnTo>
                  <a:close/>
                  <a:moveTo>
                    <a:pt x="1221" y="839"/>
                  </a:moveTo>
                  <a:lnTo>
                    <a:pt x="1221" y="839"/>
                  </a:lnTo>
                  <a:lnTo>
                    <a:pt x="1217" y="843"/>
                  </a:lnTo>
                  <a:lnTo>
                    <a:pt x="1212" y="855"/>
                  </a:lnTo>
                  <a:lnTo>
                    <a:pt x="1210" y="862"/>
                  </a:lnTo>
                  <a:lnTo>
                    <a:pt x="1208" y="870"/>
                  </a:lnTo>
                  <a:lnTo>
                    <a:pt x="1208" y="875"/>
                  </a:lnTo>
                  <a:lnTo>
                    <a:pt x="1209" y="880"/>
                  </a:lnTo>
                  <a:lnTo>
                    <a:pt x="1209" y="880"/>
                  </a:lnTo>
                  <a:lnTo>
                    <a:pt x="1216" y="890"/>
                  </a:lnTo>
                  <a:lnTo>
                    <a:pt x="1224" y="898"/>
                  </a:lnTo>
                  <a:lnTo>
                    <a:pt x="1233" y="906"/>
                  </a:lnTo>
                  <a:lnTo>
                    <a:pt x="1233" y="906"/>
                  </a:lnTo>
                  <a:lnTo>
                    <a:pt x="1209" y="905"/>
                  </a:lnTo>
                  <a:lnTo>
                    <a:pt x="1190" y="904"/>
                  </a:lnTo>
                  <a:lnTo>
                    <a:pt x="1183" y="904"/>
                  </a:lnTo>
                  <a:lnTo>
                    <a:pt x="1178" y="905"/>
                  </a:lnTo>
                  <a:lnTo>
                    <a:pt x="1178" y="905"/>
                  </a:lnTo>
                  <a:lnTo>
                    <a:pt x="1173" y="908"/>
                  </a:lnTo>
                  <a:lnTo>
                    <a:pt x="1169" y="911"/>
                  </a:lnTo>
                  <a:lnTo>
                    <a:pt x="1161" y="919"/>
                  </a:lnTo>
                  <a:lnTo>
                    <a:pt x="1161" y="919"/>
                  </a:lnTo>
                  <a:lnTo>
                    <a:pt x="1147" y="940"/>
                  </a:lnTo>
                  <a:lnTo>
                    <a:pt x="1138" y="952"/>
                  </a:lnTo>
                  <a:lnTo>
                    <a:pt x="1132" y="957"/>
                  </a:lnTo>
                  <a:lnTo>
                    <a:pt x="1127" y="961"/>
                  </a:lnTo>
                  <a:lnTo>
                    <a:pt x="1127" y="961"/>
                  </a:lnTo>
                  <a:lnTo>
                    <a:pt x="1118" y="967"/>
                  </a:lnTo>
                  <a:lnTo>
                    <a:pt x="1126" y="984"/>
                  </a:lnTo>
                  <a:lnTo>
                    <a:pt x="1126" y="984"/>
                  </a:lnTo>
                  <a:lnTo>
                    <a:pt x="1146" y="963"/>
                  </a:lnTo>
                  <a:lnTo>
                    <a:pt x="1146" y="963"/>
                  </a:lnTo>
                  <a:lnTo>
                    <a:pt x="1158" y="952"/>
                  </a:lnTo>
                  <a:lnTo>
                    <a:pt x="1165" y="942"/>
                  </a:lnTo>
                  <a:lnTo>
                    <a:pt x="1172" y="935"/>
                  </a:lnTo>
                  <a:lnTo>
                    <a:pt x="1177" y="933"/>
                  </a:lnTo>
                  <a:lnTo>
                    <a:pt x="1182" y="931"/>
                  </a:lnTo>
                  <a:lnTo>
                    <a:pt x="1182" y="931"/>
                  </a:lnTo>
                  <a:lnTo>
                    <a:pt x="1190" y="928"/>
                  </a:lnTo>
                  <a:lnTo>
                    <a:pt x="1197" y="924"/>
                  </a:lnTo>
                  <a:lnTo>
                    <a:pt x="1204" y="923"/>
                  </a:lnTo>
                  <a:lnTo>
                    <a:pt x="1215" y="924"/>
                  </a:lnTo>
                  <a:lnTo>
                    <a:pt x="1215" y="924"/>
                  </a:lnTo>
                  <a:lnTo>
                    <a:pt x="1229" y="928"/>
                  </a:lnTo>
                  <a:lnTo>
                    <a:pt x="1242" y="933"/>
                  </a:lnTo>
                  <a:lnTo>
                    <a:pt x="1248" y="934"/>
                  </a:lnTo>
                  <a:lnTo>
                    <a:pt x="1253" y="935"/>
                  </a:lnTo>
                  <a:lnTo>
                    <a:pt x="1259" y="934"/>
                  </a:lnTo>
                  <a:lnTo>
                    <a:pt x="1263" y="933"/>
                  </a:lnTo>
                  <a:lnTo>
                    <a:pt x="1263" y="933"/>
                  </a:lnTo>
                  <a:lnTo>
                    <a:pt x="1278" y="925"/>
                  </a:lnTo>
                  <a:lnTo>
                    <a:pt x="1282" y="923"/>
                  </a:lnTo>
                  <a:lnTo>
                    <a:pt x="1285" y="919"/>
                  </a:lnTo>
                  <a:lnTo>
                    <a:pt x="1285" y="919"/>
                  </a:lnTo>
                  <a:lnTo>
                    <a:pt x="1285" y="919"/>
                  </a:lnTo>
                  <a:lnTo>
                    <a:pt x="1286" y="921"/>
                  </a:lnTo>
                  <a:lnTo>
                    <a:pt x="1286" y="924"/>
                  </a:lnTo>
                  <a:lnTo>
                    <a:pt x="1286" y="940"/>
                  </a:lnTo>
                  <a:lnTo>
                    <a:pt x="1286" y="957"/>
                  </a:lnTo>
                  <a:lnTo>
                    <a:pt x="1287" y="968"/>
                  </a:lnTo>
                  <a:lnTo>
                    <a:pt x="1287" y="968"/>
                  </a:lnTo>
                  <a:lnTo>
                    <a:pt x="1288" y="969"/>
                  </a:lnTo>
                  <a:lnTo>
                    <a:pt x="1289" y="971"/>
                  </a:lnTo>
                  <a:lnTo>
                    <a:pt x="1294" y="973"/>
                  </a:lnTo>
                  <a:lnTo>
                    <a:pt x="1298" y="974"/>
                  </a:lnTo>
                  <a:lnTo>
                    <a:pt x="1300" y="976"/>
                  </a:lnTo>
                  <a:lnTo>
                    <a:pt x="1302" y="980"/>
                  </a:lnTo>
                  <a:lnTo>
                    <a:pt x="1305" y="986"/>
                  </a:lnTo>
                  <a:lnTo>
                    <a:pt x="1305" y="986"/>
                  </a:lnTo>
                  <a:lnTo>
                    <a:pt x="1311" y="1001"/>
                  </a:lnTo>
                  <a:lnTo>
                    <a:pt x="1320" y="1019"/>
                  </a:lnTo>
                  <a:lnTo>
                    <a:pt x="1326" y="1032"/>
                  </a:lnTo>
                  <a:lnTo>
                    <a:pt x="1329" y="1035"/>
                  </a:lnTo>
                  <a:lnTo>
                    <a:pt x="1329" y="1033"/>
                  </a:lnTo>
                  <a:lnTo>
                    <a:pt x="1329" y="1033"/>
                  </a:lnTo>
                  <a:lnTo>
                    <a:pt x="1320" y="1000"/>
                  </a:lnTo>
                  <a:lnTo>
                    <a:pt x="1314" y="980"/>
                  </a:lnTo>
                  <a:lnTo>
                    <a:pt x="1312" y="967"/>
                  </a:lnTo>
                  <a:lnTo>
                    <a:pt x="1312" y="967"/>
                  </a:lnTo>
                  <a:lnTo>
                    <a:pt x="1310" y="948"/>
                  </a:lnTo>
                  <a:lnTo>
                    <a:pt x="1307" y="928"/>
                  </a:lnTo>
                  <a:lnTo>
                    <a:pt x="1307" y="928"/>
                  </a:lnTo>
                  <a:lnTo>
                    <a:pt x="1305" y="905"/>
                  </a:lnTo>
                  <a:lnTo>
                    <a:pt x="1302" y="894"/>
                  </a:lnTo>
                  <a:lnTo>
                    <a:pt x="1301" y="891"/>
                  </a:lnTo>
                  <a:lnTo>
                    <a:pt x="1300" y="890"/>
                  </a:lnTo>
                  <a:lnTo>
                    <a:pt x="1300" y="890"/>
                  </a:lnTo>
                  <a:lnTo>
                    <a:pt x="1299" y="887"/>
                  </a:lnTo>
                  <a:lnTo>
                    <a:pt x="1298" y="887"/>
                  </a:lnTo>
                  <a:lnTo>
                    <a:pt x="1289" y="890"/>
                  </a:lnTo>
                  <a:lnTo>
                    <a:pt x="1289" y="890"/>
                  </a:lnTo>
                  <a:lnTo>
                    <a:pt x="1281" y="891"/>
                  </a:lnTo>
                  <a:lnTo>
                    <a:pt x="1275" y="893"/>
                  </a:lnTo>
                  <a:lnTo>
                    <a:pt x="1269" y="893"/>
                  </a:lnTo>
                  <a:lnTo>
                    <a:pt x="1267" y="893"/>
                  </a:lnTo>
                  <a:lnTo>
                    <a:pt x="1263" y="892"/>
                  </a:lnTo>
                  <a:lnTo>
                    <a:pt x="1263" y="892"/>
                  </a:lnTo>
                  <a:lnTo>
                    <a:pt x="1248" y="884"/>
                  </a:lnTo>
                  <a:lnTo>
                    <a:pt x="1241" y="880"/>
                  </a:lnTo>
                  <a:lnTo>
                    <a:pt x="1229" y="861"/>
                  </a:lnTo>
                  <a:lnTo>
                    <a:pt x="1221" y="839"/>
                  </a:lnTo>
                  <a:close/>
                  <a:moveTo>
                    <a:pt x="1144" y="1020"/>
                  </a:moveTo>
                  <a:lnTo>
                    <a:pt x="1144" y="1020"/>
                  </a:lnTo>
                  <a:lnTo>
                    <a:pt x="1153" y="1005"/>
                  </a:lnTo>
                  <a:lnTo>
                    <a:pt x="1169" y="986"/>
                  </a:lnTo>
                  <a:lnTo>
                    <a:pt x="1169" y="986"/>
                  </a:lnTo>
                  <a:lnTo>
                    <a:pt x="1177" y="973"/>
                  </a:lnTo>
                  <a:lnTo>
                    <a:pt x="1179" y="969"/>
                  </a:lnTo>
                  <a:lnTo>
                    <a:pt x="1184" y="965"/>
                  </a:lnTo>
                  <a:lnTo>
                    <a:pt x="1184" y="965"/>
                  </a:lnTo>
                  <a:lnTo>
                    <a:pt x="1189" y="961"/>
                  </a:lnTo>
                  <a:lnTo>
                    <a:pt x="1196" y="957"/>
                  </a:lnTo>
                  <a:lnTo>
                    <a:pt x="1203" y="956"/>
                  </a:lnTo>
                  <a:lnTo>
                    <a:pt x="1208" y="957"/>
                  </a:lnTo>
                  <a:lnTo>
                    <a:pt x="1214" y="959"/>
                  </a:lnTo>
                  <a:lnTo>
                    <a:pt x="1214" y="959"/>
                  </a:lnTo>
                  <a:lnTo>
                    <a:pt x="1215" y="960"/>
                  </a:lnTo>
                  <a:lnTo>
                    <a:pt x="1216" y="961"/>
                  </a:lnTo>
                  <a:lnTo>
                    <a:pt x="1216" y="963"/>
                  </a:lnTo>
                  <a:lnTo>
                    <a:pt x="1215" y="965"/>
                  </a:lnTo>
                  <a:lnTo>
                    <a:pt x="1209" y="971"/>
                  </a:lnTo>
                  <a:lnTo>
                    <a:pt x="1202" y="975"/>
                  </a:lnTo>
                  <a:lnTo>
                    <a:pt x="1183" y="987"/>
                  </a:lnTo>
                  <a:lnTo>
                    <a:pt x="1169" y="997"/>
                  </a:lnTo>
                  <a:lnTo>
                    <a:pt x="1169" y="997"/>
                  </a:lnTo>
                  <a:lnTo>
                    <a:pt x="1165" y="1000"/>
                  </a:lnTo>
                  <a:lnTo>
                    <a:pt x="1161" y="1004"/>
                  </a:lnTo>
                  <a:lnTo>
                    <a:pt x="1160" y="1009"/>
                  </a:lnTo>
                  <a:lnTo>
                    <a:pt x="1159" y="1013"/>
                  </a:lnTo>
                  <a:lnTo>
                    <a:pt x="1159" y="1020"/>
                  </a:lnTo>
                  <a:lnTo>
                    <a:pt x="1159" y="1026"/>
                  </a:lnTo>
                  <a:lnTo>
                    <a:pt x="1159" y="1026"/>
                  </a:lnTo>
                  <a:lnTo>
                    <a:pt x="1158" y="1033"/>
                  </a:lnTo>
                  <a:lnTo>
                    <a:pt x="1154" y="1044"/>
                  </a:lnTo>
                  <a:lnTo>
                    <a:pt x="1154" y="1044"/>
                  </a:lnTo>
                  <a:lnTo>
                    <a:pt x="1170" y="1074"/>
                  </a:lnTo>
                  <a:lnTo>
                    <a:pt x="1170" y="1074"/>
                  </a:lnTo>
                  <a:lnTo>
                    <a:pt x="1176" y="1070"/>
                  </a:lnTo>
                  <a:lnTo>
                    <a:pt x="1176" y="1070"/>
                  </a:lnTo>
                  <a:lnTo>
                    <a:pt x="1190" y="1062"/>
                  </a:lnTo>
                  <a:lnTo>
                    <a:pt x="1199" y="1056"/>
                  </a:lnTo>
                  <a:lnTo>
                    <a:pt x="1211" y="1047"/>
                  </a:lnTo>
                  <a:lnTo>
                    <a:pt x="1211" y="1047"/>
                  </a:lnTo>
                  <a:lnTo>
                    <a:pt x="1217" y="1042"/>
                  </a:lnTo>
                  <a:lnTo>
                    <a:pt x="1221" y="1039"/>
                  </a:lnTo>
                  <a:lnTo>
                    <a:pt x="1224" y="1038"/>
                  </a:lnTo>
                  <a:lnTo>
                    <a:pt x="1228" y="1038"/>
                  </a:lnTo>
                  <a:lnTo>
                    <a:pt x="1235" y="1039"/>
                  </a:lnTo>
                  <a:lnTo>
                    <a:pt x="1240" y="1039"/>
                  </a:lnTo>
                  <a:lnTo>
                    <a:pt x="1247" y="1038"/>
                  </a:lnTo>
                  <a:lnTo>
                    <a:pt x="1247" y="1038"/>
                  </a:lnTo>
                  <a:lnTo>
                    <a:pt x="1254" y="1036"/>
                  </a:lnTo>
                  <a:lnTo>
                    <a:pt x="1260" y="1036"/>
                  </a:lnTo>
                  <a:lnTo>
                    <a:pt x="1270" y="1036"/>
                  </a:lnTo>
                  <a:lnTo>
                    <a:pt x="1280" y="1036"/>
                  </a:lnTo>
                  <a:lnTo>
                    <a:pt x="1286" y="1036"/>
                  </a:lnTo>
                  <a:lnTo>
                    <a:pt x="1294" y="1035"/>
                  </a:lnTo>
                  <a:lnTo>
                    <a:pt x="1294" y="1035"/>
                  </a:lnTo>
                  <a:lnTo>
                    <a:pt x="1300" y="1032"/>
                  </a:lnTo>
                  <a:lnTo>
                    <a:pt x="1304" y="1029"/>
                  </a:lnTo>
                  <a:lnTo>
                    <a:pt x="1304" y="1025"/>
                  </a:lnTo>
                  <a:lnTo>
                    <a:pt x="1302" y="1022"/>
                  </a:lnTo>
                  <a:lnTo>
                    <a:pt x="1299" y="1013"/>
                  </a:lnTo>
                  <a:lnTo>
                    <a:pt x="1297" y="1010"/>
                  </a:lnTo>
                  <a:lnTo>
                    <a:pt x="1297" y="1007"/>
                  </a:lnTo>
                  <a:lnTo>
                    <a:pt x="1297" y="1007"/>
                  </a:lnTo>
                  <a:lnTo>
                    <a:pt x="1295" y="1006"/>
                  </a:lnTo>
                  <a:lnTo>
                    <a:pt x="1294" y="1006"/>
                  </a:lnTo>
                  <a:lnTo>
                    <a:pt x="1289" y="1005"/>
                  </a:lnTo>
                  <a:lnTo>
                    <a:pt x="1274" y="1006"/>
                  </a:lnTo>
                  <a:lnTo>
                    <a:pt x="1254" y="1006"/>
                  </a:lnTo>
                  <a:lnTo>
                    <a:pt x="1244" y="1005"/>
                  </a:lnTo>
                  <a:lnTo>
                    <a:pt x="1235" y="1004"/>
                  </a:lnTo>
                  <a:lnTo>
                    <a:pt x="1235" y="1004"/>
                  </a:lnTo>
                  <a:lnTo>
                    <a:pt x="1231" y="1004"/>
                  </a:lnTo>
                  <a:lnTo>
                    <a:pt x="1227" y="1005"/>
                  </a:lnTo>
                  <a:lnTo>
                    <a:pt x="1222" y="1007"/>
                  </a:lnTo>
                  <a:lnTo>
                    <a:pt x="1216" y="1010"/>
                  </a:lnTo>
                  <a:lnTo>
                    <a:pt x="1206" y="1017"/>
                  </a:lnTo>
                  <a:lnTo>
                    <a:pt x="1196" y="1025"/>
                  </a:lnTo>
                  <a:lnTo>
                    <a:pt x="1180" y="1043"/>
                  </a:lnTo>
                  <a:lnTo>
                    <a:pt x="1174" y="1050"/>
                  </a:lnTo>
                  <a:lnTo>
                    <a:pt x="1174" y="1050"/>
                  </a:lnTo>
                  <a:lnTo>
                    <a:pt x="1176" y="1039"/>
                  </a:lnTo>
                  <a:lnTo>
                    <a:pt x="1179" y="1022"/>
                  </a:lnTo>
                  <a:lnTo>
                    <a:pt x="1179" y="1022"/>
                  </a:lnTo>
                  <a:lnTo>
                    <a:pt x="1182" y="1016"/>
                  </a:lnTo>
                  <a:lnTo>
                    <a:pt x="1187" y="1010"/>
                  </a:lnTo>
                  <a:lnTo>
                    <a:pt x="1208" y="990"/>
                  </a:lnTo>
                  <a:lnTo>
                    <a:pt x="1208" y="990"/>
                  </a:lnTo>
                  <a:lnTo>
                    <a:pt x="1212" y="984"/>
                  </a:lnTo>
                  <a:lnTo>
                    <a:pt x="1218" y="980"/>
                  </a:lnTo>
                  <a:lnTo>
                    <a:pt x="1222" y="979"/>
                  </a:lnTo>
                  <a:lnTo>
                    <a:pt x="1225" y="978"/>
                  </a:lnTo>
                  <a:lnTo>
                    <a:pt x="1231" y="978"/>
                  </a:lnTo>
                  <a:lnTo>
                    <a:pt x="1237" y="976"/>
                  </a:lnTo>
                  <a:lnTo>
                    <a:pt x="1237" y="976"/>
                  </a:lnTo>
                  <a:lnTo>
                    <a:pt x="1247" y="974"/>
                  </a:lnTo>
                  <a:lnTo>
                    <a:pt x="1257" y="969"/>
                  </a:lnTo>
                  <a:lnTo>
                    <a:pt x="1266" y="965"/>
                  </a:lnTo>
                  <a:lnTo>
                    <a:pt x="1268" y="962"/>
                  </a:lnTo>
                  <a:lnTo>
                    <a:pt x="1268" y="961"/>
                  </a:lnTo>
                  <a:lnTo>
                    <a:pt x="1268" y="961"/>
                  </a:lnTo>
                  <a:lnTo>
                    <a:pt x="1268" y="957"/>
                  </a:lnTo>
                  <a:lnTo>
                    <a:pt x="1267" y="953"/>
                  </a:lnTo>
                  <a:lnTo>
                    <a:pt x="1267" y="947"/>
                  </a:lnTo>
                  <a:lnTo>
                    <a:pt x="1266" y="942"/>
                  </a:lnTo>
                  <a:lnTo>
                    <a:pt x="1266" y="942"/>
                  </a:lnTo>
                  <a:lnTo>
                    <a:pt x="1265" y="941"/>
                  </a:lnTo>
                  <a:lnTo>
                    <a:pt x="1262" y="941"/>
                  </a:lnTo>
                  <a:lnTo>
                    <a:pt x="1254" y="942"/>
                  </a:lnTo>
                  <a:lnTo>
                    <a:pt x="1235" y="944"/>
                  </a:lnTo>
                  <a:lnTo>
                    <a:pt x="1235" y="944"/>
                  </a:lnTo>
                  <a:lnTo>
                    <a:pt x="1229" y="944"/>
                  </a:lnTo>
                  <a:lnTo>
                    <a:pt x="1224" y="943"/>
                  </a:lnTo>
                  <a:lnTo>
                    <a:pt x="1221" y="941"/>
                  </a:lnTo>
                  <a:lnTo>
                    <a:pt x="1215" y="935"/>
                  </a:lnTo>
                  <a:lnTo>
                    <a:pt x="1215" y="935"/>
                  </a:lnTo>
                  <a:lnTo>
                    <a:pt x="1212" y="933"/>
                  </a:lnTo>
                  <a:lnTo>
                    <a:pt x="1208" y="933"/>
                  </a:lnTo>
                  <a:lnTo>
                    <a:pt x="1204" y="933"/>
                  </a:lnTo>
                  <a:lnTo>
                    <a:pt x="1199" y="933"/>
                  </a:lnTo>
                  <a:lnTo>
                    <a:pt x="1192" y="935"/>
                  </a:lnTo>
                  <a:lnTo>
                    <a:pt x="1187" y="937"/>
                  </a:lnTo>
                  <a:lnTo>
                    <a:pt x="1187" y="937"/>
                  </a:lnTo>
                  <a:lnTo>
                    <a:pt x="1185" y="938"/>
                  </a:lnTo>
                  <a:lnTo>
                    <a:pt x="1180" y="943"/>
                  </a:lnTo>
                  <a:lnTo>
                    <a:pt x="1171" y="956"/>
                  </a:lnTo>
                  <a:lnTo>
                    <a:pt x="1160" y="972"/>
                  </a:lnTo>
                  <a:lnTo>
                    <a:pt x="1153" y="982"/>
                  </a:lnTo>
                  <a:lnTo>
                    <a:pt x="1153" y="982"/>
                  </a:lnTo>
                  <a:lnTo>
                    <a:pt x="1138" y="1009"/>
                  </a:lnTo>
                  <a:lnTo>
                    <a:pt x="1144" y="1020"/>
                  </a:lnTo>
                  <a:close/>
                  <a:moveTo>
                    <a:pt x="1189" y="1118"/>
                  </a:moveTo>
                  <a:lnTo>
                    <a:pt x="1189" y="1118"/>
                  </a:lnTo>
                  <a:lnTo>
                    <a:pt x="1190" y="1117"/>
                  </a:lnTo>
                  <a:lnTo>
                    <a:pt x="1191" y="1113"/>
                  </a:lnTo>
                  <a:lnTo>
                    <a:pt x="1195" y="1107"/>
                  </a:lnTo>
                  <a:lnTo>
                    <a:pt x="1195" y="1107"/>
                  </a:lnTo>
                  <a:lnTo>
                    <a:pt x="1198" y="1104"/>
                  </a:lnTo>
                  <a:lnTo>
                    <a:pt x="1204" y="1099"/>
                  </a:lnTo>
                  <a:lnTo>
                    <a:pt x="1220" y="1087"/>
                  </a:lnTo>
                  <a:lnTo>
                    <a:pt x="1220" y="1087"/>
                  </a:lnTo>
                  <a:lnTo>
                    <a:pt x="1229" y="1081"/>
                  </a:lnTo>
                  <a:lnTo>
                    <a:pt x="1241" y="1076"/>
                  </a:lnTo>
                  <a:lnTo>
                    <a:pt x="1241" y="1076"/>
                  </a:lnTo>
                  <a:lnTo>
                    <a:pt x="1246" y="1074"/>
                  </a:lnTo>
                  <a:lnTo>
                    <a:pt x="1252" y="1073"/>
                  </a:lnTo>
                  <a:lnTo>
                    <a:pt x="1265" y="1072"/>
                  </a:lnTo>
                  <a:lnTo>
                    <a:pt x="1278" y="1070"/>
                  </a:lnTo>
                  <a:lnTo>
                    <a:pt x="1294" y="1068"/>
                  </a:lnTo>
                  <a:lnTo>
                    <a:pt x="1294" y="1068"/>
                  </a:lnTo>
                  <a:lnTo>
                    <a:pt x="1301" y="1066"/>
                  </a:lnTo>
                  <a:lnTo>
                    <a:pt x="1306" y="1063"/>
                  </a:lnTo>
                  <a:lnTo>
                    <a:pt x="1308" y="1061"/>
                  </a:lnTo>
                  <a:lnTo>
                    <a:pt x="1310" y="1058"/>
                  </a:lnTo>
                  <a:lnTo>
                    <a:pt x="1310" y="1053"/>
                  </a:lnTo>
                  <a:lnTo>
                    <a:pt x="1310" y="1047"/>
                  </a:lnTo>
                  <a:lnTo>
                    <a:pt x="1310" y="1047"/>
                  </a:lnTo>
                  <a:lnTo>
                    <a:pt x="1308" y="1044"/>
                  </a:lnTo>
                  <a:lnTo>
                    <a:pt x="1306" y="1044"/>
                  </a:lnTo>
                  <a:lnTo>
                    <a:pt x="1302" y="1044"/>
                  </a:lnTo>
                  <a:lnTo>
                    <a:pt x="1298" y="1047"/>
                  </a:lnTo>
                  <a:lnTo>
                    <a:pt x="1285" y="1053"/>
                  </a:lnTo>
                  <a:lnTo>
                    <a:pt x="1270" y="1057"/>
                  </a:lnTo>
                  <a:lnTo>
                    <a:pt x="1270" y="1057"/>
                  </a:lnTo>
                  <a:lnTo>
                    <a:pt x="1257" y="1060"/>
                  </a:lnTo>
                  <a:lnTo>
                    <a:pt x="1247" y="1060"/>
                  </a:lnTo>
                  <a:lnTo>
                    <a:pt x="1237" y="1058"/>
                  </a:lnTo>
                  <a:lnTo>
                    <a:pt x="1231" y="1057"/>
                  </a:lnTo>
                  <a:lnTo>
                    <a:pt x="1231" y="1057"/>
                  </a:lnTo>
                  <a:lnTo>
                    <a:pt x="1229" y="1056"/>
                  </a:lnTo>
                  <a:lnTo>
                    <a:pt x="1227" y="1057"/>
                  </a:lnTo>
                  <a:lnTo>
                    <a:pt x="1221" y="1060"/>
                  </a:lnTo>
                  <a:lnTo>
                    <a:pt x="1192" y="1076"/>
                  </a:lnTo>
                  <a:lnTo>
                    <a:pt x="1192" y="1076"/>
                  </a:lnTo>
                  <a:lnTo>
                    <a:pt x="1183" y="1082"/>
                  </a:lnTo>
                  <a:lnTo>
                    <a:pt x="1177" y="1087"/>
                  </a:lnTo>
                  <a:lnTo>
                    <a:pt x="1177" y="1087"/>
                  </a:lnTo>
                  <a:lnTo>
                    <a:pt x="1183" y="1101"/>
                  </a:lnTo>
                  <a:lnTo>
                    <a:pt x="1189" y="1118"/>
                  </a:lnTo>
                  <a:lnTo>
                    <a:pt x="1189" y="1118"/>
                  </a:lnTo>
                  <a:close/>
                  <a:moveTo>
                    <a:pt x="1196" y="1142"/>
                  </a:moveTo>
                  <a:lnTo>
                    <a:pt x="1196" y="1142"/>
                  </a:lnTo>
                  <a:lnTo>
                    <a:pt x="1203" y="1136"/>
                  </a:lnTo>
                  <a:lnTo>
                    <a:pt x="1206" y="1132"/>
                  </a:lnTo>
                  <a:lnTo>
                    <a:pt x="1211" y="1126"/>
                  </a:lnTo>
                  <a:lnTo>
                    <a:pt x="1211" y="1126"/>
                  </a:lnTo>
                  <a:lnTo>
                    <a:pt x="1214" y="1124"/>
                  </a:lnTo>
                  <a:lnTo>
                    <a:pt x="1216" y="1123"/>
                  </a:lnTo>
                  <a:lnTo>
                    <a:pt x="1218" y="1123"/>
                  </a:lnTo>
                  <a:lnTo>
                    <a:pt x="1221" y="1124"/>
                  </a:lnTo>
                  <a:lnTo>
                    <a:pt x="1224" y="1125"/>
                  </a:lnTo>
                  <a:lnTo>
                    <a:pt x="1225" y="1126"/>
                  </a:lnTo>
                  <a:lnTo>
                    <a:pt x="1225" y="1126"/>
                  </a:lnTo>
                  <a:lnTo>
                    <a:pt x="1240" y="1127"/>
                  </a:lnTo>
                  <a:lnTo>
                    <a:pt x="1259" y="1127"/>
                  </a:lnTo>
                  <a:lnTo>
                    <a:pt x="1259" y="1127"/>
                  </a:lnTo>
                  <a:lnTo>
                    <a:pt x="1263" y="1130"/>
                  </a:lnTo>
                  <a:lnTo>
                    <a:pt x="1269" y="1136"/>
                  </a:lnTo>
                  <a:lnTo>
                    <a:pt x="1289" y="1155"/>
                  </a:lnTo>
                  <a:lnTo>
                    <a:pt x="1289" y="1155"/>
                  </a:lnTo>
                  <a:lnTo>
                    <a:pt x="1294" y="1159"/>
                  </a:lnTo>
                  <a:lnTo>
                    <a:pt x="1298" y="1162"/>
                  </a:lnTo>
                  <a:lnTo>
                    <a:pt x="1298" y="1161"/>
                  </a:lnTo>
                  <a:lnTo>
                    <a:pt x="1298" y="1158"/>
                  </a:lnTo>
                  <a:lnTo>
                    <a:pt x="1295" y="1150"/>
                  </a:lnTo>
                  <a:lnTo>
                    <a:pt x="1294" y="1145"/>
                  </a:lnTo>
                  <a:lnTo>
                    <a:pt x="1294" y="1142"/>
                  </a:lnTo>
                  <a:lnTo>
                    <a:pt x="1294" y="1142"/>
                  </a:lnTo>
                  <a:lnTo>
                    <a:pt x="1295" y="1129"/>
                  </a:lnTo>
                  <a:lnTo>
                    <a:pt x="1294" y="1105"/>
                  </a:lnTo>
                  <a:lnTo>
                    <a:pt x="1294" y="1105"/>
                  </a:lnTo>
                  <a:lnTo>
                    <a:pt x="1294" y="1098"/>
                  </a:lnTo>
                  <a:lnTo>
                    <a:pt x="1293" y="1096"/>
                  </a:lnTo>
                  <a:lnTo>
                    <a:pt x="1292" y="1095"/>
                  </a:lnTo>
                  <a:lnTo>
                    <a:pt x="1288" y="1094"/>
                  </a:lnTo>
                  <a:lnTo>
                    <a:pt x="1285" y="1096"/>
                  </a:lnTo>
                  <a:lnTo>
                    <a:pt x="1275" y="1101"/>
                  </a:lnTo>
                  <a:lnTo>
                    <a:pt x="1272" y="1105"/>
                  </a:lnTo>
                  <a:lnTo>
                    <a:pt x="1268" y="1105"/>
                  </a:lnTo>
                  <a:lnTo>
                    <a:pt x="1268" y="1105"/>
                  </a:lnTo>
                  <a:lnTo>
                    <a:pt x="1235" y="1102"/>
                  </a:lnTo>
                  <a:lnTo>
                    <a:pt x="1235" y="1102"/>
                  </a:lnTo>
                  <a:lnTo>
                    <a:pt x="1230" y="1102"/>
                  </a:lnTo>
                  <a:lnTo>
                    <a:pt x="1227" y="1104"/>
                  </a:lnTo>
                  <a:lnTo>
                    <a:pt x="1221" y="1106"/>
                  </a:lnTo>
                  <a:lnTo>
                    <a:pt x="1209" y="1114"/>
                  </a:lnTo>
                  <a:lnTo>
                    <a:pt x="1209" y="1114"/>
                  </a:lnTo>
                  <a:lnTo>
                    <a:pt x="1206" y="1117"/>
                  </a:lnTo>
                  <a:lnTo>
                    <a:pt x="1202" y="1121"/>
                  </a:lnTo>
                  <a:lnTo>
                    <a:pt x="1193" y="1133"/>
                  </a:lnTo>
                  <a:lnTo>
                    <a:pt x="1196" y="1142"/>
                  </a:lnTo>
                  <a:close/>
                  <a:moveTo>
                    <a:pt x="903" y="700"/>
                  </a:moveTo>
                  <a:lnTo>
                    <a:pt x="903" y="700"/>
                  </a:lnTo>
                  <a:lnTo>
                    <a:pt x="860" y="703"/>
                  </a:lnTo>
                  <a:lnTo>
                    <a:pt x="841" y="706"/>
                  </a:lnTo>
                  <a:lnTo>
                    <a:pt x="837" y="707"/>
                  </a:lnTo>
                  <a:lnTo>
                    <a:pt x="835" y="708"/>
                  </a:lnTo>
                  <a:lnTo>
                    <a:pt x="835" y="708"/>
                  </a:lnTo>
                  <a:lnTo>
                    <a:pt x="843" y="709"/>
                  </a:lnTo>
                  <a:lnTo>
                    <a:pt x="858" y="713"/>
                  </a:lnTo>
                  <a:lnTo>
                    <a:pt x="896" y="717"/>
                  </a:lnTo>
                  <a:lnTo>
                    <a:pt x="903" y="700"/>
                  </a:lnTo>
                  <a:close/>
                  <a:moveTo>
                    <a:pt x="892" y="727"/>
                  </a:moveTo>
                  <a:lnTo>
                    <a:pt x="892" y="727"/>
                  </a:lnTo>
                  <a:lnTo>
                    <a:pt x="883" y="726"/>
                  </a:lnTo>
                  <a:lnTo>
                    <a:pt x="872" y="726"/>
                  </a:lnTo>
                  <a:lnTo>
                    <a:pt x="848" y="727"/>
                  </a:lnTo>
                  <a:lnTo>
                    <a:pt x="825" y="729"/>
                  </a:lnTo>
                  <a:lnTo>
                    <a:pt x="802" y="732"/>
                  </a:lnTo>
                  <a:lnTo>
                    <a:pt x="802" y="732"/>
                  </a:lnTo>
                  <a:lnTo>
                    <a:pt x="794" y="732"/>
                  </a:lnTo>
                  <a:lnTo>
                    <a:pt x="788" y="734"/>
                  </a:lnTo>
                  <a:lnTo>
                    <a:pt x="786" y="736"/>
                  </a:lnTo>
                  <a:lnTo>
                    <a:pt x="786" y="739"/>
                  </a:lnTo>
                  <a:lnTo>
                    <a:pt x="787" y="741"/>
                  </a:lnTo>
                  <a:lnTo>
                    <a:pt x="789" y="744"/>
                  </a:lnTo>
                  <a:lnTo>
                    <a:pt x="792" y="746"/>
                  </a:lnTo>
                  <a:lnTo>
                    <a:pt x="792" y="746"/>
                  </a:lnTo>
                  <a:lnTo>
                    <a:pt x="826" y="742"/>
                  </a:lnTo>
                  <a:lnTo>
                    <a:pt x="856" y="741"/>
                  </a:lnTo>
                  <a:lnTo>
                    <a:pt x="880" y="741"/>
                  </a:lnTo>
                  <a:lnTo>
                    <a:pt x="880" y="741"/>
                  </a:lnTo>
                  <a:lnTo>
                    <a:pt x="886" y="741"/>
                  </a:lnTo>
                  <a:lnTo>
                    <a:pt x="892" y="727"/>
                  </a:lnTo>
                  <a:close/>
                  <a:moveTo>
                    <a:pt x="875" y="773"/>
                  </a:moveTo>
                  <a:lnTo>
                    <a:pt x="875" y="773"/>
                  </a:lnTo>
                  <a:lnTo>
                    <a:pt x="864" y="763"/>
                  </a:lnTo>
                  <a:lnTo>
                    <a:pt x="864" y="763"/>
                  </a:lnTo>
                  <a:lnTo>
                    <a:pt x="858" y="761"/>
                  </a:lnTo>
                  <a:lnTo>
                    <a:pt x="844" y="758"/>
                  </a:lnTo>
                  <a:lnTo>
                    <a:pt x="837" y="758"/>
                  </a:lnTo>
                  <a:lnTo>
                    <a:pt x="832" y="758"/>
                  </a:lnTo>
                  <a:lnTo>
                    <a:pt x="828" y="758"/>
                  </a:lnTo>
                  <a:lnTo>
                    <a:pt x="828" y="759"/>
                  </a:lnTo>
                  <a:lnTo>
                    <a:pt x="829" y="761"/>
                  </a:lnTo>
                  <a:lnTo>
                    <a:pt x="829" y="761"/>
                  </a:lnTo>
                  <a:lnTo>
                    <a:pt x="847" y="784"/>
                  </a:lnTo>
                  <a:lnTo>
                    <a:pt x="856" y="795"/>
                  </a:lnTo>
                  <a:lnTo>
                    <a:pt x="858" y="798"/>
                  </a:lnTo>
                  <a:lnTo>
                    <a:pt x="859" y="799"/>
                  </a:lnTo>
                  <a:lnTo>
                    <a:pt x="859" y="799"/>
                  </a:lnTo>
                  <a:lnTo>
                    <a:pt x="825" y="789"/>
                  </a:lnTo>
                  <a:lnTo>
                    <a:pt x="813" y="785"/>
                  </a:lnTo>
                  <a:lnTo>
                    <a:pt x="805" y="784"/>
                  </a:lnTo>
                  <a:lnTo>
                    <a:pt x="801" y="784"/>
                  </a:lnTo>
                  <a:lnTo>
                    <a:pt x="800" y="785"/>
                  </a:lnTo>
                  <a:lnTo>
                    <a:pt x="799" y="786"/>
                  </a:lnTo>
                  <a:lnTo>
                    <a:pt x="800" y="789"/>
                  </a:lnTo>
                  <a:lnTo>
                    <a:pt x="800" y="789"/>
                  </a:lnTo>
                  <a:lnTo>
                    <a:pt x="812" y="802"/>
                  </a:lnTo>
                  <a:lnTo>
                    <a:pt x="825" y="817"/>
                  </a:lnTo>
                  <a:lnTo>
                    <a:pt x="841" y="835"/>
                  </a:lnTo>
                  <a:lnTo>
                    <a:pt x="841" y="835"/>
                  </a:lnTo>
                  <a:lnTo>
                    <a:pt x="819" y="828"/>
                  </a:lnTo>
                  <a:lnTo>
                    <a:pt x="811" y="827"/>
                  </a:lnTo>
                  <a:lnTo>
                    <a:pt x="803" y="826"/>
                  </a:lnTo>
                  <a:lnTo>
                    <a:pt x="799" y="826"/>
                  </a:lnTo>
                  <a:lnTo>
                    <a:pt x="797" y="827"/>
                  </a:lnTo>
                  <a:lnTo>
                    <a:pt x="797" y="828"/>
                  </a:lnTo>
                  <a:lnTo>
                    <a:pt x="797" y="828"/>
                  </a:lnTo>
                  <a:lnTo>
                    <a:pt x="803" y="836"/>
                  </a:lnTo>
                  <a:lnTo>
                    <a:pt x="811" y="847"/>
                  </a:lnTo>
                  <a:lnTo>
                    <a:pt x="818" y="856"/>
                  </a:lnTo>
                  <a:lnTo>
                    <a:pt x="820" y="862"/>
                  </a:lnTo>
                  <a:lnTo>
                    <a:pt x="820" y="862"/>
                  </a:lnTo>
                  <a:lnTo>
                    <a:pt x="822" y="867"/>
                  </a:lnTo>
                  <a:lnTo>
                    <a:pt x="826" y="872"/>
                  </a:lnTo>
                  <a:lnTo>
                    <a:pt x="829" y="878"/>
                  </a:lnTo>
                  <a:lnTo>
                    <a:pt x="833" y="883"/>
                  </a:lnTo>
                  <a:lnTo>
                    <a:pt x="833" y="883"/>
                  </a:lnTo>
                  <a:lnTo>
                    <a:pt x="835" y="885"/>
                  </a:lnTo>
                  <a:lnTo>
                    <a:pt x="840" y="890"/>
                  </a:lnTo>
                  <a:lnTo>
                    <a:pt x="840" y="890"/>
                  </a:lnTo>
                  <a:lnTo>
                    <a:pt x="844" y="867"/>
                  </a:lnTo>
                  <a:lnTo>
                    <a:pt x="844" y="867"/>
                  </a:lnTo>
                  <a:lnTo>
                    <a:pt x="826" y="855"/>
                  </a:lnTo>
                  <a:lnTo>
                    <a:pt x="822" y="851"/>
                  </a:lnTo>
                  <a:lnTo>
                    <a:pt x="821" y="849"/>
                  </a:lnTo>
                  <a:lnTo>
                    <a:pt x="822" y="849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52" y="834"/>
                  </a:lnTo>
                  <a:lnTo>
                    <a:pt x="852" y="834"/>
                  </a:lnTo>
                  <a:lnTo>
                    <a:pt x="867" y="792"/>
                  </a:lnTo>
                  <a:lnTo>
                    <a:pt x="867" y="792"/>
                  </a:lnTo>
                  <a:lnTo>
                    <a:pt x="857" y="771"/>
                  </a:lnTo>
                  <a:lnTo>
                    <a:pt x="857" y="771"/>
                  </a:lnTo>
                  <a:lnTo>
                    <a:pt x="871" y="783"/>
                  </a:lnTo>
                  <a:lnTo>
                    <a:pt x="875" y="773"/>
                  </a:lnTo>
                  <a:close/>
                  <a:moveTo>
                    <a:pt x="837" y="905"/>
                  </a:moveTo>
                  <a:lnTo>
                    <a:pt x="837" y="905"/>
                  </a:lnTo>
                  <a:lnTo>
                    <a:pt x="813" y="881"/>
                  </a:lnTo>
                  <a:lnTo>
                    <a:pt x="803" y="873"/>
                  </a:lnTo>
                  <a:lnTo>
                    <a:pt x="800" y="870"/>
                  </a:lnTo>
                  <a:lnTo>
                    <a:pt x="800" y="870"/>
                  </a:lnTo>
                  <a:lnTo>
                    <a:pt x="797" y="866"/>
                  </a:lnTo>
                  <a:lnTo>
                    <a:pt x="792" y="860"/>
                  </a:lnTo>
                  <a:lnTo>
                    <a:pt x="783" y="852"/>
                  </a:lnTo>
                  <a:lnTo>
                    <a:pt x="783" y="881"/>
                  </a:lnTo>
                  <a:lnTo>
                    <a:pt x="783" y="881"/>
                  </a:lnTo>
                  <a:lnTo>
                    <a:pt x="786" y="885"/>
                  </a:lnTo>
                  <a:lnTo>
                    <a:pt x="788" y="889"/>
                  </a:lnTo>
                  <a:lnTo>
                    <a:pt x="790" y="893"/>
                  </a:lnTo>
                  <a:lnTo>
                    <a:pt x="790" y="893"/>
                  </a:lnTo>
                  <a:lnTo>
                    <a:pt x="792" y="899"/>
                  </a:lnTo>
                  <a:lnTo>
                    <a:pt x="795" y="903"/>
                  </a:lnTo>
                  <a:lnTo>
                    <a:pt x="803" y="911"/>
                  </a:lnTo>
                  <a:lnTo>
                    <a:pt x="803" y="911"/>
                  </a:lnTo>
                  <a:lnTo>
                    <a:pt x="831" y="936"/>
                  </a:lnTo>
                  <a:lnTo>
                    <a:pt x="833" y="922"/>
                  </a:lnTo>
                  <a:lnTo>
                    <a:pt x="809" y="899"/>
                  </a:lnTo>
                  <a:lnTo>
                    <a:pt x="835" y="913"/>
                  </a:lnTo>
                  <a:lnTo>
                    <a:pt x="837" y="905"/>
                  </a:lnTo>
                  <a:close/>
                  <a:moveTo>
                    <a:pt x="829" y="944"/>
                  </a:moveTo>
                  <a:lnTo>
                    <a:pt x="829" y="944"/>
                  </a:lnTo>
                  <a:lnTo>
                    <a:pt x="797" y="918"/>
                  </a:lnTo>
                  <a:lnTo>
                    <a:pt x="781" y="904"/>
                  </a:lnTo>
                  <a:lnTo>
                    <a:pt x="781" y="904"/>
                  </a:lnTo>
                  <a:lnTo>
                    <a:pt x="774" y="894"/>
                  </a:lnTo>
                  <a:lnTo>
                    <a:pt x="769" y="890"/>
                  </a:lnTo>
                  <a:lnTo>
                    <a:pt x="768" y="889"/>
                  </a:lnTo>
                  <a:lnTo>
                    <a:pt x="767" y="889"/>
                  </a:lnTo>
                  <a:lnTo>
                    <a:pt x="767" y="889"/>
                  </a:lnTo>
                  <a:lnTo>
                    <a:pt x="768" y="894"/>
                  </a:lnTo>
                  <a:lnTo>
                    <a:pt x="771" y="905"/>
                  </a:lnTo>
                  <a:lnTo>
                    <a:pt x="777" y="916"/>
                  </a:lnTo>
                  <a:lnTo>
                    <a:pt x="780" y="922"/>
                  </a:lnTo>
                  <a:lnTo>
                    <a:pt x="783" y="925"/>
                  </a:lnTo>
                  <a:lnTo>
                    <a:pt x="783" y="925"/>
                  </a:lnTo>
                  <a:lnTo>
                    <a:pt x="788" y="930"/>
                  </a:lnTo>
                  <a:lnTo>
                    <a:pt x="794" y="934"/>
                  </a:lnTo>
                  <a:lnTo>
                    <a:pt x="807" y="942"/>
                  </a:lnTo>
                  <a:lnTo>
                    <a:pt x="828" y="954"/>
                  </a:lnTo>
                  <a:lnTo>
                    <a:pt x="829" y="948"/>
                  </a:lnTo>
                  <a:lnTo>
                    <a:pt x="829" y="944"/>
                  </a:lnTo>
                  <a:close/>
                  <a:moveTo>
                    <a:pt x="824" y="981"/>
                  </a:moveTo>
                  <a:lnTo>
                    <a:pt x="824" y="981"/>
                  </a:lnTo>
                  <a:lnTo>
                    <a:pt x="818" y="971"/>
                  </a:lnTo>
                  <a:lnTo>
                    <a:pt x="818" y="971"/>
                  </a:lnTo>
                  <a:lnTo>
                    <a:pt x="815" y="967"/>
                  </a:lnTo>
                  <a:lnTo>
                    <a:pt x="809" y="963"/>
                  </a:lnTo>
                  <a:lnTo>
                    <a:pt x="801" y="959"/>
                  </a:lnTo>
                  <a:lnTo>
                    <a:pt x="801" y="959"/>
                  </a:lnTo>
                  <a:lnTo>
                    <a:pt x="781" y="949"/>
                  </a:lnTo>
                  <a:lnTo>
                    <a:pt x="774" y="946"/>
                  </a:lnTo>
                  <a:lnTo>
                    <a:pt x="770" y="942"/>
                  </a:lnTo>
                  <a:lnTo>
                    <a:pt x="770" y="942"/>
                  </a:lnTo>
                  <a:lnTo>
                    <a:pt x="768" y="941"/>
                  </a:lnTo>
                  <a:lnTo>
                    <a:pt x="767" y="940"/>
                  </a:lnTo>
                  <a:lnTo>
                    <a:pt x="761" y="938"/>
                  </a:lnTo>
                  <a:lnTo>
                    <a:pt x="755" y="940"/>
                  </a:lnTo>
                  <a:lnTo>
                    <a:pt x="755" y="940"/>
                  </a:lnTo>
                  <a:lnTo>
                    <a:pt x="762" y="948"/>
                  </a:lnTo>
                  <a:lnTo>
                    <a:pt x="767" y="955"/>
                  </a:lnTo>
                  <a:lnTo>
                    <a:pt x="771" y="959"/>
                  </a:lnTo>
                  <a:lnTo>
                    <a:pt x="771" y="959"/>
                  </a:lnTo>
                  <a:lnTo>
                    <a:pt x="786" y="962"/>
                  </a:lnTo>
                  <a:lnTo>
                    <a:pt x="799" y="967"/>
                  </a:lnTo>
                  <a:lnTo>
                    <a:pt x="799" y="967"/>
                  </a:lnTo>
                  <a:lnTo>
                    <a:pt x="800" y="969"/>
                  </a:lnTo>
                  <a:lnTo>
                    <a:pt x="801" y="972"/>
                  </a:lnTo>
                  <a:lnTo>
                    <a:pt x="801" y="976"/>
                  </a:lnTo>
                  <a:lnTo>
                    <a:pt x="801" y="976"/>
                  </a:lnTo>
                  <a:lnTo>
                    <a:pt x="793" y="975"/>
                  </a:lnTo>
                  <a:lnTo>
                    <a:pt x="783" y="974"/>
                  </a:lnTo>
                  <a:lnTo>
                    <a:pt x="775" y="972"/>
                  </a:lnTo>
                  <a:lnTo>
                    <a:pt x="775" y="972"/>
                  </a:lnTo>
                  <a:lnTo>
                    <a:pt x="752" y="961"/>
                  </a:lnTo>
                  <a:lnTo>
                    <a:pt x="739" y="955"/>
                  </a:lnTo>
                  <a:lnTo>
                    <a:pt x="739" y="955"/>
                  </a:lnTo>
                  <a:lnTo>
                    <a:pt x="735" y="953"/>
                  </a:lnTo>
                  <a:lnTo>
                    <a:pt x="735" y="961"/>
                  </a:lnTo>
                  <a:lnTo>
                    <a:pt x="735" y="961"/>
                  </a:lnTo>
                  <a:lnTo>
                    <a:pt x="739" y="966"/>
                  </a:lnTo>
                  <a:lnTo>
                    <a:pt x="748" y="971"/>
                  </a:lnTo>
                  <a:lnTo>
                    <a:pt x="758" y="975"/>
                  </a:lnTo>
                  <a:lnTo>
                    <a:pt x="774" y="979"/>
                  </a:lnTo>
                  <a:lnTo>
                    <a:pt x="774" y="979"/>
                  </a:lnTo>
                  <a:lnTo>
                    <a:pt x="790" y="982"/>
                  </a:lnTo>
                  <a:lnTo>
                    <a:pt x="802" y="984"/>
                  </a:lnTo>
                  <a:lnTo>
                    <a:pt x="809" y="986"/>
                  </a:lnTo>
                  <a:lnTo>
                    <a:pt x="815" y="988"/>
                  </a:lnTo>
                  <a:lnTo>
                    <a:pt x="821" y="993"/>
                  </a:lnTo>
                  <a:lnTo>
                    <a:pt x="824" y="981"/>
                  </a:lnTo>
                  <a:close/>
                  <a:moveTo>
                    <a:pt x="818" y="1016"/>
                  </a:moveTo>
                  <a:lnTo>
                    <a:pt x="818" y="1016"/>
                  </a:lnTo>
                  <a:lnTo>
                    <a:pt x="802" y="1016"/>
                  </a:lnTo>
                  <a:lnTo>
                    <a:pt x="802" y="1016"/>
                  </a:lnTo>
                  <a:lnTo>
                    <a:pt x="799" y="1016"/>
                  </a:lnTo>
                  <a:lnTo>
                    <a:pt x="794" y="1013"/>
                  </a:lnTo>
                  <a:lnTo>
                    <a:pt x="781" y="1003"/>
                  </a:lnTo>
                  <a:lnTo>
                    <a:pt x="781" y="1003"/>
                  </a:lnTo>
                  <a:lnTo>
                    <a:pt x="767" y="993"/>
                  </a:lnTo>
                  <a:lnTo>
                    <a:pt x="762" y="991"/>
                  </a:lnTo>
                  <a:lnTo>
                    <a:pt x="757" y="990"/>
                  </a:lnTo>
                  <a:lnTo>
                    <a:pt x="757" y="990"/>
                  </a:lnTo>
                  <a:lnTo>
                    <a:pt x="736" y="985"/>
                  </a:lnTo>
                  <a:lnTo>
                    <a:pt x="736" y="985"/>
                  </a:lnTo>
                  <a:lnTo>
                    <a:pt x="736" y="1003"/>
                  </a:lnTo>
                  <a:lnTo>
                    <a:pt x="736" y="1003"/>
                  </a:lnTo>
                  <a:lnTo>
                    <a:pt x="755" y="1010"/>
                  </a:lnTo>
                  <a:lnTo>
                    <a:pt x="762" y="1013"/>
                  </a:lnTo>
                  <a:lnTo>
                    <a:pt x="767" y="1018"/>
                  </a:lnTo>
                  <a:lnTo>
                    <a:pt x="767" y="1018"/>
                  </a:lnTo>
                  <a:lnTo>
                    <a:pt x="775" y="1028"/>
                  </a:lnTo>
                  <a:lnTo>
                    <a:pt x="780" y="1031"/>
                  </a:lnTo>
                  <a:lnTo>
                    <a:pt x="788" y="1036"/>
                  </a:lnTo>
                  <a:lnTo>
                    <a:pt x="788" y="1036"/>
                  </a:lnTo>
                  <a:lnTo>
                    <a:pt x="794" y="1038"/>
                  </a:lnTo>
                  <a:lnTo>
                    <a:pt x="800" y="1041"/>
                  </a:lnTo>
                  <a:lnTo>
                    <a:pt x="814" y="1043"/>
                  </a:lnTo>
                  <a:lnTo>
                    <a:pt x="814" y="1043"/>
                  </a:lnTo>
                  <a:lnTo>
                    <a:pt x="818" y="1016"/>
                  </a:lnTo>
                  <a:lnTo>
                    <a:pt x="818" y="1016"/>
                  </a:lnTo>
                  <a:close/>
                  <a:moveTo>
                    <a:pt x="812" y="1063"/>
                  </a:moveTo>
                  <a:lnTo>
                    <a:pt x="812" y="1063"/>
                  </a:lnTo>
                  <a:lnTo>
                    <a:pt x="797" y="1060"/>
                  </a:lnTo>
                  <a:lnTo>
                    <a:pt x="790" y="1056"/>
                  </a:lnTo>
                  <a:lnTo>
                    <a:pt x="783" y="1054"/>
                  </a:lnTo>
                  <a:lnTo>
                    <a:pt x="783" y="1054"/>
                  </a:lnTo>
                  <a:lnTo>
                    <a:pt x="770" y="1044"/>
                  </a:lnTo>
                  <a:lnTo>
                    <a:pt x="756" y="1032"/>
                  </a:lnTo>
                  <a:lnTo>
                    <a:pt x="739" y="1016"/>
                  </a:lnTo>
                  <a:lnTo>
                    <a:pt x="738" y="1016"/>
                  </a:lnTo>
                  <a:lnTo>
                    <a:pt x="738" y="1016"/>
                  </a:lnTo>
                  <a:lnTo>
                    <a:pt x="742" y="1041"/>
                  </a:lnTo>
                  <a:lnTo>
                    <a:pt x="742" y="1041"/>
                  </a:lnTo>
                  <a:lnTo>
                    <a:pt x="769" y="1053"/>
                  </a:lnTo>
                  <a:lnTo>
                    <a:pt x="780" y="1058"/>
                  </a:lnTo>
                  <a:lnTo>
                    <a:pt x="784" y="1062"/>
                  </a:lnTo>
                  <a:lnTo>
                    <a:pt x="784" y="1062"/>
                  </a:lnTo>
                  <a:lnTo>
                    <a:pt x="789" y="1064"/>
                  </a:lnTo>
                  <a:lnTo>
                    <a:pt x="797" y="1067"/>
                  </a:lnTo>
                  <a:lnTo>
                    <a:pt x="803" y="1068"/>
                  </a:lnTo>
                  <a:lnTo>
                    <a:pt x="806" y="1069"/>
                  </a:lnTo>
                  <a:lnTo>
                    <a:pt x="807" y="1070"/>
                  </a:lnTo>
                  <a:lnTo>
                    <a:pt x="807" y="1070"/>
                  </a:lnTo>
                  <a:lnTo>
                    <a:pt x="811" y="1077"/>
                  </a:lnTo>
                  <a:lnTo>
                    <a:pt x="811" y="1077"/>
                  </a:lnTo>
                  <a:lnTo>
                    <a:pt x="812" y="1063"/>
                  </a:lnTo>
                  <a:lnTo>
                    <a:pt x="812" y="1063"/>
                  </a:lnTo>
                  <a:close/>
                  <a:moveTo>
                    <a:pt x="809" y="1088"/>
                  </a:moveTo>
                  <a:lnTo>
                    <a:pt x="809" y="1088"/>
                  </a:lnTo>
                  <a:lnTo>
                    <a:pt x="808" y="1087"/>
                  </a:lnTo>
                  <a:lnTo>
                    <a:pt x="808" y="1087"/>
                  </a:lnTo>
                  <a:lnTo>
                    <a:pt x="797" y="1085"/>
                  </a:lnTo>
                  <a:lnTo>
                    <a:pt x="776" y="1079"/>
                  </a:lnTo>
                  <a:lnTo>
                    <a:pt x="749" y="1070"/>
                  </a:lnTo>
                  <a:lnTo>
                    <a:pt x="742" y="1068"/>
                  </a:lnTo>
                  <a:lnTo>
                    <a:pt x="742" y="1068"/>
                  </a:lnTo>
                  <a:lnTo>
                    <a:pt x="742" y="1075"/>
                  </a:lnTo>
                  <a:lnTo>
                    <a:pt x="742" y="1075"/>
                  </a:lnTo>
                  <a:lnTo>
                    <a:pt x="754" y="1079"/>
                  </a:lnTo>
                  <a:lnTo>
                    <a:pt x="761" y="1081"/>
                  </a:lnTo>
                  <a:lnTo>
                    <a:pt x="768" y="1083"/>
                  </a:lnTo>
                  <a:lnTo>
                    <a:pt x="768" y="1083"/>
                  </a:lnTo>
                  <a:lnTo>
                    <a:pt x="789" y="1096"/>
                  </a:lnTo>
                  <a:lnTo>
                    <a:pt x="800" y="1102"/>
                  </a:lnTo>
                  <a:lnTo>
                    <a:pt x="808" y="1106"/>
                  </a:lnTo>
                  <a:lnTo>
                    <a:pt x="808" y="1106"/>
                  </a:lnTo>
                  <a:lnTo>
                    <a:pt x="809" y="1088"/>
                  </a:lnTo>
                  <a:lnTo>
                    <a:pt x="809" y="1088"/>
                  </a:lnTo>
                  <a:close/>
                  <a:moveTo>
                    <a:pt x="808" y="1137"/>
                  </a:moveTo>
                  <a:lnTo>
                    <a:pt x="808" y="1137"/>
                  </a:lnTo>
                  <a:lnTo>
                    <a:pt x="769" y="1114"/>
                  </a:lnTo>
                  <a:lnTo>
                    <a:pt x="738" y="1096"/>
                  </a:lnTo>
                  <a:lnTo>
                    <a:pt x="736" y="1111"/>
                  </a:lnTo>
                  <a:lnTo>
                    <a:pt x="781" y="1143"/>
                  </a:lnTo>
                  <a:lnTo>
                    <a:pt x="732" y="1146"/>
                  </a:lnTo>
                  <a:lnTo>
                    <a:pt x="732" y="1146"/>
                  </a:lnTo>
                  <a:lnTo>
                    <a:pt x="732" y="1146"/>
                  </a:lnTo>
                  <a:lnTo>
                    <a:pt x="749" y="1152"/>
                  </a:lnTo>
                  <a:lnTo>
                    <a:pt x="764" y="1157"/>
                  </a:lnTo>
                  <a:lnTo>
                    <a:pt x="764" y="1157"/>
                  </a:lnTo>
                  <a:lnTo>
                    <a:pt x="777" y="1158"/>
                  </a:lnTo>
                  <a:lnTo>
                    <a:pt x="784" y="1161"/>
                  </a:lnTo>
                  <a:lnTo>
                    <a:pt x="787" y="1162"/>
                  </a:lnTo>
                  <a:lnTo>
                    <a:pt x="788" y="1162"/>
                  </a:lnTo>
                  <a:lnTo>
                    <a:pt x="788" y="1162"/>
                  </a:lnTo>
                  <a:lnTo>
                    <a:pt x="787" y="1164"/>
                  </a:lnTo>
                  <a:lnTo>
                    <a:pt x="784" y="1167"/>
                  </a:lnTo>
                  <a:lnTo>
                    <a:pt x="780" y="1169"/>
                  </a:lnTo>
                  <a:lnTo>
                    <a:pt x="775" y="1170"/>
                  </a:lnTo>
                  <a:lnTo>
                    <a:pt x="775" y="1170"/>
                  </a:lnTo>
                  <a:lnTo>
                    <a:pt x="768" y="1171"/>
                  </a:lnTo>
                  <a:lnTo>
                    <a:pt x="762" y="1170"/>
                  </a:lnTo>
                  <a:lnTo>
                    <a:pt x="741" y="1167"/>
                  </a:lnTo>
                  <a:lnTo>
                    <a:pt x="741" y="1167"/>
                  </a:lnTo>
                  <a:lnTo>
                    <a:pt x="730" y="1164"/>
                  </a:lnTo>
                  <a:lnTo>
                    <a:pt x="728" y="1176"/>
                  </a:lnTo>
                  <a:lnTo>
                    <a:pt x="728" y="1176"/>
                  </a:lnTo>
                  <a:lnTo>
                    <a:pt x="731" y="1178"/>
                  </a:lnTo>
                  <a:lnTo>
                    <a:pt x="731" y="1180"/>
                  </a:lnTo>
                  <a:lnTo>
                    <a:pt x="730" y="1181"/>
                  </a:lnTo>
                  <a:lnTo>
                    <a:pt x="728" y="1183"/>
                  </a:lnTo>
                  <a:lnTo>
                    <a:pt x="726" y="1189"/>
                  </a:lnTo>
                  <a:lnTo>
                    <a:pt x="726" y="1189"/>
                  </a:lnTo>
                  <a:lnTo>
                    <a:pt x="748" y="1186"/>
                  </a:lnTo>
                  <a:lnTo>
                    <a:pt x="748" y="1186"/>
                  </a:lnTo>
                  <a:lnTo>
                    <a:pt x="764" y="1186"/>
                  </a:lnTo>
                  <a:lnTo>
                    <a:pt x="784" y="1186"/>
                  </a:lnTo>
                  <a:lnTo>
                    <a:pt x="784" y="1186"/>
                  </a:lnTo>
                  <a:lnTo>
                    <a:pt x="797" y="1186"/>
                  </a:lnTo>
                  <a:lnTo>
                    <a:pt x="812" y="1188"/>
                  </a:lnTo>
                  <a:lnTo>
                    <a:pt x="812" y="1188"/>
                  </a:lnTo>
                  <a:lnTo>
                    <a:pt x="808" y="1143"/>
                  </a:lnTo>
                  <a:lnTo>
                    <a:pt x="808" y="1143"/>
                  </a:lnTo>
                  <a:lnTo>
                    <a:pt x="808" y="1137"/>
                  </a:lnTo>
                  <a:lnTo>
                    <a:pt x="808" y="1137"/>
                  </a:lnTo>
                  <a:close/>
                  <a:moveTo>
                    <a:pt x="813" y="1202"/>
                  </a:moveTo>
                  <a:lnTo>
                    <a:pt x="813" y="1202"/>
                  </a:lnTo>
                  <a:lnTo>
                    <a:pt x="796" y="1202"/>
                  </a:lnTo>
                  <a:lnTo>
                    <a:pt x="796" y="1202"/>
                  </a:lnTo>
                  <a:lnTo>
                    <a:pt x="767" y="1202"/>
                  </a:lnTo>
                  <a:lnTo>
                    <a:pt x="744" y="1202"/>
                  </a:lnTo>
                  <a:lnTo>
                    <a:pt x="744" y="1202"/>
                  </a:lnTo>
                  <a:lnTo>
                    <a:pt x="733" y="1202"/>
                  </a:lnTo>
                  <a:lnTo>
                    <a:pt x="725" y="1202"/>
                  </a:lnTo>
                  <a:lnTo>
                    <a:pt x="724" y="1207"/>
                  </a:lnTo>
                  <a:lnTo>
                    <a:pt x="724" y="1207"/>
                  </a:lnTo>
                  <a:lnTo>
                    <a:pt x="744" y="1211"/>
                  </a:lnTo>
                  <a:lnTo>
                    <a:pt x="758" y="1212"/>
                  </a:lnTo>
                  <a:lnTo>
                    <a:pt x="758" y="1212"/>
                  </a:lnTo>
                  <a:lnTo>
                    <a:pt x="765" y="1212"/>
                  </a:lnTo>
                  <a:lnTo>
                    <a:pt x="773" y="1215"/>
                  </a:lnTo>
                  <a:lnTo>
                    <a:pt x="783" y="1219"/>
                  </a:lnTo>
                  <a:lnTo>
                    <a:pt x="794" y="1221"/>
                  </a:lnTo>
                  <a:lnTo>
                    <a:pt x="794" y="1221"/>
                  </a:lnTo>
                  <a:lnTo>
                    <a:pt x="813" y="1225"/>
                  </a:lnTo>
                  <a:lnTo>
                    <a:pt x="813" y="1225"/>
                  </a:lnTo>
                  <a:lnTo>
                    <a:pt x="813" y="1202"/>
                  </a:lnTo>
                  <a:lnTo>
                    <a:pt x="813" y="1202"/>
                  </a:lnTo>
                  <a:close/>
                  <a:moveTo>
                    <a:pt x="720" y="1240"/>
                  </a:moveTo>
                  <a:lnTo>
                    <a:pt x="720" y="1240"/>
                  </a:lnTo>
                  <a:lnTo>
                    <a:pt x="733" y="1240"/>
                  </a:lnTo>
                  <a:lnTo>
                    <a:pt x="733" y="1240"/>
                  </a:lnTo>
                  <a:lnTo>
                    <a:pt x="757" y="1243"/>
                  </a:lnTo>
                  <a:lnTo>
                    <a:pt x="780" y="1244"/>
                  </a:lnTo>
                  <a:lnTo>
                    <a:pt x="808" y="1245"/>
                  </a:lnTo>
                  <a:lnTo>
                    <a:pt x="814" y="1245"/>
                  </a:lnTo>
                  <a:lnTo>
                    <a:pt x="814" y="1241"/>
                  </a:lnTo>
                  <a:lnTo>
                    <a:pt x="814" y="1241"/>
                  </a:lnTo>
                  <a:lnTo>
                    <a:pt x="806" y="1239"/>
                  </a:lnTo>
                  <a:lnTo>
                    <a:pt x="801" y="1237"/>
                  </a:lnTo>
                  <a:lnTo>
                    <a:pt x="801" y="1237"/>
                  </a:lnTo>
                  <a:lnTo>
                    <a:pt x="797" y="1234"/>
                  </a:lnTo>
                  <a:lnTo>
                    <a:pt x="794" y="1233"/>
                  </a:lnTo>
                  <a:lnTo>
                    <a:pt x="786" y="1232"/>
                  </a:lnTo>
                  <a:lnTo>
                    <a:pt x="775" y="1231"/>
                  </a:lnTo>
                  <a:lnTo>
                    <a:pt x="775" y="1231"/>
                  </a:lnTo>
                  <a:lnTo>
                    <a:pt x="723" y="1222"/>
                  </a:lnTo>
                  <a:lnTo>
                    <a:pt x="720" y="1240"/>
                  </a:lnTo>
                  <a:close/>
                  <a:moveTo>
                    <a:pt x="725" y="1279"/>
                  </a:moveTo>
                  <a:lnTo>
                    <a:pt x="739" y="1288"/>
                  </a:lnTo>
                  <a:lnTo>
                    <a:pt x="730" y="1295"/>
                  </a:lnTo>
                  <a:lnTo>
                    <a:pt x="732" y="1300"/>
                  </a:lnTo>
                  <a:lnTo>
                    <a:pt x="744" y="1308"/>
                  </a:lnTo>
                  <a:lnTo>
                    <a:pt x="738" y="1312"/>
                  </a:lnTo>
                  <a:lnTo>
                    <a:pt x="738" y="1312"/>
                  </a:lnTo>
                  <a:lnTo>
                    <a:pt x="745" y="1325"/>
                  </a:lnTo>
                  <a:lnTo>
                    <a:pt x="745" y="1333"/>
                  </a:lnTo>
                  <a:lnTo>
                    <a:pt x="745" y="1333"/>
                  </a:lnTo>
                  <a:lnTo>
                    <a:pt x="755" y="1332"/>
                  </a:lnTo>
                  <a:lnTo>
                    <a:pt x="755" y="1332"/>
                  </a:lnTo>
                  <a:lnTo>
                    <a:pt x="809" y="1322"/>
                  </a:lnTo>
                  <a:lnTo>
                    <a:pt x="809" y="1322"/>
                  </a:lnTo>
                  <a:lnTo>
                    <a:pt x="761" y="1316"/>
                  </a:lnTo>
                  <a:lnTo>
                    <a:pt x="761" y="1316"/>
                  </a:lnTo>
                  <a:lnTo>
                    <a:pt x="820" y="1306"/>
                  </a:lnTo>
                  <a:lnTo>
                    <a:pt x="752" y="1295"/>
                  </a:lnTo>
                  <a:lnTo>
                    <a:pt x="796" y="1285"/>
                  </a:lnTo>
                  <a:lnTo>
                    <a:pt x="755" y="1282"/>
                  </a:lnTo>
                  <a:lnTo>
                    <a:pt x="755" y="1282"/>
                  </a:lnTo>
                  <a:lnTo>
                    <a:pt x="773" y="1273"/>
                  </a:lnTo>
                  <a:lnTo>
                    <a:pt x="787" y="1268"/>
                  </a:lnTo>
                  <a:lnTo>
                    <a:pt x="796" y="1264"/>
                  </a:lnTo>
                  <a:lnTo>
                    <a:pt x="796" y="1264"/>
                  </a:lnTo>
                  <a:lnTo>
                    <a:pt x="799" y="1263"/>
                  </a:lnTo>
                  <a:lnTo>
                    <a:pt x="793" y="1263"/>
                  </a:lnTo>
                  <a:lnTo>
                    <a:pt x="786" y="1263"/>
                  </a:lnTo>
                  <a:lnTo>
                    <a:pt x="781" y="1264"/>
                  </a:lnTo>
                  <a:lnTo>
                    <a:pt x="781" y="1264"/>
                  </a:lnTo>
                  <a:lnTo>
                    <a:pt x="725" y="1279"/>
                  </a:lnTo>
                  <a:lnTo>
                    <a:pt x="725" y="1279"/>
                  </a:lnTo>
                  <a:close/>
                  <a:moveTo>
                    <a:pt x="653" y="1225"/>
                  </a:moveTo>
                  <a:lnTo>
                    <a:pt x="653" y="1225"/>
                  </a:lnTo>
                  <a:lnTo>
                    <a:pt x="650" y="1221"/>
                  </a:lnTo>
                  <a:lnTo>
                    <a:pt x="647" y="1220"/>
                  </a:lnTo>
                  <a:lnTo>
                    <a:pt x="647" y="1220"/>
                  </a:lnTo>
                  <a:lnTo>
                    <a:pt x="639" y="1221"/>
                  </a:lnTo>
                  <a:lnTo>
                    <a:pt x="630" y="1224"/>
                  </a:lnTo>
                  <a:lnTo>
                    <a:pt x="617" y="1230"/>
                  </a:lnTo>
                  <a:lnTo>
                    <a:pt x="617" y="1230"/>
                  </a:lnTo>
                  <a:lnTo>
                    <a:pt x="610" y="1231"/>
                  </a:lnTo>
                  <a:lnTo>
                    <a:pt x="602" y="1233"/>
                  </a:lnTo>
                  <a:lnTo>
                    <a:pt x="592" y="1235"/>
                  </a:lnTo>
                  <a:lnTo>
                    <a:pt x="586" y="1238"/>
                  </a:lnTo>
                  <a:lnTo>
                    <a:pt x="586" y="1238"/>
                  </a:lnTo>
                  <a:lnTo>
                    <a:pt x="583" y="1258"/>
                  </a:lnTo>
                  <a:lnTo>
                    <a:pt x="583" y="1258"/>
                  </a:lnTo>
                  <a:lnTo>
                    <a:pt x="607" y="1247"/>
                  </a:lnTo>
                  <a:lnTo>
                    <a:pt x="607" y="1247"/>
                  </a:lnTo>
                  <a:lnTo>
                    <a:pt x="611" y="1244"/>
                  </a:lnTo>
                  <a:lnTo>
                    <a:pt x="614" y="1241"/>
                  </a:lnTo>
                  <a:lnTo>
                    <a:pt x="616" y="1240"/>
                  </a:lnTo>
                  <a:lnTo>
                    <a:pt x="620" y="1240"/>
                  </a:lnTo>
                  <a:lnTo>
                    <a:pt x="620" y="1240"/>
                  </a:lnTo>
                  <a:lnTo>
                    <a:pt x="627" y="1241"/>
                  </a:lnTo>
                  <a:lnTo>
                    <a:pt x="636" y="1241"/>
                  </a:lnTo>
                  <a:lnTo>
                    <a:pt x="654" y="1243"/>
                  </a:lnTo>
                  <a:lnTo>
                    <a:pt x="654" y="1243"/>
                  </a:lnTo>
                  <a:lnTo>
                    <a:pt x="653" y="1225"/>
                  </a:lnTo>
                  <a:lnTo>
                    <a:pt x="653" y="1225"/>
                  </a:lnTo>
                  <a:close/>
                  <a:moveTo>
                    <a:pt x="650" y="1186"/>
                  </a:moveTo>
                  <a:lnTo>
                    <a:pt x="650" y="1186"/>
                  </a:lnTo>
                  <a:lnTo>
                    <a:pt x="624" y="1197"/>
                  </a:lnTo>
                  <a:lnTo>
                    <a:pt x="598" y="1197"/>
                  </a:lnTo>
                  <a:lnTo>
                    <a:pt x="591" y="1203"/>
                  </a:lnTo>
                  <a:lnTo>
                    <a:pt x="591" y="1209"/>
                  </a:lnTo>
                  <a:lnTo>
                    <a:pt x="591" y="1209"/>
                  </a:lnTo>
                  <a:lnTo>
                    <a:pt x="608" y="1207"/>
                  </a:lnTo>
                  <a:lnTo>
                    <a:pt x="614" y="1207"/>
                  </a:lnTo>
                  <a:lnTo>
                    <a:pt x="615" y="1208"/>
                  </a:lnTo>
                  <a:lnTo>
                    <a:pt x="614" y="1209"/>
                  </a:lnTo>
                  <a:lnTo>
                    <a:pt x="614" y="1209"/>
                  </a:lnTo>
                  <a:lnTo>
                    <a:pt x="609" y="1213"/>
                  </a:lnTo>
                  <a:lnTo>
                    <a:pt x="603" y="1215"/>
                  </a:lnTo>
                  <a:lnTo>
                    <a:pt x="590" y="1219"/>
                  </a:lnTo>
                  <a:lnTo>
                    <a:pt x="589" y="1224"/>
                  </a:lnTo>
                  <a:lnTo>
                    <a:pt x="589" y="1224"/>
                  </a:lnTo>
                  <a:lnTo>
                    <a:pt x="601" y="1222"/>
                  </a:lnTo>
                  <a:lnTo>
                    <a:pt x="615" y="1220"/>
                  </a:lnTo>
                  <a:lnTo>
                    <a:pt x="628" y="1218"/>
                  </a:lnTo>
                  <a:lnTo>
                    <a:pt x="636" y="1214"/>
                  </a:lnTo>
                  <a:lnTo>
                    <a:pt x="636" y="1214"/>
                  </a:lnTo>
                  <a:lnTo>
                    <a:pt x="645" y="1212"/>
                  </a:lnTo>
                  <a:lnTo>
                    <a:pt x="652" y="1209"/>
                  </a:lnTo>
                  <a:lnTo>
                    <a:pt x="652" y="1209"/>
                  </a:lnTo>
                  <a:lnTo>
                    <a:pt x="650" y="1186"/>
                  </a:lnTo>
                  <a:lnTo>
                    <a:pt x="650" y="1186"/>
                  </a:lnTo>
                  <a:close/>
                  <a:moveTo>
                    <a:pt x="650" y="1167"/>
                  </a:moveTo>
                  <a:lnTo>
                    <a:pt x="650" y="1167"/>
                  </a:lnTo>
                  <a:lnTo>
                    <a:pt x="598" y="1167"/>
                  </a:lnTo>
                  <a:lnTo>
                    <a:pt x="598" y="1167"/>
                  </a:lnTo>
                  <a:lnTo>
                    <a:pt x="595" y="1167"/>
                  </a:lnTo>
                  <a:lnTo>
                    <a:pt x="595" y="1167"/>
                  </a:lnTo>
                  <a:lnTo>
                    <a:pt x="594" y="1186"/>
                  </a:lnTo>
                  <a:lnTo>
                    <a:pt x="594" y="1186"/>
                  </a:lnTo>
                  <a:lnTo>
                    <a:pt x="603" y="1186"/>
                  </a:lnTo>
                  <a:lnTo>
                    <a:pt x="615" y="1184"/>
                  </a:lnTo>
                  <a:lnTo>
                    <a:pt x="615" y="1184"/>
                  </a:lnTo>
                  <a:lnTo>
                    <a:pt x="633" y="1178"/>
                  </a:lnTo>
                  <a:lnTo>
                    <a:pt x="650" y="1171"/>
                  </a:lnTo>
                  <a:lnTo>
                    <a:pt x="650" y="1167"/>
                  </a:lnTo>
                  <a:close/>
                  <a:moveTo>
                    <a:pt x="653" y="1133"/>
                  </a:moveTo>
                  <a:lnTo>
                    <a:pt x="609" y="1123"/>
                  </a:lnTo>
                  <a:lnTo>
                    <a:pt x="594" y="1113"/>
                  </a:lnTo>
                  <a:lnTo>
                    <a:pt x="594" y="1113"/>
                  </a:lnTo>
                  <a:lnTo>
                    <a:pt x="623" y="1114"/>
                  </a:lnTo>
                  <a:lnTo>
                    <a:pt x="623" y="1114"/>
                  </a:lnTo>
                  <a:lnTo>
                    <a:pt x="640" y="1112"/>
                  </a:lnTo>
                  <a:lnTo>
                    <a:pt x="659" y="1108"/>
                  </a:lnTo>
                  <a:lnTo>
                    <a:pt x="659" y="1108"/>
                  </a:lnTo>
                  <a:lnTo>
                    <a:pt x="664" y="1092"/>
                  </a:lnTo>
                  <a:lnTo>
                    <a:pt x="664" y="1092"/>
                  </a:lnTo>
                  <a:lnTo>
                    <a:pt x="660" y="1092"/>
                  </a:lnTo>
                  <a:lnTo>
                    <a:pt x="660" y="1092"/>
                  </a:lnTo>
                  <a:lnTo>
                    <a:pt x="607" y="1093"/>
                  </a:lnTo>
                  <a:lnTo>
                    <a:pt x="584" y="1087"/>
                  </a:lnTo>
                  <a:lnTo>
                    <a:pt x="584" y="1087"/>
                  </a:lnTo>
                  <a:lnTo>
                    <a:pt x="588" y="1105"/>
                  </a:lnTo>
                  <a:lnTo>
                    <a:pt x="592" y="1127"/>
                  </a:lnTo>
                  <a:lnTo>
                    <a:pt x="592" y="1127"/>
                  </a:lnTo>
                  <a:lnTo>
                    <a:pt x="613" y="1137"/>
                  </a:lnTo>
                  <a:lnTo>
                    <a:pt x="623" y="1142"/>
                  </a:lnTo>
                  <a:lnTo>
                    <a:pt x="594" y="1142"/>
                  </a:lnTo>
                  <a:lnTo>
                    <a:pt x="594" y="1144"/>
                  </a:lnTo>
                  <a:lnTo>
                    <a:pt x="594" y="1144"/>
                  </a:lnTo>
                  <a:lnTo>
                    <a:pt x="595" y="1157"/>
                  </a:lnTo>
                  <a:lnTo>
                    <a:pt x="595" y="1157"/>
                  </a:lnTo>
                  <a:lnTo>
                    <a:pt x="615" y="1157"/>
                  </a:lnTo>
                  <a:lnTo>
                    <a:pt x="635" y="1151"/>
                  </a:lnTo>
                  <a:lnTo>
                    <a:pt x="652" y="1142"/>
                  </a:lnTo>
                  <a:lnTo>
                    <a:pt x="652" y="1142"/>
                  </a:lnTo>
                  <a:lnTo>
                    <a:pt x="653" y="1133"/>
                  </a:lnTo>
                  <a:lnTo>
                    <a:pt x="653" y="1133"/>
                  </a:lnTo>
                  <a:close/>
                  <a:moveTo>
                    <a:pt x="672" y="1061"/>
                  </a:moveTo>
                  <a:lnTo>
                    <a:pt x="672" y="1061"/>
                  </a:lnTo>
                  <a:lnTo>
                    <a:pt x="653" y="1066"/>
                  </a:lnTo>
                  <a:lnTo>
                    <a:pt x="642" y="1067"/>
                  </a:lnTo>
                  <a:lnTo>
                    <a:pt x="635" y="1068"/>
                  </a:lnTo>
                  <a:lnTo>
                    <a:pt x="635" y="1068"/>
                  </a:lnTo>
                  <a:lnTo>
                    <a:pt x="624" y="1068"/>
                  </a:lnTo>
                  <a:lnTo>
                    <a:pt x="611" y="1070"/>
                  </a:lnTo>
                  <a:lnTo>
                    <a:pt x="599" y="1070"/>
                  </a:lnTo>
                  <a:lnTo>
                    <a:pt x="595" y="1069"/>
                  </a:lnTo>
                  <a:lnTo>
                    <a:pt x="591" y="1068"/>
                  </a:lnTo>
                  <a:lnTo>
                    <a:pt x="591" y="1068"/>
                  </a:lnTo>
                  <a:lnTo>
                    <a:pt x="585" y="1063"/>
                  </a:lnTo>
                  <a:lnTo>
                    <a:pt x="576" y="1058"/>
                  </a:lnTo>
                  <a:lnTo>
                    <a:pt x="576" y="1058"/>
                  </a:lnTo>
                  <a:lnTo>
                    <a:pt x="581" y="1076"/>
                  </a:lnTo>
                  <a:lnTo>
                    <a:pt x="582" y="1077"/>
                  </a:lnTo>
                  <a:lnTo>
                    <a:pt x="616" y="1081"/>
                  </a:lnTo>
                  <a:lnTo>
                    <a:pt x="666" y="1073"/>
                  </a:lnTo>
                  <a:lnTo>
                    <a:pt x="671" y="1068"/>
                  </a:lnTo>
                  <a:lnTo>
                    <a:pt x="672" y="1061"/>
                  </a:lnTo>
                  <a:close/>
                  <a:moveTo>
                    <a:pt x="662" y="1037"/>
                  </a:moveTo>
                  <a:lnTo>
                    <a:pt x="662" y="1037"/>
                  </a:lnTo>
                  <a:lnTo>
                    <a:pt x="679" y="1033"/>
                  </a:lnTo>
                  <a:lnTo>
                    <a:pt x="679" y="1032"/>
                  </a:lnTo>
                  <a:lnTo>
                    <a:pt x="679" y="1032"/>
                  </a:lnTo>
                  <a:lnTo>
                    <a:pt x="643" y="1029"/>
                  </a:lnTo>
                  <a:lnTo>
                    <a:pt x="622" y="1026"/>
                  </a:lnTo>
                  <a:lnTo>
                    <a:pt x="680" y="1019"/>
                  </a:lnTo>
                  <a:lnTo>
                    <a:pt x="680" y="1017"/>
                  </a:lnTo>
                  <a:lnTo>
                    <a:pt x="680" y="1017"/>
                  </a:lnTo>
                  <a:lnTo>
                    <a:pt x="660" y="1017"/>
                  </a:lnTo>
                  <a:lnTo>
                    <a:pt x="652" y="1016"/>
                  </a:lnTo>
                  <a:lnTo>
                    <a:pt x="647" y="1014"/>
                  </a:lnTo>
                  <a:lnTo>
                    <a:pt x="647" y="1014"/>
                  </a:lnTo>
                  <a:lnTo>
                    <a:pt x="641" y="1010"/>
                  </a:lnTo>
                  <a:lnTo>
                    <a:pt x="637" y="1005"/>
                  </a:lnTo>
                  <a:lnTo>
                    <a:pt x="635" y="1000"/>
                  </a:lnTo>
                  <a:lnTo>
                    <a:pt x="635" y="1000"/>
                  </a:lnTo>
                  <a:lnTo>
                    <a:pt x="639" y="1000"/>
                  </a:lnTo>
                  <a:lnTo>
                    <a:pt x="653" y="1000"/>
                  </a:lnTo>
                  <a:lnTo>
                    <a:pt x="653" y="1000"/>
                  </a:lnTo>
                  <a:lnTo>
                    <a:pt x="668" y="1000"/>
                  </a:lnTo>
                  <a:lnTo>
                    <a:pt x="681" y="1000"/>
                  </a:lnTo>
                  <a:lnTo>
                    <a:pt x="681" y="1000"/>
                  </a:lnTo>
                  <a:lnTo>
                    <a:pt x="682" y="981"/>
                  </a:lnTo>
                  <a:lnTo>
                    <a:pt x="682" y="967"/>
                  </a:lnTo>
                  <a:lnTo>
                    <a:pt x="682" y="967"/>
                  </a:lnTo>
                  <a:lnTo>
                    <a:pt x="662" y="960"/>
                  </a:lnTo>
                  <a:lnTo>
                    <a:pt x="655" y="956"/>
                  </a:lnTo>
                  <a:lnTo>
                    <a:pt x="653" y="954"/>
                  </a:lnTo>
                  <a:lnTo>
                    <a:pt x="653" y="954"/>
                  </a:lnTo>
                  <a:lnTo>
                    <a:pt x="654" y="953"/>
                  </a:lnTo>
                  <a:lnTo>
                    <a:pt x="656" y="953"/>
                  </a:lnTo>
                  <a:lnTo>
                    <a:pt x="662" y="952"/>
                  </a:lnTo>
                  <a:lnTo>
                    <a:pt x="680" y="953"/>
                  </a:lnTo>
                  <a:lnTo>
                    <a:pt x="680" y="953"/>
                  </a:lnTo>
                  <a:lnTo>
                    <a:pt x="679" y="946"/>
                  </a:lnTo>
                  <a:lnTo>
                    <a:pt x="677" y="940"/>
                  </a:lnTo>
                  <a:lnTo>
                    <a:pt x="675" y="938"/>
                  </a:lnTo>
                  <a:lnTo>
                    <a:pt x="672" y="940"/>
                  </a:lnTo>
                  <a:lnTo>
                    <a:pt x="672" y="940"/>
                  </a:lnTo>
                  <a:lnTo>
                    <a:pt x="662" y="940"/>
                  </a:lnTo>
                  <a:lnTo>
                    <a:pt x="650" y="942"/>
                  </a:lnTo>
                  <a:lnTo>
                    <a:pt x="629" y="946"/>
                  </a:lnTo>
                  <a:lnTo>
                    <a:pt x="629" y="946"/>
                  </a:lnTo>
                  <a:lnTo>
                    <a:pt x="618" y="948"/>
                  </a:lnTo>
                  <a:lnTo>
                    <a:pt x="609" y="953"/>
                  </a:lnTo>
                  <a:lnTo>
                    <a:pt x="597" y="956"/>
                  </a:lnTo>
                  <a:lnTo>
                    <a:pt x="597" y="956"/>
                  </a:lnTo>
                  <a:lnTo>
                    <a:pt x="607" y="960"/>
                  </a:lnTo>
                  <a:lnTo>
                    <a:pt x="623" y="966"/>
                  </a:lnTo>
                  <a:lnTo>
                    <a:pt x="623" y="966"/>
                  </a:lnTo>
                  <a:lnTo>
                    <a:pt x="632" y="969"/>
                  </a:lnTo>
                  <a:lnTo>
                    <a:pt x="653" y="972"/>
                  </a:lnTo>
                  <a:lnTo>
                    <a:pt x="653" y="972"/>
                  </a:lnTo>
                  <a:lnTo>
                    <a:pt x="664" y="973"/>
                  </a:lnTo>
                  <a:lnTo>
                    <a:pt x="665" y="974"/>
                  </a:lnTo>
                  <a:lnTo>
                    <a:pt x="664" y="975"/>
                  </a:lnTo>
                  <a:lnTo>
                    <a:pt x="658" y="976"/>
                  </a:lnTo>
                  <a:lnTo>
                    <a:pt x="653" y="979"/>
                  </a:lnTo>
                  <a:lnTo>
                    <a:pt x="653" y="979"/>
                  </a:lnTo>
                  <a:lnTo>
                    <a:pt x="647" y="980"/>
                  </a:lnTo>
                  <a:lnTo>
                    <a:pt x="636" y="981"/>
                  </a:lnTo>
                  <a:lnTo>
                    <a:pt x="613" y="981"/>
                  </a:lnTo>
                  <a:lnTo>
                    <a:pt x="613" y="981"/>
                  </a:lnTo>
                  <a:lnTo>
                    <a:pt x="604" y="980"/>
                  </a:lnTo>
                  <a:lnTo>
                    <a:pt x="596" y="978"/>
                  </a:lnTo>
                  <a:lnTo>
                    <a:pt x="586" y="974"/>
                  </a:lnTo>
                  <a:lnTo>
                    <a:pt x="573" y="973"/>
                  </a:lnTo>
                  <a:lnTo>
                    <a:pt x="573" y="973"/>
                  </a:lnTo>
                  <a:lnTo>
                    <a:pt x="573" y="973"/>
                  </a:lnTo>
                  <a:lnTo>
                    <a:pt x="573" y="985"/>
                  </a:lnTo>
                  <a:lnTo>
                    <a:pt x="573" y="985"/>
                  </a:lnTo>
                  <a:lnTo>
                    <a:pt x="590" y="990"/>
                  </a:lnTo>
                  <a:lnTo>
                    <a:pt x="602" y="993"/>
                  </a:lnTo>
                  <a:lnTo>
                    <a:pt x="602" y="993"/>
                  </a:lnTo>
                  <a:lnTo>
                    <a:pt x="604" y="995"/>
                  </a:lnTo>
                  <a:lnTo>
                    <a:pt x="605" y="1000"/>
                  </a:lnTo>
                  <a:lnTo>
                    <a:pt x="607" y="1005"/>
                  </a:lnTo>
                  <a:lnTo>
                    <a:pt x="607" y="1005"/>
                  </a:lnTo>
                  <a:lnTo>
                    <a:pt x="594" y="1005"/>
                  </a:lnTo>
                  <a:lnTo>
                    <a:pt x="583" y="1003"/>
                  </a:lnTo>
                  <a:lnTo>
                    <a:pt x="572" y="1000"/>
                  </a:lnTo>
                  <a:lnTo>
                    <a:pt x="572" y="1000"/>
                  </a:lnTo>
                  <a:lnTo>
                    <a:pt x="572" y="1029"/>
                  </a:lnTo>
                  <a:lnTo>
                    <a:pt x="572" y="1029"/>
                  </a:lnTo>
                  <a:lnTo>
                    <a:pt x="621" y="1039"/>
                  </a:lnTo>
                  <a:lnTo>
                    <a:pt x="621" y="1039"/>
                  </a:lnTo>
                  <a:lnTo>
                    <a:pt x="634" y="1041"/>
                  </a:lnTo>
                  <a:lnTo>
                    <a:pt x="645" y="1041"/>
                  </a:lnTo>
                  <a:lnTo>
                    <a:pt x="662" y="1037"/>
                  </a:lnTo>
                  <a:lnTo>
                    <a:pt x="662" y="1037"/>
                  </a:lnTo>
                  <a:close/>
                  <a:moveTo>
                    <a:pt x="672" y="910"/>
                  </a:moveTo>
                  <a:lnTo>
                    <a:pt x="672" y="910"/>
                  </a:lnTo>
                  <a:lnTo>
                    <a:pt x="647" y="913"/>
                  </a:lnTo>
                  <a:lnTo>
                    <a:pt x="629" y="916"/>
                  </a:lnTo>
                  <a:lnTo>
                    <a:pt x="629" y="916"/>
                  </a:lnTo>
                  <a:lnTo>
                    <a:pt x="603" y="917"/>
                  </a:lnTo>
                  <a:lnTo>
                    <a:pt x="583" y="919"/>
                  </a:lnTo>
                  <a:lnTo>
                    <a:pt x="583" y="919"/>
                  </a:lnTo>
                  <a:lnTo>
                    <a:pt x="572" y="918"/>
                  </a:lnTo>
                  <a:lnTo>
                    <a:pt x="572" y="918"/>
                  </a:lnTo>
                  <a:lnTo>
                    <a:pt x="573" y="936"/>
                  </a:lnTo>
                  <a:lnTo>
                    <a:pt x="573" y="936"/>
                  </a:lnTo>
                  <a:lnTo>
                    <a:pt x="591" y="936"/>
                  </a:lnTo>
                  <a:lnTo>
                    <a:pt x="602" y="937"/>
                  </a:lnTo>
                  <a:lnTo>
                    <a:pt x="602" y="937"/>
                  </a:lnTo>
                  <a:lnTo>
                    <a:pt x="609" y="937"/>
                  </a:lnTo>
                  <a:lnTo>
                    <a:pt x="618" y="935"/>
                  </a:lnTo>
                  <a:lnTo>
                    <a:pt x="629" y="931"/>
                  </a:lnTo>
                  <a:lnTo>
                    <a:pt x="635" y="930"/>
                  </a:lnTo>
                  <a:lnTo>
                    <a:pt x="635" y="930"/>
                  </a:lnTo>
                  <a:lnTo>
                    <a:pt x="653" y="929"/>
                  </a:lnTo>
                  <a:lnTo>
                    <a:pt x="673" y="927"/>
                  </a:lnTo>
                  <a:lnTo>
                    <a:pt x="673" y="927"/>
                  </a:lnTo>
                  <a:lnTo>
                    <a:pt x="672" y="910"/>
                  </a:lnTo>
                  <a:lnTo>
                    <a:pt x="672" y="910"/>
                  </a:lnTo>
                  <a:close/>
                  <a:moveTo>
                    <a:pt x="672" y="885"/>
                  </a:moveTo>
                  <a:lnTo>
                    <a:pt x="672" y="885"/>
                  </a:lnTo>
                  <a:lnTo>
                    <a:pt x="669" y="886"/>
                  </a:lnTo>
                  <a:lnTo>
                    <a:pt x="669" y="886"/>
                  </a:lnTo>
                  <a:lnTo>
                    <a:pt x="660" y="887"/>
                  </a:lnTo>
                  <a:lnTo>
                    <a:pt x="647" y="886"/>
                  </a:lnTo>
                  <a:lnTo>
                    <a:pt x="630" y="885"/>
                  </a:lnTo>
                  <a:lnTo>
                    <a:pt x="630" y="885"/>
                  </a:lnTo>
                  <a:lnTo>
                    <a:pt x="611" y="884"/>
                  </a:lnTo>
                  <a:lnTo>
                    <a:pt x="597" y="884"/>
                  </a:lnTo>
                  <a:lnTo>
                    <a:pt x="591" y="885"/>
                  </a:lnTo>
                  <a:lnTo>
                    <a:pt x="588" y="886"/>
                  </a:lnTo>
                  <a:lnTo>
                    <a:pt x="588" y="886"/>
                  </a:lnTo>
                  <a:lnTo>
                    <a:pt x="583" y="889"/>
                  </a:lnTo>
                  <a:lnTo>
                    <a:pt x="578" y="891"/>
                  </a:lnTo>
                  <a:lnTo>
                    <a:pt x="569" y="892"/>
                  </a:lnTo>
                  <a:lnTo>
                    <a:pt x="571" y="904"/>
                  </a:lnTo>
                  <a:lnTo>
                    <a:pt x="571" y="904"/>
                  </a:lnTo>
                  <a:lnTo>
                    <a:pt x="572" y="904"/>
                  </a:lnTo>
                  <a:lnTo>
                    <a:pt x="572" y="904"/>
                  </a:lnTo>
                  <a:lnTo>
                    <a:pt x="603" y="904"/>
                  </a:lnTo>
                  <a:lnTo>
                    <a:pt x="622" y="904"/>
                  </a:lnTo>
                  <a:lnTo>
                    <a:pt x="635" y="903"/>
                  </a:lnTo>
                  <a:lnTo>
                    <a:pt x="635" y="903"/>
                  </a:lnTo>
                  <a:lnTo>
                    <a:pt x="672" y="899"/>
                  </a:lnTo>
                  <a:lnTo>
                    <a:pt x="672" y="899"/>
                  </a:lnTo>
                  <a:lnTo>
                    <a:pt x="672" y="885"/>
                  </a:lnTo>
                  <a:lnTo>
                    <a:pt x="672" y="885"/>
                  </a:lnTo>
                  <a:close/>
                  <a:moveTo>
                    <a:pt x="672" y="849"/>
                  </a:moveTo>
                  <a:lnTo>
                    <a:pt x="672" y="849"/>
                  </a:lnTo>
                  <a:lnTo>
                    <a:pt x="658" y="860"/>
                  </a:lnTo>
                  <a:lnTo>
                    <a:pt x="650" y="864"/>
                  </a:lnTo>
                  <a:lnTo>
                    <a:pt x="647" y="865"/>
                  </a:lnTo>
                  <a:lnTo>
                    <a:pt x="647" y="865"/>
                  </a:lnTo>
                  <a:lnTo>
                    <a:pt x="645" y="864"/>
                  </a:lnTo>
                  <a:lnTo>
                    <a:pt x="642" y="862"/>
                  </a:lnTo>
                  <a:lnTo>
                    <a:pt x="639" y="859"/>
                  </a:lnTo>
                  <a:lnTo>
                    <a:pt x="635" y="854"/>
                  </a:lnTo>
                  <a:lnTo>
                    <a:pt x="633" y="852"/>
                  </a:lnTo>
                  <a:lnTo>
                    <a:pt x="633" y="852"/>
                  </a:lnTo>
                  <a:lnTo>
                    <a:pt x="622" y="853"/>
                  </a:lnTo>
                  <a:lnTo>
                    <a:pt x="602" y="858"/>
                  </a:lnTo>
                  <a:lnTo>
                    <a:pt x="572" y="865"/>
                  </a:lnTo>
                  <a:lnTo>
                    <a:pt x="572" y="865"/>
                  </a:lnTo>
                  <a:lnTo>
                    <a:pt x="565" y="867"/>
                  </a:lnTo>
                  <a:lnTo>
                    <a:pt x="566" y="875"/>
                  </a:lnTo>
                  <a:lnTo>
                    <a:pt x="566" y="875"/>
                  </a:lnTo>
                  <a:lnTo>
                    <a:pt x="575" y="875"/>
                  </a:lnTo>
                  <a:lnTo>
                    <a:pt x="585" y="875"/>
                  </a:lnTo>
                  <a:lnTo>
                    <a:pt x="605" y="874"/>
                  </a:lnTo>
                  <a:lnTo>
                    <a:pt x="605" y="874"/>
                  </a:lnTo>
                  <a:lnTo>
                    <a:pt x="616" y="873"/>
                  </a:lnTo>
                  <a:lnTo>
                    <a:pt x="626" y="872"/>
                  </a:lnTo>
                  <a:lnTo>
                    <a:pt x="633" y="872"/>
                  </a:lnTo>
                  <a:lnTo>
                    <a:pt x="639" y="872"/>
                  </a:lnTo>
                  <a:lnTo>
                    <a:pt x="639" y="872"/>
                  </a:lnTo>
                  <a:lnTo>
                    <a:pt x="645" y="874"/>
                  </a:lnTo>
                  <a:lnTo>
                    <a:pt x="650" y="874"/>
                  </a:lnTo>
                  <a:lnTo>
                    <a:pt x="658" y="874"/>
                  </a:lnTo>
                  <a:lnTo>
                    <a:pt x="662" y="872"/>
                  </a:lnTo>
                  <a:lnTo>
                    <a:pt x="662" y="872"/>
                  </a:lnTo>
                  <a:lnTo>
                    <a:pt x="672" y="866"/>
                  </a:lnTo>
                  <a:lnTo>
                    <a:pt x="672" y="866"/>
                  </a:lnTo>
                  <a:lnTo>
                    <a:pt x="672" y="849"/>
                  </a:lnTo>
                  <a:lnTo>
                    <a:pt x="672" y="849"/>
                  </a:lnTo>
                  <a:close/>
                  <a:moveTo>
                    <a:pt x="673" y="821"/>
                  </a:moveTo>
                  <a:lnTo>
                    <a:pt x="673" y="821"/>
                  </a:lnTo>
                  <a:lnTo>
                    <a:pt x="664" y="826"/>
                  </a:lnTo>
                  <a:lnTo>
                    <a:pt x="660" y="826"/>
                  </a:lnTo>
                  <a:lnTo>
                    <a:pt x="659" y="826"/>
                  </a:lnTo>
                  <a:lnTo>
                    <a:pt x="659" y="826"/>
                  </a:lnTo>
                  <a:lnTo>
                    <a:pt x="647" y="818"/>
                  </a:lnTo>
                  <a:lnTo>
                    <a:pt x="639" y="813"/>
                  </a:lnTo>
                  <a:lnTo>
                    <a:pt x="656" y="809"/>
                  </a:lnTo>
                  <a:lnTo>
                    <a:pt x="656" y="809"/>
                  </a:lnTo>
                  <a:lnTo>
                    <a:pt x="659" y="803"/>
                  </a:lnTo>
                  <a:lnTo>
                    <a:pt x="661" y="799"/>
                  </a:lnTo>
                  <a:lnTo>
                    <a:pt x="661" y="796"/>
                  </a:lnTo>
                  <a:lnTo>
                    <a:pt x="661" y="796"/>
                  </a:lnTo>
                  <a:lnTo>
                    <a:pt x="660" y="795"/>
                  </a:lnTo>
                  <a:lnTo>
                    <a:pt x="658" y="793"/>
                  </a:lnTo>
                  <a:lnTo>
                    <a:pt x="649" y="792"/>
                  </a:lnTo>
                  <a:lnTo>
                    <a:pt x="640" y="791"/>
                  </a:lnTo>
                  <a:lnTo>
                    <a:pt x="636" y="792"/>
                  </a:lnTo>
                  <a:lnTo>
                    <a:pt x="635" y="793"/>
                  </a:lnTo>
                  <a:lnTo>
                    <a:pt x="635" y="793"/>
                  </a:lnTo>
                  <a:lnTo>
                    <a:pt x="626" y="801"/>
                  </a:lnTo>
                  <a:lnTo>
                    <a:pt x="617" y="809"/>
                  </a:lnTo>
                  <a:lnTo>
                    <a:pt x="617" y="809"/>
                  </a:lnTo>
                  <a:lnTo>
                    <a:pt x="613" y="814"/>
                  </a:lnTo>
                  <a:lnTo>
                    <a:pt x="610" y="816"/>
                  </a:lnTo>
                  <a:lnTo>
                    <a:pt x="604" y="818"/>
                  </a:lnTo>
                  <a:lnTo>
                    <a:pt x="604" y="818"/>
                  </a:lnTo>
                  <a:lnTo>
                    <a:pt x="595" y="821"/>
                  </a:lnTo>
                  <a:lnTo>
                    <a:pt x="582" y="821"/>
                  </a:lnTo>
                  <a:lnTo>
                    <a:pt x="569" y="822"/>
                  </a:lnTo>
                  <a:lnTo>
                    <a:pt x="559" y="824"/>
                  </a:lnTo>
                  <a:lnTo>
                    <a:pt x="562" y="836"/>
                  </a:lnTo>
                  <a:lnTo>
                    <a:pt x="562" y="836"/>
                  </a:lnTo>
                  <a:lnTo>
                    <a:pt x="566" y="842"/>
                  </a:lnTo>
                  <a:lnTo>
                    <a:pt x="570" y="846"/>
                  </a:lnTo>
                  <a:lnTo>
                    <a:pt x="618" y="834"/>
                  </a:lnTo>
                  <a:lnTo>
                    <a:pt x="618" y="834"/>
                  </a:lnTo>
                  <a:lnTo>
                    <a:pt x="624" y="832"/>
                  </a:lnTo>
                  <a:lnTo>
                    <a:pt x="629" y="830"/>
                  </a:lnTo>
                  <a:lnTo>
                    <a:pt x="630" y="830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48" y="841"/>
                  </a:lnTo>
                  <a:lnTo>
                    <a:pt x="672" y="835"/>
                  </a:lnTo>
                  <a:lnTo>
                    <a:pt x="673" y="821"/>
                  </a:lnTo>
                  <a:close/>
                  <a:moveTo>
                    <a:pt x="677" y="761"/>
                  </a:moveTo>
                  <a:lnTo>
                    <a:pt x="677" y="761"/>
                  </a:lnTo>
                  <a:lnTo>
                    <a:pt x="660" y="759"/>
                  </a:lnTo>
                  <a:lnTo>
                    <a:pt x="650" y="758"/>
                  </a:lnTo>
                  <a:lnTo>
                    <a:pt x="650" y="758"/>
                  </a:lnTo>
                  <a:lnTo>
                    <a:pt x="635" y="764"/>
                  </a:lnTo>
                  <a:lnTo>
                    <a:pt x="626" y="769"/>
                  </a:lnTo>
                  <a:lnTo>
                    <a:pt x="617" y="773"/>
                  </a:lnTo>
                  <a:lnTo>
                    <a:pt x="617" y="773"/>
                  </a:lnTo>
                  <a:lnTo>
                    <a:pt x="610" y="777"/>
                  </a:lnTo>
                  <a:lnTo>
                    <a:pt x="598" y="780"/>
                  </a:lnTo>
                  <a:lnTo>
                    <a:pt x="586" y="784"/>
                  </a:lnTo>
                  <a:lnTo>
                    <a:pt x="577" y="785"/>
                  </a:lnTo>
                  <a:lnTo>
                    <a:pt x="577" y="785"/>
                  </a:lnTo>
                  <a:lnTo>
                    <a:pt x="554" y="785"/>
                  </a:lnTo>
                  <a:lnTo>
                    <a:pt x="556" y="799"/>
                  </a:lnTo>
                  <a:lnTo>
                    <a:pt x="556" y="799"/>
                  </a:lnTo>
                  <a:lnTo>
                    <a:pt x="573" y="803"/>
                  </a:lnTo>
                  <a:lnTo>
                    <a:pt x="588" y="807"/>
                  </a:lnTo>
                  <a:lnTo>
                    <a:pt x="588" y="807"/>
                  </a:lnTo>
                  <a:lnTo>
                    <a:pt x="590" y="805"/>
                  </a:lnTo>
                  <a:lnTo>
                    <a:pt x="595" y="803"/>
                  </a:lnTo>
                  <a:lnTo>
                    <a:pt x="607" y="795"/>
                  </a:lnTo>
                  <a:lnTo>
                    <a:pt x="617" y="786"/>
                  </a:lnTo>
                  <a:lnTo>
                    <a:pt x="622" y="784"/>
                  </a:lnTo>
                  <a:lnTo>
                    <a:pt x="624" y="783"/>
                  </a:lnTo>
                  <a:lnTo>
                    <a:pt x="624" y="783"/>
                  </a:lnTo>
                  <a:lnTo>
                    <a:pt x="629" y="782"/>
                  </a:lnTo>
                  <a:lnTo>
                    <a:pt x="637" y="780"/>
                  </a:lnTo>
                  <a:lnTo>
                    <a:pt x="650" y="777"/>
                  </a:lnTo>
                  <a:lnTo>
                    <a:pt x="650" y="777"/>
                  </a:lnTo>
                  <a:lnTo>
                    <a:pt x="675" y="777"/>
                  </a:lnTo>
                  <a:lnTo>
                    <a:pt x="675" y="777"/>
                  </a:lnTo>
                  <a:lnTo>
                    <a:pt x="677" y="761"/>
                  </a:lnTo>
                  <a:lnTo>
                    <a:pt x="677" y="761"/>
                  </a:lnTo>
                  <a:close/>
                  <a:moveTo>
                    <a:pt x="552" y="770"/>
                  </a:moveTo>
                  <a:lnTo>
                    <a:pt x="552" y="770"/>
                  </a:lnTo>
                  <a:lnTo>
                    <a:pt x="560" y="773"/>
                  </a:lnTo>
                  <a:lnTo>
                    <a:pt x="565" y="774"/>
                  </a:lnTo>
                  <a:lnTo>
                    <a:pt x="570" y="776"/>
                  </a:lnTo>
                  <a:lnTo>
                    <a:pt x="570" y="776"/>
                  </a:lnTo>
                  <a:lnTo>
                    <a:pt x="577" y="773"/>
                  </a:lnTo>
                  <a:lnTo>
                    <a:pt x="583" y="771"/>
                  </a:lnTo>
                  <a:lnTo>
                    <a:pt x="602" y="761"/>
                  </a:lnTo>
                  <a:lnTo>
                    <a:pt x="602" y="761"/>
                  </a:lnTo>
                  <a:lnTo>
                    <a:pt x="618" y="753"/>
                  </a:lnTo>
                  <a:lnTo>
                    <a:pt x="629" y="750"/>
                  </a:lnTo>
                  <a:lnTo>
                    <a:pt x="629" y="750"/>
                  </a:lnTo>
                  <a:lnTo>
                    <a:pt x="634" y="746"/>
                  </a:lnTo>
                  <a:lnTo>
                    <a:pt x="639" y="745"/>
                  </a:lnTo>
                  <a:lnTo>
                    <a:pt x="647" y="742"/>
                  </a:lnTo>
                  <a:lnTo>
                    <a:pt x="664" y="740"/>
                  </a:lnTo>
                  <a:lnTo>
                    <a:pt x="664" y="740"/>
                  </a:lnTo>
                  <a:lnTo>
                    <a:pt x="677" y="738"/>
                  </a:lnTo>
                  <a:lnTo>
                    <a:pt x="678" y="736"/>
                  </a:lnTo>
                  <a:lnTo>
                    <a:pt x="677" y="735"/>
                  </a:lnTo>
                  <a:lnTo>
                    <a:pt x="672" y="734"/>
                  </a:lnTo>
                  <a:lnTo>
                    <a:pt x="669" y="733"/>
                  </a:lnTo>
                  <a:lnTo>
                    <a:pt x="668" y="732"/>
                  </a:lnTo>
                  <a:lnTo>
                    <a:pt x="668" y="732"/>
                  </a:lnTo>
                  <a:lnTo>
                    <a:pt x="665" y="728"/>
                  </a:lnTo>
                  <a:lnTo>
                    <a:pt x="658" y="723"/>
                  </a:lnTo>
                  <a:lnTo>
                    <a:pt x="645" y="716"/>
                  </a:lnTo>
                  <a:lnTo>
                    <a:pt x="645" y="716"/>
                  </a:lnTo>
                  <a:lnTo>
                    <a:pt x="604" y="702"/>
                  </a:lnTo>
                  <a:lnTo>
                    <a:pt x="604" y="702"/>
                  </a:lnTo>
                  <a:lnTo>
                    <a:pt x="592" y="700"/>
                  </a:lnTo>
                  <a:lnTo>
                    <a:pt x="575" y="696"/>
                  </a:lnTo>
                  <a:lnTo>
                    <a:pt x="550" y="693"/>
                  </a:lnTo>
                  <a:lnTo>
                    <a:pt x="544" y="704"/>
                  </a:lnTo>
                  <a:lnTo>
                    <a:pt x="545" y="712"/>
                  </a:lnTo>
                  <a:lnTo>
                    <a:pt x="545" y="712"/>
                  </a:lnTo>
                  <a:lnTo>
                    <a:pt x="564" y="717"/>
                  </a:lnTo>
                  <a:lnTo>
                    <a:pt x="579" y="722"/>
                  </a:lnTo>
                  <a:lnTo>
                    <a:pt x="579" y="722"/>
                  </a:lnTo>
                  <a:lnTo>
                    <a:pt x="637" y="732"/>
                  </a:lnTo>
                  <a:lnTo>
                    <a:pt x="602" y="744"/>
                  </a:lnTo>
                  <a:lnTo>
                    <a:pt x="602" y="744"/>
                  </a:lnTo>
                  <a:lnTo>
                    <a:pt x="551" y="759"/>
                  </a:lnTo>
                  <a:lnTo>
                    <a:pt x="552" y="770"/>
                  </a:lnTo>
                  <a:close/>
                  <a:moveTo>
                    <a:pt x="550" y="462"/>
                  </a:moveTo>
                  <a:lnTo>
                    <a:pt x="550" y="462"/>
                  </a:lnTo>
                  <a:lnTo>
                    <a:pt x="550" y="463"/>
                  </a:lnTo>
                  <a:lnTo>
                    <a:pt x="551" y="462"/>
                  </a:lnTo>
                  <a:lnTo>
                    <a:pt x="553" y="457"/>
                  </a:lnTo>
                  <a:lnTo>
                    <a:pt x="564" y="438"/>
                  </a:lnTo>
                  <a:lnTo>
                    <a:pt x="578" y="409"/>
                  </a:lnTo>
                  <a:lnTo>
                    <a:pt x="572" y="467"/>
                  </a:lnTo>
                  <a:lnTo>
                    <a:pt x="563" y="462"/>
                  </a:lnTo>
                  <a:lnTo>
                    <a:pt x="549" y="483"/>
                  </a:lnTo>
                  <a:lnTo>
                    <a:pt x="549" y="483"/>
                  </a:lnTo>
                  <a:lnTo>
                    <a:pt x="564" y="499"/>
                  </a:lnTo>
                  <a:lnTo>
                    <a:pt x="585" y="518"/>
                  </a:lnTo>
                  <a:lnTo>
                    <a:pt x="585" y="518"/>
                  </a:lnTo>
                  <a:lnTo>
                    <a:pt x="591" y="524"/>
                  </a:lnTo>
                  <a:lnTo>
                    <a:pt x="601" y="530"/>
                  </a:lnTo>
                  <a:lnTo>
                    <a:pt x="609" y="537"/>
                  </a:lnTo>
                  <a:lnTo>
                    <a:pt x="614" y="540"/>
                  </a:lnTo>
                  <a:lnTo>
                    <a:pt x="614" y="540"/>
                  </a:lnTo>
                  <a:lnTo>
                    <a:pt x="646" y="590"/>
                  </a:lnTo>
                  <a:lnTo>
                    <a:pt x="690" y="658"/>
                  </a:lnTo>
                  <a:lnTo>
                    <a:pt x="690" y="658"/>
                  </a:lnTo>
                  <a:lnTo>
                    <a:pt x="697" y="666"/>
                  </a:lnTo>
                  <a:lnTo>
                    <a:pt x="703" y="671"/>
                  </a:lnTo>
                  <a:lnTo>
                    <a:pt x="707" y="675"/>
                  </a:lnTo>
                  <a:lnTo>
                    <a:pt x="712" y="676"/>
                  </a:lnTo>
                  <a:lnTo>
                    <a:pt x="716" y="676"/>
                  </a:lnTo>
                  <a:lnTo>
                    <a:pt x="718" y="675"/>
                  </a:lnTo>
                  <a:lnTo>
                    <a:pt x="722" y="672"/>
                  </a:lnTo>
                  <a:lnTo>
                    <a:pt x="722" y="672"/>
                  </a:lnTo>
                  <a:lnTo>
                    <a:pt x="720" y="670"/>
                  </a:lnTo>
                  <a:lnTo>
                    <a:pt x="717" y="665"/>
                  </a:lnTo>
                  <a:lnTo>
                    <a:pt x="704" y="650"/>
                  </a:lnTo>
                  <a:lnTo>
                    <a:pt x="691" y="633"/>
                  </a:lnTo>
                  <a:lnTo>
                    <a:pt x="682" y="622"/>
                  </a:lnTo>
                  <a:lnTo>
                    <a:pt x="682" y="622"/>
                  </a:lnTo>
                  <a:lnTo>
                    <a:pt x="668" y="601"/>
                  </a:lnTo>
                  <a:lnTo>
                    <a:pt x="639" y="562"/>
                  </a:lnTo>
                  <a:lnTo>
                    <a:pt x="610" y="521"/>
                  </a:lnTo>
                  <a:lnTo>
                    <a:pt x="601" y="508"/>
                  </a:lnTo>
                  <a:lnTo>
                    <a:pt x="597" y="501"/>
                  </a:lnTo>
                  <a:lnTo>
                    <a:pt x="597" y="501"/>
                  </a:lnTo>
                  <a:lnTo>
                    <a:pt x="594" y="468"/>
                  </a:lnTo>
                  <a:lnTo>
                    <a:pt x="591" y="444"/>
                  </a:lnTo>
                  <a:lnTo>
                    <a:pt x="589" y="424"/>
                  </a:lnTo>
                  <a:lnTo>
                    <a:pt x="589" y="424"/>
                  </a:lnTo>
                  <a:lnTo>
                    <a:pt x="589" y="385"/>
                  </a:lnTo>
                  <a:lnTo>
                    <a:pt x="588" y="365"/>
                  </a:lnTo>
                  <a:lnTo>
                    <a:pt x="586" y="353"/>
                  </a:lnTo>
                  <a:lnTo>
                    <a:pt x="586" y="353"/>
                  </a:lnTo>
                  <a:lnTo>
                    <a:pt x="585" y="352"/>
                  </a:lnTo>
                  <a:lnTo>
                    <a:pt x="584" y="354"/>
                  </a:lnTo>
                  <a:lnTo>
                    <a:pt x="581" y="365"/>
                  </a:lnTo>
                  <a:lnTo>
                    <a:pt x="569" y="400"/>
                  </a:lnTo>
                  <a:lnTo>
                    <a:pt x="550" y="462"/>
                  </a:lnTo>
                  <a:lnTo>
                    <a:pt x="550" y="462"/>
                  </a:lnTo>
                  <a:close/>
                  <a:moveTo>
                    <a:pt x="547" y="507"/>
                  </a:moveTo>
                  <a:lnTo>
                    <a:pt x="547" y="507"/>
                  </a:lnTo>
                  <a:lnTo>
                    <a:pt x="546" y="520"/>
                  </a:lnTo>
                  <a:lnTo>
                    <a:pt x="546" y="530"/>
                  </a:lnTo>
                  <a:lnTo>
                    <a:pt x="547" y="536"/>
                  </a:lnTo>
                  <a:lnTo>
                    <a:pt x="547" y="536"/>
                  </a:lnTo>
                  <a:lnTo>
                    <a:pt x="550" y="542"/>
                  </a:lnTo>
                  <a:lnTo>
                    <a:pt x="553" y="548"/>
                  </a:lnTo>
                  <a:lnTo>
                    <a:pt x="557" y="553"/>
                  </a:lnTo>
                  <a:lnTo>
                    <a:pt x="562" y="559"/>
                  </a:lnTo>
                  <a:lnTo>
                    <a:pt x="562" y="559"/>
                  </a:lnTo>
                  <a:lnTo>
                    <a:pt x="569" y="564"/>
                  </a:lnTo>
                  <a:lnTo>
                    <a:pt x="581" y="570"/>
                  </a:lnTo>
                  <a:lnTo>
                    <a:pt x="596" y="577"/>
                  </a:lnTo>
                  <a:lnTo>
                    <a:pt x="596" y="577"/>
                  </a:lnTo>
                  <a:lnTo>
                    <a:pt x="607" y="589"/>
                  </a:lnTo>
                  <a:lnTo>
                    <a:pt x="618" y="603"/>
                  </a:lnTo>
                  <a:lnTo>
                    <a:pt x="635" y="621"/>
                  </a:lnTo>
                  <a:lnTo>
                    <a:pt x="635" y="621"/>
                  </a:lnTo>
                  <a:lnTo>
                    <a:pt x="643" y="630"/>
                  </a:lnTo>
                  <a:lnTo>
                    <a:pt x="649" y="638"/>
                  </a:lnTo>
                  <a:lnTo>
                    <a:pt x="654" y="645"/>
                  </a:lnTo>
                  <a:lnTo>
                    <a:pt x="656" y="652"/>
                  </a:lnTo>
                  <a:lnTo>
                    <a:pt x="660" y="663"/>
                  </a:lnTo>
                  <a:lnTo>
                    <a:pt x="664" y="671"/>
                  </a:lnTo>
                  <a:lnTo>
                    <a:pt x="664" y="671"/>
                  </a:lnTo>
                  <a:lnTo>
                    <a:pt x="669" y="681"/>
                  </a:lnTo>
                  <a:lnTo>
                    <a:pt x="680" y="693"/>
                  </a:lnTo>
                  <a:lnTo>
                    <a:pt x="691" y="701"/>
                  </a:lnTo>
                  <a:lnTo>
                    <a:pt x="696" y="704"/>
                  </a:lnTo>
                  <a:lnTo>
                    <a:pt x="699" y="706"/>
                  </a:lnTo>
                  <a:lnTo>
                    <a:pt x="699" y="706"/>
                  </a:lnTo>
                  <a:lnTo>
                    <a:pt x="701" y="707"/>
                  </a:lnTo>
                  <a:lnTo>
                    <a:pt x="701" y="706"/>
                  </a:lnTo>
                  <a:lnTo>
                    <a:pt x="704" y="706"/>
                  </a:lnTo>
                  <a:lnTo>
                    <a:pt x="704" y="706"/>
                  </a:lnTo>
                  <a:lnTo>
                    <a:pt x="703" y="702"/>
                  </a:lnTo>
                  <a:lnTo>
                    <a:pt x="700" y="697"/>
                  </a:lnTo>
                  <a:lnTo>
                    <a:pt x="697" y="694"/>
                  </a:lnTo>
                  <a:lnTo>
                    <a:pt x="696" y="690"/>
                  </a:lnTo>
                  <a:lnTo>
                    <a:pt x="696" y="690"/>
                  </a:lnTo>
                  <a:lnTo>
                    <a:pt x="691" y="682"/>
                  </a:lnTo>
                  <a:lnTo>
                    <a:pt x="677" y="662"/>
                  </a:lnTo>
                  <a:lnTo>
                    <a:pt x="639" y="611"/>
                  </a:lnTo>
                  <a:lnTo>
                    <a:pt x="639" y="611"/>
                  </a:lnTo>
                  <a:lnTo>
                    <a:pt x="626" y="593"/>
                  </a:lnTo>
                  <a:lnTo>
                    <a:pt x="620" y="584"/>
                  </a:lnTo>
                  <a:lnTo>
                    <a:pt x="616" y="581"/>
                  </a:lnTo>
                  <a:lnTo>
                    <a:pt x="611" y="575"/>
                  </a:lnTo>
                  <a:lnTo>
                    <a:pt x="611" y="575"/>
                  </a:lnTo>
                  <a:lnTo>
                    <a:pt x="601" y="563"/>
                  </a:lnTo>
                  <a:lnTo>
                    <a:pt x="586" y="549"/>
                  </a:lnTo>
                  <a:lnTo>
                    <a:pt x="571" y="536"/>
                  </a:lnTo>
                  <a:lnTo>
                    <a:pt x="562" y="529"/>
                  </a:lnTo>
                  <a:lnTo>
                    <a:pt x="562" y="529"/>
                  </a:lnTo>
                  <a:lnTo>
                    <a:pt x="558" y="526"/>
                  </a:lnTo>
                  <a:lnTo>
                    <a:pt x="556" y="524"/>
                  </a:lnTo>
                  <a:lnTo>
                    <a:pt x="551" y="517"/>
                  </a:lnTo>
                  <a:lnTo>
                    <a:pt x="547" y="507"/>
                  </a:lnTo>
                  <a:lnTo>
                    <a:pt x="547" y="507"/>
                  </a:lnTo>
                  <a:close/>
                  <a:moveTo>
                    <a:pt x="547" y="586"/>
                  </a:moveTo>
                  <a:lnTo>
                    <a:pt x="547" y="586"/>
                  </a:lnTo>
                  <a:lnTo>
                    <a:pt x="540" y="584"/>
                  </a:lnTo>
                  <a:lnTo>
                    <a:pt x="539" y="584"/>
                  </a:lnTo>
                  <a:lnTo>
                    <a:pt x="538" y="586"/>
                  </a:lnTo>
                  <a:lnTo>
                    <a:pt x="537" y="589"/>
                  </a:lnTo>
                  <a:lnTo>
                    <a:pt x="539" y="594"/>
                  </a:lnTo>
                  <a:lnTo>
                    <a:pt x="545" y="603"/>
                  </a:lnTo>
                  <a:lnTo>
                    <a:pt x="549" y="607"/>
                  </a:lnTo>
                  <a:lnTo>
                    <a:pt x="549" y="607"/>
                  </a:lnTo>
                  <a:lnTo>
                    <a:pt x="553" y="608"/>
                  </a:lnTo>
                  <a:lnTo>
                    <a:pt x="562" y="608"/>
                  </a:lnTo>
                  <a:lnTo>
                    <a:pt x="562" y="608"/>
                  </a:lnTo>
                  <a:lnTo>
                    <a:pt x="565" y="608"/>
                  </a:lnTo>
                  <a:lnTo>
                    <a:pt x="569" y="611"/>
                  </a:lnTo>
                  <a:lnTo>
                    <a:pt x="581" y="616"/>
                  </a:lnTo>
                  <a:lnTo>
                    <a:pt x="581" y="616"/>
                  </a:lnTo>
                  <a:lnTo>
                    <a:pt x="586" y="619"/>
                  </a:lnTo>
                  <a:lnTo>
                    <a:pt x="590" y="619"/>
                  </a:lnTo>
                  <a:lnTo>
                    <a:pt x="591" y="618"/>
                  </a:lnTo>
                  <a:lnTo>
                    <a:pt x="594" y="618"/>
                  </a:lnTo>
                  <a:lnTo>
                    <a:pt x="594" y="618"/>
                  </a:lnTo>
                  <a:lnTo>
                    <a:pt x="597" y="620"/>
                  </a:lnTo>
                  <a:lnTo>
                    <a:pt x="603" y="626"/>
                  </a:lnTo>
                  <a:lnTo>
                    <a:pt x="613" y="638"/>
                  </a:lnTo>
                  <a:lnTo>
                    <a:pt x="613" y="638"/>
                  </a:lnTo>
                  <a:lnTo>
                    <a:pt x="614" y="639"/>
                  </a:lnTo>
                  <a:lnTo>
                    <a:pt x="614" y="640"/>
                  </a:lnTo>
                  <a:lnTo>
                    <a:pt x="610" y="640"/>
                  </a:lnTo>
                  <a:lnTo>
                    <a:pt x="603" y="639"/>
                  </a:lnTo>
                  <a:lnTo>
                    <a:pt x="603" y="639"/>
                  </a:lnTo>
                  <a:lnTo>
                    <a:pt x="582" y="634"/>
                  </a:lnTo>
                  <a:lnTo>
                    <a:pt x="560" y="630"/>
                  </a:lnTo>
                  <a:lnTo>
                    <a:pt x="560" y="630"/>
                  </a:lnTo>
                  <a:lnTo>
                    <a:pt x="559" y="630"/>
                  </a:lnTo>
                  <a:lnTo>
                    <a:pt x="556" y="631"/>
                  </a:lnTo>
                  <a:lnTo>
                    <a:pt x="547" y="635"/>
                  </a:lnTo>
                  <a:lnTo>
                    <a:pt x="537" y="643"/>
                  </a:lnTo>
                  <a:lnTo>
                    <a:pt x="550" y="649"/>
                  </a:lnTo>
                  <a:lnTo>
                    <a:pt x="579" y="652"/>
                  </a:lnTo>
                  <a:lnTo>
                    <a:pt x="579" y="652"/>
                  </a:lnTo>
                  <a:lnTo>
                    <a:pt x="597" y="656"/>
                  </a:lnTo>
                  <a:lnTo>
                    <a:pt x="617" y="660"/>
                  </a:lnTo>
                  <a:lnTo>
                    <a:pt x="617" y="660"/>
                  </a:lnTo>
                  <a:lnTo>
                    <a:pt x="624" y="663"/>
                  </a:lnTo>
                  <a:lnTo>
                    <a:pt x="636" y="669"/>
                  </a:lnTo>
                  <a:lnTo>
                    <a:pt x="648" y="676"/>
                  </a:lnTo>
                  <a:lnTo>
                    <a:pt x="656" y="682"/>
                  </a:lnTo>
                  <a:lnTo>
                    <a:pt x="656" y="682"/>
                  </a:lnTo>
                  <a:lnTo>
                    <a:pt x="658" y="683"/>
                  </a:lnTo>
                  <a:lnTo>
                    <a:pt x="656" y="681"/>
                  </a:lnTo>
                  <a:lnTo>
                    <a:pt x="650" y="671"/>
                  </a:lnTo>
                  <a:lnTo>
                    <a:pt x="636" y="650"/>
                  </a:lnTo>
                  <a:lnTo>
                    <a:pt x="636" y="650"/>
                  </a:lnTo>
                  <a:lnTo>
                    <a:pt x="627" y="639"/>
                  </a:lnTo>
                  <a:lnTo>
                    <a:pt x="598" y="608"/>
                  </a:lnTo>
                  <a:lnTo>
                    <a:pt x="598" y="608"/>
                  </a:lnTo>
                  <a:lnTo>
                    <a:pt x="589" y="597"/>
                  </a:lnTo>
                  <a:lnTo>
                    <a:pt x="581" y="592"/>
                  </a:lnTo>
                  <a:lnTo>
                    <a:pt x="575" y="589"/>
                  </a:lnTo>
                  <a:lnTo>
                    <a:pt x="570" y="588"/>
                  </a:lnTo>
                  <a:lnTo>
                    <a:pt x="560" y="588"/>
                  </a:lnTo>
                  <a:lnTo>
                    <a:pt x="554" y="588"/>
                  </a:lnTo>
                  <a:lnTo>
                    <a:pt x="547" y="586"/>
                  </a:lnTo>
                  <a:lnTo>
                    <a:pt x="547" y="586"/>
                  </a:lnTo>
                  <a:close/>
                  <a:moveTo>
                    <a:pt x="550" y="663"/>
                  </a:moveTo>
                  <a:lnTo>
                    <a:pt x="546" y="679"/>
                  </a:lnTo>
                  <a:lnTo>
                    <a:pt x="556" y="679"/>
                  </a:lnTo>
                  <a:lnTo>
                    <a:pt x="556" y="679"/>
                  </a:lnTo>
                  <a:lnTo>
                    <a:pt x="578" y="679"/>
                  </a:lnTo>
                  <a:lnTo>
                    <a:pt x="578" y="679"/>
                  </a:lnTo>
                  <a:lnTo>
                    <a:pt x="589" y="682"/>
                  </a:lnTo>
                  <a:lnTo>
                    <a:pt x="596" y="684"/>
                  </a:lnTo>
                  <a:lnTo>
                    <a:pt x="603" y="687"/>
                  </a:lnTo>
                  <a:lnTo>
                    <a:pt x="603" y="687"/>
                  </a:lnTo>
                  <a:lnTo>
                    <a:pt x="618" y="693"/>
                  </a:lnTo>
                  <a:lnTo>
                    <a:pt x="645" y="698"/>
                  </a:lnTo>
                  <a:lnTo>
                    <a:pt x="669" y="704"/>
                  </a:lnTo>
                  <a:lnTo>
                    <a:pt x="678" y="706"/>
                  </a:lnTo>
                  <a:lnTo>
                    <a:pt x="680" y="706"/>
                  </a:lnTo>
                  <a:lnTo>
                    <a:pt x="680" y="706"/>
                  </a:lnTo>
                  <a:lnTo>
                    <a:pt x="675" y="704"/>
                  </a:lnTo>
                  <a:lnTo>
                    <a:pt x="666" y="702"/>
                  </a:lnTo>
                  <a:lnTo>
                    <a:pt x="658" y="700"/>
                  </a:lnTo>
                  <a:lnTo>
                    <a:pt x="656" y="698"/>
                  </a:lnTo>
                  <a:lnTo>
                    <a:pt x="659" y="698"/>
                  </a:lnTo>
                  <a:lnTo>
                    <a:pt x="659" y="698"/>
                  </a:lnTo>
                  <a:lnTo>
                    <a:pt x="662" y="698"/>
                  </a:lnTo>
                  <a:lnTo>
                    <a:pt x="658" y="697"/>
                  </a:lnTo>
                  <a:lnTo>
                    <a:pt x="646" y="694"/>
                  </a:lnTo>
                  <a:lnTo>
                    <a:pt x="646" y="694"/>
                  </a:lnTo>
                  <a:lnTo>
                    <a:pt x="635" y="688"/>
                  </a:lnTo>
                  <a:lnTo>
                    <a:pt x="628" y="684"/>
                  </a:lnTo>
                  <a:lnTo>
                    <a:pt x="621" y="682"/>
                  </a:lnTo>
                  <a:lnTo>
                    <a:pt x="621" y="682"/>
                  </a:lnTo>
                  <a:lnTo>
                    <a:pt x="609" y="679"/>
                  </a:lnTo>
                  <a:lnTo>
                    <a:pt x="601" y="676"/>
                  </a:lnTo>
                  <a:lnTo>
                    <a:pt x="589" y="671"/>
                  </a:lnTo>
                  <a:lnTo>
                    <a:pt x="589" y="671"/>
                  </a:lnTo>
                  <a:lnTo>
                    <a:pt x="583" y="669"/>
                  </a:lnTo>
                  <a:lnTo>
                    <a:pt x="576" y="666"/>
                  </a:lnTo>
                  <a:lnTo>
                    <a:pt x="563" y="663"/>
                  </a:lnTo>
                  <a:lnTo>
                    <a:pt x="553" y="663"/>
                  </a:lnTo>
                  <a:lnTo>
                    <a:pt x="550" y="663"/>
                  </a:lnTo>
                  <a:lnTo>
                    <a:pt x="550" y="663"/>
                  </a:lnTo>
                  <a:close/>
                  <a:moveTo>
                    <a:pt x="270" y="1209"/>
                  </a:moveTo>
                  <a:lnTo>
                    <a:pt x="268" y="1190"/>
                  </a:lnTo>
                  <a:lnTo>
                    <a:pt x="268" y="1190"/>
                  </a:lnTo>
                  <a:lnTo>
                    <a:pt x="255" y="1199"/>
                  </a:lnTo>
                  <a:lnTo>
                    <a:pt x="246" y="1205"/>
                  </a:lnTo>
                  <a:lnTo>
                    <a:pt x="243" y="1206"/>
                  </a:lnTo>
                  <a:lnTo>
                    <a:pt x="240" y="1206"/>
                  </a:lnTo>
                  <a:lnTo>
                    <a:pt x="240" y="1206"/>
                  </a:lnTo>
                  <a:lnTo>
                    <a:pt x="219" y="1205"/>
                  </a:lnTo>
                  <a:lnTo>
                    <a:pt x="219" y="1205"/>
                  </a:lnTo>
                  <a:lnTo>
                    <a:pt x="214" y="1205"/>
                  </a:lnTo>
                  <a:lnTo>
                    <a:pt x="209" y="1206"/>
                  </a:lnTo>
                  <a:lnTo>
                    <a:pt x="209" y="1206"/>
                  </a:lnTo>
                  <a:lnTo>
                    <a:pt x="213" y="1227"/>
                  </a:lnTo>
                  <a:lnTo>
                    <a:pt x="213" y="1227"/>
                  </a:lnTo>
                  <a:lnTo>
                    <a:pt x="224" y="1221"/>
                  </a:lnTo>
                  <a:lnTo>
                    <a:pt x="224" y="1221"/>
                  </a:lnTo>
                  <a:lnTo>
                    <a:pt x="226" y="1220"/>
                  </a:lnTo>
                  <a:lnTo>
                    <a:pt x="231" y="1221"/>
                  </a:lnTo>
                  <a:lnTo>
                    <a:pt x="239" y="1222"/>
                  </a:lnTo>
                  <a:lnTo>
                    <a:pt x="239" y="1222"/>
                  </a:lnTo>
                  <a:lnTo>
                    <a:pt x="255" y="1224"/>
                  </a:lnTo>
                  <a:lnTo>
                    <a:pt x="255" y="1224"/>
                  </a:lnTo>
                  <a:lnTo>
                    <a:pt x="257" y="1224"/>
                  </a:lnTo>
                  <a:lnTo>
                    <a:pt x="260" y="1220"/>
                  </a:lnTo>
                  <a:lnTo>
                    <a:pt x="268" y="1214"/>
                  </a:lnTo>
                  <a:lnTo>
                    <a:pt x="268" y="1214"/>
                  </a:lnTo>
                  <a:lnTo>
                    <a:pt x="270" y="1209"/>
                  </a:lnTo>
                  <a:lnTo>
                    <a:pt x="270" y="1209"/>
                  </a:lnTo>
                  <a:close/>
                  <a:moveTo>
                    <a:pt x="617" y="1288"/>
                  </a:moveTo>
                  <a:lnTo>
                    <a:pt x="660" y="1295"/>
                  </a:lnTo>
                  <a:lnTo>
                    <a:pt x="660" y="1295"/>
                  </a:lnTo>
                  <a:lnTo>
                    <a:pt x="660" y="1284"/>
                  </a:lnTo>
                  <a:lnTo>
                    <a:pt x="660" y="1284"/>
                  </a:lnTo>
                  <a:lnTo>
                    <a:pt x="646" y="1279"/>
                  </a:lnTo>
                  <a:lnTo>
                    <a:pt x="659" y="1277"/>
                  </a:lnTo>
                  <a:lnTo>
                    <a:pt x="659" y="1277"/>
                  </a:lnTo>
                  <a:lnTo>
                    <a:pt x="658" y="1270"/>
                  </a:lnTo>
                  <a:lnTo>
                    <a:pt x="658" y="1270"/>
                  </a:lnTo>
                  <a:lnTo>
                    <a:pt x="623" y="1270"/>
                  </a:lnTo>
                  <a:lnTo>
                    <a:pt x="609" y="1270"/>
                  </a:lnTo>
                  <a:lnTo>
                    <a:pt x="603" y="1271"/>
                  </a:lnTo>
                  <a:lnTo>
                    <a:pt x="603" y="1271"/>
                  </a:lnTo>
                  <a:lnTo>
                    <a:pt x="592" y="1275"/>
                  </a:lnTo>
                  <a:lnTo>
                    <a:pt x="578" y="1282"/>
                  </a:lnTo>
                  <a:lnTo>
                    <a:pt x="578" y="1282"/>
                  </a:lnTo>
                  <a:lnTo>
                    <a:pt x="575" y="1297"/>
                  </a:lnTo>
                  <a:lnTo>
                    <a:pt x="575" y="1297"/>
                  </a:lnTo>
                  <a:lnTo>
                    <a:pt x="583" y="1296"/>
                  </a:lnTo>
                  <a:lnTo>
                    <a:pt x="583" y="1296"/>
                  </a:lnTo>
                  <a:lnTo>
                    <a:pt x="595" y="1294"/>
                  </a:lnTo>
                  <a:lnTo>
                    <a:pt x="607" y="1291"/>
                  </a:lnTo>
                  <a:lnTo>
                    <a:pt x="617" y="1288"/>
                  </a:lnTo>
                  <a:lnTo>
                    <a:pt x="617" y="1288"/>
                  </a:lnTo>
                  <a:close/>
                  <a:moveTo>
                    <a:pt x="660" y="1320"/>
                  </a:moveTo>
                  <a:lnTo>
                    <a:pt x="660" y="1320"/>
                  </a:lnTo>
                  <a:lnTo>
                    <a:pt x="660" y="1295"/>
                  </a:lnTo>
                  <a:lnTo>
                    <a:pt x="614" y="1302"/>
                  </a:lnTo>
                  <a:lnTo>
                    <a:pt x="614" y="1302"/>
                  </a:lnTo>
                  <a:lnTo>
                    <a:pt x="596" y="1303"/>
                  </a:lnTo>
                  <a:lnTo>
                    <a:pt x="582" y="1304"/>
                  </a:lnTo>
                  <a:lnTo>
                    <a:pt x="572" y="1307"/>
                  </a:lnTo>
                  <a:lnTo>
                    <a:pt x="571" y="1309"/>
                  </a:lnTo>
                  <a:lnTo>
                    <a:pt x="571" y="1309"/>
                  </a:lnTo>
                  <a:lnTo>
                    <a:pt x="576" y="1310"/>
                  </a:lnTo>
                  <a:lnTo>
                    <a:pt x="585" y="1313"/>
                  </a:lnTo>
                  <a:lnTo>
                    <a:pt x="585" y="1313"/>
                  </a:lnTo>
                  <a:lnTo>
                    <a:pt x="616" y="1315"/>
                  </a:lnTo>
                  <a:lnTo>
                    <a:pt x="640" y="1317"/>
                  </a:lnTo>
                  <a:lnTo>
                    <a:pt x="653" y="1319"/>
                  </a:lnTo>
                  <a:lnTo>
                    <a:pt x="655" y="1319"/>
                  </a:lnTo>
                  <a:lnTo>
                    <a:pt x="654" y="1320"/>
                  </a:lnTo>
                  <a:lnTo>
                    <a:pt x="654" y="1320"/>
                  </a:lnTo>
                  <a:lnTo>
                    <a:pt x="615" y="1331"/>
                  </a:lnTo>
                  <a:lnTo>
                    <a:pt x="590" y="1338"/>
                  </a:lnTo>
                  <a:lnTo>
                    <a:pt x="582" y="1341"/>
                  </a:lnTo>
                  <a:lnTo>
                    <a:pt x="578" y="1342"/>
                  </a:lnTo>
                  <a:lnTo>
                    <a:pt x="578" y="1344"/>
                  </a:lnTo>
                  <a:lnTo>
                    <a:pt x="578" y="1344"/>
                  </a:lnTo>
                  <a:lnTo>
                    <a:pt x="579" y="1344"/>
                  </a:lnTo>
                  <a:lnTo>
                    <a:pt x="579" y="1344"/>
                  </a:lnTo>
                  <a:lnTo>
                    <a:pt x="595" y="1345"/>
                  </a:lnTo>
                  <a:lnTo>
                    <a:pt x="605" y="1345"/>
                  </a:lnTo>
                  <a:lnTo>
                    <a:pt x="618" y="1344"/>
                  </a:lnTo>
                  <a:lnTo>
                    <a:pt x="618" y="1344"/>
                  </a:lnTo>
                  <a:lnTo>
                    <a:pt x="641" y="1340"/>
                  </a:lnTo>
                  <a:lnTo>
                    <a:pt x="659" y="1336"/>
                  </a:lnTo>
                  <a:lnTo>
                    <a:pt x="659" y="1336"/>
                  </a:lnTo>
                  <a:lnTo>
                    <a:pt x="660" y="1328"/>
                  </a:lnTo>
                  <a:lnTo>
                    <a:pt x="660" y="1320"/>
                  </a:lnTo>
                  <a:lnTo>
                    <a:pt x="660" y="1320"/>
                  </a:lnTo>
                  <a:close/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61BA35D3-EC38-4801-990C-F461AD447700}"/>
              </a:ext>
            </a:extLst>
          </p:cNvPr>
          <p:cNvGrpSpPr/>
          <p:nvPr/>
        </p:nvGrpSpPr>
        <p:grpSpPr>
          <a:xfrm>
            <a:off x="6672262" y="1198455"/>
            <a:ext cx="2440827" cy="2122828"/>
            <a:chOff x="6478510" y="523644"/>
            <a:chExt cx="2806030" cy="2440451"/>
          </a:xfrm>
        </p:grpSpPr>
        <p:sp>
          <p:nvSpPr>
            <p:cNvPr id="11" name="Freeform 22">
              <a:extLst>
                <a:ext uri="{FF2B5EF4-FFF2-40B4-BE49-F238E27FC236}">
                  <a16:creationId xmlns:a16="http://schemas.microsoft.com/office/drawing/2014/main" id="{83548BEE-2622-4CFF-80EC-C96E56659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510" y="523644"/>
              <a:ext cx="2806030" cy="2440451"/>
            </a:xfrm>
            <a:custGeom>
              <a:avLst/>
              <a:gdLst>
                <a:gd name="T0" fmla="*/ 5 w 2011"/>
                <a:gd name="T1" fmla="*/ 232 h 1749"/>
                <a:gd name="T2" fmla="*/ 45 w 2011"/>
                <a:gd name="T3" fmla="*/ 355 h 1749"/>
                <a:gd name="T4" fmla="*/ 144 w 2011"/>
                <a:gd name="T5" fmla="*/ 493 h 1749"/>
                <a:gd name="T6" fmla="*/ 36 w 2011"/>
                <a:gd name="T7" fmla="*/ 953 h 1749"/>
                <a:gd name="T8" fmla="*/ 107 w 2011"/>
                <a:gd name="T9" fmla="*/ 1164 h 1749"/>
                <a:gd name="T10" fmla="*/ 211 w 2011"/>
                <a:gd name="T11" fmla="*/ 1180 h 1749"/>
                <a:gd name="T12" fmla="*/ 298 w 2011"/>
                <a:gd name="T13" fmla="*/ 1167 h 1749"/>
                <a:gd name="T14" fmla="*/ 448 w 2011"/>
                <a:gd name="T15" fmla="*/ 899 h 1749"/>
                <a:gd name="T16" fmla="*/ 542 w 2011"/>
                <a:gd name="T17" fmla="*/ 753 h 1749"/>
                <a:gd name="T18" fmla="*/ 703 w 2011"/>
                <a:gd name="T19" fmla="*/ 650 h 1749"/>
                <a:gd name="T20" fmla="*/ 847 w 2011"/>
                <a:gd name="T21" fmla="*/ 706 h 1749"/>
                <a:gd name="T22" fmla="*/ 949 w 2011"/>
                <a:gd name="T23" fmla="*/ 1013 h 1749"/>
                <a:gd name="T24" fmla="*/ 984 w 2011"/>
                <a:gd name="T25" fmla="*/ 1441 h 1749"/>
                <a:gd name="T26" fmla="*/ 946 w 2011"/>
                <a:gd name="T27" fmla="*/ 1643 h 1749"/>
                <a:gd name="T28" fmla="*/ 988 w 2011"/>
                <a:gd name="T29" fmla="*/ 1719 h 1749"/>
                <a:gd name="T30" fmla="*/ 1066 w 2011"/>
                <a:gd name="T31" fmla="*/ 1699 h 1749"/>
                <a:gd name="T32" fmla="*/ 1079 w 2011"/>
                <a:gd name="T33" fmla="*/ 1578 h 1749"/>
                <a:gd name="T34" fmla="*/ 1070 w 2011"/>
                <a:gd name="T35" fmla="*/ 1177 h 1749"/>
                <a:gd name="T36" fmla="*/ 1083 w 2011"/>
                <a:gd name="T37" fmla="*/ 879 h 1749"/>
                <a:gd name="T38" fmla="*/ 1179 w 2011"/>
                <a:gd name="T39" fmla="*/ 890 h 1749"/>
                <a:gd name="T40" fmla="*/ 1169 w 2011"/>
                <a:gd name="T41" fmla="*/ 1275 h 1749"/>
                <a:gd name="T42" fmla="*/ 1215 w 2011"/>
                <a:gd name="T43" fmla="*/ 1512 h 1749"/>
                <a:gd name="T44" fmla="*/ 1186 w 2011"/>
                <a:gd name="T45" fmla="*/ 1675 h 1749"/>
                <a:gd name="T46" fmla="*/ 1268 w 2011"/>
                <a:gd name="T47" fmla="*/ 1737 h 1749"/>
                <a:gd name="T48" fmla="*/ 1287 w 2011"/>
                <a:gd name="T49" fmla="*/ 1621 h 1749"/>
                <a:gd name="T50" fmla="*/ 1297 w 2011"/>
                <a:gd name="T51" fmla="*/ 1321 h 1749"/>
                <a:gd name="T52" fmla="*/ 1303 w 2011"/>
                <a:gd name="T53" fmla="*/ 1075 h 1749"/>
                <a:gd name="T54" fmla="*/ 1429 w 2011"/>
                <a:gd name="T55" fmla="*/ 1251 h 1749"/>
                <a:gd name="T56" fmla="*/ 1373 w 2011"/>
                <a:gd name="T57" fmla="*/ 1531 h 1749"/>
                <a:gd name="T58" fmla="*/ 1310 w 2011"/>
                <a:gd name="T59" fmla="*/ 1689 h 1749"/>
                <a:gd name="T60" fmla="*/ 1396 w 2011"/>
                <a:gd name="T61" fmla="*/ 1720 h 1749"/>
                <a:gd name="T62" fmla="*/ 1440 w 2011"/>
                <a:gd name="T63" fmla="*/ 1686 h 1749"/>
                <a:gd name="T64" fmla="*/ 1552 w 2011"/>
                <a:gd name="T65" fmla="*/ 1358 h 1749"/>
                <a:gd name="T66" fmla="*/ 1534 w 2011"/>
                <a:gd name="T67" fmla="*/ 1070 h 1749"/>
                <a:gd name="T68" fmla="*/ 1592 w 2011"/>
                <a:gd name="T69" fmla="*/ 814 h 1749"/>
                <a:gd name="T70" fmla="*/ 1604 w 2011"/>
                <a:gd name="T71" fmla="*/ 1208 h 1749"/>
                <a:gd name="T72" fmla="*/ 1566 w 2011"/>
                <a:gd name="T73" fmla="*/ 1567 h 1749"/>
                <a:gd name="T74" fmla="*/ 1526 w 2011"/>
                <a:gd name="T75" fmla="*/ 1711 h 1749"/>
                <a:gd name="T76" fmla="*/ 1608 w 2011"/>
                <a:gd name="T77" fmla="*/ 1748 h 1749"/>
                <a:gd name="T78" fmla="*/ 1651 w 2011"/>
                <a:gd name="T79" fmla="*/ 1555 h 1749"/>
                <a:gd name="T80" fmla="*/ 1738 w 2011"/>
                <a:gd name="T81" fmla="*/ 1251 h 1749"/>
                <a:gd name="T82" fmla="*/ 1776 w 2011"/>
                <a:gd name="T83" fmla="*/ 960 h 1749"/>
                <a:gd name="T84" fmla="*/ 1902 w 2011"/>
                <a:gd name="T85" fmla="*/ 507 h 1749"/>
                <a:gd name="T86" fmla="*/ 1933 w 2011"/>
                <a:gd name="T87" fmla="*/ 706 h 1749"/>
                <a:gd name="T88" fmla="*/ 2009 w 2011"/>
                <a:gd name="T89" fmla="*/ 707 h 1749"/>
                <a:gd name="T90" fmla="*/ 1971 w 2011"/>
                <a:gd name="T91" fmla="*/ 425 h 1749"/>
                <a:gd name="T92" fmla="*/ 1945 w 2011"/>
                <a:gd name="T93" fmla="*/ 210 h 1749"/>
                <a:gd name="T94" fmla="*/ 1739 w 2011"/>
                <a:gd name="T95" fmla="*/ 58 h 1749"/>
                <a:gd name="T96" fmla="*/ 1520 w 2011"/>
                <a:gd name="T97" fmla="*/ 0 h 1749"/>
                <a:gd name="T98" fmla="*/ 1228 w 2011"/>
                <a:gd name="T99" fmla="*/ 23 h 1749"/>
                <a:gd name="T100" fmla="*/ 1004 w 2011"/>
                <a:gd name="T101" fmla="*/ 34 h 1749"/>
                <a:gd name="T102" fmla="*/ 942 w 2011"/>
                <a:gd name="T103" fmla="*/ 55 h 1749"/>
                <a:gd name="T104" fmla="*/ 906 w 2011"/>
                <a:gd name="T105" fmla="*/ 68 h 1749"/>
                <a:gd name="T106" fmla="*/ 857 w 2011"/>
                <a:gd name="T107" fmla="*/ 33 h 1749"/>
                <a:gd name="T108" fmla="*/ 805 w 2011"/>
                <a:gd name="T109" fmla="*/ 34 h 1749"/>
                <a:gd name="T110" fmla="*/ 748 w 2011"/>
                <a:gd name="T111" fmla="*/ 43 h 1749"/>
                <a:gd name="T112" fmla="*/ 687 w 2011"/>
                <a:gd name="T113" fmla="*/ 55 h 1749"/>
                <a:gd name="T114" fmla="*/ 558 w 2011"/>
                <a:gd name="T115" fmla="*/ 107 h 1749"/>
                <a:gd name="T116" fmla="*/ 479 w 2011"/>
                <a:gd name="T117" fmla="*/ 147 h 1749"/>
                <a:gd name="T118" fmla="*/ 387 w 2011"/>
                <a:gd name="T119" fmla="*/ 162 h 1749"/>
                <a:gd name="T120" fmla="*/ 317 w 2011"/>
                <a:gd name="T121" fmla="*/ 197 h 1749"/>
                <a:gd name="T122" fmla="*/ 222 w 2011"/>
                <a:gd name="T123" fmla="*/ 246 h 1749"/>
                <a:gd name="T124" fmla="*/ 188 w 2011"/>
                <a:gd name="T125" fmla="*/ 263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1" h="1749">
                  <a:moveTo>
                    <a:pt x="170" y="290"/>
                  </a:moveTo>
                  <a:lnTo>
                    <a:pt x="170" y="290"/>
                  </a:lnTo>
                  <a:lnTo>
                    <a:pt x="144" y="280"/>
                  </a:lnTo>
                  <a:lnTo>
                    <a:pt x="113" y="267"/>
                  </a:lnTo>
                  <a:lnTo>
                    <a:pt x="81" y="255"/>
                  </a:lnTo>
                  <a:lnTo>
                    <a:pt x="68" y="251"/>
                  </a:lnTo>
                  <a:lnTo>
                    <a:pt x="57" y="248"/>
                  </a:lnTo>
                  <a:lnTo>
                    <a:pt x="57" y="248"/>
                  </a:lnTo>
                  <a:lnTo>
                    <a:pt x="47" y="246"/>
                  </a:lnTo>
                  <a:lnTo>
                    <a:pt x="37" y="242"/>
                  </a:lnTo>
                  <a:lnTo>
                    <a:pt x="18" y="235"/>
                  </a:lnTo>
                  <a:lnTo>
                    <a:pt x="11" y="233"/>
                  </a:lnTo>
                  <a:lnTo>
                    <a:pt x="5" y="232"/>
                  </a:lnTo>
                  <a:lnTo>
                    <a:pt x="3" y="233"/>
                  </a:lnTo>
                  <a:lnTo>
                    <a:pt x="2" y="233"/>
                  </a:lnTo>
                  <a:lnTo>
                    <a:pt x="0" y="235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3" y="252"/>
                  </a:lnTo>
                  <a:lnTo>
                    <a:pt x="7" y="272"/>
                  </a:lnTo>
                  <a:lnTo>
                    <a:pt x="12" y="285"/>
                  </a:lnTo>
                  <a:lnTo>
                    <a:pt x="17" y="298"/>
                  </a:lnTo>
                  <a:lnTo>
                    <a:pt x="23" y="314"/>
                  </a:lnTo>
                  <a:lnTo>
                    <a:pt x="31" y="329"/>
                  </a:lnTo>
                  <a:lnTo>
                    <a:pt x="31" y="329"/>
                  </a:lnTo>
                  <a:lnTo>
                    <a:pt x="45" y="355"/>
                  </a:lnTo>
                  <a:lnTo>
                    <a:pt x="55" y="372"/>
                  </a:lnTo>
                  <a:lnTo>
                    <a:pt x="60" y="383"/>
                  </a:lnTo>
                  <a:lnTo>
                    <a:pt x="64" y="388"/>
                  </a:lnTo>
                  <a:lnTo>
                    <a:pt x="64" y="388"/>
                  </a:lnTo>
                  <a:lnTo>
                    <a:pt x="77" y="399"/>
                  </a:lnTo>
                  <a:lnTo>
                    <a:pt x="103" y="417"/>
                  </a:lnTo>
                  <a:lnTo>
                    <a:pt x="144" y="445"/>
                  </a:lnTo>
                  <a:lnTo>
                    <a:pt x="144" y="445"/>
                  </a:lnTo>
                  <a:lnTo>
                    <a:pt x="147" y="449"/>
                  </a:lnTo>
                  <a:lnTo>
                    <a:pt x="149" y="451"/>
                  </a:lnTo>
                  <a:lnTo>
                    <a:pt x="149" y="454"/>
                  </a:lnTo>
                  <a:lnTo>
                    <a:pt x="147" y="467"/>
                  </a:lnTo>
                  <a:lnTo>
                    <a:pt x="144" y="493"/>
                  </a:lnTo>
                  <a:lnTo>
                    <a:pt x="144" y="493"/>
                  </a:lnTo>
                  <a:lnTo>
                    <a:pt x="141" y="514"/>
                  </a:lnTo>
                  <a:lnTo>
                    <a:pt x="137" y="542"/>
                  </a:lnTo>
                  <a:lnTo>
                    <a:pt x="121" y="609"/>
                  </a:lnTo>
                  <a:lnTo>
                    <a:pt x="92" y="734"/>
                  </a:lnTo>
                  <a:lnTo>
                    <a:pt x="92" y="734"/>
                  </a:lnTo>
                  <a:lnTo>
                    <a:pt x="82" y="776"/>
                  </a:lnTo>
                  <a:lnTo>
                    <a:pt x="71" y="814"/>
                  </a:lnTo>
                  <a:lnTo>
                    <a:pt x="50" y="891"/>
                  </a:lnTo>
                  <a:lnTo>
                    <a:pt x="50" y="891"/>
                  </a:lnTo>
                  <a:lnTo>
                    <a:pt x="44" y="911"/>
                  </a:lnTo>
                  <a:lnTo>
                    <a:pt x="39" y="933"/>
                  </a:lnTo>
                  <a:lnTo>
                    <a:pt x="36" y="953"/>
                  </a:lnTo>
                  <a:lnTo>
                    <a:pt x="34" y="974"/>
                  </a:lnTo>
                  <a:lnTo>
                    <a:pt x="34" y="994"/>
                  </a:lnTo>
                  <a:lnTo>
                    <a:pt x="35" y="1013"/>
                  </a:lnTo>
                  <a:lnTo>
                    <a:pt x="37" y="1023"/>
                  </a:lnTo>
                  <a:lnTo>
                    <a:pt x="39" y="1032"/>
                  </a:lnTo>
                  <a:lnTo>
                    <a:pt x="42" y="1041"/>
                  </a:lnTo>
                  <a:lnTo>
                    <a:pt x="45" y="1049"/>
                  </a:lnTo>
                  <a:lnTo>
                    <a:pt x="45" y="1049"/>
                  </a:lnTo>
                  <a:lnTo>
                    <a:pt x="64" y="1086"/>
                  </a:lnTo>
                  <a:lnTo>
                    <a:pt x="74" y="1107"/>
                  </a:lnTo>
                  <a:lnTo>
                    <a:pt x="84" y="1129"/>
                  </a:lnTo>
                  <a:lnTo>
                    <a:pt x="96" y="1148"/>
                  </a:lnTo>
                  <a:lnTo>
                    <a:pt x="107" y="1164"/>
                  </a:lnTo>
                  <a:lnTo>
                    <a:pt x="113" y="1171"/>
                  </a:lnTo>
                  <a:lnTo>
                    <a:pt x="119" y="1177"/>
                  </a:lnTo>
                  <a:lnTo>
                    <a:pt x="126" y="1181"/>
                  </a:lnTo>
                  <a:lnTo>
                    <a:pt x="132" y="1183"/>
                  </a:lnTo>
                  <a:lnTo>
                    <a:pt x="132" y="1183"/>
                  </a:lnTo>
                  <a:lnTo>
                    <a:pt x="144" y="1186"/>
                  </a:lnTo>
                  <a:lnTo>
                    <a:pt x="157" y="1186"/>
                  </a:lnTo>
                  <a:lnTo>
                    <a:pt x="170" y="1183"/>
                  </a:lnTo>
                  <a:lnTo>
                    <a:pt x="182" y="1181"/>
                  </a:lnTo>
                  <a:lnTo>
                    <a:pt x="199" y="1174"/>
                  </a:lnTo>
                  <a:lnTo>
                    <a:pt x="207" y="1171"/>
                  </a:lnTo>
                  <a:lnTo>
                    <a:pt x="207" y="1171"/>
                  </a:lnTo>
                  <a:lnTo>
                    <a:pt x="211" y="1180"/>
                  </a:lnTo>
                  <a:lnTo>
                    <a:pt x="216" y="1187"/>
                  </a:lnTo>
                  <a:lnTo>
                    <a:pt x="220" y="1189"/>
                  </a:lnTo>
                  <a:lnTo>
                    <a:pt x="222" y="1190"/>
                  </a:lnTo>
                  <a:lnTo>
                    <a:pt x="222" y="1190"/>
                  </a:lnTo>
                  <a:lnTo>
                    <a:pt x="236" y="1192"/>
                  </a:lnTo>
                  <a:lnTo>
                    <a:pt x="259" y="1189"/>
                  </a:lnTo>
                  <a:lnTo>
                    <a:pt x="271" y="1187"/>
                  </a:lnTo>
                  <a:lnTo>
                    <a:pt x="281" y="1185"/>
                  </a:lnTo>
                  <a:lnTo>
                    <a:pt x="288" y="1181"/>
                  </a:lnTo>
                  <a:lnTo>
                    <a:pt x="293" y="1179"/>
                  </a:lnTo>
                  <a:lnTo>
                    <a:pt x="293" y="1179"/>
                  </a:lnTo>
                  <a:lnTo>
                    <a:pt x="296" y="1174"/>
                  </a:lnTo>
                  <a:lnTo>
                    <a:pt x="298" y="1167"/>
                  </a:lnTo>
                  <a:lnTo>
                    <a:pt x="300" y="1148"/>
                  </a:lnTo>
                  <a:lnTo>
                    <a:pt x="303" y="1125"/>
                  </a:lnTo>
                  <a:lnTo>
                    <a:pt x="304" y="1113"/>
                  </a:lnTo>
                  <a:lnTo>
                    <a:pt x="306" y="1101"/>
                  </a:lnTo>
                  <a:lnTo>
                    <a:pt x="306" y="1101"/>
                  </a:lnTo>
                  <a:lnTo>
                    <a:pt x="311" y="1089"/>
                  </a:lnTo>
                  <a:lnTo>
                    <a:pt x="318" y="1075"/>
                  </a:lnTo>
                  <a:lnTo>
                    <a:pt x="328" y="1060"/>
                  </a:lnTo>
                  <a:lnTo>
                    <a:pt x="338" y="1044"/>
                  </a:lnTo>
                  <a:lnTo>
                    <a:pt x="364" y="1010"/>
                  </a:lnTo>
                  <a:lnTo>
                    <a:pt x="390" y="975"/>
                  </a:lnTo>
                  <a:lnTo>
                    <a:pt x="390" y="975"/>
                  </a:lnTo>
                  <a:lnTo>
                    <a:pt x="448" y="899"/>
                  </a:lnTo>
                  <a:lnTo>
                    <a:pt x="477" y="864"/>
                  </a:lnTo>
                  <a:lnTo>
                    <a:pt x="499" y="836"/>
                  </a:lnTo>
                  <a:lnTo>
                    <a:pt x="499" y="836"/>
                  </a:lnTo>
                  <a:lnTo>
                    <a:pt x="508" y="828"/>
                  </a:lnTo>
                  <a:lnTo>
                    <a:pt x="515" y="821"/>
                  </a:lnTo>
                  <a:lnTo>
                    <a:pt x="521" y="816"/>
                  </a:lnTo>
                  <a:lnTo>
                    <a:pt x="525" y="810"/>
                  </a:lnTo>
                  <a:lnTo>
                    <a:pt x="530" y="804"/>
                  </a:lnTo>
                  <a:lnTo>
                    <a:pt x="534" y="796"/>
                  </a:lnTo>
                  <a:lnTo>
                    <a:pt x="536" y="785"/>
                  </a:lnTo>
                  <a:lnTo>
                    <a:pt x="540" y="771"/>
                  </a:lnTo>
                  <a:lnTo>
                    <a:pt x="540" y="771"/>
                  </a:lnTo>
                  <a:lnTo>
                    <a:pt x="542" y="753"/>
                  </a:lnTo>
                  <a:lnTo>
                    <a:pt x="543" y="735"/>
                  </a:lnTo>
                  <a:lnTo>
                    <a:pt x="544" y="702"/>
                  </a:lnTo>
                  <a:lnTo>
                    <a:pt x="547" y="678"/>
                  </a:lnTo>
                  <a:lnTo>
                    <a:pt x="548" y="671"/>
                  </a:lnTo>
                  <a:lnTo>
                    <a:pt x="549" y="669"/>
                  </a:lnTo>
                  <a:lnTo>
                    <a:pt x="550" y="669"/>
                  </a:lnTo>
                  <a:lnTo>
                    <a:pt x="550" y="669"/>
                  </a:lnTo>
                  <a:lnTo>
                    <a:pt x="573" y="664"/>
                  </a:lnTo>
                  <a:lnTo>
                    <a:pt x="595" y="661"/>
                  </a:lnTo>
                  <a:lnTo>
                    <a:pt x="623" y="656"/>
                  </a:lnTo>
                  <a:lnTo>
                    <a:pt x="654" y="652"/>
                  </a:lnTo>
                  <a:lnTo>
                    <a:pt x="687" y="650"/>
                  </a:lnTo>
                  <a:lnTo>
                    <a:pt x="703" y="650"/>
                  </a:lnTo>
                  <a:lnTo>
                    <a:pt x="720" y="650"/>
                  </a:lnTo>
                  <a:lnTo>
                    <a:pt x="737" y="651"/>
                  </a:lnTo>
                  <a:lnTo>
                    <a:pt x="753" y="653"/>
                  </a:lnTo>
                  <a:lnTo>
                    <a:pt x="753" y="653"/>
                  </a:lnTo>
                  <a:lnTo>
                    <a:pt x="780" y="659"/>
                  </a:lnTo>
                  <a:lnTo>
                    <a:pt x="802" y="666"/>
                  </a:lnTo>
                  <a:lnTo>
                    <a:pt x="811" y="670"/>
                  </a:lnTo>
                  <a:lnTo>
                    <a:pt x="818" y="675"/>
                  </a:lnTo>
                  <a:lnTo>
                    <a:pt x="825" y="680"/>
                  </a:lnTo>
                  <a:lnTo>
                    <a:pt x="831" y="684"/>
                  </a:lnTo>
                  <a:lnTo>
                    <a:pt x="836" y="689"/>
                  </a:lnTo>
                  <a:lnTo>
                    <a:pt x="840" y="694"/>
                  </a:lnTo>
                  <a:lnTo>
                    <a:pt x="847" y="706"/>
                  </a:lnTo>
                  <a:lnTo>
                    <a:pt x="852" y="719"/>
                  </a:lnTo>
                  <a:lnTo>
                    <a:pt x="856" y="734"/>
                  </a:lnTo>
                  <a:lnTo>
                    <a:pt x="856" y="734"/>
                  </a:lnTo>
                  <a:lnTo>
                    <a:pt x="866" y="770"/>
                  </a:lnTo>
                  <a:lnTo>
                    <a:pt x="875" y="810"/>
                  </a:lnTo>
                  <a:lnTo>
                    <a:pt x="885" y="851"/>
                  </a:lnTo>
                  <a:lnTo>
                    <a:pt x="893" y="887"/>
                  </a:lnTo>
                  <a:lnTo>
                    <a:pt x="893" y="887"/>
                  </a:lnTo>
                  <a:lnTo>
                    <a:pt x="899" y="905"/>
                  </a:lnTo>
                  <a:lnTo>
                    <a:pt x="906" y="924"/>
                  </a:lnTo>
                  <a:lnTo>
                    <a:pt x="926" y="965"/>
                  </a:lnTo>
                  <a:lnTo>
                    <a:pt x="944" y="999"/>
                  </a:lnTo>
                  <a:lnTo>
                    <a:pt x="949" y="1013"/>
                  </a:lnTo>
                  <a:lnTo>
                    <a:pt x="951" y="1018"/>
                  </a:lnTo>
                  <a:lnTo>
                    <a:pt x="951" y="1023"/>
                  </a:lnTo>
                  <a:lnTo>
                    <a:pt x="951" y="1023"/>
                  </a:lnTo>
                  <a:lnTo>
                    <a:pt x="956" y="1144"/>
                  </a:lnTo>
                  <a:lnTo>
                    <a:pt x="961" y="1225"/>
                  </a:lnTo>
                  <a:lnTo>
                    <a:pt x="964" y="1274"/>
                  </a:lnTo>
                  <a:lnTo>
                    <a:pt x="964" y="1274"/>
                  </a:lnTo>
                  <a:lnTo>
                    <a:pt x="966" y="1295"/>
                  </a:lnTo>
                  <a:lnTo>
                    <a:pt x="971" y="1320"/>
                  </a:lnTo>
                  <a:lnTo>
                    <a:pt x="976" y="1352"/>
                  </a:lnTo>
                  <a:lnTo>
                    <a:pt x="981" y="1394"/>
                  </a:lnTo>
                  <a:lnTo>
                    <a:pt x="981" y="1394"/>
                  </a:lnTo>
                  <a:lnTo>
                    <a:pt x="984" y="1441"/>
                  </a:lnTo>
                  <a:lnTo>
                    <a:pt x="989" y="1483"/>
                  </a:lnTo>
                  <a:lnTo>
                    <a:pt x="994" y="1517"/>
                  </a:lnTo>
                  <a:lnTo>
                    <a:pt x="995" y="1542"/>
                  </a:lnTo>
                  <a:lnTo>
                    <a:pt x="995" y="1542"/>
                  </a:lnTo>
                  <a:lnTo>
                    <a:pt x="993" y="1553"/>
                  </a:lnTo>
                  <a:lnTo>
                    <a:pt x="989" y="1565"/>
                  </a:lnTo>
                  <a:lnTo>
                    <a:pt x="983" y="1579"/>
                  </a:lnTo>
                  <a:lnTo>
                    <a:pt x="976" y="1593"/>
                  </a:lnTo>
                  <a:lnTo>
                    <a:pt x="963" y="1618"/>
                  </a:lnTo>
                  <a:lnTo>
                    <a:pt x="957" y="1628"/>
                  </a:lnTo>
                  <a:lnTo>
                    <a:pt x="957" y="1628"/>
                  </a:lnTo>
                  <a:lnTo>
                    <a:pt x="951" y="1635"/>
                  </a:lnTo>
                  <a:lnTo>
                    <a:pt x="946" y="1643"/>
                  </a:lnTo>
                  <a:lnTo>
                    <a:pt x="940" y="1651"/>
                  </a:lnTo>
                  <a:lnTo>
                    <a:pt x="937" y="1662"/>
                  </a:lnTo>
                  <a:lnTo>
                    <a:pt x="934" y="1673"/>
                  </a:lnTo>
                  <a:lnTo>
                    <a:pt x="934" y="1678"/>
                  </a:lnTo>
                  <a:lnTo>
                    <a:pt x="934" y="1682"/>
                  </a:lnTo>
                  <a:lnTo>
                    <a:pt x="937" y="1686"/>
                  </a:lnTo>
                  <a:lnTo>
                    <a:pt x="940" y="1689"/>
                  </a:lnTo>
                  <a:lnTo>
                    <a:pt x="940" y="1689"/>
                  </a:lnTo>
                  <a:lnTo>
                    <a:pt x="948" y="1697"/>
                  </a:lnTo>
                  <a:lnTo>
                    <a:pt x="957" y="1704"/>
                  </a:lnTo>
                  <a:lnTo>
                    <a:pt x="966" y="1710"/>
                  </a:lnTo>
                  <a:lnTo>
                    <a:pt x="976" y="1714"/>
                  </a:lnTo>
                  <a:lnTo>
                    <a:pt x="988" y="1719"/>
                  </a:lnTo>
                  <a:lnTo>
                    <a:pt x="999" y="1722"/>
                  </a:lnTo>
                  <a:lnTo>
                    <a:pt x="1012" y="1723"/>
                  </a:lnTo>
                  <a:lnTo>
                    <a:pt x="1023" y="1720"/>
                  </a:lnTo>
                  <a:lnTo>
                    <a:pt x="1023" y="1720"/>
                  </a:lnTo>
                  <a:lnTo>
                    <a:pt x="1036" y="1719"/>
                  </a:lnTo>
                  <a:lnTo>
                    <a:pt x="1046" y="1720"/>
                  </a:lnTo>
                  <a:lnTo>
                    <a:pt x="1060" y="1724"/>
                  </a:lnTo>
                  <a:lnTo>
                    <a:pt x="1065" y="1723"/>
                  </a:lnTo>
                  <a:lnTo>
                    <a:pt x="1066" y="1722"/>
                  </a:lnTo>
                  <a:lnTo>
                    <a:pt x="1067" y="1720"/>
                  </a:lnTo>
                  <a:lnTo>
                    <a:pt x="1067" y="1712"/>
                  </a:lnTo>
                  <a:lnTo>
                    <a:pt x="1066" y="1699"/>
                  </a:lnTo>
                  <a:lnTo>
                    <a:pt x="1066" y="1699"/>
                  </a:lnTo>
                  <a:lnTo>
                    <a:pt x="1063" y="1684"/>
                  </a:lnTo>
                  <a:lnTo>
                    <a:pt x="1059" y="1669"/>
                  </a:lnTo>
                  <a:lnTo>
                    <a:pt x="1052" y="1648"/>
                  </a:lnTo>
                  <a:lnTo>
                    <a:pt x="1049" y="1638"/>
                  </a:lnTo>
                  <a:lnTo>
                    <a:pt x="1048" y="1631"/>
                  </a:lnTo>
                  <a:lnTo>
                    <a:pt x="1047" y="1625"/>
                  </a:lnTo>
                  <a:lnTo>
                    <a:pt x="1049" y="1621"/>
                  </a:lnTo>
                  <a:lnTo>
                    <a:pt x="1049" y="1621"/>
                  </a:lnTo>
                  <a:lnTo>
                    <a:pt x="1058" y="1610"/>
                  </a:lnTo>
                  <a:lnTo>
                    <a:pt x="1067" y="1598"/>
                  </a:lnTo>
                  <a:lnTo>
                    <a:pt x="1072" y="1591"/>
                  </a:lnTo>
                  <a:lnTo>
                    <a:pt x="1077" y="1584"/>
                  </a:lnTo>
                  <a:lnTo>
                    <a:pt x="1079" y="1578"/>
                  </a:lnTo>
                  <a:lnTo>
                    <a:pt x="1080" y="1571"/>
                  </a:lnTo>
                  <a:lnTo>
                    <a:pt x="1080" y="1571"/>
                  </a:lnTo>
                  <a:lnTo>
                    <a:pt x="1080" y="1546"/>
                  </a:lnTo>
                  <a:lnTo>
                    <a:pt x="1078" y="1511"/>
                  </a:lnTo>
                  <a:lnTo>
                    <a:pt x="1078" y="1511"/>
                  </a:lnTo>
                  <a:lnTo>
                    <a:pt x="1073" y="1421"/>
                  </a:lnTo>
                  <a:lnTo>
                    <a:pt x="1071" y="1366"/>
                  </a:lnTo>
                  <a:lnTo>
                    <a:pt x="1070" y="1326"/>
                  </a:lnTo>
                  <a:lnTo>
                    <a:pt x="1070" y="1326"/>
                  </a:lnTo>
                  <a:lnTo>
                    <a:pt x="1071" y="1265"/>
                  </a:lnTo>
                  <a:lnTo>
                    <a:pt x="1071" y="1213"/>
                  </a:lnTo>
                  <a:lnTo>
                    <a:pt x="1071" y="1213"/>
                  </a:lnTo>
                  <a:lnTo>
                    <a:pt x="1070" y="1177"/>
                  </a:lnTo>
                  <a:lnTo>
                    <a:pt x="1067" y="1120"/>
                  </a:lnTo>
                  <a:lnTo>
                    <a:pt x="1066" y="1089"/>
                  </a:lnTo>
                  <a:lnTo>
                    <a:pt x="1066" y="1059"/>
                  </a:lnTo>
                  <a:lnTo>
                    <a:pt x="1067" y="1031"/>
                  </a:lnTo>
                  <a:lnTo>
                    <a:pt x="1070" y="1009"/>
                  </a:lnTo>
                  <a:lnTo>
                    <a:pt x="1070" y="1009"/>
                  </a:lnTo>
                  <a:lnTo>
                    <a:pt x="1076" y="978"/>
                  </a:lnTo>
                  <a:lnTo>
                    <a:pt x="1080" y="960"/>
                  </a:lnTo>
                  <a:lnTo>
                    <a:pt x="1083" y="945"/>
                  </a:lnTo>
                  <a:lnTo>
                    <a:pt x="1084" y="924"/>
                  </a:lnTo>
                  <a:lnTo>
                    <a:pt x="1084" y="924"/>
                  </a:lnTo>
                  <a:lnTo>
                    <a:pt x="1083" y="899"/>
                  </a:lnTo>
                  <a:lnTo>
                    <a:pt x="1083" y="879"/>
                  </a:lnTo>
                  <a:lnTo>
                    <a:pt x="1083" y="865"/>
                  </a:lnTo>
                  <a:lnTo>
                    <a:pt x="1084" y="861"/>
                  </a:lnTo>
                  <a:lnTo>
                    <a:pt x="1086" y="860"/>
                  </a:lnTo>
                  <a:lnTo>
                    <a:pt x="1086" y="860"/>
                  </a:lnTo>
                  <a:lnTo>
                    <a:pt x="1112" y="859"/>
                  </a:lnTo>
                  <a:lnTo>
                    <a:pt x="1128" y="859"/>
                  </a:lnTo>
                  <a:lnTo>
                    <a:pt x="1135" y="860"/>
                  </a:lnTo>
                  <a:lnTo>
                    <a:pt x="1141" y="863"/>
                  </a:lnTo>
                  <a:lnTo>
                    <a:pt x="1141" y="863"/>
                  </a:lnTo>
                  <a:lnTo>
                    <a:pt x="1151" y="868"/>
                  </a:lnTo>
                  <a:lnTo>
                    <a:pt x="1167" y="879"/>
                  </a:lnTo>
                  <a:lnTo>
                    <a:pt x="1173" y="884"/>
                  </a:lnTo>
                  <a:lnTo>
                    <a:pt x="1179" y="890"/>
                  </a:lnTo>
                  <a:lnTo>
                    <a:pt x="1182" y="896"/>
                  </a:lnTo>
                  <a:lnTo>
                    <a:pt x="1185" y="901"/>
                  </a:lnTo>
                  <a:lnTo>
                    <a:pt x="1185" y="901"/>
                  </a:lnTo>
                  <a:lnTo>
                    <a:pt x="1176" y="1097"/>
                  </a:lnTo>
                  <a:lnTo>
                    <a:pt x="1176" y="1097"/>
                  </a:lnTo>
                  <a:lnTo>
                    <a:pt x="1174" y="1142"/>
                  </a:lnTo>
                  <a:lnTo>
                    <a:pt x="1172" y="1176"/>
                  </a:lnTo>
                  <a:lnTo>
                    <a:pt x="1166" y="1220"/>
                  </a:lnTo>
                  <a:lnTo>
                    <a:pt x="1164" y="1234"/>
                  </a:lnTo>
                  <a:lnTo>
                    <a:pt x="1163" y="1247"/>
                  </a:lnTo>
                  <a:lnTo>
                    <a:pt x="1166" y="1261"/>
                  </a:lnTo>
                  <a:lnTo>
                    <a:pt x="1169" y="1275"/>
                  </a:lnTo>
                  <a:lnTo>
                    <a:pt x="1169" y="1275"/>
                  </a:lnTo>
                  <a:lnTo>
                    <a:pt x="1175" y="1290"/>
                  </a:lnTo>
                  <a:lnTo>
                    <a:pt x="1180" y="1302"/>
                  </a:lnTo>
                  <a:lnTo>
                    <a:pt x="1189" y="1321"/>
                  </a:lnTo>
                  <a:lnTo>
                    <a:pt x="1193" y="1329"/>
                  </a:lnTo>
                  <a:lnTo>
                    <a:pt x="1196" y="1339"/>
                  </a:lnTo>
                  <a:lnTo>
                    <a:pt x="1200" y="1351"/>
                  </a:lnTo>
                  <a:lnTo>
                    <a:pt x="1202" y="1365"/>
                  </a:lnTo>
                  <a:lnTo>
                    <a:pt x="1202" y="1365"/>
                  </a:lnTo>
                  <a:lnTo>
                    <a:pt x="1207" y="1401"/>
                  </a:lnTo>
                  <a:lnTo>
                    <a:pt x="1212" y="1442"/>
                  </a:lnTo>
                  <a:lnTo>
                    <a:pt x="1215" y="1483"/>
                  </a:lnTo>
                  <a:lnTo>
                    <a:pt x="1215" y="1499"/>
                  </a:lnTo>
                  <a:lnTo>
                    <a:pt x="1215" y="1512"/>
                  </a:lnTo>
                  <a:lnTo>
                    <a:pt x="1215" y="1512"/>
                  </a:lnTo>
                  <a:lnTo>
                    <a:pt x="1213" y="1524"/>
                  </a:lnTo>
                  <a:lnTo>
                    <a:pt x="1210" y="1536"/>
                  </a:lnTo>
                  <a:lnTo>
                    <a:pt x="1202" y="1559"/>
                  </a:lnTo>
                  <a:lnTo>
                    <a:pt x="1195" y="1581"/>
                  </a:lnTo>
                  <a:lnTo>
                    <a:pt x="1193" y="1592"/>
                  </a:lnTo>
                  <a:lnTo>
                    <a:pt x="1192" y="1603"/>
                  </a:lnTo>
                  <a:lnTo>
                    <a:pt x="1192" y="1603"/>
                  </a:lnTo>
                  <a:lnTo>
                    <a:pt x="1191" y="1629"/>
                  </a:lnTo>
                  <a:lnTo>
                    <a:pt x="1189" y="1655"/>
                  </a:lnTo>
                  <a:lnTo>
                    <a:pt x="1189" y="1655"/>
                  </a:lnTo>
                  <a:lnTo>
                    <a:pt x="1188" y="1665"/>
                  </a:lnTo>
                  <a:lnTo>
                    <a:pt x="1186" y="1675"/>
                  </a:lnTo>
                  <a:lnTo>
                    <a:pt x="1180" y="1695"/>
                  </a:lnTo>
                  <a:lnTo>
                    <a:pt x="1174" y="1712"/>
                  </a:lnTo>
                  <a:lnTo>
                    <a:pt x="1172" y="1720"/>
                  </a:lnTo>
                  <a:lnTo>
                    <a:pt x="1172" y="1720"/>
                  </a:lnTo>
                  <a:lnTo>
                    <a:pt x="1173" y="1723"/>
                  </a:lnTo>
                  <a:lnTo>
                    <a:pt x="1175" y="1724"/>
                  </a:lnTo>
                  <a:lnTo>
                    <a:pt x="1183" y="1727"/>
                  </a:lnTo>
                  <a:lnTo>
                    <a:pt x="1196" y="1731"/>
                  </a:lnTo>
                  <a:lnTo>
                    <a:pt x="1212" y="1735"/>
                  </a:lnTo>
                  <a:lnTo>
                    <a:pt x="1230" y="1738"/>
                  </a:lnTo>
                  <a:lnTo>
                    <a:pt x="1246" y="1739"/>
                  </a:lnTo>
                  <a:lnTo>
                    <a:pt x="1262" y="1739"/>
                  </a:lnTo>
                  <a:lnTo>
                    <a:pt x="1268" y="1737"/>
                  </a:lnTo>
                  <a:lnTo>
                    <a:pt x="1274" y="1736"/>
                  </a:lnTo>
                  <a:lnTo>
                    <a:pt x="1274" y="1736"/>
                  </a:lnTo>
                  <a:lnTo>
                    <a:pt x="1282" y="1730"/>
                  </a:lnTo>
                  <a:lnTo>
                    <a:pt x="1288" y="1725"/>
                  </a:lnTo>
                  <a:lnTo>
                    <a:pt x="1291" y="1719"/>
                  </a:lnTo>
                  <a:lnTo>
                    <a:pt x="1294" y="1712"/>
                  </a:lnTo>
                  <a:lnTo>
                    <a:pt x="1294" y="1705"/>
                  </a:lnTo>
                  <a:lnTo>
                    <a:pt x="1293" y="1698"/>
                  </a:lnTo>
                  <a:lnTo>
                    <a:pt x="1290" y="1685"/>
                  </a:lnTo>
                  <a:lnTo>
                    <a:pt x="1290" y="1685"/>
                  </a:lnTo>
                  <a:lnTo>
                    <a:pt x="1288" y="1670"/>
                  </a:lnTo>
                  <a:lnTo>
                    <a:pt x="1287" y="1655"/>
                  </a:lnTo>
                  <a:lnTo>
                    <a:pt x="1287" y="1621"/>
                  </a:lnTo>
                  <a:lnTo>
                    <a:pt x="1287" y="1621"/>
                  </a:lnTo>
                  <a:lnTo>
                    <a:pt x="1285" y="1604"/>
                  </a:lnTo>
                  <a:lnTo>
                    <a:pt x="1284" y="1586"/>
                  </a:lnTo>
                  <a:lnTo>
                    <a:pt x="1284" y="1562"/>
                  </a:lnTo>
                  <a:lnTo>
                    <a:pt x="1287" y="1529"/>
                  </a:lnTo>
                  <a:lnTo>
                    <a:pt x="1287" y="1529"/>
                  </a:lnTo>
                  <a:lnTo>
                    <a:pt x="1288" y="1506"/>
                  </a:lnTo>
                  <a:lnTo>
                    <a:pt x="1289" y="1479"/>
                  </a:lnTo>
                  <a:lnTo>
                    <a:pt x="1290" y="1417"/>
                  </a:lnTo>
                  <a:lnTo>
                    <a:pt x="1293" y="1359"/>
                  </a:lnTo>
                  <a:lnTo>
                    <a:pt x="1294" y="1337"/>
                  </a:lnTo>
                  <a:lnTo>
                    <a:pt x="1297" y="1321"/>
                  </a:lnTo>
                  <a:lnTo>
                    <a:pt x="1297" y="1321"/>
                  </a:lnTo>
                  <a:lnTo>
                    <a:pt x="1314" y="1262"/>
                  </a:lnTo>
                  <a:lnTo>
                    <a:pt x="1321" y="1236"/>
                  </a:lnTo>
                  <a:lnTo>
                    <a:pt x="1325" y="1220"/>
                  </a:lnTo>
                  <a:lnTo>
                    <a:pt x="1325" y="1220"/>
                  </a:lnTo>
                  <a:lnTo>
                    <a:pt x="1323" y="1214"/>
                  </a:lnTo>
                  <a:lnTo>
                    <a:pt x="1320" y="1204"/>
                  </a:lnTo>
                  <a:lnTo>
                    <a:pt x="1310" y="1175"/>
                  </a:lnTo>
                  <a:lnTo>
                    <a:pt x="1301" y="1144"/>
                  </a:lnTo>
                  <a:lnTo>
                    <a:pt x="1298" y="1131"/>
                  </a:lnTo>
                  <a:lnTo>
                    <a:pt x="1297" y="1120"/>
                  </a:lnTo>
                  <a:lnTo>
                    <a:pt x="1297" y="1120"/>
                  </a:lnTo>
                  <a:lnTo>
                    <a:pt x="1298" y="1104"/>
                  </a:lnTo>
                  <a:lnTo>
                    <a:pt x="1303" y="1075"/>
                  </a:lnTo>
                  <a:lnTo>
                    <a:pt x="1316" y="1002"/>
                  </a:lnTo>
                  <a:lnTo>
                    <a:pt x="1335" y="901"/>
                  </a:lnTo>
                  <a:lnTo>
                    <a:pt x="1335" y="901"/>
                  </a:lnTo>
                  <a:lnTo>
                    <a:pt x="1351" y="968"/>
                  </a:lnTo>
                  <a:lnTo>
                    <a:pt x="1365" y="1025"/>
                  </a:lnTo>
                  <a:lnTo>
                    <a:pt x="1372" y="1051"/>
                  </a:lnTo>
                  <a:lnTo>
                    <a:pt x="1379" y="1074"/>
                  </a:lnTo>
                  <a:lnTo>
                    <a:pt x="1379" y="1074"/>
                  </a:lnTo>
                  <a:lnTo>
                    <a:pt x="1393" y="1117"/>
                  </a:lnTo>
                  <a:lnTo>
                    <a:pt x="1406" y="1162"/>
                  </a:lnTo>
                  <a:lnTo>
                    <a:pt x="1424" y="1230"/>
                  </a:lnTo>
                  <a:lnTo>
                    <a:pt x="1424" y="1230"/>
                  </a:lnTo>
                  <a:lnTo>
                    <a:pt x="1429" y="1251"/>
                  </a:lnTo>
                  <a:lnTo>
                    <a:pt x="1434" y="1276"/>
                  </a:lnTo>
                  <a:lnTo>
                    <a:pt x="1438" y="1301"/>
                  </a:lnTo>
                  <a:lnTo>
                    <a:pt x="1442" y="1312"/>
                  </a:lnTo>
                  <a:lnTo>
                    <a:pt x="1444" y="1321"/>
                  </a:lnTo>
                  <a:lnTo>
                    <a:pt x="1444" y="1321"/>
                  </a:lnTo>
                  <a:lnTo>
                    <a:pt x="1445" y="1326"/>
                  </a:lnTo>
                  <a:lnTo>
                    <a:pt x="1444" y="1334"/>
                  </a:lnTo>
                  <a:lnTo>
                    <a:pt x="1443" y="1345"/>
                  </a:lnTo>
                  <a:lnTo>
                    <a:pt x="1440" y="1357"/>
                  </a:lnTo>
                  <a:lnTo>
                    <a:pt x="1430" y="1386"/>
                  </a:lnTo>
                  <a:lnTo>
                    <a:pt x="1418" y="1419"/>
                  </a:lnTo>
                  <a:lnTo>
                    <a:pt x="1392" y="1484"/>
                  </a:lnTo>
                  <a:lnTo>
                    <a:pt x="1373" y="1531"/>
                  </a:lnTo>
                  <a:lnTo>
                    <a:pt x="1373" y="1531"/>
                  </a:lnTo>
                  <a:lnTo>
                    <a:pt x="1361" y="1561"/>
                  </a:lnTo>
                  <a:lnTo>
                    <a:pt x="1348" y="1591"/>
                  </a:lnTo>
                  <a:lnTo>
                    <a:pt x="1336" y="1616"/>
                  </a:lnTo>
                  <a:lnTo>
                    <a:pt x="1333" y="1626"/>
                  </a:lnTo>
                  <a:lnTo>
                    <a:pt x="1332" y="1635"/>
                  </a:lnTo>
                  <a:lnTo>
                    <a:pt x="1332" y="1635"/>
                  </a:lnTo>
                  <a:lnTo>
                    <a:pt x="1329" y="1643"/>
                  </a:lnTo>
                  <a:lnTo>
                    <a:pt x="1325" y="1653"/>
                  </a:lnTo>
                  <a:lnTo>
                    <a:pt x="1315" y="1672"/>
                  </a:lnTo>
                  <a:lnTo>
                    <a:pt x="1311" y="1681"/>
                  </a:lnTo>
                  <a:lnTo>
                    <a:pt x="1310" y="1685"/>
                  </a:lnTo>
                  <a:lnTo>
                    <a:pt x="1310" y="1689"/>
                  </a:lnTo>
                  <a:lnTo>
                    <a:pt x="1310" y="1694"/>
                  </a:lnTo>
                  <a:lnTo>
                    <a:pt x="1313" y="1698"/>
                  </a:lnTo>
                  <a:lnTo>
                    <a:pt x="1316" y="1701"/>
                  </a:lnTo>
                  <a:lnTo>
                    <a:pt x="1321" y="1705"/>
                  </a:lnTo>
                  <a:lnTo>
                    <a:pt x="1321" y="1705"/>
                  </a:lnTo>
                  <a:lnTo>
                    <a:pt x="1341" y="1716"/>
                  </a:lnTo>
                  <a:lnTo>
                    <a:pt x="1349" y="1719"/>
                  </a:lnTo>
                  <a:lnTo>
                    <a:pt x="1358" y="1722"/>
                  </a:lnTo>
                  <a:lnTo>
                    <a:pt x="1367" y="1723"/>
                  </a:lnTo>
                  <a:lnTo>
                    <a:pt x="1375" y="1724"/>
                  </a:lnTo>
                  <a:lnTo>
                    <a:pt x="1385" y="1723"/>
                  </a:lnTo>
                  <a:lnTo>
                    <a:pt x="1396" y="1720"/>
                  </a:lnTo>
                  <a:lnTo>
                    <a:pt x="1396" y="1720"/>
                  </a:lnTo>
                  <a:lnTo>
                    <a:pt x="1405" y="1718"/>
                  </a:lnTo>
                  <a:lnTo>
                    <a:pt x="1412" y="1716"/>
                  </a:lnTo>
                  <a:lnTo>
                    <a:pt x="1417" y="1712"/>
                  </a:lnTo>
                  <a:lnTo>
                    <a:pt x="1421" y="1710"/>
                  </a:lnTo>
                  <a:lnTo>
                    <a:pt x="1423" y="1706"/>
                  </a:lnTo>
                  <a:lnTo>
                    <a:pt x="1425" y="1703"/>
                  </a:lnTo>
                  <a:lnTo>
                    <a:pt x="1428" y="1693"/>
                  </a:lnTo>
                  <a:lnTo>
                    <a:pt x="1428" y="1693"/>
                  </a:lnTo>
                  <a:lnTo>
                    <a:pt x="1430" y="1691"/>
                  </a:lnTo>
                  <a:lnTo>
                    <a:pt x="1431" y="1689"/>
                  </a:lnTo>
                  <a:lnTo>
                    <a:pt x="1435" y="1689"/>
                  </a:lnTo>
                  <a:lnTo>
                    <a:pt x="1437" y="1688"/>
                  </a:lnTo>
                  <a:lnTo>
                    <a:pt x="1440" y="1686"/>
                  </a:lnTo>
                  <a:lnTo>
                    <a:pt x="1443" y="1680"/>
                  </a:lnTo>
                  <a:lnTo>
                    <a:pt x="1448" y="1669"/>
                  </a:lnTo>
                  <a:lnTo>
                    <a:pt x="1448" y="1669"/>
                  </a:lnTo>
                  <a:lnTo>
                    <a:pt x="1453" y="1656"/>
                  </a:lnTo>
                  <a:lnTo>
                    <a:pt x="1457" y="1642"/>
                  </a:lnTo>
                  <a:lnTo>
                    <a:pt x="1464" y="1610"/>
                  </a:lnTo>
                  <a:lnTo>
                    <a:pt x="1474" y="1573"/>
                  </a:lnTo>
                  <a:lnTo>
                    <a:pt x="1479" y="1553"/>
                  </a:lnTo>
                  <a:lnTo>
                    <a:pt x="1487" y="1533"/>
                  </a:lnTo>
                  <a:lnTo>
                    <a:pt x="1487" y="1533"/>
                  </a:lnTo>
                  <a:lnTo>
                    <a:pt x="1507" y="1480"/>
                  </a:lnTo>
                  <a:lnTo>
                    <a:pt x="1532" y="1416"/>
                  </a:lnTo>
                  <a:lnTo>
                    <a:pt x="1552" y="1358"/>
                  </a:lnTo>
                  <a:lnTo>
                    <a:pt x="1559" y="1337"/>
                  </a:lnTo>
                  <a:lnTo>
                    <a:pt x="1563" y="1322"/>
                  </a:lnTo>
                  <a:lnTo>
                    <a:pt x="1563" y="1322"/>
                  </a:lnTo>
                  <a:lnTo>
                    <a:pt x="1566" y="1299"/>
                  </a:lnTo>
                  <a:lnTo>
                    <a:pt x="1570" y="1268"/>
                  </a:lnTo>
                  <a:lnTo>
                    <a:pt x="1571" y="1251"/>
                  </a:lnTo>
                  <a:lnTo>
                    <a:pt x="1571" y="1236"/>
                  </a:lnTo>
                  <a:lnTo>
                    <a:pt x="1570" y="1220"/>
                  </a:lnTo>
                  <a:lnTo>
                    <a:pt x="1569" y="1207"/>
                  </a:lnTo>
                  <a:lnTo>
                    <a:pt x="1569" y="1207"/>
                  </a:lnTo>
                  <a:lnTo>
                    <a:pt x="1549" y="1133"/>
                  </a:lnTo>
                  <a:lnTo>
                    <a:pt x="1539" y="1094"/>
                  </a:lnTo>
                  <a:lnTo>
                    <a:pt x="1534" y="1070"/>
                  </a:lnTo>
                  <a:lnTo>
                    <a:pt x="1534" y="1070"/>
                  </a:lnTo>
                  <a:lnTo>
                    <a:pt x="1525" y="1003"/>
                  </a:lnTo>
                  <a:lnTo>
                    <a:pt x="1525" y="1003"/>
                  </a:lnTo>
                  <a:lnTo>
                    <a:pt x="1534" y="930"/>
                  </a:lnTo>
                  <a:lnTo>
                    <a:pt x="1541" y="879"/>
                  </a:lnTo>
                  <a:lnTo>
                    <a:pt x="1545" y="861"/>
                  </a:lnTo>
                  <a:lnTo>
                    <a:pt x="1546" y="853"/>
                  </a:lnTo>
                  <a:lnTo>
                    <a:pt x="1546" y="853"/>
                  </a:lnTo>
                  <a:lnTo>
                    <a:pt x="1551" y="846"/>
                  </a:lnTo>
                  <a:lnTo>
                    <a:pt x="1559" y="838"/>
                  </a:lnTo>
                  <a:lnTo>
                    <a:pt x="1569" y="827"/>
                  </a:lnTo>
                  <a:lnTo>
                    <a:pt x="1569" y="827"/>
                  </a:lnTo>
                  <a:lnTo>
                    <a:pt x="1592" y="814"/>
                  </a:lnTo>
                  <a:lnTo>
                    <a:pt x="1608" y="804"/>
                  </a:lnTo>
                  <a:lnTo>
                    <a:pt x="1614" y="802"/>
                  </a:lnTo>
                  <a:lnTo>
                    <a:pt x="1616" y="802"/>
                  </a:lnTo>
                  <a:lnTo>
                    <a:pt x="1616" y="802"/>
                  </a:lnTo>
                  <a:lnTo>
                    <a:pt x="1619" y="893"/>
                  </a:lnTo>
                  <a:lnTo>
                    <a:pt x="1621" y="965"/>
                  </a:lnTo>
                  <a:lnTo>
                    <a:pt x="1621" y="1021"/>
                  </a:lnTo>
                  <a:lnTo>
                    <a:pt x="1621" y="1021"/>
                  </a:lnTo>
                  <a:lnTo>
                    <a:pt x="1621" y="1043"/>
                  </a:lnTo>
                  <a:lnTo>
                    <a:pt x="1619" y="1069"/>
                  </a:lnTo>
                  <a:lnTo>
                    <a:pt x="1613" y="1126"/>
                  </a:lnTo>
                  <a:lnTo>
                    <a:pt x="1607" y="1183"/>
                  </a:lnTo>
                  <a:lnTo>
                    <a:pt x="1604" y="1208"/>
                  </a:lnTo>
                  <a:lnTo>
                    <a:pt x="1603" y="1230"/>
                  </a:lnTo>
                  <a:lnTo>
                    <a:pt x="1603" y="1230"/>
                  </a:lnTo>
                  <a:lnTo>
                    <a:pt x="1603" y="1263"/>
                  </a:lnTo>
                  <a:lnTo>
                    <a:pt x="1604" y="1290"/>
                  </a:lnTo>
                  <a:lnTo>
                    <a:pt x="1605" y="1315"/>
                  </a:lnTo>
                  <a:lnTo>
                    <a:pt x="1605" y="1327"/>
                  </a:lnTo>
                  <a:lnTo>
                    <a:pt x="1604" y="1341"/>
                  </a:lnTo>
                  <a:lnTo>
                    <a:pt x="1604" y="1341"/>
                  </a:lnTo>
                  <a:lnTo>
                    <a:pt x="1598" y="1390"/>
                  </a:lnTo>
                  <a:lnTo>
                    <a:pt x="1587" y="1463"/>
                  </a:lnTo>
                  <a:lnTo>
                    <a:pt x="1575" y="1531"/>
                  </a:lnTo>
                  <a:lnTo>
                    <a:pt x="1570" y="1555"/>
                  </a:lnTo>
                  <a:lnTo>
                    <a:pt x="1566" y="1567"/>
                  </a:lnTo>
                  <a:lnTo>
                    <a:pt x="1566" y="1567"/>
                  </a:lnTo>
                  <a:lnTo>
                    <a:pt x="1558" y="1586"/>
                  </a:lnTo>
                  <a:lnTo>
                    <a:pt x="1549" y="1613"/>
                  </a:lnTo>
                  <a:lnTo>
                    <a:pt x="1539" y="1642"/>
                  </a:lnTo>
                  <a:lnTo>
                    <a:pt x="1537" y="1654"/>
                  </a:lnTo>
                  <a:lnTo>
                    <a:pt x="1536" y="1662"/>
                  </a:lnTo>
                  <a:lnTo>
                    <a:pt x="1536" y="1662"/>
                  </a:lnTo>
                  <a:lnTo>
                    <a:pt x="1536" y="1673"/>
                  </a:lnTo>
                  <a:lnTo>
                    <a:pt x="1534" y="1681"/>
                  </a:lnTo>
                  <a:lnTo>
                    <a:pt x="1530" y="1699"/>
                  </a:lnTo>
                  <a:lnTo>
                    <a:pt x="1530" y="1699"/>
                  </a:lnTo>
                  <a:lnTo>
                    <a:pt x="1528" y="1705"/>
                  </a:lnTo>
                  <a:lnTo>
                    <a:pt x="1526" y="1711"/>
                  </a:lnTo>
                  <a:lnTo>
                    <a:pt x="1525" y="1716"/>
                  </a:lnTo>
                  <a:lnTo>
                    <a:pt x="1524" y="1719"/>
                  </a:lnTo>
                  <a:lnTo>
                    <a:pt x="1524" y="1723"/>
                  </a:lnTo>
                  <a:lnTo>
                    <a:pt x="1526" y="1725"/>
                  </a:lnTo>
                  <a:lnTo>
                    <a:pt x="1532" y="1729"/>
                  </a:lnTo>
                  <a:lnTo>
                    <a:pt x="1541" y="1732"/>
                  </a:lnTo>
                  <a:lnTo>
                    <a:pt x="1541" y="1732"/>
                  </a:lnTo>
                  <a:lnTo>
                    <a:pt x="1564" y="1741"/>
                  </a:lnTo>
                  <a:lnTo>
                    <a:pt x="1576" y="1744"/>
                  </a:lnTo>
                  <a:lnTo>
                    <a:pt x="1588" y="1748"/>
                  </a:lnTo>
                  <a:lnTo>
                    <a:pt x="1598" y="1749"/>
                  </a:lnTo>
                  <a:lnTo>
                    <a:pt x="1603" y="1749"/>
                  </a:lnTo>
                  <a:lnTo>
                    <a:pt x="1608" y="1748"/>
                  </a:lnTo>
                  <a:lnTo>
                    <a:pt x="1613" y="1746"/>
                  </a:lnTo>
                  <a:lnTo>
                    <a:pt x="1616" y="1744"/>
                  </a:lnTo>
                  <a:lnTo>
                    <a:pt x="1619" y="1741"/>
                  </a:lnTo>
                  <a:lnTo>
                    <a:pt x="1621" y="1736"/>
                  </a:lnTo>
                  <a:lnTo>
                    <a:pt x="1621" y="1736"/>
                  </a:lnTo>
                  <a:lnTo>
                    <a:pt x="1626" y="1723"/>
                  </a:lnTo>
                  <a:lnTo>
                    <a:pt x="1630" y="1705"/>
                  </a:lnTo>
                  <a:lnTo>
                    <a:pt x="1639" y="1661"/>
                  </a:lnTo>
                  <a:lnTo>
                    <a:pt x="1646" y="1618"/>
                  </a:lnTo>
                  <a:lnTo>
                    <a:pt x="1648" y="1600"/>
                  </a:lnTo>
                  <a:lnTo>
                    <a:pt x="1648" y="1587"/>
                  </a:lnTo>
                  <a:lnTo>
                    <a:pt x="1648" y="1587"/>
                  </a:lnTo>
                  <a:lnTo>
                    <a:pt x="1651" y="1555"/>
                  </a:lnTo>
                  <a:lnTo>
                    <a:pt x="1656" y="1505"/>
                  </a:lnTo>
                  <a:lnTo>
                    <a:pt x="1660" y="1478"/>
                  </a:lnTo>
                  <a:lnTo>
                    <a:pt x="1666" y="1451"/>
                  </a:lnTo>
                  <a:lnTo>
                    <a:pt x="1671" y="1425"/>
                  </a:lnTo>
                  <a:lnTo>
                    <a:pt x="1678" y="1403"/>
                  </a:lnTo>
                  <a:lnTo>
                    <a:pt x="1678" y="1403"/>
                  </a:lnTo>
                  <a:lnTo>
                    <a:pt x="1685" y="1383"/>
                  </a:lnTo>
                  <a:lnTo>
                    <a:pt x="1694" y="1362"/>
                  </a:lnTo>
                  <a:lnTo>
                    <a:pt x="1712" y="1321"/>
                  </a:lnTo>
                  <a:lnTo>
                    <a:pt x="1722" y="1301"/>
                  </a:lnTo>
                  <a:lnTo>
                    <a:pt x="1729" y="1283"/>
                  </a:lnTo>
                  <a:lnTo>
                    <a:pt x="1735" y="1266"/>
                  </a:lnTo>
                  <a:lnTo>
                    <a:pt x="1738" y="1251"/>
                  </a:lnTo>
                  <a:lnTo>
                    <a:pt x="1738" y="1251"/>
                  </a:lnTo>
                  <a:lnTo>
                    <a:pt x="1741" y="1225"/>
                  </a:lnTo>
                  <a:lnTo>
                    <a:pt x="1743" y="1201"/>
                  </a:lnTo>
                  <a:lnTo>
                    <a:pt x="1743" y="1152"/>
                  </a:lnTo>
                  <a:lnTo>
                    <a:pt x="1743" y="1152"/>
                  </a:lnTo>
                  <a:lnTo>
                    <a:pt x="1744" y="1129"/>
                  </a:lnTo>
                  <a:lnTo>
                    <a:pt x="1747" y="1104"/>
                  </a:lnTo>
                  <a:lnTo>
                    <a:pt x="1750" y="1082"/>
                  </a:lnTo>
                  <a:lnTo>
                    <a:pt x="1754" y="1061"/>
                  </a:lnTo>
                  <a:lnTo>
                    <a:pt x="1754" y="1061"/>
                  </a:lnTo>
                  <a:lnTo>
                    <a:pt x="1761" y="1030"/>
                  </a:lnTo>
                  <a:lnTo>
                    <a:pt x="1770" y="984"/>
                  </a:lnTo>
                  <a:lnTo>
                    <a:pt x="1776" y="960"/>
                  </a:lnTo>
                  <a:lnTo>
                    <a:pt x="1782" y="936"/>
                  </a:lnTo>
                  <a:lnTo>
                    <a:pt x="1789" y="916"/>
                  </a:lnTo>
                  <a:lnTo>
                    <a:pt x="1796" y="901"/>
                  </a:lnTo>
                  <a:lnTo>
                    <a:pt x="1796" y="901"/>
                  </a:lnTo>
                  <a:lnTo>
                    <a:pt x="1805" y="883"/>
                  </a:lnTo>
                  <a:lnTo>
                    <a:pt x="1814" y="855"/>
                  </a:lnTo>
                  <a:lnTo>
                    <a:pt x="1838" y="786"/>
                  </a:lnTo>
                  <a:lnTo>
                    <a:pt x="1859" y="718"/>
                  </a:lnTo>
                  <a:lnTo>
                    <a:pt x="1872" y="670"/>
                  </a:lnTo>
                  <a:lnTo>
                    <a:pt x="1872" y="670"/>
                  </a:lnTo>
                  <a:lnTo>
                    <a:pt x="1881" y="628"/>
                  </a:lnTo>
                  <a:lnTo>
                    <a:pt x="1890" y="575"/>
                  </a:lnTo>
                  <a:lnTo>
                    <a:pt x="1902" y="507"/>
                  </a:lnTo>
                  <a:lnTo>
                    <a:pt x="1902" y="621"/>
                  </a:lnTo>
                  <a:lnTo>
                    <a:pt x="1902" y="621"/>
                  </a:lnTo>
                  <a:lnTo>
                    <a:pt x="1910" y="678"/>
                  </a:lnTo>
                  <a:lnTo>
                    <a:pt x="1918" y="734"/>
                  </a:lnTo>
                  <a:lnTo>
                    <a:pt x="1918" y="734"/>
                  </a:lnTo>
                  <a:lnTo>
                    <a:pt x="1923" y="707"/>
                  </a:lnTo>
                  <a:lnTo>
                    <a:pt x="1927" y="690"/>
                  </a:lnTo>
                  <a:lnTo>
                    <a:pt x="1928" y="687"/>
                  </a:lnTo>
                  <a:lnTo>
                    <a:pt x="1929" y="685"/>
                  </a:lnTo>
                  <a:lnTo>
                    <a:pt x="1929" y="687"/>
                  </a:lnTo>
                  <a:lnTo>
                    <a:pt x="1929" y="687"/>
                  </a:lnTo>
                  <a:lnTo>
                    <a:pt x="1930" y="694"/>
                  </a:lnTo>
                  <a:lnTo>
                    <a:pt x="1933" y="706"/>
                  </a:lnTo>
                  <a:lnTo>
                    <a:pt x="1942" y="739"/>
                  </a:lnTo>
                  <a:lnTo>
                    <a:pt x="1956" y="784"/>
                  </a:lnTo>
                  <a:lnTo>
                    <a:pt x="1953" y="731"/>
                  </a:lnTo>
                  <a:lnTo>
                    <a:pt x="1985" y="779"/>
                  </a:lnTo>
                  <a:lnTo>
                    <a:pt x="1985" y="718"/>
                  </a:lnTo>
                  <a:lnTo>
                    <a:pt x="1985" y="718"/>
                  </a:lnTo>
                  <a:lnTo>
                    <a:pt x="1998" y="729"/>
                  </a:lnTo>
                  <a:lnTo>
                    <a:pt x="2007" y="737"/>
                  </a:lnTo>
                  <a:lnTo>
                    <a:pt x="2010" y="738"/>
                  </a:lnTo>
                  <a:lnTo>
                    <a:pt x="2011" y="738"/>
                  </a:lnTo>
                  <a:lnTo>
                    <a:pt x="2011" y="738"/>
                  </a:lnTo>
                  <a:lnTo>
                    <a:pt x="2011" y="728"/>
                  </a:lnTo>
                  <a:lnTo>
                    <a:pt x="2009" y="707"/>
                  </a:lnTo>
                  <a:lnTo>
                    <a:pt x="2005" y="681"/>
                  </a:lnTo>
                  <a:lnTo>
                    <a:pt x="2003" y="668"/>
                  </a:lnTo>
                  <a:lnTo>
                    <a:pt x="2000" y="656"/>
                  </a:lnTo>
                  <a:lnTo>
                    <a:pt x="2000" y="656"/>
                  </a:lnTo>
                  <a:lnTo>
                    <a:pt x="1985" y="602"/>
                  </a:lnTo>
                  <a:lnTo>
                    <a:pt x="1979" y="574"/>
                  </a:lnTo>
                  <a:lnTo>
                    <a:pt x="1974" y="548"/>
                  </a:lnTo>
                  <a:lnTo>
                    <a:pt x="1974" y="548"/>
                  </a:lnTo>
                  <a:lnTo>
                    <a:pt x="1974" y="535"/>
                  </a:lnTo>
                  <a:lnTo>
                    <a:pt x="1973" y="518"/>
                  </a:lnTo>
                  <a:lnTo>
                    <a:pt x="1973" y="476"/>
                  </a:lnTo>
                  <a:lnTo>
                    <a:pt x="1972" y="453"/>
                  </a:lnTo>
                  <a:lnTo>
                    <a:pt x="1971" y="425"/>
                  </a:lnTo>
                  <a:lnTo>
                    <a:pt x="1967" y="396"/>
                  </a:lnTo>
                  <a:lnTo>
                    <a:pt x="1962" y="364"/>
                  </a:lnTo>
                  <a:lnTo>
                    <a:pt x="1962" y="364"/>
                  </a:lnTo>
                  <a:lnTo>
                    <a:pt x="1959" y="347"/>
                  </a:lnTo>
                  <a:lnTo>
                    <a:pt x="1958" y="333"/>
                  </a:lnTo>
                  <a:lnTo>
                    <a:pt x="1958" y="306"/>
                  </a:lnTo>
                  <a:lnTo>
                    <a:pt x="1959" y="284"/>
                  </a:lnTo>
                  <a:lnTo>
                    <a:pt x="1959" y="263"/>
                  </a:lnTo>
                  <a:lnTo>
                    <a:pt x="1959" y="252"/>
                  </a:lnTo>
                  <a:lnTo>
                    <a:pt x="1958" y="242"/>
                  </a:lnTo>
                  <a:lnTo>
                    <a:pt x="1954" y="232"/>
                  </a:lnTo>
                  <a:lnTo>
                    <a:pt x="1950" y="221"/>
                  </a:lnTo>
                  <a:lnTo>
                    <a:pt x="1945" y="210"/>
                  </a:lnTo>
                  <a:lnTo>
                    <a:pt x="1936" y="198"/>
                  </a:lnTo>
                  <a:lnTo>
                    <a:pt x="1927" y="185"/>
                  </a:lnTo>
                  <a:lnTo>
                    <a:pt x="1915" y="171"/>
                  </a:lnTo>
                  <a:lnTo>
                    <a:pt x="1915" y="171"/>
                  </a:lnTo>
                  <a:lnTo>
                    <a:pt x="1901" y="158"/>
                  </a:lnTo>
                  <a:lnTo>
                    <a:pt x="1886" y="145"/>
                  </a:lnTo>
                  <a:lnTo>
                    <a:pt x="1871" y="133"/>
                  </a:lnTo>
                  <a:lnTo>
                    <a:pt x="1857" y="121"/>
                  </a:lnTo>
                  <a:lnTo>
                    <a:pt x="1827" y="102"/>
                  </a:lnTo>
                  <a:lnTo>
                    <a:pt x="1800" y="85"/>
                  </a:lnTo>
                  <a:lnTo>
                    <a:pt x="1776" y="74"/>
                  </a:lnTo>
                  <a:lnTo>
                    <a:pt x="1757" y="65"/>
                  </a:lnTo>
                  <a:lnTo>
                    <a:pt x="1739" y="58"/>
                  </a:lnTo>
                  <a:lnTo>
                    <a:pt x="1739" y="58"/>
                  </a:lnTo>
                  <a:lnTo>
                    <a:pt x="1729" y="53"/>
                  </a:lnTo>
                  <a:lnTo>
                    <a:pt x="1701" y="40"/>
                  </a:lnTo>
                  <a:lnTo>
                    <a:pt x="1683" y="33"/>
                  </a:lnTo>
                  <a:lnTo>
                    <a:pt x="1660" y="26"/>
                  </a:lnTo>
                  <a:lnTo>
                    <a:pt x="1637" y="20"/>
                  </a:lnTo>
                  <a:lnTo>
                    <a:pt x="1613" y="17"/>
                  </a:lnTo>
                  <a:lnTo>
                    <a:pt x="1613" y="17"/>
                  </a:lnTo>
                  <a:lnTo>
                    <a:pt x="1590" y="12"/>
                  </a:lnTo>
                  <a:lnTo>
                    <a:pt x="1572" y="8"/>
                  </a:lnTo>
                  <a:lnTo>
                    <a:pt x="1547" y="2"/>
                  </a:lnTo>
                  <a:lnTo>
                    <a:pt x="1534" y="0"/>
                  </a:lnTo>
                  <a:lnTo>
                    <a:pt x="1520" y="0"/>
                  </a:lnTo>
                  <a:lnTo>
                    <a:pt x="1502" y="2"/>
                  </a:lnTo>
                  <a:lnTo>
                    <a:pt x="1479" y="7"/>
                  </a:lnTo>
                  <a:lnTo>
                    <a:pt x="1479" y="7"/>
                  </a:lnTo>
                  <a:lnTo>
                    <a:pt x="1432" y="18"/>
                  </a:lnTo>
                  <a:lnTo>
                    <a:pt x="1392" y="26"/>
                  </a:lnTo>
                  <a:lnTo>
                    <a:pt x="1373" y="28"/>
                  </a:lnTo>
                  <a:lnTo>
                    <a:pt x="1352" y="31"/>
                  </a:lnTo>
                  <a:lnTo>
                    <a:pt x="1330" y="32"/>
                  </a:lnTo>
                  <a:lnTo>
                    <a:pt x="1306" y="32"/>
                  </a:lnTo>
                  <a:lnTo>
                    <a:pt x="1306" y="32"/>
                  </a:lnTo>
                  <a:lnTo>
                    <a:pt x="1281" y="31"/>
                  </a:lnTo>
                  <a:lnTo>
                    <a:pt x="1255" y="27"/>
                  </a:lnTo>
                  <a:lnTo>
                    <a:pt x="1228" y="23"/>
                  </a:lnTo>
                  <a:lnTo>
                    <a:pt x="1204" y="18"/>
                  </a:lnTo>
                  <a:lnTo>
                    <a:pt x="1179" y="12"/>
                  </a:lnTo>
                  <a:lnTo>
                    <a:pt x="1154" y="7"/>
                  </a:lnTo>
                  <a:lnTo>
                    <a:pt x="1131" y="4"/>
                  </a:lnTo>
                  <a:lnTo>
                    <a:pt x="1110" y="4"/>
                  </a:lnTo>
                  <a:lnTo>
                    <a:pt x="1110" y="4"/>
                  </a:lnTo>
                  <a:lnTo>
                    <a:pt x="1089" y="5"/>
                  </a:lnTo>
                  <a:lnTo>
                    <a:pt x="1070" y="8"/>
                  </a:lnTo>
                  <a:lnTo>
                    <a:pt x="1052" y="13"/>
                  </a:lnTo>
                  <a:lnTo>
                    <a:pt x="1035" y="18"/>
                  </a:lnTo>
                  <a:lnTo>
                    <a:pt x="1022" y="24"/>
                  </a:lnTo>
                  <a:lnTo>
                    <a:pt x="1012" y="28"/>
                  </a:lnTo>
                  <a:lnTo>
                    <a:pt x="1004" y="34"/>
                  </a:lnTo>
                  <a:lnTo>
                    <a:pt x="1000" y="38"/>
                  </a:lnTo>
                  <a:lnTo>
                    <a:pt x="1000" y="38"/>
                  </a:lnTo>
                  <a:lnTo>
                    <a:pt x="996" y="43"/>
                  </a:lnTo>
                  <a:lnTo>
                    <a:pt x="989" y="47"/>
                  </a:lnTo>
                  <a:lnTo>
                    <a:pt x="971" y="59"/>
                  </a:lnTo>
                  <a:lnTo>
                    <a:pt x="962" y="65"/>
                  </a:lnTo>
                  <a:lnTo>
                    <a:pt x="953" y="69"/>
                  </a:lnTo>
                  <a:lnTo>
                    <a:pt x="948" y="70"/>
                  </a:lnTo>
                  <a:lnTo>
                    <a:pt x="945" y="70"/>
                  </a:lnTo>
                  <a:lnTo>
                    <a:pt x="944" y="69"/>
                  </a:lnTo>
                  <a:lnTo>
                    <a:pt x="944" y="69"/>
                  </a:lnTo>
                  <a:lnTo>
                    <a:pt x="943" y="64"/>
                  </a:lnTo>
                  <a:lnTo>
                    <a:pt x="942" y="55"/>
                  </a:lnTo>
                  <a:lnTo>
                    <a:pt x="942" y="33"/>
                  </a:lnTo>
                  <a:lnTo>
                    <a:pt x="940" y="24"/>
                  </a:lnTo>
                  <a:lnTo>
                    <a:pt x="940" y="17"/>
                  </a:lnTo>
                  <a:lnTo>
                    <a:pt x="939" y="14"/>
                  </a:lnTo>
                  <a:lnTo>
                    <a:pt x="939" y="14"/>
                  </a:lnTo>
                  <a:lnTo>
                    <a:pt x="938" y="15"/>
                  </a:lnTo>
                  <a:lnTo>
                    <a:pt x="937" y="18"/>
                  </a:lnTo>
                  <a:lnTo>
                    <a:pt x="937" y="18"/>
                  </a:lnTo>
                  <a:lnTo>
                    <a:pt x="933" y="26"/>
                  </a:lnTo>
                  <a:lnTo>
                    <a:pt x="929" y="34"/>
                  </a:lnTo>
                  <a:lnTo>
                    <a:pt x="918" y="50"/>
                  </a:lnTo>
                  <a:lnTo>
                    <a:pt x="906" y="68"/>
                  </a:lnTo>
                  <a:lnTo>
                    <a:pt x="906" y="68"/>
                  </a:lnTo>
                  <a:lnTo>
                    <a:pt x="905" y="63"/>
                  </a:lnTo>
                  <a:lnTo>
                    <a:pt x="901" y="53"/>
                  </a:lnTo>
                  <a:lnTo>
                    <a:pt x="899" y="50"/>
                  </a:lnTo>
                  <a:lnTo>
                    <a:pt x="897" y="47"/>
                  </a:lnTo>
                  <a:lnTo>
                    <a:pt x="894" y="46"/>
                  </a:lnTo>
                  <a:lnTo>
                    <a:pt x="891" y="49"/>
                  </a:lnTo>
                  <a:lnTo>
                    <a:pt x="891" y="49"/>
                  </a:lnTo>
                  <a:lnTo>
                    <a:pt x="870" y="78"/>
                  </a:lnTo>
                  <a:lnTo>
                    <a:pt x="870" y="78"/>
                  </a:lnTo>
                  <a:lnTo>
                    <a:pt x="866" y="55"/>
                  </a:lnTo>
                  <a:lnTo>
                    <a:pt x="861" y="39"/>
                  </a:lnTo>
                  <a:lnTo>
                    <a:pt x="859" y="34"/>
                  </a:lnTo>
                  <a:lnTo>
                    <a:pt x="857" y="33"/>
                  </a:lnTo>
                  <a:lnTo>
                    <a:pt x="856" y="32"/>
                  </a:lnTo>
                  <a:lnTo>
                    <a:pt x="856" y="32"/>
                  </a:lnTo>
                  <a:lnTo>
                    <a:pt x="854" y="36"/>
                  </a:lnTo>
                  <a:lnTo>
                    <a:pt x="850" y="40"/>
                  </a:lnTo>
                  <a:lnTo>
                    <a:pt x="842" y="56"/>
                  </a:lnTo>
                  <a:lnTo>
                    <a:pt x="831" y="78"/>
                  </a:lnTo>
                  <a:lnTo>
                    <a:pt x="831" y="78"/>
                  </a:lnTo>
                  <a:lnTo>
                    <a:pt x="828" y="70"/>
                  </a:lnTo>
                  <a:lnTo>
                    <a:pt x="819" y="55"/>
                  </a:lnTo>
                  <a:lnTo>
                    <a:pt x="815" y="46"/>
                  </a:lnTo>
                  <a:lnTo>
                    <a:pt x="811" y="39"/>
                  </a:lnTo>
                  <a:lnTo>
                    <a:pt x="806" y="34"/>
                  </a:lnTo>
                  <a:lnTo>
                    <a:pt x="805" y="34"/>
                  </a:lnTo>
                  <a:lnTo>
                    <a:pt x="804" y="34"/>
                  </a:lnTo>
                  <a:lnTo>
                    <a:pt x="804" y="34"/>
                  </a:lnTo>
                  <a:lnTo>
                    <a:pt x="801" y="38"/>
                  </a:lnTo>
                  <a:lnTo>
                    <a:pt x="796" y="45"/>
                  </a:lnTo>
                  <a:lnTo>
                    <a:pt x="784" y="63"/>
                  </a:lnTo>
                  <a:lnTo>
                    <a:pt x="771" y="88"/>
                  </a:lnTo>
                  <a:lnTo>
                    <a:pt x="771" y="88"/>
                  </a:lnTo>
                  <a:lnTo>
                    <a:pt x="769" y="80"/>
                  </a:lnTo>
                  <a:lnTo>
                    <a:pt x="761" y="63"/>
                  </a:lnTo>
                  <a:lnTo>
                    <a:pt x="758" y="55"/>
                  </a:lnTo>
                  <a:lnTo>
                    <a:pt x="754" y="47"/>
                  </a:lnTo>
                  <a:lnTo>
                    <a:pt x="751" y="43"/>
                  </a:lnTo>
                  <a:lnTo>
                    <a:pt x="748" y="43"/>
                  </a:lnTo>
                  <a:lnTo>
                    <a:pt x="747" y="44"/>
                  </a:lnTo>
                  <a:lnTo>
                    <a:pt x="747" y="44"/>
                  </a:lnTo>
                  <a:lnTo>
                    <a:pt x="731" y="63"/>
                  </a:lnTo>
                  <a:lnTo>
                    <a:pt x="720" y="76"/>
                  </a:lnTo>
                  <a:lnTo>
                    <a:pt x="720" y="76"/>
                  </a:lnTo>
                  <a:lnTo>
                    <a:pt x="716" y="71"/>
                  </a:lnTo>
                  <a:lnTo>
                    <a:pt x="707" y="62"/>
                  </a:lnTo>
                  <a:lnTo>
                    <a:pt x="702" y="57"/>
                  </a:lnTo>
                  <a:lnTo>
                    <a:pt x="696" y="53"/>
                  </a:lnTo>
                  <a:lnTo>
                    <a:pt x="691" y="52"/>
                  </a:lnTo>
                  <a:lnTo>
                    <a:pt x="689" y="53"/>
                  </a:lnTo>
                  <a:lnTo>
                    <a:pt x="687" y="55"/>
                  </a:lnTo>
                  <a:lnTo>
                    <a:pt x="687" y="55"/>
                  </a:lnTo>
                  <a:lnTo>
                    <a:pt x="678" y="64"/>
                  </a:lnTo>
                  <a:lnTo>
                    <a:pt x="671" y="75"/>
                  </a:lnTo>
                  <a:lnTo>
                    <a:pt x="663" y="88"/>
                  </a:lnTo>
                  <a:lnTo>
                    <a:pt x="632" y="68"/>
                  </a:lnTo>
                  <a:lnTo>
                    <a:pt x="625" y="113"/>
                  </a:lnTo>
                  <a:lnTo>
                    <a:pt x="625" y="113"/>
                  </a:lnTo>
                  <a:lnTo>
                    <a:pt x="617" y="107"/>
                  </a:lnTo>
                  <a:lnTo>
                    <a:pt x="610" y="103"/>
                  </a:lnTo>
                  <a:lnTo>
                    <a:pt x="607" y="102"/>
                  </a:lnTo>
                  <a:lnTo>
                    <a:pt x="605" y="103"/>
                  </a:lnTo>
                  <a:lnTo>
                    <a:pt x="605" y="103"/>
                  </a:lnTo>
                  <a:lnTo>
                    <a:pt x="585" y="139"/>
                  </a:lnTo>
                  <a:lnTo>
                    <a:pt x="558" y="107"/>
                  </a:lnTo>
                  <a:lnTo>
                    <a:pt x="548" y="140"/>
                  </a:lnTo>
                  <a:lnTo>
                    <a:pt x="548" y="140"/>
                  </a:lnTo>
                  <a:lnTo>
                    <a:pt x="542" y="137"/>
                  </a:lnTo>
                  <a:lnTo>
                    <a:pt x="529" y="128"/>
                  </a:lnTo>
                  <a:lnTo>
                    <a:pt x="521" y="125"/>
                  </a:lnTo>
                  <a:lnTo>
                    <a:pt x="514" y="122"/>
                  </a:lnTo>
                  <a:lnTo>
                    <a:pt x="509" y="121"/>
                  </a:lnTo>
                  <a:lnTo>
                    <a:pt x="507" y="121"/>
                  </a:lnTo>
                  <a:lnTo>
                    <a:pt x="505" y="122"/>
                  </a:lnTo>
                  <a:lnTo>
                    <a:pt x="505" y="122"/>
                  </a:lnTo>
                  <a:lnTo>
                    <a:pt x="485" y="151"/>
                  </a:lnTo>
                  <a:lnTo>
                    <a:pt x="485" y="151"/>
                  </a:lnTo>
                  <a:lnTo>
                    <a:pt x="479" y="147"/>
                  </a:lnTo>
                  <a:lnTo>
                    <a:pt x="466" y="138"/>
                  </a:lnTo>
                  <a:lnTo>
                    <a:pt x="458" y="133"/>
                  </a:lnTo>
                  <a:lnTo>
                    <a:pt x="451" y="131"/>
                  </a:lnTo>
                  <a:lnTo>
                    <a:pt x="445" y="129"/>
                  </a:lnTo>
                  <a:lnTo>
                    <a:pt x="443" y="129"/>
                  </a:lnTo>
                  <a:lnTo>
                    <a:pt x="441" y="131"/>
                  </a:lnTo>
                  <a:lnTo>
                    <a:pt x="441" y="131"/>
                  </a:lnTo>
                  <a:lnTo>
                    <a:pt x="437" y="139"/>
                  </a:lnTo>
                  <a:lnTo>
                    <a:pt x="434" y="146"/>
                  </a:lnTo>
                  <a:lnTo>
                    <a:pt x="432" y="154"/>
                  </a:lnTo>
                  <a:lnTo>
                    <a:pt x="394" y="154"/>
                  </a:lnTo>
                  <a:lnTo>
                    <a:pt x="394" y="154"/>
                  </a:lnTo>
                  <a:lnTo>
                    <a:pt x="387" y="162"/>
                  </a:lnTo>
                  <a:lnTo>
                    <a:pt x="382" y="167"/>
                  </a:lnTo>
                  <a:lnTo>
                    <a:pt x="377" y="173"/>
                  </a:lnTo>
                  <a:lnTo>
                    <a:pt x="377" y="173"/>
                  </a:lnTo>
                  <a:lnTo>
                    <a:pt x="376" y="175"/>
                  </a:lnTo>
                  <a:lnTo>
                    <a:pt x="374" y="176"/>
                  </a:lnTo>
                  <a:lnTo>
                    <a:pt x="367" y="177"/>
                  </a:lnTo>
                  <a:lnTo>
                    <a:pt x="348" y="177"/>
                  </a:lnTo>
                  <a:lnTo>
                    <a:pt x="320" y="175"/>
                  </a:lnTo>
                  <a:lnTo>
                    <a:pt x="320" y="175"/>
                  </a:lnTo>
                  <a:lnTo>
                    <a:pt x="319" y="184"/>
                  </a:lnTo>
                  <a:lnTo>
                    <a:pt x="318" y="192"/>
                  </a:lnTo>
                  <a:lnTo>
                    <a:pt x="317" y="197"/>
                  </a:lnTo>
                  <a:lnTo>
                    <a:pt x="317" y="197"/>
                  </a:lnTo>
                  <a:lnTo>
                    <a:pt x="314" y="198"/>
                  </a:lnTo>
                  <a:lnTo>
                    <a:pt x="307" y="200"/>
                  </a:lnTo>
                  <a:lnTo>
                    <a:pt x="287" y="202"/>
                  </a:lnTo>
                  <a:lnTo>
                    <a:pt x="259" y="204"/>
                  </a:lnTo>
                  <a:lnTo>
                    <a:pt x="259" y="204"/>
                  </a:lnTo>
                  <a:lnTo>
                    <a:pt x="255" y="213"/>
                  </a:lnTo>
                  <a:lnTo>
                    <a:pt x="253" y="219"/>
                  </a:lnTo>
                  <a:lnTo>
                    <a:pt x="252" y="225"/>
                  </a:lnTo>
                  <a:lnTo>
                    <a:pt x="252" y="225"/>
                  </a:lnTo>
                  <a:lnTo>
                    <a:pt x="250" y="227"/>
                  </a:lnTo>
                  <a:lnTo>
                    <a:pt x="248" y="230"/>
                  </a:lnTo>
                  <a:lnTo>
                    <a:pt x="239" y="236"/>
                  </a:lnTo>
                  <a:lnTo>
                    <a:pt x="222" y="246"/>
                  </a:lnTo>
                  <a:lnTo>
                    <a:pt x="222" y="246"/>
                  </a:lnTo>
                  <a:lnTo>
                    <a:pt x="221" y="247"/>
                  </a:lnTo>
                  <a:lnTo>
                    <a:pt x="220" y="246"/>
                  </a:lnTo>
                  <a:lnTo>
                    <a:pt x="217" y="245"/>
                  </a:lnTo>
                  <a:lnTo>
                    <a:pt x="215" y="245"/>
                  </a:lnTo>
                  <a:lnTo>
                    <a:pt x="213" y="245"/>
                  </a:lnTo>
                  <a:lnTo>
                    <a:pt x="210" y="247"/>
                  </a:lnTo>
                  <a:lnTo>
                    <a:pt x="207" y="249"/>
                  </a:lnTo>
                  <a:lnTo>
                    <a:pt x="207" y="249"/>
                  </a:lnTo>
                  <a:lnTo>
                    <a:pt x="199" y="255"/>
                  </a:lnTo>
                  <a:lnTo>
                    <a:pt x="195" y="259"/>
                  </a:lnTo>
                  <a:lnTo>
                    <a:pt x="191" y="260"/>
                  </a:lnTo>
                  <a:lnTo>
                    <a:pt x="188" y="263"/>
                  </a:lnTo>
                  <a:lnTo>
                    <a:pt x="188" y="263"/>
                  </a:lnTo>
                  <a:lnTo>
                    <a:pt x="188" y="266"/>
                  </a:lnTo>
                  <a:lnTo>
                    <a:pt x="188" y="271"/>
                  </a:lnTo>
                  <a:lnTo>
                    <a:pt x="188" y="282"/>
                  </a:lnTo>
                  <a:lnTo>
                    <a:pt x="186" y="287"/>
                  </a:lnTo>
                  <a:lnTo>
                    <a:pt x="185" y="289"/>
                  </a:lnTo>
                  <a:lnTo>
                    <a:pt x="184" y="291"/>
                  </a:lnTo>
                  <a:lnTo>
                    <a:pt x="182" y="291"/>
                  </a:lnTo>
                  <a:lnTo>
                    <a:pt x="178" y="292"/>
                  </a:lnTo>
                  <a:lnTo>
                    <a:pt x="170" y="290"/>
                  </a:lnTo>
                  <a:lnTo>
                    <a:pt x="170" y="290"/>
                  </a:lnTo>
                  <a:close/>
                </a:path>
              </a:pathLst>
            </a:custGeom>
            <a:solidFill>
              <a:srgbClr val="FFFFFF"/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23">
              <a:extLst>
                <a:ext uri="{FF2B5EF4-FFF2-40B4-BE49-F238E27FC236}">
                  <a16:creationId xmlns:a16="http://schemas.microsoft.com/office/drawing/2014/main" id="{258DE755-C7F7-4C7C-A5EA-85A312908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00835" y="530620"/>
              <a:ext cx="2667891" cy="2307893"/>
            </a:xfrm>
            <a:custGeom>
              <a:avLst/>
              <a:gdLst>
                <a:gd name="T0" fmla="*/ 988 w 1912"/>
                <a:gd name="T1" fmla="*/ 1038 h 1654"/>
                <a:gd name="T2" fmla="*/ 987 w 1912"/>
                <a:gd name="T3" fmla="*/ 1079 h 1654"/>
                <a:gd name="T4" fmla="*/ 1011 w 1912"/>
                <a:gd name="T5" fmla="*/ 1162 h 1654"/>
                <a:gd name="T6" fmla="*/ 987 w 1912"/>
                <a:gd name="T7" fmla="*/ 1261 h 1654"/>
                <a:gd name="T8" fmla="*/ 1041 w 1912"/>
                <a:gd name="T9" fmla="*/ 1338 h 1654"/>
                <a:gd name="T10" fmla="*/ 968 w 1912"/>
                <a:gd name="T11" fmla="*/ 1431 h 1654"/>
                <a:gd name="T12" fmla="*/ 1007 w 1912"/>
                <a:gd name="T13" fmla="*/ 1487 h 1654"/>
                <a:gd name="T14" fmla="*/ 1237 w 1912"/>
                <a:gd name="T15" fmla="*/ 1610 h 1654"/>
                <a:gd name="T16" fmla="*/ 1272 w 1912"/>
                <a:gd name="T17" fmla="*/ 1459 h 1654"/>
                <a:gd name="T18" fmla="*/ 1261 w 1912"/>
                <a:gd name="T19" fmla="*/ 1328 h 1654"/>
                <a:gd name="T20" fmla="*/ 1167 w 1912"/>
                <a:gd name="T21" fmla="*/ 1289 h 1654"/>
                <a:gd name="T22" fmla="*/ 1182 w 1912"/>
                <a:gd name="T23" fmla="*/ 1157 h 1654"/>
                <a:gd name="T24" fmla="*/ 1255 w 1912"/>
                <a:gd name="T25" fmla="*/ 1115 h 1654"/>
                <a:gd name="T26" fmla="*/ 1254 w 1912"/>
                <a:gd name="T27" fmla="*/ 1036 h 1654"/>
                <a:gd name="T28" fmla="*/ 1227 w 1912"/>
                <a:gd name="T29" fmla="*/ 1007 h 1654"/>
                <a:gd name="T30" fmla="*/ 1271 w 1912"/>
                <a:gd name="T31" fmla="*/ 879 h 1654"/>
                <a:gd name="T32" fmla="*/ 1355 w 1912"/>
                <a:gd name="T33" fmla="*/ 116 h 1654"/>
                <a:gd name="T34" fmla="*/ 1552 w 1912"/>
                <a:gd name="T35" fmla="*/ 673 h 1654"/>
                <a:gd name="T36" fmla="*/ 1573 w 1912"/>
                <a:gd name="T37" fmla="*/ 354 h 1654"/>
                <a:gd name="T38" fmla="*/ 1510 w 1912"/>
                <a:gd name="T39" fmla="*/ 147 h 1654"/>
                <a:gd name="T40" fmla="*/ 1690 w 1912"/>
                <a:gd name="T41" fmla="*/ 260 h 1654"/>
                <a:gd name="T42" fmla="*/ 1691 w 1912"/>
                <a:gd name="T43" fmla="*/ 568 h 1654"/>
                <a:gd name="T44" fmla="*/ 1800 w 1912"/>
                <a:gd name="T45" fmla="*/ 597 h 1654"/>
                <a:gd name="T46" fmla="*/ 1777 w 1912"/>
                <a:gd name="T47" fmla="*/ 823 h 1654"/>
                <a:gd name="T48" fmla="*/ 1635 w 1912"/>
                <a:gd name="T49" fmla="*/ 1076 h 1654"/>
                <a:gd name="T50" fmla="*/ 1727 w 1912"/>
                <a:gd name="T51" fmla="*/ 1139 h 1654"/>
                <a:gd name="T52" fmla="*/ 1587 w 1912"/>
                <a:gd name="T53" fmla="*/ 1269 h 1654"/>
                <a:gd name="T54" fmla="*/ 1607 w 1912"/>
                <a:gd name="T55" fmla="*/ 1303 h 1654"/>
                <a:gd name="T56" fmla="*/ 1645 w 1912"/>
                <a:gd name="T57" fmla="*/ 1471 h 1654"/>
                <a:gd name="T58" fmla="*/ 1633 w 1912"/>
                <a:gd name="T59" fmla="*/ 1564 h 1654"/>
                <a:gd name="T60" fmla="*/ 1536 w 1912"/>
                <a:gd name="T61" fmla="*/ 1598 h 1654"/>
                <a:gd name="T62" fmla="*/ 1393 w 1912"/>
                <a:gd name="T63" fmla="*/ 1545 h 1654"/>
                <a:gd name="T64" fmla="*/ 1484 w 1912"/>
                <a:gd name="T65" fmla="*/ 1373 h 1654"/>
                <a:gd name="T66" fmla="*/ 1528 w 1912"/>
                <a:gd name="T67" fmla="*/ 1378 h 1654"/>
                <a:gd name="T68" fmla="*/ 1434 w 1912"/>
                <a:gd name="T69" fmla="*/ 1266 h 1654"/>
                <a:gd name="T70" fmla="*/ 1459 w 1912"/>
                <a:gd name="T71" fmla="*/ 1153 h 1654"/>
                <a:gd name="T72" fmla="*/ 1408 w 1912"/>
                <a:gd name="T73" fmla="*/ 1107 h 1654"/>
                <a:gd name="T74" fmla="*/ 1451 w 1912"/>
                <a:gd name="T75" fmla="*/ 981 h 1654"/>
                <a:gd name="T76" fmla="*/ 1305 w 1912"/>
                <a:gd name="T77" fmla="*/ 482 h 1654"/>
                <a:gd name="T78" fmla="*/ 1301 w 1912"/>
                <a:gd name="T79" fmla="*/ 682 h 1654"/>
                <a:gd name="T80" fmla="*/ 1216 w 1912"/>
                <a:gd name="T81" fmla="*/ 40 h 1654"/>
                <a:gd name="T82" fmla="*/ 1268 w 1912"/>
                <a:gd name="T83" fmla="*/ 274 h 1654"/>
                <a:gd name="T84" fmla="*/ 853 w 1912"/>
                <a:gd name="T85" fmla="*/ 700 h 1654"/>
                <a:gd name="T86" fmla="*/ 1048 w 1912"/>
                <a:gd name="T87" fmla="*/ 810 h 1654"/>
                <a:gd name="T88" fmla="*/ 1020 w 1912"/>
                <a:gd name="T89" fmla="*/ 216 h 1654"/>
                <a:gd name="T90" fmla="*/ 871 w 1912"/>
                <a:gd name="T91" fmla="*/ 210 h 1654"/>
                <a:gd name="T92" fmla="*/ 817 w 1912"/>
                <a:gd name="T93" fmla="*/ 661 h 1654"/>
                <a:gd name="T94" fmla="*/ 1018 w 1912"/>
                <a:gd name="T95" fmla="*/ 519 h 1654"/>
                <a:gd name="T96" fmla="*/ 687 w 1912"/>
                <a:gd name="T97" fmla="*/ 288 h 1654"/>
                <a:gd name="T98" fmla="*/ 675 w 1912"/>
                <a:gd name="T99" fmla="*/ 135 h 1654"/>
                <a:gd name="T100" fmla="*/ 601 w 1912"/>
                <a:gd name="T101" fmla="*/ 637 h 1654"/>
                <a:gd name="T102" fmla="*/ 361 w 1912"/>
                <a:gd name="T103" fmla="*/ 258 h 1654"/>
                <a:gd name="T104" fmla="*/ 533 w 1912"/>
                <a:gd name="T105" fmla="*/ 665 h 1654"/>
                <a:gd name="T106" fmla="*/ 416 w 1912"/>
                <a:gd name="T107" fmla="*/ 587 h 1654"/>
                <a:gd name="T108" fmla="*/ 170 w 1912"/>
                <a:gd name="T109" fmla="*/ 969 h 1654"/>
                <a:gd name="T110" fmla="*/ 298 w 1912"/>
                <a:gd name="T111" fmla="*/ 821 h 1654"/>
                <a:gd name="T112" fmla="*/ 138 w 1912"/>
                <a:gd name="T113" fmla="*/ 874 h 1654"/>
                <a:gd name="T114" fmla="*/ 321 w 1912"/>
                <a:gd name="T115" fmla="*/ 635 h 1654"/>
                <a:gd name="T116" fmla="*/ 349 w 1912"/>
                <a:gd name="T117" fmla="*/ 767 h 1654"/>
                <a:gd name="T118" fmla="*/ 136 w 1912"/>
                <a:gd name="T119" fmla="*/ 709 h 1654"/>
                <a:gd name="T120" fmla="*/ 199 w 1912"/>
                <a:gd name="T121" fmla="*/ 438 h 1654"/>
                <a:gd name="T122" fmla="*/ 86 w 1912"/>
                <a:gd name="T123" fmla="*/ 261 h 1654"/>
                <a:gd name="T124" fmla="*/ 1427 w 1912"/>
                <a:gd name="T125" fmla="*/ 1440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12" h="1654">
                  <a:moveTo>
                    <a:pt x="853" y="779"/>
                  </a:moveTo>
                  <a:lnTo>
                    <a:pt x="853" y="779"/>
                  </a:lnTo>
                  <a:lnTo>
                    <a:pt x="864" y="791"/>
                  </a:lnTo>
                  <a:lnTo>
                    <a:pt x="864" y="791"/>
                  </a:lnTo>
                  <a:lnTo>
                    <a:pt x="866" y="793"/>
                  </a:lnTo>
                  <a:lnTo>
                    <a:pt x="871" y="796"/>
                  </a:lnTo>
                  <a:lnTo>
                    <a:pt x="877" y="798"/>
                  </a:lnTo>
                  <a:lnTo>
                    <a:pt x="877" y="798"/>
                  </a:lnTo>
                  <a:lnTo>
                    <a:pt x="857" y="795"/>
                  </a:lnTo>
                  <a:lnTo>
                    <a:pt x="857" y="795"/>
                  </a:lnTo>
                  <a:lnTo>
                    <a:pt x="863" y="820"/>
                  </a:lnTo>
                  <a:lnTo>
                    <a:pt x="863" y="820"/>
                  </a:lnTo>
                  <a:lnTo>
                    <a:pt x="879" y="818"/>
                  </a:lnTo>
                  <a:lnTo>
                    <a:pt x="891" y="817"/>
                  </a:lnTo>
                  <a:lnTo>
                    <a:pt x="891" y="817"/>
                  </a:lnTo>
                  <a:lnTo>
                    <a:pt x="897" y="817"/>
                  </a:lnTo>
                  <a:lnTo>
                    <a:pt x="902" y="815"/>
                  </a:lnTo>
                  <a:lnTo>
                    <a:pt x="907" y="814"/>
                  </a:lnTo>
                  <a:lnTo>
                    <a:pt x="908" y="811"/>
                  </a:lnTo>
                  <a:lnTo>
                    <a:pt x="908" y="811"/>
                  </a:lnTo>
                  <a:lnTo>
                    <a:pt x="905" y="809"/>
                  </a:lnTo>
                  <a:lnTo>
                    <a:pt x="902" y="806"/>
                  </a:lnTo>
                  <a:lnTo>
                    <a:pt x="895" y="803"/>
                  </a:lnTo>
                  <a:lnTo>
                    <a:pt x="895" y="803"/>
                  </a:lnTo>
                  <a:lnTo>
                    <a:pt x="851" y="770"/>
                  </a:lnTo>
                  <a:lnTo>
                    <a:pt x="853" y="779"/>
                  </a:lnTo>
                  <a:close/>
                  <a:moveTo>
                    <a:pt x="952" y="842"/>
                  </a:moveTo>
                  <a:lnTo>
                    <a:pt x="952" y="842"/>
                  </a:lnTo>
                  <a:lnTo>
                    <a:pt x="920" y="842"/>
                  </a:lnTo>
                  <a:lnTo>
                    <a:pt x="868" y="842"/>
                  </a:lnTo>
                  <a:lnTo>
                    <a:pt x="870" y="853"/>
                  </a:lnTo>
                  <a:lnTo>
                    <a:pt x="870" y="853"/>
                  </a:lnTo>
                  <a:lnTo>
                    <a:pt x="879" y="853"/>
                  </a:lnTo>
                  <a:lnTo>
                    <a:pt x="896" y="852"/>
                  </a:lnTo>
                  <a:lnTo>
                    <a:pt x="926" y="852"/>
                  </a:lnTo>
                  <a:lnTo>
                    <a:pt x="926" y="852"/>
                  </a:lnTo>
                  <a:lnTo>
                    <a:pt x="933" y="853"/>
                  </a:lnTo>
                  <a:lnTo>
                    <a:pt x="937" y="854"/>
                  </a:lnTo>
                  <a:lnTo>
                    <a:pt x="942" y="858"/>
                  </a:lnTo>
                  <a:lnTo>
                    <a:pt x="953" y="862"/>
                  </a:lnTo>
                  <a:lnTo>
                    <a:pt x="953" y="862"/>
                  </a:lnTo>
                  <a:lnTo>
                    <a:pt x="961" y="865"/>
                  </a:lnTo>
                  <a:lnTo>
                    <a:pt x="971" y="867"/>
                  </a:lnTo>
                  <a:lnTo>
                    <a:pt x="990" y="869"/>
                  </a:lnTo>
                  <a:lnTo>
                    <a:pt x="1017" y="872"/>
                  </a:lnTo>
                  <a:lnTo>
                    <a:pt x="1017" y="872"/>
                  </a:lnTo>
                  <a:lnTo>
                    <a:pt x="1058" y="873"/>
                  </a:lnTo>
                  <a:lnTo>
                    <a:pt x="1058" y="873"/>
                  </a:lnTo>
                  <a:lnTo>
                    <a:pt x="1028" y="868"/>
                  </a:lnTo>
                  <a:lnTo>
                    <a:pt x="992" y="861"/>
                  </a:lnTo>
                  <a:lnTo>
                    <a:pt x="992" y="861"/>
                  </a:lnTo>
                  <a:lnTo>
                    <a:pt x="984" y="858"/>
                  </a:lnTo>
                  <a:lnTo>
                    <a:pt x="972" y="852"/>
                  </a:lnTo>
                  <a:lnTo>
                    <a:pt x="960" y="846"/>
                  </a:lnTo>
                  <a:lnTo>
                    <a:pt x="952" y="842"/>
                  </a:lnTo>
                  <a:lnTo>
                    <a:pt x="952" y="842"/>
                  </a:lnTo>
                  <a:close/>
                  <a:moveTo>
                    <a:pt x="892" y="924"/>
                  </a:moveTo>
                  <a:lnTo>
                    <a:pt x="892" y="924"/>
                  </a:lnTo>
                  <a:lnTo>
                    <a:pt x="902" y="924"/>
                  </a:lnTo>
                  <a:lnTo>
                    <a:pt x="909" y="925"/>
                  </a:lnTo>
                  <a:lnTo>
                    <a:pt x="909" y="925"/>
                  </a:lnTo>
                  <a:lnTo>
                    <a:pt x="911" y="926"/>
                  </a:lnTo>
                  <a:lnTo>
                    <a:pt x="914" y="931"/>
                  </a:lnTo>
                  <a:lnTo>
                    <a:pt x="916" y="935"/>
                  </a:lnTo>
                  <a:lnTo>
                    <a:pt x="918" y="937"/>
                  </a:lnTo>
                  <a:lnTo>
                    <a:pt x="918" y="937"/>
                  </a:lnTo>
                  <a:lnTo>
                    <a:pt x="920" y="938"/>
                  </a:lnTo>
                  <a:lnTo>
                    <a:pt x="918" y="941"/>
                  </a:lnTo>
                  <a:lnTo>
                    <a:pt x="917" y="945"/>
                  </a:lnTo>
                  <a:lnTo>
                    <a:pt x="909" y="956"/>
                  </a:lnTo>
                  <a:lnTo>
                    <a:pt x="909" y="957"/>
                  </a:lnTo>
                  <a:lnTo>
                    <a:pt x="916" y="972"/>
                  </a:lnTo>
                  <a:lnTo>
                    <a:pt x="916" y="972"/>
                  </a:lnTo>
                  <a:lnTo>
                    <a:pt x="918" y="970"/>
                  </a:lnTo>
                  <a:lnTo>
                    <a:pt x="918" y="970"/>
                  </a:lnTo>
                  <a:lnTo>
                    <a:pt x="939" y="973"/>
                  </a:lnTo>
                  <a:lnTo>
                    <a:pt x="939" y="973"/>
                  </a:lnTo>
                  <a:lnTo>
                    <a:pt x="945" y="973"/>
                  </a:lnTo>
                  <a:lnTo>
                    <a:pt x="943" y="974"/>
                  </a:lnTo>
                  <a:lnTo>
                    <a:pt x="942" y="974"/>
                  </a:lnTo>
                  <a:lnTo>
                    <a:pt x="932" y="978"/>
                  </a:lnTo>
                  <a:lnTo>
                    <a:pt x="932" y="978"/>
                  </a:lnTo>
                  <a:lnTo>
                    <a:pt x="928" y="981"/>
                  </a:lnTo>
                  <a:lnTo>
                    <a:pt x="923" y="985"/>
                  </a:lnTo>
                  <a:lnTo>
                    <a:pt x="923" y="985"/>
                  </a:lnTo>
                  <a:lnTo>
                    <a:pt x="932" y="1005"/>
                  </a:lnTo>
                  <a:lnTo>
                    <a:pt x="934" y="1012"/>
                  </a:lnTo>
                  <a:lnTo>
                    <a:pt x="935" y="1018"/>
                  </a:lnTo>
                  <a:lnTo>
                    <a:pt x="935" y="1018"/>
                  </a:lnTo>
                  <a:lnTo>
                    <a:pt x="935" y="1027"/>
                  </a:lnTo>
                  <a:lnTo>
                    <a:pt x="935" y="1027"/>
                  </a:lnTo>
                  <a:lnTo>
                    <a:pt x="940" y="1024"/>
                  </a:lnTo>
                  <a:lnTo>
                    <a:pt x="945" y="1020"/>
                  </a:lnTo>
                  <a:lnTo>
                    <a:pt x="945" y="1020"/>
                  </a:lnTo>
                  <a:lnTo>
                    <a:pt x="948" y="1018"/>
                  </a:lnTo>
                  <a:lnTo>
                    <a:pt x="952" y="1018"/>
                  </a:lnTo>
                  <a:lnTo>
                    <a:pt x="961" y="1019"/>
                  </a:lnTo>
                  <a:lnTo>
                    <a:pt x="973" y="1021"/>
                  </a:lnTo>
                  <a:lnTo>
                    <a:pt x="973" y="1021"/>
                  </a:lnTo>
                  <a:lnTo>
                    <a:pt x="971" y="1031"/>
                  </a:lnTo>
                  <a:lnTo>
                    <a:pt x="968" y="1037"/>
                  </a:lnTo>
                  <a:lnTo>
                    <a:pt x="968" y="1042"/>
                  </a:lnTo>
                  <a:lnTo>
                    <a:pt x="968" y="1042"/>
                  </a:lnTo>
                  <a:lnTo>
                    <a:pt x="965" y="1044"/>
                  </a:lnTo>
                  <a:lnTo>
                    <a:pt x="958" y="1049"/>
                  </a:lnTo>
                  <a:lnTo>
                    <a:pt x="936" y="1061"/>
                  </a:lnTo>
                  <a:lnTo>
                    <a:pt x="937" y="1076"/>
                  </a:lnTo>
                  <a:lnTo>
                    <a:pt x="939" y="1076"/>
                  </a:lnTo>
                  <a:lnTo>
                    <a:pt x="939" y="1076"/>
                  </a:lnTo>
                  <a:lnTo>
                    <a:pt x="946" y="1074"/>
                  </a:lnTo>
                  <a:lnTo>
                    <a:pt x="956" y="1068"/>
                  </a:lnTo>
                  <a:lnTo>
                    <a:pt x="968" y="1061"/>
                  </a:lnTo>
                  <a:lnTo>
                    <a:pt x="979" y="1052"/>
                  </a:lnTo>
                  <a:lnTo>
                    <a:pt x="979" y="1052"/>
                  </a:lnTo>
                  <a:lnTo>
                    <a:pt x="985" y="1045"/>
                  </a:lnTo>
                  <a:lnTo>
                    <a:pt x="988" y="1038"/>
                  </a:lnTo>
                  <a:lnTo>
                    <a:pt x="992" y="1031"/>
                  </a:lnTo>
                  <a:lnTo>
                    <a:pt x="997" y="1021"/>
                  </a:lnTo>
                  <a:lnTo>
                    <a:pt x="997" y="1021"/>
                  </a:lnTo>
                  <a:lnTo>
                    <a:pt x="999" y="1017"/>
                  </a:lnTo>
                  <a:lnTo>
                    <a:pt x="998" y="1013"/>
                  </a:lnTo>
                  <a:lnTo>
                    <a:pt x="996" y="1011"/>
                  </a:lnTo>
                  <a:lnTo>
                    <a:pt x="993" y="1010"/>
                  </a:lnTo>
                  <a:lnTo>
                    <a:pt x="986" y="1007"/>
                  </a:lnTo>
                  <a:lnTo>
                    <a:pt x="983" y="1007"/>
                  </a:lnTo>
                  <a:lnTo>
                    <a:pt x="983" y="1007"/>
                  </a:lnTo>
                  <a:lnTo>
                    <a:pt x="998" y="1001"/>
                  </a:lnTo>
                  <a:lnTo>
                    <a:pt x="1010" y="997"/>
                  </a:lnTo>
                  <a:lnTo>
                    <a:pt x="1015" y="994"/>
                  </a:lnTo>
                  <a:lnTo>
                    <a:pt x="1017" y="992"/>
                  </a:lnTo>
                  <a:lnTo>
                    <a:pt x="1017" y="992"/>
                  </a:lnTo>
                  <a:lnTo>
                    <a:pt x="1017" y="992"/>
                  </a:lnTo>
                  <a:lnTo>
                    <a:pt x="1017" y="991"/>
                  </a:lnTo>
                  <a:lnTo>
                    <a:pt x="1013" y="991"/>
                  </a:lnTo>
                  <a:lnTo>
                    <a:pt x="999" y="993"/>
                  </a:lnTo>
                  <a:lnTo>
                    <a:pt x="962" y="1000"/>
                  </a:lnTo>
                  <a:lnTo>
                    <a:pt x="962" y="1000"/>
                  </a:lnTo>
                  <a:lnTo>
                    <a:pt x="950" y="1001"/>
                  </a:lnTo>
                  <a:lnTo>
                    <a:pt x="947" y="1001"/>
                  </a:lnTo>
                  <a:lnTo>
                    <a:pt x="945" y="1000"/>
                  </a:lnTo>
                  <a:lnTo>
                    <a:pt x="942" y="998"/>
                  </a:lnTo>
                  <a:lnTo>
                    <a:pt x="941" y="994"/>
                  </a:lnTo>
                  <a:lnTo>
                    <a:pt x="941" y="994"/>
                  </a:lnTo>
                  <a:lnTo>
                    <a:pt x="940" y="993"/>
                  </a:lnTo>
                  <a:lnTo>
                    <a:pt x="941" y="992"/>
                  </a:lnTo>
                  <a:lnTo>
                    <a:pt x="945" y="991"/>
                  </a:lnTo>
                  <a:lnTo>
                    <a:pt x="949" y="988"/>
                  </a:lnTo>
                  <a:lnTo>
                    <a:pt x="952" y="987"/>
                  </a:lnTo>
                  <a:lnTo>
                    <a:pt x="953" y="985"/>
                  </a:lnTo>
                  <a:lnTo>
                    <a:pt x="953" y="985"/>
                  </a:lnTo>
                  <a:lnTo>
                    <a:pt x="955" y="983"/>
                  </a:lnTo>
                  <a:lnTo>
                    <a:pt x="958" y="981"/>
                  </a:lnTo>
                  <a:lnTo>
                    <a:pt x="967" y="976"/>
                  </a:lnTo>
                  <a:lnTo>
                    <a:pt x="983" y="970"/>
                  </a:lnTo>
                  <a:lnTo>
                    <a:pt x="983" y="970"/>
                  </a:lnTo>
                  <a:lnTo>
                    <a:pt x="988" y="969"/>
                  </a:lnTo>
                  <a:lnTo>
                    <a:pt x="994" y="966"/>
                  </a:lnTo>
                  <a:lnTo>
                    <a:pt x="996" y="964"/>
                  </a:lnTo>
                  <a:lnTo>
                    <a:pt x="994" y="962"/>
                  </a:lnTo>
                  <a:lnTo>
                    <a:pt x="991" y="960"/>
                  </a:lnTo>
                  <a:lnTo>
                    <a:pt x="984" y="957"/>
                  </a:lnTo>
                  <a:lnTo>
                    <a:pt x="984" y="957"/>
                  </a:lnTo>
                  <a:lnTo>
                    <a:pt x="977" y="955"/>
                  </a:lnTo>
                  <a:lnTo>
                    <a:pt x="971" y="955"/>
                  </a:lnTo>
                  <a:lnTo>
                    <a:pt x="966" y="955"/>
                  </a:lnTo>
                  <a:lnTo>
                    <a:pt x="962" y="955"/>
                  </a:lnTo>
                  <a:lnTo>
                    <a:pt x="958" y="956"/>
                  </a:lnTo>
                  <a:lnTo>
                    <a:pt x="955" y="957"/>
                  </a:lnTo>
                  <a:lnTo>
                    <a:pt x="955" y="957"/>
                  </a:lnTo>
                  <a:lnTo>
                    <a:pt x="933" y="956"/>
                  </a:lnTo>
                  <a:lnTo>
                    <a:pt x="933" y="956"/>
                  </a:lnTo>
                  <a:lnTo>
                    <a:pt x="934" y="944"/>
                  </a:lnTo>
                  <a:lnTo>
                    <a:pt x="934" y="936"/>
                  </a:lnTo>
                  <a:lnTo>
                    <a:pt x="933" y="930"/>
                  </a:lnTo>
                  <a:lnTo>
                    <a:pt x="933" y="930"/>
                  </a:lnTo>
                  <a:lnTo>
                    <a:pt x="933" y="929"/>
                  </a:lnTo>
                  <a:lnTo>
                    <a:pt x="934" y="928"/>
                  </a:lnTo>
                  <a:lnTo>
                    <a:pt x="936" y="926"/>
                  </a:lnTo>
                  <a:lnTo>
                    <a:pt x="946" y="925"/>
                  </a:lnTo>
                  <a:lnTo>
                    <a:pt x="946" y="925"/>
                  </a:lnTo>
                  <a:lnTo>
                    <a:pt x="979" y="916"/>
                  </a:lnTo>
                  <a:lnTo>
                    <a:pt x="979" y="916"/>
                  </a:lnTo>
                  <a:lnTo>
                    <a:pt x="980" y="915"/>
                  </a:lnTo>
                  <a:lnTo>
                    <a:pt x="977" y="915"/>
                  </a:lnTo>
                  <a:lnTo>
                    <a:pt x="965" y="915"/>
                  </a:lnTo>
                  <a:lnTo>
                    <a:pt x="947" y="915"/>
                  </a:lnTo>
                  <a:lnTo>
                    <a:pt x="933" y="913"/>
                  </a:lnTo>
                  <a:lnTo>
                    <a:pt x="933" y="913"/>
                  </a:lnTo>
                  <a:lnTo>
                    <a:pt x="924" y="912"/>
                  </a:lnTo>
                  <a:lnTo>
                    <a:pt x="918" y="911"/>
                  </a:lnTo>
                  <a:lnTo>
                    <a:pt x="913" y="910"/>
                  </a:lnTo>
                  <a:lnTo>
                    <a:pt x="905" y="909"/>
                  </a:lnTo>
                  <a:lnTo>
                    <a:pt x="905" y="909"/>
                  </a:lnTo>
                  <a:lnTo>
                    <a:pt x="897" y="909"/>
                  </a:lnTo>
                  <a:lnTo>
                    <a:pt x="886" y="910"/>
                  </a:lnTo>
                  <a:lnTo>
                    <a:pt x="886" y="910"/>
                  </a:lnTo>
                  <a:lnTo>
                    <a:pt x="892" y="924"/>
                  </a:lnTo>
                  <a:lnTo>
                    <a:pt x="892" y="924"/>
                  </a:lnTo>
                  <a:close/>
                  <a:moveTo>
                    <a:pt x="882" y="899"/>
                  </a:moveTo>
                  <a:lnTo>
                    <a:pt x="882" y="899"/>
                  </a:lnTo>
                  <a:lnTo>
                    <a:pt x="885" y="897"/>
                  </a:lnTo>
                  <a:lnTo>
                    <a:pt x="885" y="897"/>
                  </a:lnTo>
                  <a:lnTo>
                    <a:pt x="907" y="896"/>
                  </a:lnTo>
                  <a:lnTo>
                    <a:pt x="928" y="893"/>
                  </a:lnTo>
                  <a:lnTo>
                    <a:pt x="928" y="893"/>
                  </a:lnTo>
                  <a:lnTo>
                    <a:pt x="947" y="893"/>
                  </a:lnTo>
                  <a:lnTo>
                    <a:pt x="983" y="896"/>
                  </a:lnTo>
                  <a:lnTo>
                    <a:pt x="1033" y="897"/>
                  </a:lnTo>
                  <a:lnTo>
                    <a:pt x="1033" y="897"/>
                  </a:lnTo>
                  <a:lnTo>
                    <a:pt x="990" y="891"/>
                  </a:lnTo>
                  <a:lnTo>
                    <a:pt x="939" y="885"/>
                  </a:lnTo>
                  <a:lnTo>
                    <a:pt x="939" y="885"/>
                  </a:lnTo>
                  <a:lnTo>
                    <a:pt x="922" y="881"/>
                  </a:lnTo>
                  <a:lnTo>
                    <a:pt x="908" y="879"/>
                  </a:lnTo>
                  <a:lnTo>
                    <a:pt x="908" y="879"/>
                  </a:lnTo>
                  <a:lnTo>
                    <a:pt x="896" y="880"/>
                  </a:lnTo>
                  <a:lnTo>
                    <a:pt x="876" y="881"/>
                  </a:lnTo>
                  <a:lnTo>
                    <a:pt x="877" y="882"/>
                  </a:lnTo>
                  <a:lnTo>
                    <a:pt x="877" y="882"/>
                  </a:lnTo>
                  <a:lnTo>
                    <a:pt x="882" y="899"/>
                  </a:lnTo>
                  <a:lnTo>
                    <a:pt x="882" y="899"/>
                  </a:lnTo>
                  <a:close/>
                  <a:moveTo>
                    <a:pt x="939" y="1112"/>
                  </a:moveTo>
                  <a:lnTo>
                    <a:pt x="939" y="1112"/>
                  </a:lnTo>
                  <a:lnTo>
                    <a:pt x="947" y="1109"/>
                  </a:lnTo>
                  <a:lnTo>
                    <a:pt x="953" y="1107"/>
                  </a:lnTo>
                  <a:lnTo>
                    <a:pt x="953" y="1107"/>
                  </a:lnTo>
                  <a:lnTo>
                    <a:pt x="960" y="1102"/>
                  </a:lnTo>
                  <a:lnTo>
                    <a:pt x="972" y="1089"/>
                  </a:lnTo>
                  <a:lnTo>
                    <a:pt x="972" y="1089"/>
                  </a:lnTo>
                  <a:lnTo>
                    <a:pt x="978" y="1083"/>
                  </a:lnTo>
                  <a:lnTo>
                    <a:pt x="981" y="1080"/>
                  </a:lnTo>
                  <a:lnTo>
                    <a:pt x="987" y="1079"/>
                  </a:lnTo>
                  <a:lnTo>
                    <a:pt x="987" y="1079"/>
                  </a:lnTo>
                  <a:lnTo>
                    <a:pt x="990" y="1079"/>
                  </a:lnTo>
                  <a:lnTo>
                    <a:pt x="990" y="1079"/>
                  </a:lnTo>
                  <a:lnTo>
                    <a:pt x="988" y="1082"/>
                  </a:lnTo>
                  <a:lnTo>
                    <a:pt x="986" y="1087"/>
                  </a:lnTo>
                  <a:lnTo>
                    <a:pt x="986" y="1087"/>
                  </a:lnTo>
                  <a:lnTo>
                    <a:pt x="979" y="1096"/>
                  </a:lnTo>
                  <a:lnTo>
                    <a:pt x="966" y="1111"/>
                  </a:lnTo>
                  <a:lnTo>
                    <a:pt x="966" y="1111"/>
                  </a:lnTo>
                  <a:lnTo>
                    <a:pt x="960" y="1117"/>
                  </a:lnTo>
                  <a:lnTo>
                    <a:pt x="954" y="1120"/>
                  </a:lnTo>
                  <a:lnTo>
                    <a:pt x="946" y="1122"/>
                  </a:lnTo>
                  <a:lnTo>
                    <a:pt x="946" y="1122"/>
                  </a:lnTo>
                  <a:lnTo>
                    <a:pt x="940" y="1125"/>
                  </a:lnTo>
                  <a:lnTo>
                    <a:pt x="940" y="1137"/>
                  </a:lnTo>
                  <a:lnTo>
                    <a:pt x="940" y="1137"/>
                  </a:lnTo>
                  <a:lnTo>
                    <a:pt x="942" y="1137"/>
                  </a:lnTo>
                  <a:lnTo>
                    <a:pt x="942" y="1137"/>
                  </a:lnTo>
                  <a:lnTo>
                    <a:pt x="953" y="1136"/>
                  </a:lnTo>
                  <a:lnTo>
                    <a:pt x="956" y="1134"/>
                  </a:lnTo>
                  <a:lnTo>
                    <a:pt x="960" y="1133"/>
                  </a:lnTo>
                  <a:lnTo>
                    <a:pt x="960" y="1133"/>
                  </a:lnTo>
                  <a:lnTo>
                    <a:pt x="973" y="1125"/>
                  </a:lnTo>
                  <a:lnTo>
                    <a:pt x="987" y="1113"/>
                  </a:lnTo>
                  <a:lnTo>
                    <a:pt x="987" y="1113"/>
                  </a:lnTo>
                  <a:lnTo>
                    <a:pt x="992" y="1108"/>
                  </a:lnTo>
                  <a:lnTo>
                    <a:pt x="994" y="1105"/>
                  </a:lnTo>
                  <a:lnTo>
                    <a:pt x="996" y="1101"/>
                  </a:lnTo>
                  <a:lnTo>
                    <a:pt x="999" y="1095"/>
                  </a:lnTo>
                  <a:lnTo>
                    <a:pt x="999" y="1095"/>
                  </a:lnTo>
                  <a:lnTo>
                    <a:pt x="1000" y="1092"/>
                  </a:lnTo>
                  <a:lnTo>
                    <a:pt x="1001" y="1088"/>
                  </a:lnTo>
                  <a:lnTo>
                    <a:pt x="1000" y="1082"/>
                  </a:lnTo>
                  <a:lnTo>
                    <a:pt x="1000" y="1077"/>
                  </a:lnTo>
                  <a:lnTo>
                    <a:pt x="1000" y="1071"/>
                  </a:lnTo>
                  <a:lnTo>
                    <a:pt x="1000" y="1071"/>
                  </a:lnTo>
                  <a:lnTo>
                    <a:pt x="1005" y="1062"/>
                  </a:lnTo>
                  <a:lnTo>
                    <a:pt x="1012" y="1049"/>
                  </a:lnTo>
                  <a:lnTo>
                    <a:pt x="1023" y="1035"/>
                  </a:lnTo>
                  <a:lnTo>
                    <a:pt x="1023" y="1035"/>
                  </a:lnTo>
                  <a:lnTo>
                    <a:pt x="1015" y="1038"/>
                  </a:lnTo>
                  <a:lnTo>
                    <a:pt x="1004" y="1042"/>
                  </a:lnTo>
                  <a:lnTo>
                    <a:pt x="1004" y="1042"/>
                  </a:lnTo>
                  <a:lnTo>
                    <a:pt x="1001" y="1044"/>
                  </a:lnTo>
                  <a:lnTo>
                    <a:pt x="998" y="1049"/>
                  </a:lnTo>
                  <a:lnTo>
                    <a:pt x="993" y="1055"/>
                  </a:lnTo>
                  <a:lnTo>
                    <a:pt x="990" y="1058"/>
                  </a:lnTo>
                  <a:lnTo>
                    <a:pt x="990" y="1058"/>
                  </a:lnTo>
                  <a:lnTo>
                    <a:pt x="986" y="1062"/>
                  </a:lnTo>
                  <a:lnTo>
                    <a:pt x="981" y="1067"/>
                  </a:lnTo>
                  <a:lnTo>
                    <a:pt x="975" y="1070"/>
                  </a:lnTo>
                  <a:lnTo>
                    <a:pt x="973" y="1073"/>
                  </a:lnTo>
                  <a:lnTo>
                    <a:pt x="969" y="1073"/>
                  </a:lnTo>
                  <a:lnTo>
                    <a:pt x="969" y="1073"/>
                  </a:lnTo>
                  <a:lnTo>
                    <a:pt x="966" y="1074"/>
                  </a:lnTo>
                  <a:lnTo>
                    <a:pt x="964" y="1075"/>
                  </a:lnTo>
                  <a:lnTo>
                    <a:pt x="958" y="1080"/>
                  </a:lnTo>
                  <a:lnTo>
                    <a:pt x="952" y="1086"/>
                  </a:lnTo>
                  <a:lnTo>
                    <a:pt x="952" y="1086"/>
                  </a:lnTo>
                  <a:lnTo>
                    <a:pt x="946" y="1093"/>
                  </a:lnTo>
                  <a:lnTo>
                    <a:pt x="939" y="1105"/>
                  </a:lnTo>
                  <a:lnTo>
                    <a:pt x="939" y="1112"/>
                  </a:lnTo>
                  <a:close/>
                  <a:moveTo>
                    <a:pt x="941" y="1157"/>
                  </a:moveTo>
                  <a:lnTo>
                    <a:pt x="959" y="1166"/>
                  </a:lnTo>
                  <a:lnTo>
                    <a:pt x="959" y="1166"/>
                  </a:lnTo>
                  <a:lnTo>
                    <a:pt x="974" y="1162"/>
                  </a:lnTo>
                  <a:lnTo>
                    <a:pt x="987" y="1156"/>
                  </a:lnTo>
                  <a:lnTo>
                    <a:pt x="993" y="1153"/>
                  </a:lnTo>
                  <a:lnTo>
                    <a:pt x="997" y="1150"/>
                  </a:lnTo>
                  <a:lnTo>
                    <a:pt x="997" y="1150"/>
                  </a:lnTo>
                  <a:lnTo>
                    <a:pt x="1017" y="1126"/>
                  </a:lnTo>
                  <a:lnTo>
                    <a:pt x="1029" y="1114"/>
                  </a:lnTo>
                  <a:lnTo>
                    <a:pt x="1035" y="1103"/>
                  </a:lnTo>
                  <a:lnTo>
                    <a:pt x="1035" y="1103"/>
                  </a:lnTo>
                  <a:lnTo>
                    <a:pt x="1039" y="1094"/>
                  </a:lnTo>
                  <a:lnTo>
                    <a:pt x="1043" y="1082"/>
                  </a:lnTo>
                  <a:lnTo>
                    <a:pt x="1044" y="1073"/>
                  </a:lnTo>
                  <a:lnTo>
                    <a:pt x="1045" y="1070"/>
                  </a:lnTo>
                  <a:lnTo>
                    <a:pt x="1044" y="1069"/>
                  </a:lnTo>
                  <a:lnTo>
                    <a:pt x="1044" y="1069"/>
                  </a:lnTo>
                  <a:lnTo>
                    <a:pt x="1041" y="1071"/>
                  </a:lnTo>
                  <a:lnTo>
                    <a:pt x="1033" y="1076"/>
                  </a:lnTo>
                  <a:lnTo>
                    <a:pt x="1025" y="1083"/>
                  </a:lnTo>
                  <a:lnTo>
                    <a:pt x="1022" y="1088"/>
                  </a:lnTo>
                  <a:lnTo>
                    <a:pt x="1017" y="1095"/>
                  </a:lnTo>
                  <a:lnTo>
                    <a:pt x="1017" y="1095"/>
                  </a:lnTo>
                  <a:lnTo>
                    <a:pt x="1006" y="1112"/>
                  </a:lnTo>
                  <a:lnTo>
                    <a:pt x="1004" y="1118"/>
                  </a:lnTo>
                  <a:lnTo>
                    <a:pt x="999" y="1124"/>
                  </a:lnTo>
                  <a:lnTo>
                    <a:pt x="999" y="1124"/>
                  </a:lnTo>
                  <a:lnTo>
                    <a:pt x="988" y="1136"/>
                  </a:lnTo>
                  <a:lnTo>
                    <a:pt x="985" y="1138"/>
                  </a:lnTo>
                  <a:lnTo>
                    <a:pt x="980" y="1140"/>
                  </a:lnTo>
                  <a:lnTo>
                    <a:pt x="980" y="1140"/>
                  </a:lnTo>
                  <a:lnTo>
                    <a:pt x="977" y="1140"/>
                  </a:lnTo>
                  <a:lnTo>
                    <a:pt x="972" y="1140"/>
                  </a:lnTo>
                  <a:lnTo>
                    <a:pt x="967" y="1140"/>
                  </a:lnTo>
                  <a:lnTo>
                    <a:pt x="962" y="1143"/>
                  </a:lnTo>
                  <a:lnTo>
                    <a:pt x="962" y="1143"/>
                  </a:lnTo>
                  <a:lnTo>
                    <a:pt x="954" y="1146"/>
                  </a:lnTo>
                  <a:lnTo>
                    <a:pt x="948" y="1147"/>
                  </a:lnTo>
                  <a:lnTo>
                    <a:pt x="948" y="1147"/>
                  </a:lnTo>
                  <a:lnTo>
                    <a:pt x="941" y="1150"/>
                  </a:lnTo>
                  <a:lnTo>
                    <a:pt x="941" y="1157"/>
                  </a:lnTo>
                  <a:close/>
                  <a:moveTo>
                    <a:pt x="942" y="1184"/>
                  </a:moveTo>
                  <a:lnTo>
                    <a:pt x="942" y="1184"/>
                  </a:lnTo>
                  <a:lnTo>
                    <a:pt x="960" y="1181"/>
                  </a:lnTo>
                  <a:lnTo>
                    <a:pt x="969" y="1180"/>
                  </a:lnTo>
                  <a:lnTo>
                    <a:pt x="979" y="1177"/>
                  </a:lnTo>
                  <a:lnTo>
                    <a:pt x="979" y="1177"/>
                  </a:lnTo>
                  <a:lnTo>
                    <a:pt x="988" y="1174"/>
                  </a:lnTo>
                  <a:lnTo>
                    <a:pt x="999" y="1171"/>
                  </a:lnTo>
                  <a:lnTo>
                    <a:pt x="999" y="1171"/>
                  </a:lnTo>
                  <a:lnTo>
                    <a:pt x="1006" y="1169"/>
                  </a:lnTo>
                  <a:lnTo>
                    <a:pt x="1009" y="1166"/>
                  </a:lnTo>
                  <a:lnTo>
                    <a:pt x="1011" y="1162"/>
                  </a:lnTo>
                  <a:lnTo>
                    <a:pt x="1016" y="1157"/>
                  </a:lnTo>
                  <a:lnTo>
                    <a:pt x="1016" y="1157"/>
                  </a:lnTo>
                  <a:lnTo>
                    <a:pt x="1025" y="1149"/>
                  </a:lnTo>
                  <a:lnTo>
                    <a:pt x="1033" y="1143"/>
                  </a:lnTo>
                  <a:lnTo>
                    <a:pt x="1033" y="1143"/>
                  </a:lnTo>
                  <a:lnTo>
                    <a:pt x="1041" y="1136"/>
                  </a:lnTo>
                  <a:lnTo>
                    <a:pt x="1051" y="1126"/>
                  </a:lnTo>
                  <a:lnTo>
                    <a:pt x="1051" y="1126"/>
                  </a:lnTo>
                  <a:lnTo>
                    <a:pt x="1050" y="1103"/>
                  </a:lnTo>
                  <a:lnTo>
                    <a:pt x="1050" y="1103"/>
                  </a:lnTo>
                  <a:lnTo>
                    <a:pt x="1037" y="1124"/>
                  </a:lnTo>
                  <a:lnTo>
                    <a:pt x="1037" y="1124"/>
                  </a:lnTo>
                  <a:lnTo>
                    <a:pt x="1033" y="1128"/>
                  </a:lnTo>
                  <a:lnTo>
                    <a:pt x="1029" y="1133"/>
                  </a:lnTo>
                  <a:lnTo>
                    <a:pt x="1017" y="1141"/>
                  </a:lnTo>
                  <a:lnTo>
                    <a:pt x="990" y="1160"/>
                  </a:lnTo>
                  <a:lnTo>
                    <a:pt x="990" y="1160"/>
                  </a:lnTo>
                  <a:lnTo>
                    <a:pt x="979" y="1168"/>
                  </a:lnTo>
                  <a:lnTo>
                    <a:pt x="972" y="1171"/>
                  </a:lnTo>
                  <a:lnTo>
                    <a:pt x="962" y="1175"/>
                  </a:lnTo>
                  <a:lnTo>
                    <a:pt x="962" y="1175"/>
                  </a:lnTo>
                  <a:lnTo>
                    <a:pt x="959" y="1176"/>
                  </a:lnTo>
                  <a:lnTo>
                    <a:pt x="953" y="1177"/>
                  </a:lnTo>
                  <a:lnTo>
                    <a:pt x="942" y="1177"/>
                  </a:lnTo>
                  <a:lnTo>
                    <a:pt x="942" y="1184"/>
                  </a:lnTo>
                  <a:close/>
                  <a:moveTo>
                    <a:pt x="943" y="1209"/>
                  </a:moveTo>
                  <a:lnTo>
                    <a:pt x="943" y="1209"/>
                  </a:lnTo>
                  <a:lnTo>
                    <a:pt x="968" y="1202"/>
                  </a:lnTo>
                  <a:lnTo>
                    <a:pt x="968" y="1202"/>
                  </a:lnTo>
                  <a:lnTo>
                    <a:pt x="977" y="1201"/>
                  </a:lnTo>
                  <a:lnTo>
                    <a:pt x="987" y="1201"/>
                  </a:lnTo>
                  <a:lnTo>
                    <a:pt x="987" y="1201"/>
                  </a:lnTo>
                  <a:lnTo>
                    <a:pt x="1005" y="1200"/>
                  </a:lnTo>
                  <a:lnTo>
                    <a:pt x="1019" y="1197"/>
                  </a:lnTo>
                  <a:lnTo>
                    <a:pt x="1019" y="1197"/>
                  </a:lnTo>
                  <a:lnTo>
                    <a:pt x="1036" y="1190"/>
                  </a:lnTo>
                  <a:lnTo>
                    <a:pt x="1054" y="1182"/>
                  </a:lnTo>
                  <a:lnTo>
                    <a:pt x="1054" y="1182"/>
                  </a:lnTo>
                  <a:lnTo>
                    <a:pt x="1052" y="1149"/>
                  </a:lnTo>
                  <a:lnTo>
                    <a:pt x="1052" y="1149"/>
                  </a:lnTo>
                  <a:lnTo>
                    <a:pt x="1039" y="1165"/>
                  </a:lnTo>
                  <a:lnTo>
                    <a:pt x="1030" y="1177"/>
                  </a:lnTo>
                  <a:lnTo>
                    <a:pt x="1030" y="1177"/>
                  </a:lnTo>
                  <a:lnTo>
                    <a:pt x="1026" y="1180"/>
                  </a:lnTo>
                  <a:lnTo>
                    <a:pt x="1020" y="1183"/>
                  </a:lnTo>
                  <a:lnTo>
                    <a:pt x="1005" y="1189"/>
                  </a:lnTo>
                  <a:lnTo>
                    <a:pt x="990" y="1194"/>
                  </a:lnTo>
                  <a:lnTo>
                    <a:pt x="977" y="1197"/>
                  </a:lnTo>
                  <a:lnTo>
                    <a:pt x="977" y="1197"/>
                  </a:lnTo>
                  <a:lnTo>
                    <a:pt x="967" y="1197"/>
                  </a:lnTo>
                  <a:lnTo>
                    <a:pt x="959" y="1199"/>
                  </a:lnTo>
                  <a:lnTo>
                    <a:pt x="943" y="1199"/>
                  </a:lnTo>
                  <a:lnTo>
                    <a:pt x="943" y="1209"/>
                  </a:lnTo>
                  <a:close/>
                  <a:moveTo>
                    <a:pt x="945" y="1229"/>
                  </a:moveTo>
                  <a:lnTo>
                    <a:pt x="945" y="1229"/>
                  </a:lnTo>
                  <a:lnTo>
                    <a:pt x="960" y="1225"/>
                  </a:lnTo>
                  <a:lnTo>
                    <a:pt x="972" y="1225"/>
                  </a:lnTo>
                  <a:lnTo>
                    <a:pt x="997" y="1225"/>
                  </a:lnTo>
                  <a:lnTo>
                    <a:pt x="997" y="1225"/>
                  </a:lnTo>
                  <a:lnTo>
                    <a:pt x="1004" y="1223"/>
                  </a:lnTo>
                  <a:lnTo>
                    <a:pt x="1005" y="1223"/>
                  </a:lnTo>
                  <a:lnTo>
                    <a:pt x="1006" y="1222"/>
                  </a:lnTo>
                  <a:lnTo>
                    <a:pt x="1006" y="1219"/>
                  </a:lnTo>
                  <a:lnTo>
                    <a:pt x="1007" y="1215"/>
                  </a:lnTo>
                  <a:lnTo>
                    <a:pt x="1007" y="1215"/>
                  </a:lnTo>
                  <a:lnTo>
                    <a:pt x="1010" y="1213"/>
                  </a:lnTo>
                  <a:lnTo>
                    <a:pt x="1009" y="1212"/>
                  </a:lnTo>
                  <a:lnTo>
                    <a:pt x="1000" y="1214"/>
                  </a:lnTo>
                  <a:lnTo>
                    <a:pt x="1000" y="1214"/>
                  </a:lnTo>
                  <a:lnTo>
                    <a:pt x="991" y="1215"/>
                  </a:lnTo>
                  <a:lnTo>
                    <a:pt x="985" y="1216"/>
                  </a:lnTo>
                  <a:lnTo>
                    <a:pt x="979" y="1218"/>
                  </a:lnTo>
                  <a:lnTo>
                    <a:pt x="979" y="1218"/>
                  </a:lnTo>
                  <a:lnTo>
                    <a:pt x="967" y="1216"/>
                  </a:lnTo>
                  <a:lnTo>
                    <a:pt x="959" y="1218"/>
                  </a:lnTo>
                  <a:lnTo>
                    <a:pt x="959" y="1218"/>
                  </a:lnTo>
                  <a:lnTo>
                    <a:pt x="953" y="1220"/>
                  </a:lnTo>
                  <a:lnTo>
                    <a:pt x="945" y="1223"/>
                  </a:lnTo>
                  <a:lnTo>
                    <a:pt x="945" y="1229"/>
                  </a:lnTo>
                  <a:close/>
                  <a:moveTo>
                    <a:pt x="1055" y="1196"/>
                  </a:moveTo>
                  <a:lnTo>
                    <a:pt x="1055" y="1196"/>
                  </a:lnTo>
                  <a:lnTo>
                    <a:pt x="1043" y="1199"/>
                  </a:lnTo>
                  <a:lnTo>
                    <a:pt x="1038" y="1201"/>
                  </a:lnTo>
                  <a:lnTo>
                    <a:pt x="1035" y="1204"/>
                  </a:lnTo>
                  <a:lnTo>
                    <a:pt x="1035" y="1204"/>
                  </a:lnTo>
                  <a:lnTo>
                    <a:pt x="1029" y="1213"/>
                  </a:lnTo>
                  <a:lnTo>
                    <a:pt x="1024" y="1219"/>
                  </a:lnTo>
                  <a:lnTo>
                    <a:pt x="1024" y="1219"/>
                  </a:lnTo>
                  <a:lnTo>
                    <a:pt x="1020" y="1223"/>
                  </a:lnTo>
                  <a:lnTo>
                    <a:pt x="1016" y="1228"/>
                  </a:lnTo>
                  <a:lnTo>
                    <a:pt x="1016" y="1228"/>
                  </a:lnTo>
                  <a:lnTo>
                    <a:pt x="997" y="1242"/>
                  </a:lnTo>
                  <a:lnTo>
                    <a:pt x="997" y="1242"/>
                  </a:lnTo>
                  <a:lnTo>
                    <a:pt x="996" y="1242"/>
                  </a:lnTo>
                  <a:lnTo>
                    <a:pt x="992" y="1242"/>
                  </a:lnTo>
                  <a:lnTo>
                    <a:pt x="984" y="1239"/>
                  </a:lnTo>
                  <a:lnTo>
                    <a:pt x="975" y="1237"/>
                  </a:lnTo>
                  <a:lnTo>
                    <a:pt x="972" y="1235"/>
                  </a:lnTo>
                  <a:lnTo>
                    <a:pt x="972" y="1235"/>
                  </a:lnTo>
                  <a:lnTo>
                    <a:pt x="961" y="1234"/>
                  </a:lnTo>
                  <a:lnTo>
                    <a:pt x="955" y="1235"/>
                  </a:lnTo>
                  <a:lnTo>
                    <a:pt x="953" y="1235"/>
                  </a:lnTo>
                  <a:lnTo>
                    <a:pt x="952" y="1238"/>
                  </a:lnTo>
                  <a:lnTo>
                    <a:pt x="952" y="1238"/>
                  </a:lnTo>
                  <a:lnTo>
                    <a:pt x="952" y="1239"/>
                  </a:lnTo>
                  <a:lnTo>
                    <a:pt x="953" y="1241"/>
                  </a:lnTo>
                  <a:lnTo>
                    <a:pt x="958" y="1245"/>
                  </a:lnTo>
                  <a:lnTo>
                    <a:pt x="965" y="1250"/>
                  </a:lnTo>
                  <a:lnTo>
                    <a:pt x="965" y="1250"/>
                  </a:lnTo>
                  <a:lnTo>
                    <a:pt x="977" y="1251"/>
                  </a:lnTo>
                  <a:lnTo>
                    <a:pt x="985" y="1252"/>
                  </a:lnTo>
                  <a:lnTo>
                    <a:pt x="988" y="1253"/>
                  </a:lnTo>
                  <a:lnTo>
                    <a:pt x="990" y="1253"/>
                  </a:lnTo>
                  <a:lnTo>
                    <a:pt x="990" y="1253"/>
                  </a:lnTo>
                  <a:lnTo>
                    <a:pt x="990" y="1258"/>
                  </a:lnTo>
                  <a:lnTo>
                    <a:pt x="987" y="1261"/>
                  </a:lnTo>
                  <a:lnTo>
                    <a:pt x="987" y="1261"/>
                  </a:lnTo>
                  <a:lnTo>
                    <a:pt x="985" y="1263"/>
                  </a:lnTo>
                  <a:lnTo>
                    <a:pt x="979" y="1265"/>
                  </a:lnTo>
                  <a:lnTo>
                    <a:pt x="972" y="1269"/>
                  </a:lnTo>
                  <a:lnTo>
                    <a:pt x="972" y="1269"/>
                  </a:lnTo>
                  <a:lnTo>
                    <a:pt x="966" y="1265"/>
                  </a:lnTo>
                  <a:lnTo>
                    <a:pt x="960" y="1261"/>
                  </a:lnTo>
                  <a:lnTo>
                    <a:pt x="960" y="1261"/>
                  </a:lnTo>
                  <a:lnTo>
                    <a:pt x="960" y="1261"/>
                  </a:lnTo>
                  <a:lnTo>
                    <a:pt x="959" y="1263"/>
                  </a:lnTo>
                  <a:lnTo>
                    <a:pt x="959" y="1270"/>
                  </a:lnTo>
                  <a:lnTo>
                    <a:pt x="961" y="1276"/>
                  </a:lnTo>
                  <a:lnTo>
                    <a:pt x="962" y="1278"/>
                  </a:lnTo>
                  <a:lnTo>
                    <a:pt x="965" y="1279"/>
                  </a:lnTo>
                  <a:lnTo>
                    <a:pt x="965" y="1279"/>
                  </a:lnTo>
                  <a:lnTo>
                    <a:pt x="979" y="1279"/>
                  </a:lnTo>
                  <a:lnTo>
                    <a:pt x="986" y="1277"/>
                  </a:lnTo>
                  <a:lnTo>
                    <a:pt x="992" y="1276"/>
                  </a:lnTo>
                  <a:lnTo>
                    <a:pt x="992" y="1276"/>
                  </a:lnTo>
                  <a:lnTo>
                    <a:pt x="996" y="1270"/>
                  </a:lnTo>
                  <a:lnTo>
                    <a:pt x="1000" y="1260"/>
                  </a:lnTo>
                  <a:lnTo>
                    <a:pt x="1006" y="1252"/>
                  </a:lnTo>
                  <a:lnTo>
                    <a:pt x="1010" y="1246"/>
                  </a:lnTo>
                  <a:lnTo>
                    <a:pt x="1010" y="1246"/>
                  </a:lnTo>
                  <a:lnTo>
                    <a:pt x="1028" y="1229"/>
                  </a:lnTo>
                  <a:lnTo>
                    <a:pt x="1043" y="1215"/>
                  </a:lnTo>
                  <a:lnTo>
                    <a:pt x="1055" y="1209"/>
                  </a:lnTo>
                  <a:lnTo>
                    <a:pt x="1055" y="1208"/>
                  </a:lnTo>
                  <a:lnTo>
                    <a:pt x="1055" y="1208"/>
                  </a:lnTo>
                  <a:lnTo>
                    <a:pt x="1055" y="1196"/>
                  </a:lnTo>
                  <a:lnTo>
                    <a:pt x="1055" y="1196"/>
                  </a:lnTo>
                  <a:close/>
                  <a:moveTo>
                    <a:pt x="1055" y="1227"/>
                  </a:moveTo>
                  <a:lnTo>
                    <a:pt x="1055" y="1227"/>
                  </a:lnTo>
                  <a:lnTo>
                    <a:pt x="1051" y="1229"/>
                  </a:lnTo>
                  <a:lnTo>
                    <a:pt x="1048" y="1232"/>
                  </a:lnTo>
                  <a:lnTo>
                    <a:pt x="1044" y="1235"/>
                  </a:lnTo>
                  <a:lnTo>
                    <a:pt x="1043" y="1239"/>
                  </a:lnTo>
                  <a:lnTo>
                    <a:pt x="1043" y="1239"/>
                  </a:lnTo>
                  <a:lnTo>
                    <a:pt x="1039" y="1247"/>
                  </a:lnTo>
                  <a:lnTo>
                    <a:pt x="1035" y="1254"/>
                  </a:lnTo>
                  <a:lnTo>
                    <a:pt x="1030" y="1260"/>
                  </a:lnTo>
                  <a:lnTo>
                    <a:pt x="1026" y="1266"/>
                  </a:lnTo>
                  <a:lnTo>
                    <a:pt x="1026" y="1266"/>
                  </a:lnTo>
                  <a:lnTo>
                    <a:pt x="1023" y="1272"/>
                  </a:lnTo>
                  <a:lnTo>
                    <a:pt x="1018" y="1277"/>
                  </a:lnTo>
                  <a:lnTo>
                    <a:pt x="1007" y="1286"/>
                  </a:lnTo>
                  <a:lnTo>
                    <a:pt x="1007" y="1286"/>
                  </a:lnTo>
                  <a:lnTo>
                    <a:pt x="1001" y="1290"/>
                  </a:lnTo>
                  <a:lnTo>
                    <a:pt x="993" y="1292"/>
                  </a:lnTo>
                  <a:lnTo>
                    <a:pt x="985" y="1294"/>
                  </a:lnTo>
                  <a:lnTo>
                    <a:pt x="980" y="1294"/>
                  </a:lnTo>
                  <a:lnTo>
                    <a:pt x="980" y="1294"/>
                  </a:lnTo>
                  <a:lnTo>
                    <a:pt x="972" y="1291"/>
                  </a:lnTo>
                  <a:lnTo>
                    <a:pt x="959" y="1286"/>
                  </a:lnTo>
                  <a:lnTo>
                    <a:pt x="959" y="1286"/>
                  </a:lnTo>
                  <a:lnTo>
                    <a:pt x="950" y="1284"/>
                  </a:lnTo>
                  <a:lnTo>
                    <a:pt x="950" y="1284"/>
                  </a:lnTo>
                  <a:lnTo>
                    <a:pt x="954" y="1309"/>
                  </a:lnTo>
                  <a:lnTo>
                    <a:pt x="954" y="1309"/>
                  </a:lnTo>
                  <a:lnTo>
                    <a:pt x="960" y="1309"/>
                  </a:lnTo>
                  <a:lnTo>
                    <a:pt x="960" y="1309"/>
                  </a:lnTo>
                  <a:lnTo>
                    <a:pt x="980" y="1305"/>
                  </a:lnTo>
                  <a:lnTo>
                    <a:pt x="992" y="1303"/>
                  </a:lnTo>
                  <a:lnTo>
                    <a:pt x="1000" y="1301"/>
                  </a:lnTo>
                  <a:lnTo>
                    <a:pt x="1000" y="1301"/>
                  </a:lnTo>
                  <a:lnTo>
                    <a:pt x="1009" y="1297"/>
                  </a:lnTo>
                  <a:lnTo>
                    <a:pt x="1019" y="1292"/>
                  </a:lnTo>
                  <a:lnTo>
                    <a:pt x="1028" y="1286"/>
                  </a:lnTo>
                  <a:lnTo>
                    <a:pt x="1031" y="1284"/>
                  </a:lnTo>
                  <a:lnTo>
                    <a:pt x="1033" y="1280"/>
                  </a:lnTo>
                  <a:lnTo>
                    <a:pt x="1033" y="1280"/>
                  </a:lnTo>
                  <a:lnTo>
                    <a:pt x="1039" y="1267"/>
                  </a:lnTo>
                  <a:lnTo>
                    <a:pt x="1043" y="1261"/>
                  </a:lnTo>
                  <a:lnTo>
                    <a:pt x="1044" y="1260"/>
                  </a:lnTo>
                  <a:lnTo>
                    <a:pt x="1047" y="1259"/>
                  </a:lnTo>
                  <a:lnTo>
                    <a:pt x="1047" y="1259"/>
                  </a:lnTo>
                  <a:lnTo>
                    <a:pt x="1055" y="1256"/>
                  </a:lnTo>
                  <a:lnTo>
                    <a:pt x="1055" y="1227"/>
                  </a:lnTo>
                  <a:close/>
                  <a:moveTo>
                    <a:pt x="1054" y="1286"/>
                  </a:moveTo>
                  <a:lnTo>
                    <a:pt x="1054" y="1286"/>
                  </a:lnTo>
                  <a:lnTo>
                    <a:pt x="1048" y="1289"/>
                  </a:lnTo>
                  <a:lnTo>
                    <a:pt x="1043" y="1292"/>
                  </a:lnTo>
                  <a:lnTo>
                    <a:pt x="1043" y="1292"/>
                  </a:lnTo>
                  <a:lnTo>
                    <a:pt x="1037" y="1295"/>
                  </a:lnTo>
                  <a:lnTo>
                    <a:pt x="1031" y="1296"/>
                  </a:lnTo>
                  <a:lnTo>
                    <a:pt x="1025" y="1297"/>
                  </a:lnTo>
                  <a:lnTo>
                    <a:pt x="1017" y="1303"/>
                  </a:lnTo>
                  <a:lnTo>
                    <a:pt x="1017" y="1303"/>
                  </a:lnTo>
                  <a:lnTo>
                    <a:pt x="1004" y="1314"/>
                  </a:lnTo>
                  <a:lnTo>
                    <a:pt x="998" y="1317"/>
                  </a:lnTo>
                  <a:lnTo>
                    <a:pt x="990" y="1320"/>
                  </a:lnTo>
                  <a:lnTo>
                    <a:pt x="990" y="1320"/>
                  </a:lnTo>
                  <a:lnTo>
                    <a:pt x="973" y="1323"/>
                  </a:lnTo>
                  <a:lnTo>
                    <a:pt x="958" y="1328"/>
                  </a:lnTo>
                  <a:lnTo>
                    <a:pt x="958" y="1328"/>
                  </a:lnTo>
                  <a:lnTo>
                    <a:pt x="959" y="1339"/>
                  </a:lnTo>
                  <a:lnTo>
                    <a:pt x="959" y="1339"/>
                  </a:lnTo>
                  <a:lnTo>
                    <a:pt x="977" y="1336"/>
                  </a:lnTo>
                  <a:lnTo>
                    <a:pt x="990" y="1334"/>
                  </a:lnTo>
                  <a:lnTo>
                    <a:pt x="990" y="1334"/>
                  </a:lnTo>
                  <a:lnTo>
                    <a:pt x="997" y="1330"/>
                  </a:lnTo>
                  <a:lnTo>
                    <a:pt x="1006" y="1326"/>
                  </a:lnTo>
                  <a:lnTo>
                    <a:pt x="1020" y="1317"/>
                  </a:lnTo>
                  <a:lnTo>
                    <a:pt x="1020" y="1317"/>
                  </a:lnTo>
                  <a:lnTo>
                    <a:pt x="1035" y="1311"/>
                  </a:lnTo>
                  <a:lnTo>
                    <a:pt x="1051" y="1307"/>
                  </a:lnTo>
                  <a:lnTo>
                    <a:pt x="1054" y="1307"/>
                  </a:lnTo>
                  <a:lnTo>
                    <a:pt x="1054" y="1307"/>
                  </a:lnTo>
                  <a:lnTo>
                    <a:pt x="1054" y="1286"/>
                  </a:lnTo>
                  <a:lnTo>
                    <a:pt x="1054" y="1286"/>
                  </a:lnTo>
                  <a:close/>
                  <a:moveTo>
                    <a:pt x="1024" y="1340"/>
                  </a:moveTo>
                  <a:lnTo>
                    <a:pt x="1024" y="1340"/>
                  </a:lnTo>
                  <a:lnTo>
                    <a:pt x="1035" y="1339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19" y="1361"/>
                  </a:lnTo>
                  <a:lnTo>
                    <a:pt x="1019" y="1361"/>
                  </a:lnTo>
                  <a:lnTo>
                    <a:pt x="1011" y="1365"/>
                  </a:lnTo>
                  <a:lnTo>
                    <a:pt x="1006" y="1367"/>
                  </a:lnTo>
                  <a:lnTo>
                    <a:pt x="1006" y="1368"/>
                  </a:lnTo>
                  <a:lnTo>
                    <a:pt x="1007" y="1368"/>
                  </a:lnTo>
                  <a:lnTo>
                    <a:pt x="1007" y="1368"/>
                  </a:lnTo>
                  <a:lnTo>
                    <a:pt x="1028" y="1367"/>
                  </a:lnTo>
                  <a:lnTo>
                    <a:pt x="1039" y="1366"/>
                  </a:lnTo>
                  <a:lnTo>
                    <a:pt x="1050" y="1364"/>
                  </a:lnTo>
                  <a:lnTo>
                    <a:pt x="1055" y="1361"/>
                  </a:lnTo>
                  <a:lnTo>
                    <a:pt x="1055" y="1361"/>
                  </a:lnTo>
                  <a:lnTo>
                    <a:pt x="1054" y="1334"/>
                  </a:lnTo>
                  <a:lnTo>
                    <a:pt x="1054" y="1334"/>
                  </a:lnTo>
                  <a:lnTo>
                    <a:pt x="1050" y="1328"/>
                  </a:lnTo>
                  <a:lnTo>
                    <a:pt x="1054" y="1327"/>
                  </a:lnTo>
                  <a:lnTo>
                    <a:pt x="1054" y="1321"/>
                  </a:lnTo>
                  <a:lnTo>
                    <a:pt x="1054" y="1317"/>
                  </a:lnTo>
                  <a:lnTo>
                    <a:pt x="1054" y="1317"/>
                  </a:lnTo>
                  <a:lnTo>
                    <a:pt x="1047" y="1321"/>
                  </a:lnTo>
                  <a:lnTo>
                    <a:pt x="1039" y="1324"/>
                  </a:lnTo>
                  <a:lnTo>
                    <a:pt x="1033" y="1328"/>
                  </a:lnTo>
                  <a:lnTo>
                    <a:pt x="1026" y="1333"/>
                  </a:lnTo>
                  <a:lnTo>
                    <a:pt x="1026" y="1333"/>
                  </a:lnTo>
                  <a:lnTo>
                    <a:pt x="1019" y="1336"/>
                  </a:lnTo>
                  <a:lnTo>
                    <a:pt x="1013" y="1340"/>
                  </a:lnTo>
                  <a:lnTo>
                    <a:pt x="1000" y="1343"/>
                  </a:lnTo>
                  <a:lnTo>
                    <a:pt x="1000" y="1343"/>
                  </a:lnTo>
                  <a:lnTo>
                    <a:pt x="990" y="1346"/>
                  </a:lnTo>
                  <a:lnTo>
                    <a:pt x="979" y="1347"/>
                  </a:lnTo>
                  <a:lnTo>
                    <a:pt x="979" y="1347"/>
                  </a:lnTo>
                  <a:lnTo>
                    <a:pt x="960" y="1347"/>
                  </a:lnTo>
                  <a:lnTo>
                    <a:pt x="960" y="1347"/>
                  </a:lnTo>
                  <a:lnTo>
                    <a:pt x="965" y="1389"/>
                  </a:lnTo>
                  <a:lnTo>
                    <a:pt x="965" y="1389"/>
                  </a:lnTo>
                  <a:lnTo>
                    <a:pt x="967" y="1415"/>
                  </a:lnTo>
                  <a:lnTo>
                    <a:pt x="967" y="1415"/>
                  </a:lnTo>
                  <a:lnTo>
                    <a:pt x="973" y="1409"/>
                  </a:lnTo>
                  <a:lnTo>
                    <a:pt x="978" y="1405"/>
                  </a:lnTo>
                  <a:lnTo>
                    <a:pt x="983" y="1403"/>
                  </a:lnTo>
                  <a:lnTo>
                    <a:pt x="983" y="1403"/>
                  </a:lnTo>
                  <a:lnTo>
                    <a:pt x="992" y="1399"/>
                  </a:lnTo>
                  <a:lnTo>
                    <a:pt x="999" y="1397"/>
                  </a:lnTo>
                  <a:lnTo>
                    <a:pt x="1004" y="1395"/>
                  </a:lnTo>
                  <a:lnTo>
                    <a:pt x="1007" y="1395"/>
                  </a:lnTo>
                  <a:lnTo>
                    <a:pt x="1007" y="1395"/>
                  </a:lnTo>
                  <a:lnTo>
                    <a:pt x="1028" y="1395"/>
                  </a:lnTo>
                  <a:lnTo>
                    <a:pt x="1044" y="1395"/>
                  </a:lnTo>
                  <a:lnTo>
                    <a:pt x="1044" y="1395"/>
                  </a:lnTo>
                  <a:lnTo>
                    <a:pt x="1056" y="1399"/>
                  </a:lnTo>
                  <a:lnTo>
                    <a:pt x="1056" y="1385"/>
                  </a:lnTo>
                  <a:lnTo>
                    <a:pt x="1056" y="1385"/>
                  </a:lnTo>
                  <a:lnTo>
                    <a:pt x="1051" y="1384"/>
                  </a:lnTo>
                  <a:lnTo>
                    <a:pt x="1051" y="1384"/>
                  </a:lnTo>
                  <a:lnTo>
                    <a:pt x="1050" y="1384"/>
                  </a:lnTo>
                  <a:lnTo>
                    <a:pt x="1049" y="1384"/>
                  </a:lnTo>
                  <a:lnTo>
                    <a:pt x="1048" y="1385"/>
                  </a:lnTo>
                  <a:lnTo>
                    <a:pt x="1043" y="1385"/>
                  </a:lnTo>
                  <a:lnTo>
                    <a:pt x="1043" y="1385"/>
                  </a:lnTo>
                  <a:lnTo>
                    <a:pt x="1028" y="1385"/>
                  </a:lnTo>
                  <a:lnTo>
                    <a:pt x="1017" y="1385"/>
                  </a:lnTo>
                  <a:lnTo>
                    <a:pt x="1017" y="1385"/>
                  </a:lnTo>
                  <a:lnTo>
                    <a:pt x="1013" y="1385"/>
                  </a:lnTo>
                  <a:lnTo>
                    <a:pt x="1011" y="1385"/>
                  </a:lnTo>
                  <a:lnTo>
                    <a:pt x="1011" y="1385"/>
                  </a:lnTo>
                  <a:lnTo>
                    <a:pt x="999" y="1384"/>
                  </a:lnTo>
                  <a:lnTo>
                    <a:pt x="992" y="1383"/>
                  </a:lnTo>
                  <a:lnTo>
                    <a:pt x="987" y="1384"/>
                  </a:lnTo>
                  <a:lnTo>
                    <a:pt x="987" y="1384"/>
                  </a:lnTo>
                  <a:lnTo>
                    <a:pt x="986" y="1385"/>
                  </a:lnTo>
                  <a:lnTo>
                    <a:pt x="983" y="1387"/>
                  </a:lnTo>
                  <a:lnTo>
                    <a:pt x="980" y="1387"/>
                  </a:lnTo>
                  <a:lnTo>
                    <a:pt x="979" y="1387"/>
                  </a:lnTo>
                  <a:lnTo>
                    <a:pt x="979" y="1385"/>
                  </a:lnTo>
                  <a:lnTo>
                    <a:pt x="979" y="1385"/>
                  </a:lnTo>
                  <a:lnTo>
                    <a:pt x="980" y="1380"/>
                  </a:lnTo>
                  <a:lnTo>
                    <a:pt x="981" y="1374"/>
                  </a:lnTo>
                  <a:lnTo>
                    <a:pt x="984" y="1370"/>
                  </a:lnTo>
                  <a:lnTo>
                    <a:pt x="986" y="1368"/>
                  </a:lnTo>
                  <a:lnTo>
                    <a:pt x="990" y="1367"/>
                  </a:lnTo>
                  <a:lnTo>
                    <a:pt x="990" y="1367"/>
                  </a:lnTo>
                  <a:lnTo>
                    <a:pt x="1001" y="1364"/>
                  </a:lnTo>
                  <a:lnTo>
                    <a:pt x="1005" y="1362"/>
                  </a:lnTo>
                  <a:lnTo>
                    <a:pt x="1010" y="1358"/>
                  </a:lnTo>
                  <a:lnTo>
                    <a:pt x="1010" y="1358"/>
                  </a:lnTo>
                  <a:lnTo>
                    <a:pt x="1013" y="1352"/>
                  </a:lnTo>
                  <a:lnTo>
                    <a:pt x="1016" y="1347"/>
                  </a:lnTo>
                  <a:lnTo>
                    <a:pt x="1019" y="1342"/>
                  </a:lnTo>
                  <a:lnTo>
                    <a:pt x="1022" y="1341"/>
                  </a:lnTo>
                  <a:lnTo>
                    <a:pt x="1024" y="1340"/>
                  </a:lnTo>
                  <a:lnTo>
                    <a:pt x="1024" y="1340"/>
                  </a:lnTo>
                  <a:close/>
                  <a:moveTo>
                    <a:pt x="1057" y="1410"/>
                  </a:moveTo>
                  <a:lnTo>
                    <a:pt x="1057" y="1410"/>
                  </a:lnTo>
                  <a:lnTo>
                    <a:pt x="1054" y="1411"/>
                  </a:lnTo>
                  <a:lnTo>
                    <a:pt x="1054" y="1411"/>
                  </a:lnTo>
                  <a:lnTo>
                    <a:pt x="1037" y="1418"/>
                  </a:lnTo>
                  <a:lnTo>
                    <a:pt x="1026" y="1423"/>
                  </a:lnTo>
                  <a:lnTo>
                    <a:pt x="1026" y="1423"/>
                  </a:lnTo>
                  <a:lnTo>
                    <a:pt x="1023" y="1423"/>
                  </a:lnTo>
                  <a:lnTo>
                    <a:pt x="1019" y="1422"/>
                  </a:lnTo>
                  <a:lnTo>
                    <a:pt x="1015" y="1421"/>
                  </a:lnTo>
                  <a:lnTo>
                    <a:pt x="1010" y="1420"/>
                  </a:lnTo>
                  <a:lnTo>
                    <a:pt x="1010" y="1420"/>
                  </a:lnTo>
                  <a:lnTo>
                    <a:pt x="1003" y="1420"/>
                  </a:lnTo>
                  <a:lnTo>
                    <a:pt x="998" y="1421"/>
                  </a:lnTo>
                  <a:lnTo>
                    <a:pt x="993" y="1423"/>
                  </a:lnTo>
                  <a:lnTo>
                    <a:pt x="993" y="1423"/>
                  </a:lnTo>
                  <a:lnTo>
                    <a:pt x="985" y="1429"/>
                  </a:lnTo>
                  <a:lnTo>
                    <a:pt x="981" y="1431"/>
                  </a:lnTo>
                  <a:lnTo>
                    <a:pt x="977" y="1433"/>
                  </a:lnTo>
                  <a:lnTo>
                    <a:pt x="977" y="1433"/>
                  </a:lnTo>
                  <a:lnTo>
                    <a:pt x="973" y="1433"/>
                  </a:lnTo>
                  <a:lnTo>
                    <a:pt x="968" y="1431"/>
                  </a:lnTo>
                  <a:lnTo>
                    <a:pt x="968" y="1431"/>
                  </a:lnTo>
                  <a:lnTo>
                    <a:pt x="971" y="1454"/>
                  </a:lnTo>
                  <a:lnTo>
                    <a:pt x="971" y="1454"/>
                  </a:lnTo>
                  <a:lnTo>
                    <a:pt x="984" y="1448"/>
                  </a:lnTo>
                  <a:lnTo>
                    <a:pt x="991" y="1446"/>
                  </a:lnTo>
                  <a:lnTo>
                    <a:pt x="997" y="1443"/>
                  </a:lnTo>
                  <a:lnTo>
                    <a:pt x="997" y="1443"/>
                  </a:lnTo>
                  <a:lnTo>
                    <a:pt x="1007" y="1442"/>
                  </a:lnTo>
                  <a:lnTo>
                    <a:pt x="1017" y="1442"/>
                  </a:lnTo>
                  <a:lnTo>
                    <a:pt x="1017" y="1442"/>
                  </a:lnTo>
                  <a:lnTo>
                    <a:pt x="1023" y="1442"/>
                  </a:lnTo>
                  <a:lnTo>
                    <a:pt x="1028" y="1441"/>
                  </a:lnTo>
                  <a:lnTo>
                    <a:pt x="1033" y="1439"/>
                  </a:lnTo>
                  <a:lnTo>
                    <a:pt x="1033" y="1439"/>
                  </a:lnTo>
                  <a:lnTo>
                    <a:pt x="1041" y="1431"/>
                  </a:lnTo>
                  <a:lnTo>
                    <a:pt x="1045" y="1427"/>
                  </a:lnTo>
                  <a:lnTo>
                    <a:pt x="1048" y="1425"/>
                  </a:lnTo>
                  <a:lnTo>
                    <a:pt x="1048" y="1425"/>
                  </a:lnTo>
                  <a:lnTo>
                    <a:pt x="1052" y="1424"/>
                  </a:lnTo>
                  <a:lnTo>
                    <a:pt x="1055" y="1423"/>
                  </a:lnTo>
                  <a:lnTo>
                    <a:pt x="1057" y="1423"/>
                  </a:lnTo>
                  <a:lnTo>
                    <a:pt x="1057" y="1410"/>
                  </a:lnTo>
                  <a:close/>
                  <a:moveTo>
                    <a:pt x="1060" y="1459"/>
                  </a:moveTo>
                  <a:lnTo>
                    <a:pt x="1058" y="1459"/>
                  </a:lnTo>
                  <a:lnTo>
                    <a:pt x="1058" y="1459"/>
                  </a:lnTo>
                  <a:lnTo>
                    <a:pt x="1051" y="1460"/>
                  </a:lnTo>
                  <a:lnTo>
                    <a:pt x="1044" y="1461"/>
                  </a:lnTo>
                  <a:lnTo>
                    <a:pt x="1038" y="1462"/>
                  </a:lnTo>
                  <a:lnTo>
                    <a:pt x="1033" y="1462"/>
                  </a:lnTo>
                  <a:lnTo>
                    <a:pt x="1033" y="1462"/>
                  </a:lnTo>
                  <a:lnTo>
                    <a:pt x="1023" y="1460"/>
                  </a:lnTo>
                  <a:lnTo>
                    <a:pt x="1010" y="1459"/>
                  </a:lnTo>
                  <a:lnTo>
                    <a:pt x="1010" y="1459"/>
                  </a:lnTo>
                  <a:lnTo>
                    <a:pt x="998" y="1456"/>
                  </a:lnTo>
                  <a:lnTo>
                    <a:pt x="994" y="1455"/>
                  </a:lnTo>
                  <a:lnTo>
                    <a:pt x="990" y="1456"/>
                  </a:lnTo>
                  <a:lnTo>
                    <a:pt x="990" y="1456"/>
                  </a:lnTo>
                  <a:lnTo>
                    <a:pt x="986" y="1458"/>
                  </a:lnTo>
                  <a:lnTo>
                    <a:pt x="983" y="1459"/>
                  </a:lnTo>
                  <a:lnTo>
                    <a:pt x="980" y="1460"/>
                  </a:lnTo>
                  <a:lnTo>
                    <a:pt x="977" y="1462"/>
                  </a:lnTo>
                  <a:lnTo>
                    <a:pt x="977" y="1462"/>
                  </a:lnTo>
                  <a:lnTo>
                    <a:pt x="972" y="1467"/>
                  </a:lnTo>
                  <a:lnTo>
                    <a:pt x="974" y="1482"/>
                  </a:lnTo>
                  <a:lnTo>
                    <a:pt x="974" y="1482"/>
                  </a:lnTo>
                  <a:lnTo>
                    <a:pt x="983" y="1479"/>
                  </a:lnTo>
                  <a:lnTo>
                    <a:pt x="990" y="1477"/>
                  </a:lnTo>
                  <a:lnTo>
                    <a:pt x="990" y="1477"/>
                  </a:lnTo>
                  <a:lnTo>
                    <a:pt x="1004" y="1474"/>
                  </a:lnTo>
                  <a:lnTo>
                    <a:pt x="1004" y="1474"/>
                  </a:lnTo>
                  <a:lnTo>
                    <a:pt x="1019" y="1474"/>
                  </a:lnTo>
                  <a:lnTo>
                    <a:pt x="1030" y="1474"/>
                  </a:lnTo>
                  <a:lnTo>
                    <a:pt x="1030" y="1474"/>
                  </a:lnTo>
                  <a:lnTo>
                    <a:pt x="1037" y="1474"/>
                  </a:lnTo>
                  <a:lnTo>
                    <a:pt x="1042" y="1474"/>
                  </a:lnTo>
                  <a:lnTo>
                    <a:pt x="1047" y="1473"/>
                  </a:lnTo>
                  <a:lnTo>
                    <a:pt x="1047" y="1473"/>
                  </a:lnTo>
                  <a:lnTo>
                    <a:pt x="1049" y="1472"/>
                  </a:lnTo>
                  <a:lnTo>
                    <a:pt x="1051" y="1469"/>
                  </a:lnTo>
                  <a:lnTo>
                    <a:pt x="1054" y="1468"/>
                  </a:lnTo>
                  <a:lnTo>
                    <a:pt x="1057" y="1467"/>
                  </a:lnTo>
                  <a:lnTo>
                    <a:pt x="1057" y="1467"/>
                  </a:lnTo>
                  <a:lnTo>
                    <a:pt x="1060" y="1467"/>
                  </a:lnTo>
                  <a:lnTo>
                    <a:pt x="1060" y="1459"/>
                  </a:lnTo>
                  <a:close/>
                  <a:moveTo>
                    <a:pt x="1032" y="1560"/>
                  </a:moveTo>
                  <a:lnTo>
                    <a:pt x="1032" y="1560"/>
                  </a:lnTo>
                  <a:lnTo>
                    <a:pt x="1039" y="1560"/>
                  </a:lnTo>
                  <a:lnTo>
                    <a:pt x="1039" y="1560"/>
                  </a:lnTo>
                  <a:lnTo>
                    <a:pt x="1031" y="1559"/>
                  </a:lnTo>
                  <a:lnTo>
                    <a:pt x="1031" y="1559"/>
                  </a:lnTo>
                  <a:lnTo>
                    <a:pt x="1037" y="1560"/>
                  </a:lnTo>
                  <a:lnTo>
                    <a:pt x="1041" y="1560"/>
                  </a:lnTo>
                  <a:lnTo>
                    <a:pt x="1039" y="1560"/>
                  </a:lnTo>
                  <a:lnTo>
                    <a:pt x="1039" y="1560"/>
                  </a:lnTo>
                  <a:lnTo>
                    <a:pt x="1054" y="1561"/>
                  </a:lnTo>
                  <a:lnTo>
                    <a:pt x="1060" y="1561"/>
                  </a:lnTo>
                  <a:lnTo>
                    <a:pt x="1061" y="1561"/>
                  </a:lnTo>
                  <a:lnTo>
                    <a:pt x="1061" y="1561"/>
                  </a:lnTo>
                  <a:lnTo>
                    <a:pt x="1057" y="1559"/>
                  </a:lnTo>
                  <a:lnTo>
                    <a:pt x="1052" y="1555"/>
                  </a:lnTo>
                  <a:lnTo>
                    <a:pt x="1051" y="1554"/>
                  </a:lnTo>
                  <a:lnTo>
                    <a:pt x="1050" y="1551"/>
                  </a:lnTo>
                  <a:lnTo>
                    <a:pt x="1051" y="1550"/>
                  </a:lnTo>
                  <a:lnTo>
                    <a:pt x="1054" y="1550"/>
                  </a:lnTo>
                  <a:lnTo>
                    <a:pt x="1054" y="1550"/>
                  </a:lnTo>
                  <a:lnTo>
                    <a:pt x="1064" y="1548"/>
                  </a:lnTo>
                  <a:lnTo>
                    <a:pt x="1064" y="1548"/>
                  </a:lnTo>
                  <a:lnTo>
                    <a:pt x="1064" y="1532"/>
                  </a:lnTo>
                  <a:lnTo>
                    <a:pt x="1064" y="1532"/>
                  </a:lnTo>
                  <a:lnTo>
                    <a:pt x="1060" y="1530"/>
                  </a:lnTo>
                  <a:lnTo>
                    <a:pt x="1057" y="1528"/>
                  </a:lnTo>
                  <a:lnTo>
                    <a:pt x="1057" y="1528"/>
                  </a:lnTo>
                  <a:lnTo>
                    <a:pt x="1054" y="1524"/>
                  </a:lnTo>
                  <a:lnTo>
                    <a:pt x="1049" y="1519"/>
                  </a:lnTo>
                  <a:lnTo>
                    <a:pt x="1041" y="1513"/>
                  </a:lnTo>
                  <a:lnTo>
                    <a:pt x="1041" y="1513"/>
                  </a:lnTo>
                  <a:lnTo>
                    <a:pt x="1029" y="1506"/>
                  </a:lnTo>
                  <a:lnTo>
                    <a:pt x="1020" y="1500"/>
                  </a:lnTo>
                  <a:lnTo>
                    <a:pt x="1020" y="1500"/>
                  </a:lnTo>
                  <a:lnTo>
                    <a:pt x="1035" y="1500"/>
                  </a:lnTo>
                  <a:lnTo>
                    <a:pt x="1051" y="1500"/>
                  </a:lnTo>
                  <a:lnTo>
                    <a:pt x="1051" y="1500"/>
                  </a:lnTo>
                  <a:lnTo>
                    <a:pt x="1062" y="1499"/>
                  </a:lnTo>
                  <a:lnTo>
                    <a:pt x="1061" y="1487"/>
                  </a:lnTo>
                  <a:lnTo>
                    <a:pt x="1061" y="1487"/>
                  </a:lnTo>
                  <a:lnTo>
                    <a:pt x="1055" y="1487"/>
                  </a:lnTo>
                  <a:lnTo>
                    <a:pt x="1055" y="1487"/>
                  </a:lnTo>
                  <a:lnTo>
                    <a:pt x="1048" y="1490"/>
                  </a:lnTo>
                  <a:lnTo>
                    <a:pt x="1042" y="1492"/>
                  </a:lnTo>
                  <a:lnTo>
                    <a:pt x="1037" y="1494"/>
                  </a:lnTo>
                  <a:lnTo>
                    <a:pt x="1035" y="1494"/>
                  </a:lnTo>
                  <a:lnTo>
                    <a:pt x="1031" y="1493"/>
                  </a:lnTo>
                  <a:lnTo>
                    <a:pt x="1031" y="1493"/>
                  </a:lnTo>
                  <a:lnTo>
                    <a:pt x="1018" y="1488"/>
                  </a:lnTo>
                  <a:lnTo>
                    <a:pt x="1012" y="1487"/>
                  </a:lnTo>
                  <a:lnTo>
                    <a:pt x="1007" y="1487"/>
                  </a:lnTo>
                  <a:lnTo>
                    <a:pt x="1007" y="1487"/>
                  </a:lnTo>
                  <a:lnTo>
                    <a:pt x="999" y="1488"/>
                  </a:lnTo>
                  <a:lnTo>
                    <a:pt x="996" y="1490"/>
                  </a:lnTo>
                  <a:lnTo>
                    <a:pt x="992" y="1491"/>
                  </a:lnTo>
                  <a:lnTo>
                    <a:pt x="992" y="1491"/>
                  </a:lnTo>
                  <a:lnTo>
                    <a:pt x="984" y="1494"/>
                  </a:lnTo>
                  <a:lnTo>
                    <a:pt x="975" y="1497"/>
                  </a:lnTo>
                  <a:lnTo>
                    <a:pt x="975" y="1497"/>
                  </a:lnTo>
                  <a:lnTo>
                    <a:pt x="978" y="1512"/>
                  </a:lnTo>
                  <a:lnTo>
                    <a:pt x="978" y="1512"/>
                  </a:lnTo>
                  <a:lnTo>
                    <a:pt x="991" y="1506"/>
                  </a:lnTo>
                  <a:lnTo>
                    <a:pt x="1000" y="1503"/>
                  </a:lnTo>
                  <a:lnTo>
                    <a:pt x="1000" y="1503"/>
                  </a:lnTo>
                  <a:lnTo>
                    <a:pt x="1003" y="1501"/>
                  </a:lnTo>
                  <a:lnTo>
                    <a:pt x="1005" y="1500"/>
                  </a:lnTo>
                  <a:lnTo>
                    <a:pt x="1006" y="1500"/>
                  </a:lnTo>
                  <a:lnTo>
                    <a:pt x="1010" y="1504"/>
                  </a:lnTo>
                  <a:lnTo>
                    <a:pt x="1010" y="1504"/>
                  </a:lnTo>
                  <a:lnTo>
                    <a:pt x="1016" y="1511"/>
                  </a:lnTo>
                  <a:lnTo>
                    <a:pt x="1020" y="1517"/>
                  </a:lnTo>
                  <a:lnTo>
                    <a:pt x="1020" y="1517"/>
                  </a:lnTo>
                  <a:lnTo>
                    <a:pt x="1028" y="1524"/>
                  </a:lnTo>
                  <a:lnTo>
                    <a:pt x="1033" y="1528"/>
                  </a:lnTo>
                  <a:lnTo>
                    <a:pt x="1033" y="1528"/>
                  </a:lnTo>
                  <a:lnTo>
                    <a:pt x="1041" y="1532"/>
                  </a:lnTo>
                  <a:lnTo>
                    <a:pt x="1044" y="1535"/>
                  </a:lnTo>
                  <a:lnTo>
                    <a:pt x="1044" y="1535"/>
                  </a:lnTo>
                  <a:lnTo>
                    <a:pt x="1011" y="1528"/>
                  </a:lnTo>
                  <a:lnTo>
                    <a:pt x="1011" y="1528"/>
                  </a:lnTo>
                  <a:lnTo>
                    <a:pt x="994" y="1525"/>
                  </a:lnTo>
                  <a:lnTo>
                    <a:pt x="991" y="1525"/>
                  </a:lnTo>
                  <a:lnTo>
                    <a:pt x="991" y="1526"/>
                  </a:lnTo>
                  <a:lnTo>
                    <a:pt x="1000" y="1530"/>
                  </a:lnTo>
                  <a:lnTo>
                    <a:pt x="1000" y="1530"/>
                  </a:lnTo>
                  <a:lnTo>
                    <a:pt x="1024" y="1537"/>
                  </a:lnTo>
                  <a:lnTo>
                    <a:pt x="1031" y="1541"/>
                  </a:lnTo>
                  <a:lnTo>
                    <a:pt x="1031" y="1541"/>
                  </a:lnTo>
                  <a:lnTo>
                    <a:pt x="1038" y="1543"/>
                  </a:lnTo>
                  <a:lnTo>
                    <a:pt x="1038" y="1544"/>
                  </a:lnTo>
                  <a:lnTo>
                    <a:pt x="1038" y="1544"/>
                  </a:lnTo>
                  <a:lnTo>
                    <a:pt x="1033" y="1544"/>
                  </a:lnTo>
                  <a:lnTo>
                    <a:pt x="1033" y="1544"/>
                  </a:lnTo>
                  <a:lnTo>
                    <a:pt x="992" y="1541"/>
                  </a:lnTo>
                  <a:lnTo>
                    <a:pt x="992" y="1541"/>
                  </a:lnTo>
                  <a:lnTo>
                    <a:pt x="999" y="1545"/>
                  </a:lnTo>
                  <a:lnTo>
                    <a:pt x="1005" y="1549"/>
                  </a:lnTo>
                  <a:lnTo>
                    <a:pt x="1007" y="1551"/>
                  </a:lnTo>
                  <a:lnTo>
                    <a:pt x="1007" y="1551"/>
                  </a:lnTo>
                  <a:lnTo>
                    <a:pt x="1005" y="1554"/>
                  </a:lnTo>
                  <a:lnTo>
                    <a:pt x="1000" y="1556"/>
                  </a:lnTo>
                  <a:lnTo>
                    <a:pt x="992" y="1559"/>
                  </a:lnTo>
                  <a:lnTo>
                    <a:pt x="992" y="1559"/>
                  </a:lnTo>
                  <a:lnTo>
                    <a:pt x="974" y="1557"/>
                  </a:lnTo>
                  <a:lnTo>
                    <a:pt x="973" y="1561"/>
                  </a:lnTo>
                  <a:lnTo>
                    <a:pt x="973" y="1561"/>
                  </a:lnTo>
                  <a:lnTo>
                    <a:pt x="992" y="1566"/>
                  </a:lnTo>
                  <a:lnTo>
                    <a:pt x="1012" y="1569"/>
                  </a:lnTo>
                  <a:lnTo>
                    <a:pt x="1037" y="1572"/>
                  </a:lnTo>
                  <a:lnTo>
                    <a:pt x="1037" y="1572"/>
                  </a:lnTo>
                  <a:lnTo>
                    <a:pt x="1033" y="1569"/>
                  </a:lnTo>
                  <a:lnTo>
                    <a:pt x="1026" y="1566"/>
                  </a:lnTo>
                  <a:lnTo>
                    <a:pt x="1025" y="1563"/>
                  </a:lnTo>
                  <a:lnTo>
                    <a:pt x="1024" y="1562"/>
                  </a:lnTo>
                  <a:lnTo>
                    <a:pt x="1026" y="1561"/>
                  </a:lnTo>
                  <a:lnTo>
                    <a:pt x="1032" y="1560"/>
                  </a:lnTo>
                  <a:lnTo>
                    <a:pt x="1032" y="1560"/>
                  </a:lnTo>
                  <a:close/>
                  <a:moveTo>
                    <a:pt x="1204" y="1578"/>
                  </a:moveTo>
                  <a:lnTo>
                    <a:pt x="1204" y="1578"/>
                  </a:lnTo>
                  <a:lnTo>
                    <a:pt x="1196" y="1578"/>
                  </a:lnTo>
                  <a:lnTo>
                    <a:pt x="1189" y="1580"/>
                  </a:lnTo>
                  <a:lnTo>
                    <a:pt x="1182" y="1581"/>
                  </a:lnTo>
                  <a:lnTo>
                    <a:pt x="1177" y="1585"/>
                  </a:lnTo>
                  <a:lnTo>
                    <a:pt x="1177" y="1585"/>
                  </a:lnTo>
                  <a:lnTo>
                    <a:pt x="1176" y="1593"/>
                  </a:lnTo>
                  <a:lnTo>
                    <a:pt x="1176" y="1593"/>
                  </a:lnTo>
                  <a:lnTo>
                    <a:pt x="1203" y="1592"/>
                  </a:lnTo>
                  <a:lnTo>
                    <a:pt x="1217" y="1591"/>
                  </a:lnTo>
                  <a:lnTo>
                    <a:pt x="1222" y="1589"/>
                  </a:lnTo>
                  <a:lnTo>
                    <a:pt x="1227" y="1588"/>
                  </a:lnTo>
                  <a:lnTo>
                    <a:pt x="1227" y="1588"/>
                  </a:lnTo>
                  <a:lnTo>
                    <a:pt x="1230" y="1586"/>
                  </a:lnTo>
                  <a:lnTo>
                    <a:pt x="1234" y="1586"/>
                  </a:lnTo>
                  <a:lnTo>
                    <a:pt x="1240" y="1585"/>
                  </a:lnTo>
                  <a:lnTo>
                    <a:pt x="1252" y="1586"/>
                  </a:lnTo>
                  <a:lnTo>
                    <a:pt x="1252" y="1586"/>
                  </a:lnTo>
                  <a:lnTo>
                    <a:pt x="1259" y="1587"/>
                  </a:lnTo>
                  <a:lnTo>
                    <a:pt x="1268" y="1589"/>
                  </a:lnTo>
                  <a:lnTo>
                    <a:pt x="1268" y="1589"/>
                  </a:lnTo>
                  <a:lnTo>
                    <a:pt x="1268" y="1573"/>
                  </a:lnTo>
                  <a:lnTo>
                    <a:pt x="1268" y="1573"/>
                  </a:lnTo>
                  <a:lnTo>
                    <a:pt x="1263" y="1573"/>
                  </a:lnTo>
                  <a:lnTo>
                    <a:pt x="1256" y="1573"/>
                  </a:lnTo>
                  <a:lnTo>
                    <a:pt x="1237" y="1574"/>
                  </a:lnTo>
                  <a:lnTo>
                    <a:pt x="1217" y="1576"/>
                  </a:lnTo>
                  <a:lnTo>
                    <a:pt x="1204" y="1578"/>
                  </a:lnTo>
                  <a:lnTo>
                    <a:pt x="1204" y="1578"/>
                  </a:lnTo>
                  <a:close/>
                  <a:moveTo>
                    <a:pt x="1175" y="1633"/>
                  </a:moveTo>
                  <a:lnTo>
                    <a:pt x="1175" y="1633"/>
                  </a:lnTo>
                  <a:lnTo>
                    <a:pt x="1179" y="1633"/>
                  </a:lnTo>
                  <a:lnTo>
                    <a:pt x="1179" y="1633"/>
                  </a:lnTo>
                  <a:lnTo>
                    <a:pt x="1190" y="1632"/>
                  </a:lnTo>
                  <a:lnTo>
                    <a:pt x="1199" y="1630"/>
                  </a:lnTo>
                  <a:lnTo>
                    <a:pt x="1211" y="1625"/>
                  </a:lnTo>
                  <a:lnTo>
                    <a:pt x="1211" y="1625"/>
                  </a:lnTo>
                  <a:lnTo>
                    <a:pt x="1215" y="1624"/>
                  </a:lnTo>
                  <a:lnTo>
                    <a:pt x="1222" y="1623"/>
                  </a:lnTo>
                  <a:lnTo>
                    <a:pt x="1239" y="1623"/>
                  </a:lnTo>
                  <a:lnTo>
                    <a:pt x="1256" y="1623"/>
                  </a:lnTo>
                  <a:lnTo>
                    <a:pt x="1271" y="1621"/>
                  </a:lnTo>
                  <a:lnTo>
                    <a:pt x="1271" y="1616"/>
                  </a:lnTo>
                  <a:lnTo>
                    <a:pt x="1271" y="1616"/>
                  </a:lnTo>
                  <a:lnTo>
                    <a:pt x="1271" y="1610"/>
                  </a:lnTo>
                  <a:lnTo>
                    <a:pt x="1271" y="1610"/>
                  </a:lnTo>
                  <a:lnTo>
                    <a:pt x="1254" y="1611"/>
                  </a:lnTo>
                  <a:lnTo>
                    <a:pt x="1246" y="1611"/>
                  </a:lnTo>
                  <a:lnTo>
                    <a:pt x="1237" y="1610"/>
                  </a:lnTo>
                  <a:lnTo>
                    <a:pt x="1237" y="1610"/>
                  </a:lnTo>
                  <a:lnTo>
                    <a:pt x="1228" y="1610"/>
                  </a:lnTo>
                  <a:lnTo>
                    <a:pt x="1221" y="1610"/>
                  </a:lnTo>
                  <a:lnTo>
                    <a:pt x="1215" y="1612"/>
                  </a:lnTo>
                  <a:lnTo>
                    <a:pt x="1208" y="1613"/>
                  </a:lnTo>
                  <a:lnTo>
                    <a:pt x="1208" y="1613"/>
                  </a:lnTo>
                  <a:lnTo>
                    <a:pt x="1175" y="1620"/>
                  </a:lnTo>
                  <a:lnTo>
                    <a:pt x="1175" y="1620"/>
                  </a:lnTo>
                  <a:lnTo>
                    <a:pt x="1175" y="1633"/>
                  </a:lnTo>
                  <a:lnTo>
                    <a:pt x="1175" y="1633"/>
                  </a:lnTo>
                  <a:close/>
                  <a:moveTo>
                    <a:pt x="1055" y="1588"/>
                  </a:moveTo>
                  <a:lnTo>
                    <a:pt x="1055" y="1588"/>
                  </a:lnTo>
                  <a:lnTo>
                    <a:pt x="1033" y="1582"/>
                  </a:lnTo>
                  <a:lnTo>
                    <a:pt x="965" y="1578"/>
                  </a:lnTo>
                  <a:lnTo>
                    <a:pt x="965" y="1580"/>
                  </a:lnTo>
                  <a:lnTo>
                    <a:pt x="975" y="1592"/>
                  </a:lnTo>
                  <a:lnTo>
                    <a:pt x="1000" y="1592"/>
                  </a:lnTo>
                  <a:lnTo>
                    <a:pt x="1000" y="1592"/>
                  </a:lnTo>
                  <a:lnTo>
                    <a:pt x="1015" y="1597"/>
                  </a:lnTo>
                  <a:lnTo>
                    <a:pt x="1041" y="1606"/>
                  </a:lnTo>
                  <a:lnTo>
                    <a:pt x="1041" y="1606"/>
                  </a:lnTo>
                  <a:lnTo>
                    <a:pt x="1055" y="1588"/>
                  </a:lnTo>
                  <a:lnTo>
                    <a:pt x="1055" y="1588"/>
                  </a:lnTo>
                  <a:close/>
                  <a:moveTo>
                    <a:pt x="1235" y="1550"/>
                  </a:moveTo>
                  <a:lnTo>
                    <a:pt x="1235" y="1550"/>
                  </a:lnTo>
                  <a:lnTo>
                    <a:pt x="1227" y="1549"/>
                  </a:lnTo>
                  <a:lnTo>
                    <a:pt x="1214" y="1550"/>
                  </a:lnTo>
                  <a:lnTo>
                    <a:pt x="1186" y="1553"/>
                  </a:lnTo>
                  <a:lnTo>
                    <a:pt x="1186" y="1553"/>
                  </a:lnTo>
                  <a:lnTo>
                    <a:pt x="1183" y="1564"/>
                  </a:lnTo>
                  <a:lnTo>
                    <a:pt x="1183" y="1564"/>
                  </a:lnTo>
                  <a:lnTo>
                    <a:pt x="1210" y="1566"/>
                  </a:lnTo>
                  <a:lnTo>
                    <a:pt x="1210" y="1566"/>
                  </a:lnTo>
                  <a:lnTo>
                    <a:pt x="1218" y="1566"/>
                  </a:lnTo>
                  <a:lnTo>
                    <a:pt x="1226" y="1563"/>
                  </a:lnTo>
                  <a:lnTo>
                    <a:pt x="1234" y="1561"/>
                  </a:lnTo>
                  <a:lnTo>
                    <a:pt x="1243" y="1559"/>
                  </a:lnTo>
                  <a:lnTo>
                    <a:pt x="1243" y="1559"/>
                  </a:lnTo>
                  <a:lnTo>
                    <a:pt x="1249" y="1559"/>
                  </a:lnTo>
                  <a:lnTo>
                    <a:pt x="1256" y="1560"/>
                  </a:lnTo>
                  <a:lnTo>
                    <a:pt x="1268" y="1563"/>
                  </a:lnTo>
                  <a:lnTo>
                    <a:pt x="1268" y="1563"/>
                  </a:lnTo>
                  <a:lnTo>
                    <a:pt x="1268" y="1551"/>
                  </a:lnTo>
                  <a:lnTo>
                    <a:pt x="1268" y="1551"/>
                  </a:lnTo>
                  <a:lnTo>
                    <a:pt x="1249" y="1551"/>
                  </a:lnTo>
                  <a:lnTo>
                    <a:pt x="1235" y="1550"/>
                  </a:lnTo>
                  <a:lnTo>
                    <a:pt x="1235" y="1550"/>
                  </a:lnTo>
                  <a:close/>
                  <a:moveTo>
                    <a:pt x="1198" y="1511"/>
                  </a:moveTo>
                  <a:lnTo>
                    <a:pt x="1198" y="1511"/>
                  </a:lnTo>
                  <a:lnTo>
                    <a:pt x="1205" y="1509"/>
                  </a:lnTo>
                  <a:lnTo>
                    <a:pt x="1211" y="1507"/>
                  </a:lnTo>
                  <a:lnTo>
                    <a:pt x="1211" y="1507"/>
                  </a:lnTo>
                  <a:lnTo>
                    <a:pt x="1216" y="1507"/>
                  </a:lnTo>
                  <a:lnTo>
                    <a:pt x="1220" y="1509"/>
                  </a:lnTo>
                  <a:lnTo>
                    <a:pt x="1224" y="1513"/>
                  </a:lnTo>
                  <a:lnTo>
                    <a:pt x="1224" y="1513"/>
                  </a:lnTo>
                  <a:lnTo>
                    <a:pt x="1243" y="1526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38"/>
                  </a:lnTo>
                  <a:lnTo>
                    <a:pt x="1258" y="1531"/>
                  </a:lnTo>
                  <a:lnTo>
                    <a:pt x="1258" y="1531"/>
                  </a:lnTo>
                  <a:lnTo>
                    <a:pt x="1254" y="1526"/>
                  </a:lnTo>
                  <a:lnTo>
                    <a:pt x="1248" y="1519"/>
                  </a:lnTo>
                  <a:lnTo>
                    <a:pt x="1240" y="1510"/>
                  </a:lnTo>
                  <a:lnTo>
                    <a:pt x="1228" y="1503"/>
                  </a:lnTo>
                  <a:lnTo>
                    <a:pt x="1228" y="1503"/>
                  </a:lnTo>
                  <a:lnTo>
                    <a:pt x="1218" y="1497"/>
                  </a:lnTo>
                  <a:lnTo>
                    <a:pt x="1212" y="1494"/>
                  </a:lnTo>
                  <a:lnTo>
                    <a:pt x="1208" y="1493"/>
                  </a:lnTo>
                  <a:lnTo>
                    <a:pt x="1204" y="1491"/>
                  </a:lnTo>
                  <a:lnTo>
                    <a:pt x="1204" y="1491"/>
                  </a:lnTo>
                  <a:lnTo>
                    <a:pt x="1202" y="1491"/>
                  </a:lnTo>
                  <a:lnTo>
                    <a:pt x="1199" y="1492"/>
                  </a:lnTo>
                  <a:lnTo>
                    <a:pt x="1199" y="1492"/>
                  </a:lnTo>
                  <a:lnTo>
                    <a:pt x="1199" y="1507"/>
                  </a:lnTo>
                  <a:lnTo>
                    <a:pt x="1198" y="1511"/>
                  </a:lnTo>
                  <a:close/>
                  <a:moveTo>
                    <a:pt x="1199" y="1479"/>
                  </a:moveTo>
                  <a:lnTo>
                    <a:pt x="1199" y="1479"/>
                  </a:lnTo>
                  <a:lnTo>
                    <a:pt x="1208" y="1480"/>
                  </a:lnTo>
                  <a:lnTo>
                    <a:pt x="1208" y="1480"/>
                  </a:lnTo>
                  <a:lnTo>
                    <a:pt x="1218" y="1485"/>
                  </a:lnTo>
                  <a:lnTo>
                    <a:pt x="1247" y="1500"/>
                  </a:lnTo>
                  <a:lnTo>
                    <a:pt x="1247" y="1500"/>
                  </a:lnTo>
                  <a:lnTo>
                    <a:pt x="1259" y="1506"/>
                  </a:lnTo>
                  <a:lnTo>
                    <a:pt x="1261" y="1507"/>
                  </a:lnTo>
                  <a:lnTo>
                    <a:pt x="1262" y="1507"/>
                  </a:lnTo>
                  <a:lnTo>
                    <a:pt x="1263" y="1505"/>
                  </a:lnTo>
                  <a:lnTo>
                    <a:pt x="1263" y="1505"/>
                  </a:lnTo>
                  <a:lnTo>
                    <a:pt x="1267" y="1506"/>
                  </a:lnTo>
                  <a:lnTo>
                    <a:pt x="1267" y="1506"/>
                  </a:lnTo>
                  <a:lnTo>
                    <a:pt x="1269" y="1506"/>
                  </a:lnTo>
                  <a:lnTo>
                    <a:pt x="1269" y="1506"/>
                  </a:lnTo>
                  <a:lnTo>
                    <a:pt x="1267" y="1504"/>
                  </a:lnTo>
                  <a:lnTo>
                    <a:pt x="1262" y="1499"/>
                  </a:lnTo>
                  <a:lnTo>
                    <a:pt x="1258" y="1493"/>
                  </a:lnTo>
                  <a:lnTo>
                    <a:pt x="1258" y="1493"/>
                  </a:lnTo>
                  <a:lnTo>
                    <a:pt x="1254" y="1490"/>
                  </a:lnTo>
                  <a:lnTo>
                    <a:pt x="1250" y="1487"/>
                  </a:lnTo>
                  <a:lnTo>
                    <a:pt x="1241" y="1481"/>
                  </a:lnTo>
                  <a:lnTo>
                    <a:pt x="1231" y="1475"/>
                  </a:lnTo>
                  <a:lnTo>
                    <a:pt x="1228" y="1473"/>
                  </a:lnTo>
                  <a:lnTo>
                    <a:pt x="1227" y="1471"/>
                  </a:lnTo>
                  <a:lnTo>
                    <a:pt x="1227" y="1471"/>
                  </a:lnTo>
                  <a:lnTo>
                    <a:pt x="1226" y="1468"/>
                  </a:lnTo>
                  <a:lnTo>
                    <a:pt x="1227" y="1467"/>
                  </a:lnTo>
                  <a:lnTo>
                    <a:pt x="1228" y="1467"/>
                  </a:lnTo>
                  <a:lnTo>
                    <a:pt x="1272" y="1484"/>
                  </a:lnTo>
                  <a:lnTo>
                    <a:pt x="1244" y="1459"/>
                  </a:lnTo>
                  <a:lnTo>
                    <a:pt x="1244" y="1459"/>
                  </a:lnTo>
                  <a:lnTo>
                    <a:pt x="1259" y="1459"/>
                  </a:lnTo>
                  <a:lnTo>
                    <a:pt x="1268" y="1459"/>
                  </a:lnTo>
                  <a:lnTo>
                    <a:pt x="1272" y="1459"/>
                  </a:lnTo>
                  <a:lnTo>
                    <a:pt x="1272" y="1459"/>
                  </a:lnTo>
                  <a:lnTo>
                    <a:pt x="1271" y="1458"/>
                  </a:lnTo>
                  <a:lnTo>
                    <a:pt x="1266" y="1456"/>
                  </a:lnTo>
                  <a:lnTo>
                    <a:pt x="1244" y="1449"/>
                  </a:lnTo>
                  <a:lnTo>
                    <a:pt x="1244" y="1449"/>
                  </a:lnTo>
                  <a:lnTo>
                    <a:pt x="1236" y="1446"/>
                  </a:lnTo>
                  <a:lnTo>
                    <a:pt x="1237" y="1446"/>
                  </a:lnTo>
                  <a:lnTo>
                    <a:pt x="1239" y="1446"/>
                  </a:lnTo>
                  <a:lnTo>
                    <a:pt x="1246" y="1444"/>
                  </a:lnTo>
                  <a:lnTo>
                    <a:pt x="1250" y="1443"/>
                  </a:lnTo>
                  <a:lnTo>
                    <a:pt x="1254" y="1442"/>
                  </a:lnTo>
                  <a:lnTo>
                    <a:pt x="1254" y="1442"/>
                  </a:lnTo>
                  <a:lnTo>
                    <a:pt x="1259" y="1439"/>
                  </a:lnTo>
                  <a:lnTo>
                    <a:pt x="1263" y="1436"/>
                  </a:lnTo>
                  <a:lnTo>
                    <a:pt x="1274" y="1433"/>
                  </a:lnTo>
                  <a:lnTo>
                    <a:pt x="1274" y="1410"/>
                  </a:lnTo>
                  <a:lnTo>
                    <a:pt x="1274" y="1410"/>
                  </a:lnTo>
                  <a:lnTo>
                    <a:pt x="1259" y="1416"/>
                  </a:lnTo>
                  <a:lnTo>
                    <a:pt x="1247" y="1420"/>
                  </a:lnTo>
                  <a:lnTo>
                    <a:pt x="1247" y="1420"/>
                  </a:lnTo>
                  <a:lnTo>
                    <a:pt x="1236" y="1423"/>
                  </a:lnTo>
                  <a:lnTo>
                    <a:pt x="1224" y="1425"/>
                  </a:lnTo>
                  <a:lnTo>
                    <a:pt x="1224" y="1425"/>
                  </a:lnTo>
                  <a:lnTo>
                    <a:pt x="1211" y="1427"/>
                  </a:lnTo>
                  <a:lnTo>
                    <a:pt x="1197" y="1425"/>
                  </a:lnTo>
                  <a:lnTo>
                    <a:pt x="1197" y="1425"/>
                  </a:lnTo>
                  <a:lnTo>
                    <a:pt x="1195" y="1425"/>
                  </a:lnTo>
                  <a:lnTo>
                    <a:pt x="1195" y="1425"/>
                  </a:lnTo>
                  <a:lnTo>
                    <a:pt x="1197" y="1444"/>
                  </a:lnTo>
                  <a:lnTo>
                    <a:pt x="1197" y="1444"/>
                  </a:lnTo>
                  <a:lnTo>
                    <a:pt x="1204" y="1447"/>
                  </a:lnTo>
                  <a:lnTo>
                    <a:pt x="1210" y="1447"/>
                  </a:lnTo>
                  <a:lnTo>
                    <a:pt x="1210" y="1447"/>
                  </a:lnTo>
                  <a:lnTo>
                    <a:pt x="1215" y="1448"/>
                  </a:lnTo>
                  <a:lnTo>
                    <a:pt x="1218" y="1450"/>
                  </a:lnTo>
                  <a:lnTo>
                    <a:pt x="1223" y="1455"/>
                  </a:lnTo>
                  <a:lnTo>
                    <a:pt x="1223" y="1455"/>
                  </a:lnTo>
                  <a:lnTo>
                    <a:pt x="1217" y="1456"/>
                  </a:lnTo>
                  <a:lnTo>
                    <a:pt x="1207" y="1460"/>
                  </a:lnTo>
                  <a:lnTo>
                    <a:pt x="1207" y="1460"/>
                  </a:lnTo>
                  <a:lnTo>
                    <a:pt x="1198" y="1461"/>
                  </a:lnTo>
                  <a:lnTo>
                    <a:pt x="1198" y="1461"/>
                  </a:lnTo>
                  <a:lnTo>
                    <a:pt x="1199" y="1479"/>
                  </a:lnTo>
                  <a:lnTo>
                    <a:pt x="1199" y="1479"/>
                  </a:lnTo>
                  <a:close/>
                  <a:moveTo>
                    <a:pt x="1275" y="1378"/>
                  </a:moveTo>
                  <a:lnTo>
                    <a:pt x="1275" y="1378"/>
                  </a:lnTo>
                  <a:lnTo>
                    <a:pt x="1249" y="1389"/>
                  </a:lnTo>
                  <a:lnTo>
                    <a:pt x="1234" y="1396"/>
                  </a:lnTo>
                  <a:lnTo>
                    <a:pt x="1234" y="1396"/>
                  </a:lnTo>
                  <a:lnTo>
                    <a:pt x="1226" y="1397"/>
                  </a:lnTo>
                  <a:lnTo>
                    <a:pt x="1221" y="1397"/>
                  </a:lnTo>
                  <a:lnTo>
                    <a:pt x="1220" y="1396"/>
                  </a:lnTo>
                  <a:lnTo>
                    <a:pt x="1221" y="1395"/>
                  </a:lnTo>
                  <a:lnTo>
                    <a:pt x="1221" y="1395"/>
                  </a:lnTo>
                  <a:lnTo>
                    <a:pt x="1228" y="1389"/>
                  </a:lnTo>
                  <a:lnTo>
                    <a:pt x="1240" y="1380"/>
                  </a:lnTo>
                  <a:lnTo>
                    <a:pt x="1250" y="1372"/>
                  </a:lnTo>
                  <a:lnTo>
                    <a:pt x="1258" y="1367"/>
                  </a:lnTo>
                  <a:lnTo>
                    <a:pt x="1258" y="1367"/>
                  </a:lnTo>
                  <a:lnTo>
                    <a:pt x="1259" y="1364"/>
                  </a:lnTo>
                  <a:lnTo>
                    <a:pt x="1260" y="1360"/>
                  </a:lnTo>
                  <a:lnTo>
                    <a:pt x="1261" y="1358"/>
                  </a:lnTo>
                  <a:lnTo>
                    <a:pt x="1265" y="1357"/>
                  </a:lnTo>
                  <a:lnTo>
                    <a:pt x="1265" y="1357"/>
                  </a:lnTo>
                  <a:lnTo>
                    <a:pt x="1277" y="1357"/>
                  </a:lnTo>
                  <a:lnTo>
                    <a:pt x="1277" y="1357"/>
                  </a:lnTo>
                  <a:lnTo>
                    <a:pt x="1277" y="1346"/>
                  </a:lnTo>
                  <a:lnTo>
                    <a:pt x="1277" y="1346"/>
                  </a:lnTo>
                  <a:lnTo>
                    <a:pt x="1268" y="1348"/>
                  </a:lnTo>
                  <a:lnTo>
                    <a:pt x="1263" y="1349"/>
                  </a:lnTo>
                  <a:lnTo>
                    <a:pt x="1258" y="1354"/>
                  </a:lnTo>
                  <a:lnTo>
                    <a:pt x="1258" y="1354"/>
                  </a:lnTo>
                  <a:lnTo>
                    <a:pt x="1242" y="1364"/>
                  </a:lnTo>
                  <a:lnTo>
                    <a:pt x="1231" y="1371"/>
                  </a:lnTo>
                  <a:lnTo>
                    <a:pt x="1231" y="1371"/>
                  </a:lnTo>
                  <a:lnTo>
                    <a:pt x="1229" y="1374"/>
                  </a:lnTo>
                  <a:lnTo>
                    <a:pt x="1227" y="1377"/>
                  </a:lnTo>
                  <a:lnTo>
                    <a:pt x="1223" y="1379"/>
                  </a:lnTo>
                  <a:lnTo>
                    <a:pt x="1216" y="1381"/>
                  </a:lnTo>
                  <a:lnTo>
                    <a:pt x="1216" y="1381"/>
                  </a:lnTo>
                  <a:lnTo>
                    <a:pt x="1207" y="1381"/>
                  </a:lnTo>
                  <a:lnTo>
                    <a:pt x="1202" y="1380"/>
                  </a:lnTo>
                  <a:lnTo>
                    <a:pt x="1197" y="1379"/>
                  </a:lnTo>
                  <a:lnTo>
                    <a:pt x="1190" y="1380"/>
                  </a:lnTo>
                  <a:lnTo>
                    <a:pt x="1189" y="1380"/>
                  </a:lnTo>
                  <a:lnTo>
                    <a:pt x="1191" y="1396"/>
                  </a:lnTo>
                  <a:lnTo>
                    <a:pt x="1192" y="1396"/>
                  </a:lnTo>
                  <a:lnTo>
                    <a:pt x="1192" y="1396"/>
                  </a:lnTo>
                  <a:lnTo>
                    <a:pt x="1199" y="1396"/>
                  </a:lnTo>
                  <a:lnTo>
                    <a:pt x="1203" y="1395"/>
                  </a:lnTo>
                  <a:lnTo>
                    <a:pt x="1204" y="1393"/>
                  </a:lnTo>
                  <a:lnTo>
                    <a:pt x="1205" y="1395"/>
                  </a:lnTo>
                  <a:lnTo>
                    <a:pt x="1210" y="1398"/>
                  </a:lnTo>
                  <a:lnTo>
                    <a:pt x="1210" y="1398"/>
                  </a:lnTo>
                  <a:lnTo>
                    <a:pt x="1218" y="1406"/>
                  </a:lnTo>
                  <a:lnTo>
                    <a:pt x="1224" y="1409"/>
                  </a:lnTo>
                  <a:lnTo>
                    <a:pt x="1224" y="1409"/>
                  </a:lnTo>
                  <a:lnTo>
                    <a:pt x="1227" y="1411"/>
                  </a:lnTo>
                  <a:lnTo>
                    <a:pt x="1229" y="1412"/>
                  </a:lnTo>
                  <a:lnTo>
                    <a:pt x="1231" y="1414"/>
                  </a:lnTo>
                  <a:lnTo>
                    <a:pt x="1235" y="1412"/>
                  </a:lnTo>
                  <a:lnTo>
                    <a:pt x="1235" y="1412"/>
                  </a:lnTo>
                  <a:lnTo>
                    <a:pt x="1247" y="1408"/>
                  </a:lnTo>
                  <a:lnTo>
                    <a:pt x="1252" y="1405"/>
                  </a:lnTo>
                  <a:lnTo>
                    <a:pt x="1254" y="1403"/>
                  </a:lnTo>
                  <a:lnTo>
                    <a:pt x="1254" y="1403"/>
                  </a:lnTo>
                  <a:lnTo>
                    <a:pt x="1259" y="1397"/>
                  </a:lnTo>
                  <a:lnTo>
                    <a:pt x="1262" y="1395"/>
                  </a:lnTo>
                  <a:lnTo>
                    <a:pt x="1267" y="1392"/>
                  </a:lnTo>
                  <a:lnTo>
                    <a:pt x="1267" y="1392"/>
                  </a:lnTo>
                  <a:lnTo>
                    <a:pt x="1275" y="1390"/>
                  </a:lnTo>
                  <a:lnTo>
                    <a:pt x="1275" y="1378"/>
                  </a:lnTo>
                  <a:close/>
                  <a:moveTo>
                    <a:pt x="1280" y="1319"/>
                  </a:moveTo>
                  <a:lnTo>
                    <a:pt x="1280" y="1319"/>
                  </a:lnTo>
                  <a:lnTo>
                    <a:pt x="1268" y="1324"/>
                  </a:lnTo>
                  <a:lnTo>
                    <a:pt x="1261" y="1328"/>
                  </a:lnTo>
                  <a:lnTo>
                    <a:pt x="1261" y="1328"/>
                  </a:lnTo>
                  <a:lnTo>
                    <a:pt x="1259" y="1332"/>
                  </a:lnTo>
                  <a:lnTo>
                    <a:pt x="1256" y="1335"/>
                  </a:lnTo>
                  <a:lnTo>
                    <a:pt x="1255" y="1336"/>
                  </a:lnTo>
                  <a:lnTo>
                    <a:pt x="1253" y="1339"/>
                  </a:lnTo>
                  <a:lnTo>
                    <a:pt x="1243" y="1343"/>
                  </a:lnTo>
                  <a:lnTo>
                    <a:pt x="1243" y="1343"/>
                  </a:lnTo>
                  <a:lnTo>
                    <a:pt x="1224" y="1351"/>
                  </a:lnTo>
                  <a:lnTo>
                    <a:pt x="1220" y="1351"/>
                  </a:lnTo>
                  <a:lnTo>
                    <a:pt x="1216" y="1348"/>
                  </a:lnTo>
                  <a:lnTo>
                    <a:pt x="1216" y="1348"/>
                  </a:lnTo>
                  <a:lnTo>
                    <a:pt x="1209" y="1345"/>
                  </a:lnTo>
                  <a:lnTo>
                    <a:pt x="1199" y="1341"/>
                  </a:lnTo>
                  <a:lnTo>
                    <a:pt x="1186" y="1338"/>
                  </a:lnTo>
                  <a:lnTo>
                    <a:pt x="1186" y="1338"/>
                  </a:lnTo>
                  <a:lnTo>
                    <a:pt x="1183" y="1340"/>
                  </a:lnTo>
                  <a:lnTo>
                    <a:pt x="1183" y="1340"/>
                  </a:lnTo>
                  <a:lnTo>
                    <a:pt x="1186" y="1360"/>
                  </a:lnTo>
                  <a:lnTo>
                    <a:pt x="1186" y="1362"/>
                  </a:lnTo>
                  <a:lnTo>
                    <a:pt x="1186" y="1362"/>
                  </a:lnTo>
                  <a:lnTo>
                    <a:pt x="1204" y="1360"/>
                  </a:lnTo>
                  <a:lnTo>
                    <a:pt x="1217" y="1360"/>
                  </a:lnTo>
                  <a:lnTo>
                    <a:pt x="1217" y="1360"/>
                  </a:lnTo>
                  <a:lnTo>
                    <a:pt x="1224" y="1359"/>
                  </a:lnTo>
                  <a:lnTo>
                    <a:pt x="1230" y="1358"/>
                  </a:lnTo>
                  <a:lnTo>
                    <a:pt x="1239" y="1354"/>
                  </a:lnTo>
                  <a:lnTo>
                    <a:pt x="1239" y="1354"/>
                  </a:lnTo>
                  <a:lnTo>
                    <a:pt x="1259" y="1343"/>
                  </a:lnTo>
                  <a:lnTo>
                    <a:pt x="1259" y="1343"/>
                  </a:lnTo>
                  <a:lnTo>
                    <a:pt x="1262" y="1338"/>
                  </a:lnTo>
                  <a:lnTo>
                    <a:pt x="1265" y="1334"/>
                  </a:lnTo>
                  <a:lnTo>
                    <a:pt x="1267" y="1333"/>
                  </a:lnTo>
                  <a:lnTo>
                    <a:pt x="1267" y="1333"/>
                  </a:lnTo>
                  <a:lnTo>
                    <a:pt x="1279" y="1328"/>
                  </a:lnTo>
                  <a:lnTo>
                    <a:pt x="1279" y="1328"/>
                  </a:lnTo>
                  <a:lnTo>
                    <a:pt x="1280" y="1319"/>
                  </a:lnTo>
                  <a:lnTo>
                    <a:pt x="1280" y="1319"/>
                  </a:lnTo>
                  <a:close/>
                  <a:moveTo>
                    <a:pt x="1288" y="1291"/>
                  </a:moveTo>
                  <a:lnTo>
                    <a:pt x="1288" y="1291"/>
                  </a:lnTo>
                  <a:lnTo>
                    <a:pt x="1278" y="1297"/>
                  </a:lnTo>
                  <a:lnTo>
                    <a:pt x="1271" y="1303"/>
                  </a:lnTo>
                  <a:lnTo>
                    <a:pt x="1271" y="1303"/>
                  </a:lnTo>
                  <a:lnTo>
                    <a:pt x="1265" y="1308"/>
                  </a:lnTo>
                  <a:lnTo>
                    <a:pt x="1259" y="1313"/>
                  </a:lnTo>
                  <a:lnTo>
                    <a:pt x="1252" y="1317"/>
                  </a:lnTo>
                  <a:lnTo>
                    <a:pt x="1244" y="1320"/>
                  </a:lnTo>
                  <a:lnTo>
                    <a:pt x="1244" y="1320"/>
                  </a:lnTo>
                  <a:lnTo>
                    <a:pt x="1240" y="1321"/>
                  </a:lnTo>
                  <a:lnTo>
                    <a:pt x="1237" y="1322"/>
                  </a:lnTo>
                  <a:lnTo>
                    <a:pt x="1234" y="1322"/>
                  </a:lnTo>
                  <a:lnTo>
                    <a:pt x="1227" y="1321"/>
                  </a:lnTo>
                  <a:lnTo>
                    <a:pt x="1227" y="1321"/>
                  </a:lnTo>
                  <a:lnTo>
                    <a:pt x="1214" y="1319"/>
                  </a:lnTo>
                  <a:lnTo>
                    <a:pt x="1201" y="1315"/>
                  </a:lnTo>
                  <a:lnTo>
                    <a:pt x="1189" y="1311"/>
                  </a:lnTo>
                  <a:lnTo>
                    <a:pt x="1179" y="1310"/>
                  </a:lnTo>
                  <a:lnTo>
                    <a:pt x="1179" y="1310"/>
                  </a:lnTo>
                  <a:lnTo>
                    <a:pt x="1170" y="1309"/>
                  </a:lnTo>
                  <a:lnTo>
                    <a:pt x="1170" y="1309"/>
                  </a:lnTo>
                  <a:lnTo>
                    <a:pt x="1176" y="1320"/>
                  </a:lnTo>
                  <a:lnTo>
                    <a:pt x="1176" y="1320"/>
                  </a:lnTo>
                  <a:lnTo>
                    <a:pt x="1184" y="1321"/>
                  </a:lnTo>
                  <a:lnTo>
                    <a:pt x="1184" y="1321"/>
                  </a:lnTo>
                  <a:lnTo>
                    <a:pt x="1205" y="1324"/>
                  </a:lnTo>
                  <a:lnTo>
                    <a:pt x="1217" y="1327"/>
                  </a:lnTo>
                  <a:lnTo>
                    <a:pt x="1217" y="1327"/>
                  </a:lnTo>
                  <a:lnTo>
                    <a:pt x="1221" y="1328"/>
                  </a:lnTo>
                  <a:lnTo>
                    <a:pt x="1228" y="1328"/>
                  </a:lnTo>
                  <a:lnTo>
                    <a:pt x="1228" y="1328"/>
                  </a:lnTo>
                  <a:lnTo>
                    <a:pt x="1236" y="1328"/>
                  </a:lnTo>
                  <a:lnTo>
                    <a:pt x="1244" y="1327"/>
                  </a:lnTo>
                  <a:lnTo>
                    <a:pt x="1255" y="1323"/>
                  </a:lnTo>
                  <a:lnTo>
                    <a:pt x="1255" y="1323"/>
                  </a:lnTo>
                  <a:lnTo>
                    <a:pt x="1263" y="1316"/>
                  </a:lnTo>
                  <a:lnTo>
                    <a:pt x="1269" y="1313"/>
                  </a:lnTo>
                  <a:lnTo>
                    <a:pt x="1274" y="1310"/>
                  </a:lnTo>
                  <a:lnTo>
                    <a:pt x="1274" y="1310"/>
                  </a:lnTo>
                  <a:lnTo>
                    <a:pt x="1278" y="1308"/>
                  </a:lnTo>
                  <a:lnTo>
                    <a:pt x="1285" y="1303"/>
                  </a:lnTo>
                  <a:lnTo>
                    <a:pt x="1288" y="1291"/>
                  </a:lnTo>
                  <a:close/>
                  <a:moveTo>
                    <a:pt x="1286" y="1280"/>
                  </a:moveTo>
                  <a:lnTo>
                    <a:pt x="1286" y="1280"/>
                  </a:lnTo>
                  <a:lnTo>
                    <a:pt x="1290" y="1277"/>
                  </a:lnTo>
                  <a:lnTo>
                    <a:pt x="1292" y="1273"/>
                  </a:lnTo>
                  <a:lnTo>
                    <a:pt x="1293" y="1272"/>
                  </a:lnTo>
                  <a:lnTo>
                    <a:pt x="1298" y="1257"/>
                  </a:lnTo>
                  <a:lnTo>
                    <a:pt x="1298" y="1257"/>
                  </a:lnTo>
                  <a:lnTo>
                    <a:pt x="1294" y="1257"/>
                  </a:lnTo>
                  <a:lnTo>
                    <a:pt x="1291" y="1257"/>
                  </a:lnTo>
                  <a:lnTo>
                    <a:pt x="1287" y="1258"/>
                  </a:lnTo>
                  <a:lnTo>
                    <a:pt x="1282" y="1261"/>
                  </a:lnTo>
                  <a:lnTo>
                    <a:pt x="1282" y="1261"/>
                  </a:lnTo>
                  <a:lnTo>
                    <a:pt x="1277" y="1267"/>
                  </a:lnTo>
                  <a:lnTo>
                    <a:pt x="1273" y="1272"/>
                  </a:lnTo>
                  <a:lnTo>
                    <a:pt x="1269" y="1276"/>
                  </a:lnTo>
                  <a:lnTo>
                    <a:pt x="1262" y="1279"/>
                  </a:lnTo>
                  <a:lnTo>
                    <a:pt x="1262" y="1279"/>
                  </a:lnTo>
                  <a:lnTo>
                    <a:pt x="1255" y="1282"/>
                  </a:lnTo>
                  <a:lnTo>
                    <a:pt x="1249" y="1283"/>
                  </a:lnTo>
                  <a:lnTo>
                    <a:pt x="1243" y="1284"/>
                  </a:lnTo>
                  <a:lnTo>
                    <a:pt x="1234" y="1283"/>
                  </a:lnTo>
                  <a:lnTo>
                    <a:pt x="1234" y="1283"/>
                  </a:lnTo>
                  <a:lnTo>
                    <a:pt x="1224" y="1282"/>
                  </a:lnTo>
                  <a:lnTo>
                    <a:pt x="1220" y="1280"/>
                  </a:lnTo>
                  <a:lnTo>
                    <a:pt x="1216" y="1279"/>
                  </a:lnTo>
                  <a:lnTo>
                    <a:pt x="1214" y="1280"/>
                  </a:lnTo>
                  <a:lnTo>
                    <a:pt x="1214" y="1280"/>
                  </a:lnTo>
                  <a:lnTo>
                    <a:pt x="1211" y="1284"/>
                  </a:lnTo>
                  <a:lnTo>
                    <a:pt x="1210" y="1286"/>
                  </a:lnTo>
                  <a:lnTo>
                    <a:pt x="1208" y="1289"/>
                  </a:lnTo>
                  <a:lnTo>
                    <a:pt x="1204" y="1290"/>
                  </a:lnTo>
                  <a:lnTo>
                    <a:pt x="1204" y="1290"/>
                  </a:lnTo>
                  <a:lnTo>
                    <a:pt x="1195" y="1292"/>
                  </a:lnTo>
                  <a:lnTo>
                    <a:pt x="1188" y="1294"/>
                  </a:lnTo>
                  <a:lnTo>
                    <a:pt x="1177" y="1292"/>
                  </a:lnTo>
                  <a:lnTo>
                    <a:pt x="1177" y="1292"/>
                  </a:lnTo>
                  <a:lnTo>
                    <a:pt x="1167" y="1289"/>
                  </a:lnTo>
                  <a:lnTo>
                    <a:pt x="1159" y="1285"/>
                  </a:lnTo>
                  <a:lnTo>
                    <a:pt x="1159" y="1285"/>
                  </a:lnTo>
                  <a:lnTo>
                    <a:pt x="1164" y="1296"/>
                  </a:lnTo>
                  <a:lnTo>
                    <a:pt x="1164" y="1296"/>
                  </a:lnTo>
                  <a:lnTo>
                    <a:pt x="1194" y="1298"/>
                  </a:lnTo>
                  <a:lnTo>
                    <a:pt x="1207" y="1300"/>
                  </a:lnTo>
                  <a:lnTo>
                    <a:pt x="1216" y="1301"/>
                  </a:lnTo>
                  <a:lnTo>
                    <a:pt x="1216" y="1301"/>
                  </a:lnTo>
                  <a:lnTo>
                    <a:pt x="1218" y="1302"/>
                  </a:lnTo>
                  <a:lnTo>
                    <a:pt x="1220" y="1303"/>
                  </a:lnTo>
                  <a:lnTo>
                    <a:pt x="1222" y="1305"/>
                  </a:lnTo>
                  <a:lnTo>
                    <a:pt x="1223" y="1307"/>
                  </a:lnTo>
                  <a:lnTo>
                    <a:pt x="1226" y="1307"/>
                  </a:lnTo>
                  <a:lnTo>
                    <a:pt x="1231" y="1304"/>
                  </a:lnTo>
                  <a:lnTo>
                    <a:pt x="1231" y="1304"/>
                  </a:lnTo>
                  <a:lnTo>
                    <a:pt x="1250" y="1297"/>
                  </a:lnTo>
                  <a:lnTo>
                    <a:pt x="1265" y="1292"/>
                  </a:lnTo>
                  <a:lnTo>
                    <a:pt x="1265" y="1292"/>
                  </a:lnTo>
                  <a:lnTo>
                    <a:pt x="1272" y="1289"/>
                  </a:lnTo>
                  <a:lnTo>
                    <a:pt x="1279" y="1285"/>
                  </a:lnTo>
                  <a:lnTo>
                    <a:pt x="1286" y="1280"/>
                  </a:lnTo>
                  <a:lnTo>
                    <a:pt x="1286" y="1280"/>
                  </a:lnTo>
                  <a:close/>
                  <a:moveTo>
                    <a:pt x="1292" y="1226"/>
                  </a:moveTo>
                  <a:lnTo>
                    <a:pt x="1292" y="1226"/>
                  </a:lnTo>
                  <a:lnTo>
                    <a:pt x="1293" y="1219"/>
                  </a:lnTo>
                  <a:lnTo>
                    <a:pt x="1294" y="1214"/>
                  </a:lnTo>
                  <a:lnTo>
                    <a:pt x="1294" y="1212"/>
                  </a:lnTo>
                  <a:lnTo>
                    <a:pt x="1294" y="1212"/>
                  </a:lnTo>
                  <a:lnTo>
                    <a:pt x="1277" y="1223"/>
                  </a:lnTo>
                  <a:lnTo>
                    <a:pt x="1259" y="1235"/>
                  </a:lnTo>
                  <a:lnTo>
                    <a:pt x="1259" y="1235"/>
                  </a:lnTo>
                  <a:lnTo>
                    <a:pt x="1260" y="1234"/>
                  </a:lnTo>
                  <a:lnTo>
                    <a:pt x="1263" y="1229"/>
                  </a:lnTo>
                  <a:lnTo>
                    <a:pt x="1272" y="1221"/>
                  </a:lnTo>
                  <a:lnTo>
                    <a:pt x="1272" y="1221"/>
                  </a:lnTo>
                  <a:lnTo>
                    <a:pt x="1282" y="1212"/>
                  </a:lnTo>
                  <a:lnTo>
                    <a:pt x="1282" y="1212"/>
                  </a:lnTo>
                  <a:lnTo>
                    <a:pt x="1288" y="1207"/>
                  </a:lnTo>
                  <a:lnTo>
                    <a:pt x="1295" y="1202"/>
                  </a:lnTo>
                  <a:lnTo>
                    <a:pt x="1295" y="1202"/>
                  </a:lnTo>
                  <a:lnTo>
                    <a:pt x="1299" y="1201"/>
                  </a:lnTo>
                  <a:lnTo>
                    <a:pt x="1300" y="1200"/>
                  </a:lnTo>
                  <a:lnTo>
                    <a:pt x="1299" y="1199"/>
                  </a:lnTo>
                  <a:lnTo>
                    <a:pt x="1299" y="1197"/>
                  </a:lnTo>
                  <a:lnTo>
                    <a:pt x="1299" y="1197"/>
                  </a:lnTo>
                  <a:lnTo>
                    <a:pt x="1299" y="1196"/>
                  </a:lnTo>
                  <a:lnTo>
                    <a:pt x="1297" y="1194"/>
                  </a:lnTo>
                  <a:lnTo>
                    <a:pt x="1290" y="1188"/>
                  </a:lnTo>
                  <a:lnTo>
                    <a:pt x="1279" y="1181"/>
                  </a:lnTo>
                  <a:lnTo>
                    <a:pt x="1279" y="1181"/>
                  </a:lnTo>
                  <a:lnTo>
                    <a:pt x="1263" y="1190"/>
                  </a:lnTo>
                  <a:lnTo>
                    <a:pt x="1249" y="1196"/>
                  </a:lnTo>
                  <a:lnTo>
                    <a:pt x="1242" y="1199"/>
                  </a:lnTo>
                  <a:lnTo>
                    <a:pt x="1235" y="1201"/>
                  </a:lnTo>
                  <a:lnTo>
                    <a:pt x="1235" y="1201"/>
                  </a:lnTo>
                  <a:lnTo>
                    <a:pt x="1218" y="1203"/>
                  </a:lnTo>
                  <a:lnTo>
                    <a:pt x="1214" y="1203"/>
                  </a:lnTo>
                  <a:lnTo>
                    <a:pt x="1210" y="1202"/>
                  </a:lnTo>
                  <a:lnTo>
                    <a:pt x="1210" y="1202"/>
                  </a:lnTo>
                  <a:lnTo>
                    <a:pt x="1194" y="1194"/>
                  </a:lnTo>
                  <a:lnTo>
                    <a:pt x="1177" y="1185"/>
                  </a:lnTo>
                  <a:lnTo>
                    <a:pt x="1177" y="1185"/>
                  </a:lnTo>
                  <a:lnTo>
                    <a:pt x="1185" y="1189"/>
                  </a:lnTo>
                  <a:lnTo>
                    <a:pt x="1194" y="1191"/>
                  </a:lnTo>
                  <a:lnTo>
                    <a:pt x="1201" y="1194"/>
                  </a:lnTo>
                  <a:lnTo>
                    <a:pt x="1201" y="1194"/>
                  </a:lnTo>
                  <a:lnTo>
                    <a:pt x="1207" y="1193"/>
                  </a:lnTo>
                  <a:lnTo>
                    <a:pt x="1211" y="1190"/>
                  </a:lnTo>
                  <a:lnTo>
                    <a:pt x="1216" y="1188"/>
                  </a:lnTo>
                  <a:lnTo>
                    <a:pt x="1221" y="1185"/>
                  </a:lnTo>
                  <a:lnTo>
                    <a:pt x="1221" y="1185"/>
                  </a:lnTo>
                  <a:lnTo>
                    <a:pt x="1262" y="1177"/>
                  </a:lnTo>
                  <a:lnTo>
                    <a:pt x="1262" y="1177"/>
                  </a:lnTo>
                  <a:lnTo>
                    <a:pt x="1269" y="1175"/>
                  </a:lnTo>
                  <a:lnTo>
                    <a:pt x="1271" y="1174"/>
                  </a:lnTo>
                  <a:lnTo>
                    <a:pt x="1269" y="1174"/>
                  </a:lnTo>
                  <a:lnTo>
                    <a:pt x="1266" y="1172"/>
                  </a:lnTo>
                  <a:lnTo>
                    <a:pt x="1262" y="1171"/>
                  </a:lnTo>
                  <a:lnTo>
                    <a:pt x="1262" y="1171"/>
                  </a:lnTo>
                  <a:lnTo>
                    <a:pt x="1263" y="1170"/>
                  </a:lnTo>
                  <a:lnTo>
                    <a:pt x="1265" y="1169"/>
                  </a:lnTo>
                  <a:lnTo>
                    <a:pt x="1268" y="1165"/>
                  </a:lnTo>
                  <a:lnTo>
                    <a:pt x="1275" y="1159"/>
                  </a:lnTo>
                  <a:lnTo>
                    <a:pt x="1281" y="1153"/>
                  </a:lnTo>
                  <a:lnTo>
                    <a:pt x="1281" y="1153"/>
                  </a:lnTo>
                  <a:lnTo>
                    <a:pt x="1282" y="1150"/>
                  </a:lnTo>
                  <a:lnTo>
                    <a:pt x="1282" y="1149"/>
                  </a:lnTo>
                  <a:lnTo>
                    <a:pt x="1281" y="1149"/>
                  </a:lnTo>
                  <a:lnTo>
                    <a:pt x="1279" y="1150"/>
                  </a:lnTo>
                  <a:lnTo>
                    <a:pt x="1272" y="1153"/>
                  </a:lnTo>
                  <a:lnTo>
                    <a:pt x="1265" y="1155"/>
                  </a:lnTo>
                  <a:lnTo>
                    <a:pt x="1265" y="1155"/>
                  </a:lnTo>
                  <a:lnTo>
                    <a:pt x="1259" y="1156"/>
                  </a:lnTo>
                  <a:lnTo>
                    <a:pt x="1254" y="1155"/>
                  </a:lnTo>
                  <a:lnTo>
                    <a:pt x="1248" y="1152"/>
                  </a:lnTo>
                  <a:lnTo>
                    <a:pt x="1243" y="1150"/>
                  </a:lnTo>
                  <a:lnTo>
                    <a:pt x="1243" y="1150"/>
                  </a:lnTo>
                  <a:lnTo>
                    <a:pt x="1236" y="1147"/>
                  </a:lnTo>
                  <a:lnTo>
                    <a:pt x="1228" y="1146"/>
                  </a:lnTo>
                  <a:lnTo>
                    <a:pt x="1218" y="1145"/>
                  </a:lnTo>
                  <a:lnTo>
                    <a:pt x="1208" y="1144"/>
                  </a:lnTo>
                  <a:lnTo>
                    <a:pt x="1208" y="1144"/>
                  </a:lnTo>
                  <a:lnTo>
                    <a:pt x="1186" y="1140"/>
                  </a:lnTo>
                  <a:lnTo>
                    <a:pt x="1178" y="1137"/>
                  </a:lnTo>
                  <a:lnTo>
                    <a:pt x="1175" y="1136"/>
                  </a:lnTo>
                  <a:lnTo>
                    <a:pt x="1172" y="1133"/>
                  </a:lnTo>
                  <a:lnTo>
                    <a:pt x="1172" y="1133"/>
                  </a:lnTo>
                  <a:lnTo>
                    <a:pt x="1169" y="1131"/>
                  </a:lnTo>
                  <a:lnTo>
                    <a:pt x="1165" y="1130"/>
                  </a:lnTo>
                  <a:lnTo>
                    <a:pt x="1159" y="1127"/>
                  </a:lnTo>
                  <a:lnTo>
                    <a:pt x="1158" y="1136"/>
                  </a:lnTo>
                  <a:lnTo>
                    <a:pt x="1158" y="1136"/>
                  </a:lnTo>
                  <a:lnTo>
                    <a:pt x="1170" y="1147"/>
                  </a:lnTo>
                  <a:lnTo>
                    <a:pt x="1177" y="1155"/>
                  </a:lnTo>
                  <a:lnTo>
                    <a:pt x="1177" y="1155"/>
                  </a:lnTo>
                  <a:lnTo>
                    <a:pt x="1182" y="1157"/>
                  </a:lnTo>
                  <a:lnTo>
                    <a:pt x="1188" y="1157"/>
                  </a:lnTo>
                  <a:lnTo>
                    <a:pt x="1208" y="1157"/>
                  </a:lnTo>
                  <a:lnTo>
                    <a:pt x="1208" y="1157"/>
                  </a:lnTo>
                  <a:lnTo>
                    <a:pt x="1220" y="1158"/>
                  </a:lnTo>
                  <a:lnTo>
                    <a:pt x="1227" y="1160"/>
                  </a:lnTo>
                  <a:lnTo>
                    <a:pt x="1230" y="1163"/>
                  </a:lnTo>
                  <a:lnTo>
                    <a:pt x="1231" y="1164"/>
                  </a:lnTo>
                  <a:lnTo>
                    <a:pt x="1231" y="1164"/>
                  </a:lnTo>
                  <a:lnTo>
                    <a:pt x="1208" y="1166"/>
                  </a:lnTo>
                  <a:lnTo>
                    <a:pt x="1188" y="1168"/>
                  </a:lnTo>
                  <a:lnTo>
                    <a:pt x="1172" y="1168"/>
                  </a:lnTo>
                  <a:lnTo>
                    <a:pt x="1172" y="1168"/>
                  </a:lnTo>
                  <a:lnTo>
                    <a:pt x="1163" y="1166"/>
                  </a:lnTo>
                  <a:lnTo>
                    <a:pt x="1156" y="1164"/>
                  </a:lnTo>
                  <a:lnTo>
                    <a:pt x="1156" y="1164"/>
                  </a:lnTo>
                  <a:lnTo>
                    <a:pt x="1153" y="1190"/>
                  </a:lnTo>
                  <a:lnTo>
                    <a:pt x="1153" y="1190"/>
                  </a:lnTo>
                  <a:lnTo>
                    <a:pt x="1173" y="1202"/>
                  </a:lnTo>
                  <a:lnTo>
                    <a:pt x="1173" y="1202"/>
                  </a:lnTo>
                  <a:lnTo>
                    <a:pt x="1178" y="1204"/>
                  </a:lnTo>
                  <a:lnTo>
                    <a:pt x="1180" y="1206"/>
                  </a:lnTo>
                  <a:lnTo>
                    <a:pt x="1188" y="1206"/>
                  </a:lnTo>
                  <a:lnTo>
                    <a:pt x="1188" y="1206"/>
                  </a:lnTo>
                  <a:lnTo>
                    <a:pt x="1195" y="1208"/>
                  </a:lnTo>
                  <a:lnTo>
                    <a:pt x="1201" y="1212"/>
                  </a:lnTo>
                  <a:lnTo>
                    <a:pt x="1209" y="1213"/>
                  </a:lnTo>
                  <a:lnTo>
                    <a:pt x="1212" y="1214"/>
                  </a:lnTo>
                  <a:lnTo>
                    <a:pt x="1217" y="1214"/>
                  </a:lnTo>
                  <a:lnTo>
                    <a:pt x="1217" y="1214"/>
                  </a:lnTo>
                  <a:lnTo>
                    <a:pt x="1233" y="1210"/>
                  </a:lnTo>
                  <a:lnTo>
                    <a:pt x="1240" y="1208"/>
                  </a:lnTo>
                  <a:lnTo>
                    <a:pt x="1247" y="1204"/>
                  </a:lnTo>
                  <a:lnTo>
                    <a:pt x="1247" y="1204"/>
                  </a:lnTo>
                  <a:lnTo>
                    <a:pt x="1254" y="1200"/>
                  </a:lnTo>
                  <a:lnTo>
                    <a:pt x="1262" y="1197"/>
                  </a:lnTo>
                  <a:lnTo>
                    <a:pt x="1271" y="1195"/>
                  </a:lnTo>
                  <a:lnTo>
                    <a:pt x="1271" y="1195"/>
                  </a:lnTo>
                  <a:lnTo>
                    <a:pt x="1267" y="1203"/>
                  </a:lnTo>
                  <a:lnTo>
                    <a:pt x="1262" y="1214"/>
                  </a:lnTo>
                  <a:lnTo>
                    <a:pt x="1262" y="1214"/>
                  </a:lnTo>
                  <a:lnTo>
                    <a:pt x="1259" y="1218"/>
                  </a:lnTo>
                  <a:lnTo>
                    <a:pt x="1250" y="1221"/>
                  </a:lnTo>
                  <a:lnTo>
                    <a:pt x="1230" y="1229"/>
                  </a:lnTo>
                  <a:lnTo>
                    <a:pt x="1230" y="1229"/>
                  </a:lnTo>
                  <a:lnTo>
                    <a:pt x="1224" y="1232"/>
                  </a:lnTo>
                  <a:lnTo>
                    <a:pt x="1218" y="1232"/>
                  </a:lnTo>
                  <a:lnTo>
                    <a:pt x="1204" y="1231"/>
                  </a:lnTo>
                  <a:lnTo>
                    <a:pt x="1191" y="1228"/>
                  </a:lnTo>
                  <a:lnTo>
                    <a:pt x="1179" y="1225"/>
                  </a:lnTo>
                  <a:lnTo>
                    <a:pt x="1179" y="1225"/>
                  </a:lnTo>
                  <a:lnTo>
                    <a:pt x="1150" y="1215"/>
                  </a:lnTo>
                  <a:lnTo>
                    <a:pt x="1150" y="1215"/>
                  </a:lnTo>
                  <a:lnTo>
                    <a:pt x="1147" y="1233"/>
                  </a:lnTo>
                  <a:lnTo>
                    <a:pt x="1148" y="1233"/>
                  </a:lnTo>
                  <a:lnTo>
                    <a:pt x="1148" y="1233"/>
                  </a:lnTo>
                  <a:lnTo>
                    <a:pt x="1152" y="1237"/>
                  </a:lnTo>
                  <a:lnTo>
                    <a:pt x="1159" y="1238"/>
                  </a:lnTo>
                  <a:lnTo>
                    <a:pt x="1170" y="1241"/>
                  </a:lnTo>
                  <a:lnTo>
                    <a:pt x="1170" y="1241"/>
                  </a:lnTo>
                  <a:lnTo>
                    <a:pt x="1177" y="1242"/>
                  </a:lnTo>
                  <a:lnTo>
                    <a:pt x="1190" y="1242"/>
                  </a:lnTo>
                  <a:lnTo>
                    <a:pt x="1207" y="1241"/>
                  </a:lnTo>
                  <a:lnTo>
                    <a:pt x="1224" y="1239"/>
                  </a:lnTo>
                  <a:lnTo>
                    <a:pt x="1224" y="1239"/>
                  </a:lnTo>
                  <a:lnTo>
                    <a:pt x="1233" y="1238"/>
                  </a:lnTo>
                  <a:lnTo>
                    <a:pt x="1237" y="1238"/>
                  </a:lnTo>
                  <a:lnTo>
                    <a:pt x="1240" y="1239"/>
                  </a:lnTo>
                  <a:lnTo>
                    <a:pt x="1241" y="1240"/>
                  </a:lnTo>
                  <a:lnTo>
                    <a:pt x="1242" y="1244"/>
                  </a:lnTo>
                  <a:lnTo>
                    <a:pt x="1242" y="1245"/>
                  </a:lnTo>
                  <a:lnTo>
                    <a:pt x="1243" y="1246"/>
                  </a:lnTo>
                  <a:lnTo>
                    <a:pt x="1243" y="1246"/>
                  </a:lnTo>
                  <a:lnTo>
                    <a:pt x="1243" y="1247"/>
                  </a:lnTo>
                  <a:lnTo>
                    <a:pt x="1242" y="1248"/>
                  </a:lnTo>
                  <a:lnTo>
                    <a:pt x="1236" y="1250"/>
                  </a:lnTo>
                  <a:lnTo>
                    <a:pt x="1214" y="1250"/>
                  </a:lnTo>
                  <a:lnTo>
                    <a:pt x="1214" y="1250"/>
                  </a:lnTo>
                  <a:lnTo>
                    <a:pt x="1204" y="1251"/>
                  </a:lnTo>
                  <a:lnTo>
                    <a:pt x="1199" y="1253"/>
                  </a:lnTo>
                  <a:lnTo>
                    <a:pt x="1198" y="1257"/>
                  </a:lnTo>
                  <a:lnTo>
                    <a:pt x="1196" y="1259"/>
                  </a:lnTo>
                  <a:lnTo>
                    <a:pt x="1196" y="1259"/>
                  </a:lnTo>
                  <a:lnTo>
                    <a:pt x="1195" y="1260"/>
                  </a:lnTo>
                  <a:lnTo>
                    <a:pt x="1195" y="1261"/>
                  </a:lnTo>
                  <a:lnTo>
                    <a:pt x="1198" y="1264"/>
                  </a:lnTo>
                  <a:lnTo>
                    <a:pt x="1204" y="1265"/>
                  </a:lnTo>
                  <a:lnTo>
                    <a:pt x="1211" y="1265"/>
                  </a:lnTo>
                  <a:lnTo>
                    <a:pt x="1211" y="1265"/>
                  </a:lnTo>
                  <a:lnTo>
                    <a:pt x="1218" y="1264"/>
                  </a:lnTo>
                  <a:lnTo>
                    <a:pt x="1218" y="1264"/>
                  </a:lnTo>
                  <a:lnTo>
                    <a:pt x="1220" y="1265"/>
                  </a:lnTo>
                  <a:lnTo>
                    <a:pt x="1220" y="1265"/>
                  </a:lnTo>
                  <a:lnTo>
                    <a:pt x="1233" y="1267"/>
                  </a:lnTo>
                  <a:lnTo>
                    <a:pt x="1250" y="1269"/>
                  </a:lnTo>
                  <a:lnTo>
                    <a:pt x="1250" y="1269"/>
                  </a:lnTo>
                  <a:lnTo>
                    <a:pt x="1254" y="1267"/>
                  </a:lnTo>
                  <a:lnTo>
                    <a:pt x="1258" y="1266"/>
                  </a:lnTo>
                  <a:lnTo>
                    <a:pt x="1262" y="1263"/>
                  </a:lnTo>
                  <a:lnTo>
                    <a:pt x="1271" y="1257"/>
                  </a:lnTo>
                  <a:lnTo>
                    <a:pt x="1271" y="1257"/>
                  </a:lnTo>
                  <a:lnTo>
                    <a:pt x="1277" y="1253"/>
                  </a:lnTo>
                  <a:lnTo>
                    <a:pt x="1278" y="1251"/>
                  </a:lnTo>
                  <a:lnTo>
                    <a:pt x="1278" y="1250"/>
                  </a:lnTo>
                  <a:lnTo>
                    <a:pt x="1277" y="1247"/>
                  </a:lnTo>
                  <a:lnTo>
                    <a:pt x="1277" y="1246"/>
                  </a:lnTo>
                  <a:lnTo>
                    <a:pt x="1278" y="1245"/>
                  </a:lnTo>
                  <a:lnTo>
                    <a:pt x="1278" y="1245"/>
                  </a:lnTo>
                  <a:lnTo>
                    <a:pt x="1286" y="1234"/>
                  </a:lnTo>
                  <a:lnTo>
                    <a:pt x="1291" y="1229"/>
                  </a:lnTo>
                  <a:lnTo>
                    <a:pt x="1292" y="1226"/>
                  </a:lnTo>
                  <a:lnTo>
                    <a:pt x="1292" y="1226"/>
                  </a:lnTo>
                  <a:close/>
                  <a:moveTo>
                    <a:pt x="1281" y="1112"/>
                  </a:moveTo>
                  <a:lnTo>
                    <a:pt x="1281" y="1112"/>
                  </a:lnTo>
                  <a:lnTo>
                    <a:pt x="1259" y="1115"/>
                  </a:lnTo>
                  <a:lnTo>
                    <a:pt x="1259" y="1115"/>
                  </a:lnTo>
                  <a:lnTo>
                    <a:pt x="1255" y="1115"/>
                  </a:lnTo>
                  <a:lnTo>
                    <a:pt x="1249" y="1117"/>
                  </a:lnTo>
                  <a:lnTo>
                    <a:pt x="1237" y="1115"/>
                  </a:lnTo>
                  <a:lnTo>
                    <a:pt x="1237" y="1115"/>
                  </a:lnTo>
                  <a:lnTo>
                    <a:pt x="1214" y="1111"/>
                  </a:lnTo>
                  <a:lnTo>
                    <a:pt x="1207" y="1109"/>
                  </a:lnTo>
                  <a:lnTo>
                    <a:pt x="1203" y="1109"/>
                  </a:lnTo>
                  <a:lnTo>
                    <a:pt x="1203" y="1109"/>
                  </a:lnTo>
                  <a:lnTo>
                    <a:pt x="1196" y="1108"/>
                  </a:lnTo>
                  <a:lnTo>
                    <a:pt x="1185" y="1107"/>
                  </a:lnTo>
                  <a:lnTo>
                    <a:pt x="1170" y="1103"/>
                  </a:lnTo>
                  <a:lnTo>
                    <a:pt x="1170" y="1103"/>
                  </a:lnTo>
                  <a:lnTo>
                    <a:pt x="1167" y="1106"/>
                  </a:lnTo>
                  <a:lnTo>
                    <a:pt x="1167" y="1107"/>
                  </a:lnTo>
                  <a:lnTo>
                    <a:pt x="1169" y="1109"/>
                  </a:lnTo>
                  <a:lnTo>
                    <a:pt x="1169" y="1109"/>
                  </a:lnTo>
                  <a:lnTo>
                    <a:pt x="1170" y="1111"/>
                  </a:lnTo>
                  <a:lnTo>
                    <a:pt x="1173" y="1112"/>
                  </a:lnTo>
                  <a:lnTo>
                    <a:pt x="1183" y="1114"/>
                  </a:lnTo>
                  <a:lnTo>
                    <a:pt x="1201" y="1122"/>
                  </a:lnTo>
                  <a:lnTo>
                    <a:pt x="1201" y="1122"/>
                  </a:lnTo>
                  <a:lnTo>
                    <a:pt x="1210" y="1127"/>
                  </a:lnTo>
                  <a:lnTo>
                    <a:pt x="1216" y="1132"/>
                  </a:lnTo>
                  <a:lnTo>
                    <a:pt x="1220" y="1136"/>
                  </a:lnTo>
                  <a:lnTo>
                    <a:pt x="1222" y="1139"/>
                  </a:lnTo>
                  <a:lnTo>
                    <a:pt x="1223" y="1141"/>
                  </a:lnTo>
                  <a:lnTo>
                    <a:pt x="1227" y="1143"/>
                  </a:lnTo>
                  <a:lnTo>
                    <a:pt x="1233" y="1143"/>
                  </a:lnTo>
                  <a:lnTo>
                    <a:pt x="1243" y="1140"/>
                  </a:lnTo>
                  <a:lnTo>
                    <a:pt x="1243" y="1140"/>
                  </a:lnTo>
                  <a:lnTo>
                    <a:pt x="1269" y="1134"/>
                  </a:lnTo>
                  <a:lnTo>
                    <a:pt x="1273" y="1133"/>
                  </a:lnTo>
                  <a:lnTo>
                    <a:pt x="1278" y="1131"/>
                  </a:lnTo>
                  <a:lnTo>
                    <a:pt x="1278" y="1131"/>
                  </a:lnTo>
                  <a:lnTo>
                    <a:pt x="1282" y="1128"/>
                  </a:lnTo>
                  <a:lnTo>
                    <a:pt x="1282" y="1128"/>
                  </a:lnTo>
                  <a:lnTo>
                    <a:pt x="1281" y="1121"/>
                  </a:lnTo>
                  <a:lnTo>
                    <a:pt x="1281" y="1115"/>
                  </a:lnTo>
                  <a:lnTo>
                    <a:pt x="1281" y="1115"/>
                  </a:lnTo>
                  <a:lnTo>
                    <a:pt x="1281" y="1112"/>
                  </a:lnTo>
                  <a:lnTo>
                    <a:pt x="1281" y="1112"/>
                  </a:lnTo>
                  <a:close/>
                  <a:moveTo>
                    <a:pt x="1196" y="1089"/>
                  </a:moveTo>
                  <a:lnTo>
                    <a:pt x="1196" y="1089"/>
                  </a:lnTo>
                  <a:lnTo>
                    <a:pt x="1189" y="1084"/>
                  </a:lnTo>
                  <a:lnTo>
                    <a:pt x="1182" y="1077"/>
                  </a:lnTo>
                  <a:lnTo>
                    <a:pt x="1182" y="1077"/>
                  </a:lnTo>
                  <a:lnTo>
                    <a:pt x="1186" y="1086"/>
                  </a:lnTo>
                  <a:lnTo>
                    <a:pt x="1186" y="1086"/>
                  </a:lnTo>
                  <a:lnTo>
                    <a:pt x="1189" y="1090"/>
                  </a:lnTo>
                  <a:lnTo>
                    <a:pt x="1190" y="1093"/>
                  </a:lnTo>
                  <a:lnTo>
                    <a:pt x="1194" y="1095"/>
                  </a:lnTo>
                  <a:lnTo>
                    <a:pt x="1194" y="1095"/>
                  </a:lnTo>
                  <a:lnTo>
                    <a:pt x="1198" y="1098"/>
                  </a:lnTo>
                  <a:lnTo>
                    <a:pt x="1204" y="1101"/>
                  </a:lnTo>
                  <a:lnTo>
                    <a:pt x="1211" y="1102"/>
                  </a:lnTo>
                  <a:lnTo>
                    <a:pt x="1214" y="1101"/>
                  </a:lnTo>
                  <a:lnTo>
                    <a:pt x="1217" y="1100"/>
                  </a:lnTo>
                  <a:lnTo>
                    <a:pt x="1217" y="1100"/>
                  </a:lnTo>
                  <a:lnTo>
                    <a:pt x="1228" y="1093"/>
                  </a:lnTo>
                  <a:lnTo>
                    <a:pt x="1234" y="1092"/>
                  </a:lnTo>
                  <a:lnTo>
                    <a:pt x="1236" y="1092"/>
                  </a:lnTo>
                  <a:lnTo>
                    <a:pt x="1239" y="1093"/>
                  </a:lnTo>
                  <a:lnTo>
                    <a:pt x="1239" y="1093"/>
                  </a:lnTo>
                  <a:lnTo>
                    <a:pt x="1246" y="1095"/>
                  </a:lnTo>
                  <a:lnTo>
                    <a:pt x="1253" y="1098"/>
                  </a:lnTo>
                  <a:lnTo>
                    <a:pt x="1265" y="1099"/>
                  </a:lnTo>
                  <a:lnTo>
                    <a:pt x="1265" y="1099"/>
                  </a:lnTo>
                  <a:lnTo>
                    <a:pt x="1271" y="1099"/>
                  </a:lnTo>
                  <a:lnTo>
                    <a:pt x="1282" y="1096"/>
                  </a:lnTo>
                  <a:lnTo>
                    <a:pt x="1282" y="1096"/>
                  </a:lnTo>
                  <a:lnTo>
                    <a:pt x="1285" y="1083"/>
                  </a:lnTo>
                  <a:lnTo>
                    <a:pt x="1285" y="1083"/>
                  </a:lnTo>
                  <a:lnTo>
                    <a:pt x="1273" y="1086"/>
                  </a:lnTo>
                  <a:lnTo>
                    <a:pt x="1261" y="1087"/>
                  </a:lnTo>
                  <a:lnTo>
                    <a:pt x="1261" y="1087"/>
                  </a:lnTo>
                  <a:lnTo>
                    <a:pt x="1255" y="1087"/>
                  </a:lnTo>
                  <a:lnTo>
                    <a:pt x="1249" y="1087"/>
                  </a:lnTo>
                  <a:lnTo>
                    <a:pt x="1241" y="1083"/>
                  </a:lnTo>
                  <a:lnTo>
                    <a:pt x="1234" y="1080"/>
                  </a:lnTo>
                  <a:lnTo>
                    <a:pt x="1228" y="1079"/>
                  </a:lnTo>
                  <a:lnTo>
                    <a:pt x="1228" y="1079"/>
                  </a:lnTo>
                  <a:lnTo>
                    <a:pt x="1220" y="1079"/>
                  </a:lnTo>
                  <a:lnTo>
                    <a:pt x="1214" y="1080"/>
                  </a:lnTo>
                  <a:lnTo>
                    <a:pt x="1214" y="1080"/>
                  </a:lnTo>
                  <a:lnTo>
                    <a:pt x="1208" y="1086"/>
                  </a:lnTo>
                  <a:lnTo>
                    <a:pt x="1205" y="1088"/>
                  </a:lnTo>
                  <a:lnTo>
                    <a:pt x="1203" y="1089"/>
                  </a:lnTo>
                  <a:lnTo>
                    <a:pt x="1203" y="1089"/>
                  </a:lnTo>
                  <a:lnTo>
                    <a:pt x="1201" y="1089"/>
                  </a:lnTo>
                  <a:lnTo>
                    <a:pt x="1201" y="1090"/>
                  </a:lnTo>
                  <a:lnTo>
                    <a:pt x="1198" y="1090"/>
                  </a:lnTo>
                  <a:lnTo>
                    <a:pt x="1196" y="1089"/>
                  </a:lnTo>
                  <a:lnTo>
                    <a:pt x="1196" y="1089"/>
                  </a:lnTo>
                  <a:close/>
                  <a:moveTo>
                    <a:pt x="1182" y="1077"/>
                  </a:moveTo>
                  <a:lnTo>
                    <a:pt x="1175" y="1064"/>
                  </a:lnTo>
                  <a:lnTo>
                    <a:pt x="1175" y="1064"/>
                  </a:lnTo>
                  <a:lnTo>
                    <a:pt x="1177" y="1071"/>
                  </a:lnTo>
                  <a:lnTo>
                    <a:pt x="1177" y="1071"/>
                  </a:lnTo>
                  <a:lnTo>
                    <a:pt x="1182" y="1077"/>
                  </a:lnTo>
                  <a:lnTo>
                    <a:pt x="1182" y="1077"/>
                  </a:lnTo>
                  <a:close/>
                  <a:moveTo>
                    <a:pt x="1173" y="1063"/>
                  </a:moveTo>
                  <a:lnTo>
                    <a:pt x="1175" y="1064"/>
                  </a:lnTo>
                  <a:lnTo>
                    <a:pt x="1175" y="1064"/>
                  </a:lnTo>
                  <a:lnTo>
                    <a:pt x="1170" y="1058"/>
                  </a:lnTo>
                  <a:lnTo>
                    <a:pt x="1170" y="1058"/>
                  </a:lnTo>
                  <a:lnTo>
                    <a:pt x="1173" y="1063"/>
                  </a:lnTo>
                  <a:lnTo>
                    <a:pt x="1173" y="1063"/>
                  </a:lnTo>
                  <a:close/>
                  <a:moveTo>
                    <a:pt x="1290" y="1058"/>
                  </a:moveTo>
                  <a:lnTo>
                    <a:pt x="1290" y="1058"/>
                  </a:lnTo>
                  <a:lnTo>
                    <a:pt x="1280" y="1061"/>
                  </a:lnTo>
                  <a:lnTo>
                    <a:pt x="1275" y="1060"/>
                  </a:lnTo>
                  <a:lnTo>
                    <a:pt x="1272" y="1058"/>
                  </a:lnTo>
                  <a:lnTo>
                    <a:pt x="1272" y="1058"/>
                  </a:lnTo>
                  <a:lnTo>
                    <a:pt x="1263" y="1046"/>
                  </a:lnTo>
                  <a:lnTo>
                    <a:pt x="1259" y="1040"/>
                  </a:lnTo>
                  <a:lnTo>
                    <a:pt x="1254" y="1036"/>
                  </a:lnTo>
                  <a:lnTo>
                    <a:pt x="1254" y="1036"/>
                  </a:lnTo>
                  <a:lnTo>
                    <a:pt x="1250" y="1033"/>
                  </a:lnTo>
                  <a:lnTo>
                    <a:pt x="1248" y="1030"/>
                  </a:lnTo>
                  <a:lnTo>
                    <a:pt x="1246" y="1029"/>
                  </a:lnTo>
                  <a:lnTo>
                    <a:pt x="1243" y="1029"/>
                  </a:lnTo>
                  <a:lnTo>
                    <a:pt x="1241" y="1029"/>
                  </a:lnTo>
                  <a:lnTo>
                    <a:pt x="1241" y="1029"/>
                  </a:lnTo>
                  <a:lnTo>
                    <a:pt x="1234" y="1033"/>
                  </a:lnTo>
                  <a:lnTo>
                    <a:pt x="1226" y="1039"/>
                  </a:lnTo>
                  <a:lnTo>
                    <a:pt x="1216" y="1048"/>
                  </a:lnTo>
                  <a:lnTo>
                    <a:pt x="1216" y="1048"/>
                  </a:lnTo>
                  <a:lnTo>
                    <a:pt x="1214" y="1046"/>
                  </a:lnTo>
                  <a:lnTo>
                    <a:pt x="1208" y="1048"/>
                  </a:lnTo>
                  <a:lnTo>
                    <a:pt x="1208" y="1048"/>
                  </a:lnTo>
                  <a:lnTo>
                    <a:pt x="1201" y="1049"/>
                  </a:lnTo>
                  <a:lnTo>
                    <a:pt x="1196" y="1049"/>
                  </a:lnTo>
                  <a:lnTo>
                    <a:pt x="1192" y="1048"/>
                  </a:lnTo>
                  <a:lnTo>
                    <a:pt x="1192" y="1048"/>
                  </a:lnTo>
                  <a:lnTo>
                    <a:pt x="1172" y="1027"/>
                  </a:lnTo>
                  <a:lnTo>
                    <a:pt x="1172" y="1027"/>
                  </a:lnTo>
                  <a:lnTo>
                    <a:pt x="1169" y="1030"/>
                  </a:lnTo>
                  <a:lnTo>
                    <a:pt x="1166" y="1032"/>
                  </a:lnTo>
                  <a:lnTo>
                    <a:pt x="1165" y="1035"/>
                  </a:lnTo>
                  <a:lnTo>
                    <a:pt x="1165" y="1035"/>
                  </a:lnTo>
                  <a:lnTo>
                    <a:pt x="1165" y="1036"/>
                  </a:lnTo>
                  <a:lnTo>
                    <a:pt x="1166" y="1038"/>
                  </a:lnTo>
                  <a:lnTo>
                    <a:pt x="1172" y="1043"/>
                  </a:lnTo>
                  <a:lnTo>
                    <a:pt x="1184" y="1051"/>
                  </a:lnTo>
                  <a:lnTo>
                    <a:pt x="1184" y="1051"/>
                  </a:lnTo>
                  <a:lnTo>
                    <a:pt x="1189" y="1055"/>
                  </a:lnTo>
                  <a:lnTo>
                    <a:pt x="1194" y="1062"/>
                  </a:lnTo>
                  <a:lnTo>
                    <a:pt x="1197" y="1067"/>
                  </a:lnTo>
                  <a:lnTo>
                    <a:pt x="1199" y="1069"/>
                  </a:lnTo>
                  <a:lnTo>
                    <a:pt x="1201" y="1069"/>
                  </a:lnTo>
                  <a:lnTo>
                    <a:pt x="1201" y="1069"/>
                  </a:lnTo>
                  <a:lnTo>
                    <a:pt x="1204" y="1069"/>
                  </a:lnTo>
                  <a:lnTo>
                    <a:pt x="1209" y="1067"/>
                  </a:lnTo>
                  <a:lnTo>
                    <a:pt x="1220" y="1062"/>
                  </a:lnTo>
                  <a:lnTo>
                    <a:pt x="1220" y="1062"/>
                  </a:lnTo>
                  <a:lnTo>
                    <a:pt x="1230" y="1057"/>
                  </a:lnTo>
                  <a:lnTo>
                    <a:pt x="1237" y="1056"/>
                  </a:lnTo>
                  <a:lnTo>
                    <a:pt x="1237" y="1056"/>
                  </a:lnTo>
                  <a:lnTo>
                    <a:pt x="1242" y="1057"/>
                  </a:lnTo>
                  <a:lnTo>
                    <a:pt x="1252" y="1060"/>
                  </a:lnTo>
                  <a:lnTo>
                    <a:pt x="1252" y="1060"/>
                  </a:lnTo>
                  <a:lnTo>
                    <a:pt x="1274" y="1069"/>
                  </a:lnTo>
                  <a:lnTo>
                    <a:pt x="1288" y="1063"/>
                  </a:lnTo>
                  <a:lnTo>
                    <a:pt x="1290" y="1058"/>
                  </a:lnTo>
                  <a:close/>
                  <a:moveTo>
                    <a:pt x="1301" y="991"/>
                  </a:moveTo>
                  <a:lnTo>
                    <a:pt x="1301" y="991"/>
                  </a:lnTo>
                  <a:lnTo>
                    <a:pt x="1298" y="993"/>
                  </a:lnTo>
                  <a:lnTo>
                    <a:pt x="1292" y="998"/>
                  </a:lnTo>
                  <a:lnTo>
                    <a:pt x="1281" y="1005"/>
                  </a:lnTo>
                  <a:lnTo>
                    <a:pt x="1281" y="1005"/>
                  </a:lnTo>
                  <a:lnTo>
                    <a:pt x="1279" y="1006"/>
                  </a:lnTo>
                  <a:lnTo>
                    <a:pt x="1275" y="1007"/>
                  </a:lnTo>
                  <a:lnTo>
                    <a:pt x="1272" y="1007"/>
                  </a:lnTo>
                  <a:lnTo>
                    <a:pt x="1269" y="1006"/>
                  </a:lnTo>
                  <a:lnTo>
                    <a:pt x="1267" y="1004"/>
                  </a:lnTo>
                  <a:lnTo>
                    <a:pt x="1267" y="1004"/>
                  </a:lnTo>
                  <a:lnTo>
                    <a:pt x="1254" y="987"/>
                  </a:lnTo>
                  <a:lnTo>
                    <a:pt x="1246" y="979"/>
                  </a:lnTo>
                  <a:lnTo>
                    <a:pt x="1242" y="976"/>
                  </a:lnTo>
                  <a:lnTo>
                    <a:pt x="1239" y="974"/>
                  </a:lnTo>
                  <a:lnTo>
                    <a:pt x="1239" y="974"/>
                  </a:lnTo>
                  <a:lnTo>
                    <a:pt x="1221" y="966"/>
                  </a:lnTo>
                  <a:lnTo>
                    <a:pt x="1210" y="960"/>
                  </a:lnTo>
                  <a:lnTo>
                    <a:pt x="1210" y="960"/>
                  </a:lnTo>
                  <a:lnTo>
                    <a:pt x="1204" y="960"/>
                  </a:lnTo>
                  <a:lnTo>
                    <a:pt x="1199" y="960"/>
                  </a:lnTo>
                  <a:lnTo>
                    <a:pt x="1196" y="961"/>
                  </a:lnTo>
                  <a:lnTo>
                    <a:pt x="1196" y="961"/>
                  </a:lnTo>
                  <a:lnTo>
                    <a:pt x="1192" y="964"/>
                  </a:lnTo>
                  <a:lnTo>
                    <a:pt x="1190" y="970"/>
                  </a:lnTo>
                  <a:lnTo>
                    <a:pt x="1188" y="978"/>
                  </a:lnTo>
                  <a:lnTo>
                    <a:pt x="1188" y="978"/>
                  </a:lnTo>
                  <a:lnTo>
                    <a:pt x="1188" y="979"/>
                  </a:lnTo>
                  <a:lnTo>
                    <a:pt x="1188" y="981"/>
                  </a:lnTo>
                  <a:lnTo>
                    <a:pt x="1189" y="982"/>
                  </a:lnTo>
                  <a:lnTo>
                    <a:pt x="1190" y="982"/>
                  </a:lnTo>
                  <a:lnTo>
                    <a:pt x="1199" y="983"/>
                  </a:lnTo>
                  <a:lnTo>
                    <a:pt x="1199" y="983"/>
                  </a:lnTo>
                  <a:lnTo>
                    <a:pt x="1210" y="982"/>
                  </a:lnTo>
                  <a:lnTo>
                    <a:pt x="1218" y="981"/>
                  </a:lnTo>
                  <a:lnTo>
                    <a:pt x="1223" y="981"/>
                  </a:lnTo>
                  <a:lnTo>
                    <a:pt x="1227" y="981"/>
                  </a:lnTo>
                  <a:lnTo>
                    <a:pt x="1227" y="981"/>
                  </a:lnTo>
                  <a:lnTo>
                    <a:pt x="1231" y="987"/>
                  </a:lnTo>
                  <a:lnTo>
                    <a:pt x="1234" y="989"/>
                  </a:lnTo>
                  <a:lnTo>
                    <a:pt x="1234" y="992"/>
                  </a:lnTo>
                  <a:lnTo>
                    <a:pt x="1234" y="992"/>
                  </a:lnTo>
                  <a:lnTo>
                    <a:pt x="1231" y="993"/>
                  </a:lnTo>
                  <a:lnTo>
                    <a:pt x="1228" y="993"/>
                  </a:lnTo>
                  <a:lnTo>
                    <a:pt x="1223" y="993"/>
                  </a:lnTo>
                  <a:lnTo>
                    <a:pt x="1217" y="994"/>
                  </a:lnTo>
                  <a:lnTo>
                    <a:pt x="1217" y="994"/>
                  </a:lnTo>
                  <a:lnTo>
                    <a:pt x="1207" y="1000"/>
                  </a:lnTo>
                  <a:lnTo>
                    <a:pt x="1202" y="1002"/>
                  </a:lnTo>
                  <a:lnTo>
                    <a:pt x="1199" y="1004"/>
                  </a:lnTo>
                  <a:lnTo>
                    <a:pt x="1199" y="1004"/>
                  </a:lnTo>
                  <a:lnTo>
                    <a:pt x="1183" y="1001"/>
                  </a:lnTo>
                  <a:lnTo>
                    <a:pt x="1183" y="1001"/>
                  </a:lnTo>
                  <a:lnTo>
                    <a:pt x="1178" y="999"/>
                  </a:lnTo>
                  <a:lnTo>
                    <a:pt x="1177" y="999"/>
                  </a:lnTo>
                  <a:lnTo>
                    <a:pt x="1177" y="999"/>
                  </a:lnTo>
                  <a:lnTo>
                    <a:pt x="1179" y="1005"/>
                  </a:lnTo>
                  <a:lnTo>
                    <a:pt x="1179" y="1005"/>
                  </a:lnTo>
                  <a:lnTo>
                    <a:pt x="1185" y="1021"/>
                  </a:lnTo>
                  <a:lnTo>
                    <a:pt x="1188" y="1027"/>
                  </a:lnTo>
                  <a:lnTo>
                    <a:pt x="1189" y="1029"/>
                  </a:lnTo>
                  <a:lnTo>
                    <a:pt x="1190" y="1029"/>
                  </a:lnTo>
                  <a:lnTo>
                    <a:pt x="1190" y="1029"/>
                  </a:lnTo>
                  <a:lnTo>
                    <a:pt x="1196" y="1026"/>
                  </a:lnTo>
                  <a:lnTo>
                    <a:pt x="1205" y="1020"/>
                  </a:lnTo>
                  <a:lnTo>
                    <a:pt x="1224" y="1008"/>
                  </a:lnTo>
                  <a:lnTo>
                    <a:pt x="1224" y="1008"/>
                  </a:lnTo>
                  <a:lnTo>
                    <a:pt x="1227" y="1007"/>
                  </a:lnTo>
                  <a:lnTo>
                    <a:pt x="1229" y="1005"/>
                  </a:lnTo>
                  <a:lnTo>
                    <a:pt x="1231" y="1001"/>
                  </a:lnTo>
                  <a:lnTo>
                    <a:pt x="1233" y="1000"/>
                  </a:lnTo>
                  <a:lnTo>
                    <a:pt x="1234" y="1000"/>
                  </a:lnTo>
                  <a:lnTo>
                    <a:pt x="1235" y="1000"/>
                  </a:lnTo>
                  <a:lnTo>
                    <a:pt x="1237" y="1001"/>
                  </a:lnTo>
                  <a:lnTo>
                    <a:pt x="1237" y="1001"/>
                  </a:lnTo>
                  <a:lnTo>
                    <a:pt x="1242" y="1007"/>
                  </a:lnTo>
                  <a:lnTo>
                    <a:pt x="1247" y="1013"/>
                  </a:lnTo>
                  <a:lnTo>
                    <a:pt x="1252" y="1019"/>
                  </a:lnTo>
                  <a:lnTo>
                    <a:pt x="1255" y="1024"/>
                  </a:lnTo>
                  <a:lnTo>
                    <a:pt x="1255" y="1024"/>
                  </a:lnTo>
                  <a:lnTo>
                    <a:pt x="1260" y="1025"/>
                  </a:lnTo>
                  <a:lnTo>
                    <a:pt x="1263" y="1026"/>
                  </a:lnTo>
                  <a:lnTo>
                    <a:pt x="1267" y="1027"/>
                  </a:lnTo>
                  <a:lnTo>
                    <a:pt x="1272" y="1031"/>
                  </a:lnTo>
                  <a:lnTo>
                    <a:pt x="1272" y="1031"/>
                  </a:lnTo>
                  <a:lnTo>
                    <a:pt x="1277" y="1033"/>
                  </a:lnTo>
                  <a:lnTo>
                    <a:pt x="1281" y="1036"/>
                  </a:lnTo>
                  <a:lnTo>
                    <a:pt x="1285" y="1038"/>
                  </a:lnTo>
                  <a:lnTo>
                    <a:pt x="1288" y="1042"/>
                  </a:lnTo>
                  <a:lnTo>
                    <a:pt x="1288" y="1042"/>
                  </a:lnTo>
                  <a:lnTo>
                    <a:pt x="1292" y="1044"/>
                  </a:lnTo>
                  <a:lnTo>
                    <a:pt x="1294" y="1026"/>
                  </a:lnTo>
                  <a:lnTo>
                    <a:pt x="1290" y="1025"/>
                  </a:lnTo>
                  <a:lnTo>
                    <a:pt x="1290" y="1025"/>
                  </a:lnTo>
                  <a:lnTo>
                    <a:pt x="1284" y="1024"/>
                  </a:lnTo>
                  <a:lnTo>
                    <a:pt x="1280" y="1021"/>
                  </a:lnTo>
                  <a:lnTo>
                    <a:pt x="1279" y="1020"/>
                  </a:lnTo>
                  <a:lnTo>
                    <a:pt x="1279" y="1020"/>
                  </a:lnTo>
                  <a:lnTo>
                    <a:pt x="1279" y="1020"/>
                  </a:lnTo>
                  <a:lnTo>
                    <a:pt x="1279" y="1019"/>
                  </a:lnTo>
                  <a:lnTo>
                    <a:pt x="1279" y="1018"/>
                  </a:lnTo>
                  <a:lnTo>
                    <a:pt x="1278" y="1016"/>
                  </a:lnTo>
                  <a:lnTo>
                    <a:pt x="1278" y="1014"/>
                  </a:lnTo>
                  <a:lnTo>
                    <a:pt x="1279" y="1013"/>
                  </a:lnTo>
                  <a:lnTo>
                    <a:pt x="1286" y="1012"/>
                  </a:lnTo>
                  <a:lnTo>
                    <a:pt x="1286" y="1012"/>
                  </a:lnTo>
                  <a:lnTo>
                    <a:pt x="1297" y="1012"/>
                  </a:lnTo>
                  <a:lnTo>
                    <a:pt x="1301" y="991"/>
                  </a:lnTo>
                  <a:lnTo>
                    <a:pt x="1301" y="991"/>
                  </a:lnTo>
                  <a:lnTo>
                    <a:pt x="1301" y="991"/>
                  </a:lnTo>
                  <a:lnTo>
                    <a:pt x="1301" y="991"/>
                  </a:lnTo>
                  <a:close/>
                  <a:moveTo>
                    <a:pt x="1307" y="960"/>
                  </a:moveTo>
                  <a:lnTo>
                    <a:pt x="1307" y="960"/>
                  </a:lnTo>
                  <a:lnTo>
                    <a:pt x="1288" y="959"/>
                  </a:lnTo>
                  <a:lnTo>
                    <a:pt x="1279" y="957"/>
                  </a:lnTo>
                  <a:lnTo>
                    <a:pt x="1279" y="957"/>
                  </a:lnTo>
                  <a:lnTo>
                    <a:pt x="1261" y="944"/>
                  </a:lnTo>
                  <a:lnTo>
                    <a:pt x="1241" y="930"/>
                  </a:lnTo>
                  <a:lnTo>
                    <a:pt x="1241" y="930"/>
                  </a:lnTo>
                  <a:lnTo>
                    <a:pt x="1236" y="926"/>
                  </a:lnTo>
                  <a:lnTo>
                    <a:pt x="1229" y="922"/>
                  </a:lnTo>
                  <a:lnTo>
                    <a:pt x="1223" y="916"/>
                  </a:lnTo>
                  <a:lnTo>
                    <a:pt x="1220" y="913"/>
                  </a:lnTo>
                  <a:lnTo>
                    <a:pt x="1220" y="913"/>
                  </a:lnTo>
                  <a:lnTo>
                    <a:pt x="1205" y="912"/>
                  </a:lnTo>
                  <a:lnTo>
                    <a:pt x="1197" y="912"/>
                  </a:lnTo>
                  <a:lnTo>
                    <a:pt x="1194" y="912"/>
                  </a:lnTo>
                  <a:lnTo>
                    <a:pt x="1192" y="913"/>
                  </a:lnTo>
                  <a:lnTo>
                    <a:pt x="1192" y="913"/>
                  </a:lnTo>
                  <a:lnTo>
                    <a:pt x="1189" y="916"/>
                  </a:lnTo>
                  <a:lnTo>
                    <a:pt x="1185" y="917"/>
                  </a:lnTo>
                  <a:lnTo>
                    <a:pt x="1183" y="918"/>
                  </a:lnTo>
                  <a:lnTo>
                    <a:pt x="1183" y="920"/>
                  </a:lnTo>
                  <a:lnTo>
                    <a:pt x="1183" y="923"/>
                  </a:lnTo>
                  <a:lnTo>
                    <a:pt x="1183" y="923"/>
                  </a:lnTo>
                  <a:lnTo>
                    <a:pt x="1183" y="929"/>
                  </a:lnTo>
                  <a:lnTo>
                    <a:pt x="1184" y="931"/>
                  </a:lnTo>
                  <a:lnTo>
                    <a:pt x="1185" y="934"/>
                  </a:lnTo>
                  <a:lnTo>
                    <a:pt x="1186" y="936"/>
                  </a:lnTo>
                  <a:lnTo>
                    <a:pt x="1190" y="938"/>
                  </a:lnTo>
                  <a:lnTo>
                    <a:pt x="1196" y="940"/>
                  </a:lnTo>
                  <a:lnTo>
                    <a:pt x="1203" y="941"/>
                  </a:lnTo>
                  <a:lnTo>
                    <a:pt x="1203" y="941"/>
                  </a:lnTo>
                  <a:lnTo>
                    <a:pt x="1217" y="943"/>
                  </a:lnTo>
                  <a:lnTo>
                    <a:pt x="1229" y="944"/>
                  </a:lnTo>
                  <a:lnTo>
                    <a:pt x="1237" y="947"/>
                  </a:lnTo>
                  <a:lnTo>
                    <a:pt x="1241" y="949"/>
                  </a:lnTo>
                  <a:lnTo>
                    <a:pt x="1244" y="953"/>
                  </a:lnTo>
                  <a:lnTo>
                    <a:pt x="1244" y="953"/>
                  </a:lnTo>
                  <a:lnTo>
                    <a:pt x="1250" y="960"/>
                  </a:lnTo>
                  <a:lnTo>
                    <a:pt x="1259" y="964"/>
                  </a:lnTo>
                  <a:lnTo>
                    <a:pt x="1259" y="964"/>
                  </a:lnTo>
                  <a:lnTo>
                    <a:pt x="1263" y="969"/>
                  </a:lnTo>
                  <a:lnTo>
                    <a:pt x="1265" y="972"/>
                  </a:lnTo>
                  <a:lnTo>
                    <a:pt x="1267" y="974"/>
                  </a:lnTo>
                  <a:lnTo>
                    <a:pt x="1274" y="976"/>
                  </a:lnTo>
                  <a:lnTo>
                    <a:pt x="1274" y="976"/>
                  </a:lnTo>
                  <a:lnTo>
                    <a:pt x="1292" y="980"/>
                  </a:lnTo>
                  <a:lnTo>
                    <a:pt x="1301" y="981"/>
                  </a:lnTo>
                  <a:lnTo>
                    <a:pt x="1301" y="981"/>
                  </a:lnTo>
                  <a:lnTo>
                    <a:pt x="1303" y="981"/>
                  </a:lnTo>
                  <a:lnTo>
                    <a:pt x="1307" y="960"/>
                  </a:lnTo>
                  <a:close/>
                  <a:moveTo>
                    <a:pt x="1313" y="905"/>
                  </a:moveTo>
                  <a:lnTo>
                    <a:pt x="1313" y="905"/>
                  </a:lnTo>
                  <a:lnTo>
                    <a:pt x="1298" y="906"/>
                  </a:lnTo>
                  <a:lnTo>
                    <a:pt x="1278" y="906"/>
                  </a:lnTo>
                  <a:lnTo>
                    <a:pt x="1278" y="906"/>
                  </a:lnTo>
                  <a:lnTo>
                    <a:pt x="1263" y="903"/>
                  </a:lnTo>
                  <a:lnTo>
                    <a:pt x="1255" y="899"/>
                  </a:lnTo>
                  <a:lnTo>
                    <a:pt x="1248" y="896"/>
                  </a:lnTo>
                  <a:lnTo>
                    <a:pt x="1248" y="896"/>
                  </a:lnTo>
                  <a:lnTo>
                    <a:pt x="1234" y="885"/>
                  </a:lnTo>
                  <a:lnTo>
                    <a:pt x="1223" y="878"/>
                  </a:lnTo>
                  <a:lnTo>
                    <a:pt x="1223" y="878"/>
                  </a:lnTo>
                  <a:lnTo>
                    <a:pt x="1224" y="877"/>
                  </a:lnTo>
                  <a:lnTo>
                    <a:pt x="1230" y="874"/>
                  </a:lnTo>
                  <a:lnTo>
                    <a:pt x="1237" y="874"/>
                  </a:lnTo>
                  <a:lnTo>
                    <a:pt x="1244" y="875"/>
                  </a:lnTo>
                  <a:lnTo>
                    <a:pt x="1244" y="875"/>
                  </a:lnTo>
                  <a:lnTo>
                    <a:pt x="1250" y="877"/>
                  </a:lnTo>
                  <a:lnTo>
                    <a:pt x="1255" y="877"/>
                  </a:lnTo>
                  <a:lnTo>
                    <a:pt x="1261" y="877"/>
                  </a:lnTo>
                  <a:lnTo>
                    <a:pt x="1271" y="879"/>
                  </a:lnTo>
                  <a:lnTo>
                    <a:pt x="1271" y="879"/>
                  </a:lnTo>
                  <a:lnTo>
                    <a:pt x="1280" y="882"/>
                  </a:lnTo>
                  <a:lnTo>
                    <a:pt x="1287" y="884"/>
                  </a:lnTo>
                  <a:lnTo>
                    <a:pt x="1301" y="885"/>
                  </a:lnTo>
                  <a:lnTo>
                    <a:pt x="1301" y="885"/>
                  </a:lnTo>
                  <a:lnTo>
                    <a:pt x="1310" y="882"/>
                  </a:lnTo>
                  <a:lnTo>
                    <a:pt x="1318" y="879"/>
                  </a:lnTo>
                  <a:lnTo>
                    <a:pt x="1325" y="875"/>
                  </a:lnTo>
                  <a:lnTo>
                    <a:pt x="1327" y="873"/>
                  </a:lnTo>
                  <a:lnTo>
                    <a:pt x="1329" y="872"/>
                  </a:lnTo>
                  <a:lnTo>
                    <a:pt x="1329" y="872"/>
                  </a:lnTo>
                  <a:lnTo>
                    <a:pt x="1329" y="860"/>
                  </a:lnTo>
                  <a:lnTo>
                    <a:pt x="1327" y="853"/>
                  </a:lnTo>
                  <a:lnTo>
                    <a:pt x="1327" y="850"/>
                  </a:lnTo>
                  <a:lnTo>
                    <a:pt x="1326" y="850"/>
                  </a:lnTo>
                  <a:lnTo>
                    <a:pt x="1326" y="850"/>
                  </a:lnTo>
                  <a:lnTo>
                    <a:pt x="1323" y="849"/>
                  </a:lnTo>
                  <a:lnTo>
                    <a:pt x="1317" y="850"/>
                  </a:lnTo>
                  <a:lnTo>
                    <a:pt x="1307" y="853"/>
                  </a:lnTo>
                  <a:lnTo>
                    <a:pt x="1298" y="858"/>
                  </a:lnTo>
                  <a:lnTo>
                    <a:pt x="1298" y="858"/>
                  </a:lnTo>
                  <a:lnTo>
                    <a:pt x="1288" y="862"/>
                  </a:lnTo>
                  <a:lnTo>
                    <a:pt x="1284" y="865"/>
                  </a:lnTo>
                  <a:lnTo>
                    <a:pt x="1278" y="866"/>
                  </a:lnTo>
                  <a:lnTo>
                    <a:pt x="1268" y="866"/>
                  </a:lnTo>
                  <a:lnTo>
                    <a:pt x="1268" y="866"/>
                  </a:lnTo>
                  <a:lnTo>
                    <a:pt x="1258" y="866"/>
                  </a:lnTo>
                  <a:lnTo>
                    <a:pt x="1248" y="863"/>
                  </a:lnTo>
                  <a:lnTo>
                    <a:pt x="1240" y="862"/>
                  </a:lnTo>
                  <a:lnTo>
                    <a:pt x="1234" y="863"/>
                  </a:lnTo>
                  <a:lnTo>
                    <a:pt x="1228" y="865"/>
                  </a:lnTo>
                  <a:lnTo>
                    <a:pt x="1228" y="865"/>
                  </a:lnTo>
                  <a:lnTo>
                    <a:pt x="1215" y="869"/>
                  </a:lnTo>
                  <a:lnTo>
                    <a:pt x="1208" y="872"/>
                  </a:lnTo>
                  <a:lnTo>
                    <a:pt x="1208" y="872"/>
                  </a:lnTo>
                  <a:lnTo>
                    <a:pt x="1197" y="877"/>
                  </a:lnTo>
                  <a:lnTo>
                    <a:pt x="1188" y="881"/>
                  </a:lnTo>
                  <a:lnTo>
                    <a:pt x="1188" y="881"/>
                  </a:lnTo>
                  <a:lnTo>
                    <a:pt x="1186" y="882"/>
                  </a:lnTo>
                  <a:lnTo>
                    <a:pt x="1188" y="885"/>
                  </a:lnTo>
                  <a:lnTo>
                    <a:pt x="1191" y="887"/>
                  </a:lnTo>
                  <a:lnTo>
                    <a:pt x="1196" y="888"/>
                  </a:lnTo>
                  <a:lnTo>
                    <a:pt x="1196" y="888"/>
                  </a:lnTo>
                  <a:lnTo>
                    <a:pt x="1201" y="888"/>
                  </a:lnTo>
                  <a:lnTo>
                    <a:pt x="1207" y="888"/>
                  </a:lnTo>
                  <a:lnTo>
                    <a:pt x="1211" y="890"/>
                  </a:lnTo>
                  <a:lnTo>
                    <a:pt x="1214" y="892"/>
                  </a:lnTo>
                  <a:lnTo>
                    <a:pt x="1216" y="893"/>
                  </a:lnTo>
                  <a:lnTo>
                    <a:pt x="1216" y="893"/>
                  </a:lnTo>
                  <a:lnTo>
                    <a:pt x="1221" y="903"/>
                  </a:lnTo>
                  <a:lnTo>
                    <a:pt x="1226" y="907"/>
                  </a:lnTo>
                  <a:lnTo>
                    <a:pt x="1234" y="912"/>
                  </a:lnTo>
                  <a:lnTo>
                    <a:pt x="1234" y="912"/>
                  </a:lnTo>
                  <a:lnTo>
                    <a:pt x="1249" y="920"/>
                  </a:lnTo>
                  <a:lnTo>
                    <a:pt x="1254" y="923"/>
                  </a:lnTo>
                  <a:lnTo>
                    <a:pt x="1259" y="925"/>
                  </a:lnTo>
                  <a:lnTo>
                    <a:pt x="1259" y="925"/>
                  </a:lnTo>
                  <a:lnTo>
                    <a:pt x="1266" y="928"/>
                  </a:lnTo>
                  <a:lnTo>
                    <a:pt x="1271" y="929"/>
                  </a:lnTo>
                  <a:lnTo>
                    <a:pt x="1281" y="932"/>
                  </a:lnTo>
                  <a:lnTo>
                    <a:pt x="1281" y="932"/>
                  </a:lnTo>
                  <a:lnTo>
                    <a:pt x="1300" y="936"/>
                  </a:lnTo>
                  <a:lnTo>
                    <a:pt x="1306" y="937"/>
                  </a:lnTo>
                  <a:lnTo>
                    <a:pt x="1306" y="937"/>
                  </a:lnTo>
                  <a:lnTo>
                    <a:pt x="1309" y="932"/>
                  </a:lnTo>
                  <a:lnTo>
                    <a:pt x="1311" y="922"/>
                  </a:lnTo>
                  <a:lnTo>
                    <a:pt x="1313" y="905"/>
                  </a:lnTo>
                  <a:lnTo>
                    <a:pt x="1313" y="905"/>
                  </a:lnTo>
                  <a:close/>
                  <a:moveTo>
                    <a:pt x="1325" y="817"/>
                  </a:moveTo>
                  <a:lnTo>
                    <a:pt x="1325" y="817"/>
                  </a:lnTo>
                  <a:lnTo>
                    <a:pt x="1325" y="816"/>
                  </a:lnTo>
                  <a:lnTo>
                    <a:pt x="1324" y="815"/>
                  </a:lnTo>
                  <a:lnTo>
                    <a:pt x="1320" y="815"/>
                  </a:lnTo>
                  <a:lnTo>
                    <a:pt x="1316" y="815"/>
                  </a:lnTo>
                  <a:lnTo>
                    <a:pt x="1316" y="815"/>
                  </a:lnTo>
                  <a:lnTo>
                    <a:pt x="1307" y="818"/>
                  </a:lnTo>
                  <a:lnTo>
                    <a:pt x="1298" y="822"/>
                  </a:lnTo>
                  <a:lnTo>
                    <a:pt x="1288" y="825"/>
                  </a:lnTo>
                  <a:lnTo>
                    <a:pt x="1281" y="828"/>
                  </a:lnTo>
                  <a:lnTo>
                    <a:pt x="1281" y="828"/>
                  </a:lnTo>
                  <a:lnTo>
                    <a:pt x="1271" y="828"/>
                  </a:lnTo>
                  <a:lnTo>
                    <a:pt x="1255" y="827"/>
                  </a:lnTo>
                  <a:lnTo>
                    <a:pt x="1239" y="825"/>
                  </a:lnTo>
                  <a:lnTo>
                    <a:pt x="1227" y="827"/>
                  </a:lnTo>
                  <a:lnTo>
                    <a:pt x="1227" y="827"/>
                  </a:lnTo>
                  <a:lnTo>
                    <a:pt x="1210" y="829"/>
                  </a:lnTo>
                  <a:lnTo>
                    <a:pt x="1204" y="830"/>
                  </a:lnTo>
                  <a:lnTo>
                    <a:pt x="1199" y="834"/>
                  </a:lnTo>
                  <a:lnTo>
                    <a:pt x="1199" y="834"/>
                  </a:lnTo>
                  <a:lnTo>
                    <a:pt x="1190" y="842"/>
                  </a:lnTo>
                  <a:lnTo>
                    <a:pt x="1185" y="846"/>
                  </a:lnTo>
                  <a:lnTo>
                    <a:pt x="1180" y="848"/>
                  </a:lnTo>
                  <a:lnTo>
                    <a:pt x="1180" y="848"/>
                  </a:lnTo>
                  <a:lnTo>
                    <a:pt x="1178" y="850"/>
                  </a:lnTo>
                  <a:lnTo>
                    <a:pt x="1176" y="853"/>
                  </a:lnTo>
                  <a:lnTo>
                    <a:pt x="1173" y="858"/>
                  </a:lnTo>
                  <a:lnTo>
                    <a:pt x="1173" y="858"/>
                  </a:lnTo>
                  <a:lnTo>
                    <a:pt x="1188" y="854"/>
                  </a:lnTo>
                  <a:lnTo>
                    <a:pt x="1204" y="850"/>
                  </a:lnTo>
                  <a:lnTo>
                    <a:pt x="1204" y="850"/>
                  </a:lnTo>
                  <a:lnTo>
                    <a:pt x="1216" y="847"/>
                  </a:lnTo>
                  <a:lnTo>
                    <a:pt x="1224" y="846"/>
                  </a:lnTo>
                  <a:lnTo>
                    <a:pt x="1237" y="844"/>
                  </a:lnTo>
                  <a:lnTo>
                    <a:pt x="1237" y="844"/>
                  </a:lnTo>
                  <a:lnTo>
                    <a:pt x="1249" y="843"/>
                  </a:lnTo>
                  <a:lnTo>
                    <a:pt x="1260" y="842"/>
                  </a:lnTo>
                  <a:lnTo>
                    <a:pt x="1268" y="840"/>
                  </a:lnTo>
                  <a:lnTo>
                    <a:pt x="1279" y="839"/>
                  </a:lnTo>
                  <a:lnTo>
                    <a:pt x="1279" y="839"/>
                  </a:lnTo>
                  <a:lnTo>
                    <a:pt x="1293" y="837"/>
                  </a:lnTo>
                  <a:lnTo>
                    <a:pt x="1309" y="833"/>
                  </a:lnTo>
                  <a:lnTo>
                    <a:pt x="1326" y="828"/>
                  </a:lnTo>
                  <a:lnTo>
                    <a:pt x="1325" y="817"/>
                  </a:lnTo>
                  <a:close/>
                  <a:moveTo>
                    <a:pt x="1369" y="134"/>
                  </a:moveTo>
                  <a:lnTo>
                    <a:pt x="1369" y="134"/>
                  </a:lnTo>
                  <a:lnTo>
                    <a:pt x="1363" y="126"/>
                  </a:lnTo>
                  <a:lnTo>
                    <a:pt x="1355" y="116"/>
                  </a:lnTo>
                  <a:lnTo>
                    <a:pt x="1330" y="95"/>
                  </a:lnTo>
                  <a:lnTo>
                    <a:pt x="1304" y="73"/>
                  </a:lnTo>
                  <a:lnTo>
                    <a:pt x="1285" y="58"/>
                  </a:lnTo>
                  <a:lnTo>
                    <a:pt x="1285" y="58"/>
                  </a:lnTo>
                  <a:lnTo>
                    <a:pt x="1303" y="86"/>
                  </a:lnTo>
                  <a:lnTo>
                    <a:pt x="1325" y="127"/>
                  </a:lnTo>
                  <a:lnTo>
                    <a:pt x="1346" y="164"/>
                  </a:lnTo>
                  <a:lnTo>
                    <a:pt x="1357" y="181"/>
                  </a:lnTo>
                  <a:lnTo>
                    <a:pt x="1357" y="181"/>
                  </a:lnTo>
                  <a:lnTo>
                    <a:pt x="1363" y="190"/>
                  </a:lnTo>
                  <a:lnTo>
                    <a:pt x="1375" y="211"/>
                  </a:lnTo>
                  <a:lnTo>
                    <a:pt x="1409" y="274"/>
                  </a:lnTo>
                  <a:lnTo>
                    <a:pt x="1444" y="342"/>
                  </a:lnTo>
                  <a:lnTo>
                    <a:pt x="1457" y="368"/>
                  </a:lnTo>
                  <a:lnTo>
                    <a:pt x="1465" y="386"/>
                  </a:lnTo>
                  <a:lnTo>
                    <a:pt x="1465" y="386"/>
                  </a:lnTo>
                  <a:lnTo>
                    <a:pt x="1469" y="397"/>
                  </a:lnTo>
                  <a:lnTo>
                    <a:pt x="1471" y="408"/>
                  </a:lnTo>
                  <a:lnTo>
                    <a:pt x="1472" y="420"/>
                  </a:lnTo>
                  <a:lnTo>
                    <a:pt x="1472" y="433"/>
                  </a:lnTo>
                  <a:lnTo>
                    <a:pt x="1469" y="463"/>
                  </a:lnTo>
                  <a:lnTo>
                    <a:pt x="1463" y="499"/>
                  </a:lnTo>
                  <a:lnTo>
                    <a:pt x="1463" y="499"/>
                  </a:lnTo>
                  <a:lnTo>
                    <a:pt x="1454" y="551"/>
                  </a:lnTo>
                  <a:lnTo>
                    <a:pt x="1447" y="583"/>
                  </a:lnTo>
                  <a:lnTo>
                    <a:pt x="1439" y="619"/>
                  </a:lnTo>
                  <a:lnTo>
                    <a:pt x="1431" y="653"/>
                  </a:lnTo>
                  <a:lnTo>
                    <a:pt x="1420" y="688"/>
                  </a:lnTo>
                  <a:lnTo>
                    <a:pt x="1409" y="719"/>
                  </a:lnTo>
                  <a:lnTo>
                    <a:pt x="1403" y="733"/>
                  </a:lnTo>
                  <a:lnTo>
                    <a:pt x="1397" y="746"/>
                  </a:lnTo>
                  <a:lnTo>
                    <a:pt x="1397" y="746"/>
                  </a:lnTo>
                  <a:lnTo>
                    <a:pt x="1386" y="766"/>
                  </a:lnTo>
                  <a:lnTo>
                    <a:pt x="1374" y="781"/>
                  </a:lnTo>
                  <a:lnTo>
                    <a:pt x="1363" y="792"/>
                  </a:lnTo>
                  <a:lnTo>
                    <a:pt x="1354" y="798"/>
                  </a:lnTo>
                  <a:lnTo>
                    <a:pt x="1346" y="803"/>
                  </a:lnTo>
                  <a:lnTo>
                    <a:pt x="1339" y="804"/>
                  </a:lnTo>
                  <a:lnTo>
                    <a:pt x="1333" y="804"/>
                  </a:lnTo>
                  <a:lnTo>
                    <a:pt x="1333" y="804"/>
                  </a:lnTo>
                  <a:lnTo>
                    <a:pt x="1335" y="808"/>
                  </a:lnTo>
                  <a:lnTo>
                    <a:pt x="1339" y="816"/>
                  </a:lnTo>
                  <a:lnTo>
                    <a:pt x="1345" y="828"/>
                  </a:lnTo>
                  <a:lnTo>
                    <a:pt x="1356" y="828"/>
                  </a:lnTo>
                  <a:lnTo>
                    <a:pt x="1356" y="828"/>
                  </a:lnTo>
                  <a:lnTo>
                    <a:pt x="1374" y="820"/>
                  </a:lnTo>
                  <a:lnTo>
                    <a:pt x="1390" y="811"/>
                  </a:lnTo>
                  <a:lnTo>
                    <a:pt x="1405" y="803"/>
                  </a:lnTo>
                  <a:lnTo>
                    <a:pt x="1405" y="803"/>
                  </a:lnTo>
                  <a:lnTo>
                    <a:pt x="1410" y="798"/>
                  </a:lnTo>
                  <a:lnTo>
                    <a:pt x="1414" y="795"/>
                  </a:lnTo>
                  <a:lnTo>
                    <a:pt x="1419" y="790"/>
                  </a:lnTo>
                  <a:lnTo>
                    <a:pt x="1422" y="783"/>
                  </a:lnTo>
                  <a:lnTo>
                    <a:pt x="1437" y="758"/>
                  </a:lnTo>
                  <a:lnTo>
                    <a:pt x="1463" y="711"/>
                  </a:lnTo>
                  <a:lnTo>
                    <a:pt x="1463" y="711"/>
                  </a:lnTo>
                  <a:lnTo>
                    <a:pt x="1486" y="671"/>
                  </a:lnTo>
                  <a:lnTo>
                    <a:pt x="1490" y="663"/>
                  </a:lnTo>
                  <a:lnTo>
                    <a:pt x="1492" y="659"/>
                  </a:lnTo>
                  <a:lnTo>
                    <a:pt x="1491" y="654"/>
                  </a:lnTo>
                  <a:lnTo>
                    <a:pt x="1492" y="650"/>
                  </a:lnTo>
                  <a:lnTo>
                    <a:pt x="1496" y="640"/>
                  </a:lnTo>
                  <a:lnTo>
                    <a:pt x="1496" y="640"/>
                  </a:lnTo>
                  <a:lnTo>
                    <a:pt x="1504" y="618"/>
                  </a:lnTo>
                  <a:lnTo>
                    <a:pt x="1508" y="601"/>
                  </a:lnTo>
                  <a:lnTo>
                    <a:pt x="1511" y="583"/>
                  </a:lnTo>
                  <a:lnTo>
                    <a:pt x="1514" y="557"/>
                  </a:lnTo>
                  <a:lnTo>
                    <a:pt x="1514" y="557"/>
                  </a:lnTo>
                  <a:lnTo>
                    <a:pt x="1517" y="533"/>
                  </a:lnTo>
                  <a:lnTo>
                    <a:pt x="1517" y="518"/>
                  </a:lnTo>
                  <a:lnTo>
                    <a:pt x="1516" y="502"/>
                  </a:lnTo>
                  <a:lnTo>
                    <a:pt x="1516" y="477"/>
                  </a:lnTo>
                  <a:lnTo>
                    <a:pt x="1516" y="477"/>
                  </a:lnTo>
                  <a:lnTo>
                    <a:pt x="1516" y="449"/>
                  </a:lnTo>
                  <a:lnTo>
                    <a:pt x="1514" y="424"/>
                  </a:lnTo>
                  <a:lnTo>
                    <a:pt x="1510" y="400"/>
                  </a:lnTo>
                  <a:lnTo>
                    <a:pt x="1505" y="369"/>
                  </a:lnTo>
                  <a:lnTo>
                    <a:pt x="1505" y="369"/>
                  </a:lnTo>
                  <a:lnTo>
                    <a:pt x="1502" y="355"/>
                  </a:lnTo>
                  <a:lnTo>
                    <a:pt x="1498" y="344"/>
                  </a:lnTo>
                  <a:lnTo>
                    <a:pt x="1493" y="337"/>
                  </a:lnTo>
                  <a:lnTo>
                    <a:pt x="1488" y="331"/>
                  </a:lnTo>
                  <a:lnTo>
                    <a:pt x="1476" y="320"/>
                  </a:lnTo>
                  <a:lnTo>
                    <a:pt x="1467" y="312"/>
                  </a:lnTo>
                  <a:lnTo>
                    <a:pt x="1459" y="301"/>
                  </a:lnTo>
                  <a:lnTo>
                    <a:pt x="1459" y="301"/>
                  </a:lnTo>
                  <a:lnTo>
                    <a:pt x="1439" y="268"/>
                  </a:lnTo>
                  <a:lnTo>
                    <a:pt x="1421" y="240"/>
                  </a:lnTo>
                  <a:lnTo>
                    <a:pt x="1421" y="240"/>
                  </a:lnTo>
                  <a:lnTo>
                    <a:pt x="1407" y="214"/>
                  </a:lnTo>
                  <a:lnTo>
                    <a:pt x="1391" y="184"/>
                  </a:lnTo>
                  <a:lnTo>
                    <a:pt x="1369" y="134"/>
                  </a:lnTo>
                  <a:lnTo>
                    <a:pt x="1369" y="134"/>
                  </a:lnTo>
                  <a:close/>
                  <a:moveTo>
                    <a:pt x="1279" y="51"/>
                  </a:moveTo>
                  <a:lnTo>
                    <a:pt x="1279" y="51"/>
                  </a:lnTo>
                  <a:lnTo>
                    <a:pt x="1280" y="53"/>
                  </a:lnTo>
                  <a:lnTo>
                    <a:pt x="1285" y="58"/>
                  </a:lnTo>
                  <a:lnTo>
                    <a:pt x="1285" y="58"/>
                  </a:lnTo>
                  <a:lnTo>
                    <a:pt x="1281" y="52"/>
                  </a:lnTo>
                  <a:lnTo>
                    <a:pt x="1279" y="51"/>
                  </a:lnTo>
                  <a:lnTo>
                    <a:pt x="1279" y="51"/>
                  </a:lnTo>
                  <a:close/>
                  <a:moveTo>
                    <a:pt x="1373" y="852"/>
                  </a:moveTo>
                  <a:lnTo>
                    <a:pt x="1373" y="852"/>
                  </a:lnTo>
                  <a:lnTo>
                    <a:pt x="1414" y="837"/>
                  </a:lnTo>
                  <a:lnTo>
                    <a:pt x="1444" y="827"/>
                  </a:lnTo>
                  <a:lnTo>
                    <a:pt x="1453" y="823"/>
                  </a:lnTo>
                  <a:lnTo>
                    <a:pt x="1458" y="821"/>
                  </a:lnTo>
                  <a:lnTo>
                    <a:pt x="1458" y="821"/>
                  </a:lnTo>
                  <a:lnTo>
                    <a:pt x="1467" y="810"/>
                  </a:lnTo>
                  <a:lnTo>
                    <a:pt x="1490" y="786"/>
                  </a:lnTo>
                  <a:lnTo>
                    <a:pt x="1502" y="772"/>
                  </a:lnTo>
                  <a:lnTo>
                    <a:pt x="1515" y="755"/>
                  </a:lnTo>
                  <a:lnTo>
                    <a:pt x="1525" y="738"/>
                  </a:lnTo>
                  <a:lnTo>
                    <a:pt x="1534" y="720"/>
                  </a:lnTo>
                  <a:lnTo>
                    <a:pt x="1534" y="720"/>
                  </a:lnTo>
                  <a:lnTo>
                    <a:pt x="1552" y="673"/>
                  </a:lnTo>
                  <a:lnTo>
                    <a:pt x="1573" y="614"/>
                  </a:lnTo>
                  <a:lnTo>
                    <a:pt x="1584" y="583"/>
                  </a:lnTo>
                  <a:lnTo>
                    <a:pt x="1592" y="557"/>
                  </a:lnTo>
                  <a:lnTo>
                    <a:pt x="1597" y="533"/>
                  </a:lnTo>
                  <a:lnTo>
                    <a:pt x="1600" y="518"/>
                  </a:lnTo>
                  <a:lnTo>
                    <a:pt x="1600" y="518"/>
                  </a:lnTo>
                  <a:lnTo>
                    <a:pt x="1601" y="506"/>
                  </a:lnTo>
                  <a:lnTo>
                    <a:pt x="1604" y="494"/>
                  </a:lnTo>
                  <a:lnTo>
                    <a:pt x="1608" y="474"/>
                  </a:lnTo>
                  <a:lnTo>
                    <a:pt x="1610" y="464"/>
                  </a:lnTo>
                  <a:lnTo>
                    <a:pt x="1610" y="452"/>
                  </a:lnTo>
                  <a:lnTo>
                    <a:pt x="1607" y="440"/>
                  </a:lnTo>
                  <a:lnTo>
                    <a:pt x="1601" y="427"/>
                  </a:lnTo>
                  <a:lnTo>
                    <a:pt x="1601" y="427"/>
                  </a:lnTo>
                  <a:lnTo>
                    <a:pt x="1589" y="402"/>
                  </a:lnTo>
                  <a:lnTo>
                    <a:pt x="1581" y="382"/>
                  </a:lnTo>
                  <a:lnTo>
                    <a:pt x="1575" y="367"/>
                  </a:lnTo>
                  <a:lnTo>
                    <a:pt x="1569" y="356"/>
                  </a:lnTo>
                  <a:lnTo>
                    <a:pt x="1569" y="356"/>
                  </a:lnTo>
                  <a:lnTo>
                    <a:pt x="1566" y="351"/>
                  </a:lnTo>
                  <a:lnTo>
                    <a:pt x="1562" y="345"/>
                  </a:lnTo>
                  <a:lnTo>
                    <a:pt x="1555" y="328"/>
                  </a:lnTo>
                  <a:lnTo>
                    <a:pt x="1543" y="304"/>
                  </a:lnTo>
                  <a:lnTo>
                    <a:pt x="1535" y="288"/>
                  </a:lnTo>
                  <a:lnTo>
                    <a:pt x="1525" y="273"/>
                  </a:lnTo>
                  <a:lnTo>
                    <a:pt x="1525" y="273"/>
                  </a:lnTo>
                  <a:lnTo>
                    <a:pt x="1505" y="242"/>
                  </a:lnTo>
                  <a:lnTo>
                    <a:pt x="1488" y="220"/>
                  </a:lnTo>
                  <a:lnTo>
                    <a:pt x="1451" y="176"/>
                  </a:lnTo>
                  <a:lnTo>
                    <a:pt x="1451" y="176"/>
                  </a:lnTo>
                  <a:lnTo>
                    <a:pt x="1409" y="127"/>
                  </a:lnTo>
                  <a:lnTo>
                    <a:pt x="1394" y="109"/>
                  </a:lnTo>
                  <a:lnTo>
                    <a:pt x="1388" y="104"/>
                  </a:lnTo>
                  <a:lnTo>
                    <a:pt x="1383" y="101"/>
                  </a:lnTo>
                  <a:lnTo>
                    <a:pt x="1383" y="101"/>
                  </a:lnTo>
                  <a:lnTo>
                    <a:pt x="1369" y="91"/>
                  </a:lnTo>
                  <a:lnTo>
                    <a:pt x="1348" y="77"/>
                  </a:lnTo>
                  <a:lnTo>
                    <a:pt x="1330" y="65"/>
                  </a:lnTo>
                  <a:lnTo>
                    <a:pt x="1325" y="61"/>
                  </a:lnTo>
                  <a:lnTo>
                    <a:pt x="1324" y="61"/>
                  </a:lnTo>
                  <a:lnTo>
                    <a:pt x="1323" y="63"/>
                  </a:lnTo>
                  <a:lnTo>
                    <a:pt x="1323" y="63"/>
                  </a:lnTo>
                  <a:lnTo>
                    <a:pt x="1327" y="70"/>
                  </a:lnTo>
                  <a:lnTo>
                    <a:pt x="1339" y="84"/>
                  </a:lnTo>
                  <a:lnTo>
                    <a:pt x="1376" y="128"/>
                  </a:lnTo>
                  <a:lnTo>
                    <a:pt x="1441" y="203"/>
                  </a:lnTo>
                  <a:lnTo>
                    <a:pt x="1441" y="203"/>
                  </a:lnTo>
                  <a:lnTo>
                    <a:pt x="1456" y="220"/>
                  </a:lnTo>
                  <a:lnTo>
                    <a:pt x="1472" y="242"/>
                  </a:lnTo>
                  <a:lnTo>
                    <a:pt x="1480" y="255"/>
                  </a:lnTo>
                  <a:lnTo>
                    <a:pt x="1488" y="269"/>
                  </a:lnTo>
                  <a:lnTo>
                    <a:pt x="1495" y="284"/>
                  </a:lnTo>
                  <a:lnTo>
                    <a:pt x="1499" y="298"/>
                  </a:lnTo>
                  <a:lnTo>
                    <a:pt x="1499" y="298"/>
                  </a:lnTo>
                  <a:lnTo>
                    <a:pt x="1505" y="313"/>
                  </a:lnTo>
                  <a:lnTo>
                    <a:pt x="1511" y="331"/>
                  </a:lnTo>
                  <a:lnTo>
                    <a:pt x="1527" y="369"/>
                  </a:lnTo>
                  <a:lnTo>
                    <a:pt x="1541" y="405"/>
                  </a:lnTo>
                  <a:lnTo>
                    <a:pt x="1546" y="420"/>
                  </a:lnTo>
                  <a:lnTo>
                    <a:pt x="1549" y="433"/>
                  </a:lnTo>
                  <a:lnTo>
                    <a:pt x="1549" y="433"/>
                  </a:lnTo>
                  <a:lnTo>
                    <a:pt x="1550" y="443"/>
                  </a:lnTo>
                  <a:lnTo>
                    <a:pt x="1553" y="449"/>
                  </a:lnTo>
                  <a:lnTo>
                    <a:pt x="1555" y="456"/>
                  </a:lnTo>
                  <a:lnTo>
                    <a:pt x="1556" y="462"/>
                  </a:lnTo>
                  <a:lnTo>
                    <a:pt x="1556" y="471"/>
                  </a:lnTo>
                  <a:lnTo>
                    <a:pt x="1553" y="508"/>
                  </a:lnTo>
                  <a:lnTo>
                    <a:pt x="1553" y="508"/>
                  </a:lnTo>
                  <a:lnTo>
                    <a:pt x="1547" y="552"/>
                  </a:lnTo>
                  <a:lnTo>
                    <a:pt x="1541" y="583"/>
                  </a:lnTo>
                  <a:lnTo>
                    <a:pt x="1538" y="596"/>
                  </a:lnTo>
                  <a:lnTo>
                    <a:pt x="1534" y="608"/>
                  </a:lnTo>
                  <a:lnTo>
                    <a:pt x="1523" y="634"/>
                  </a:lnTo>
                  <a:lnTo>
                    <a:pt x="1523" y="634"/>
                  </a:lnTo>
                  <a:lnTo>
                    <a:pt x="1499" y="686"/>
                  </a:lnTo>
                  <a:lnTo>
                    <a:pt x="1482" y="729"/>
                  </a:lnTo>
                  <a:lnTo>
                    <a:pt x="1482" y="729"/>
                  </a:lnTo>
                  <a:lnTo>
                    <a:pt x="1471" y="757"/>
                  </a:lnTo>
                  <a:lnTo>
                    <a:pt x="1465" y="767"/>
                  </a:lnTo>
                  <a:lnTo>
                    <a:pt x="1456" y="780"/>
                  </a:lnTo>
                  <a:lnTo>
                    <a:pt x="1456" y="780"/>
                  </a:lnTo>
                  <a:lnTo>
                    <a:pt x="1446" y="793"/>
                  </a:lnTo>
                  <a:lnTo>
                    <a:pt x="1438" y="803"/>
                  </a:lnTo>
                  <a:lnTo>
                    <a:pt x="1425" y="814"/>
                  </a:lnTo>
                  <a:lnTo>
                    <a:pt x="1425" y="814"/>
                  </a:lnTo>
                  <a:lnTo>
                    <a:pt x="1416" y="820"/>
                  </a:lnTo>
                  <a:lnTo>
                    <a:pt x="1402" y="827"/>
                  </a:lnTo>
                  <a:lnTo>
                    <a:pt x="1389" y="834"/>
                  </a:lnTo>
                  <a:lnTo>
                    <a:pt x="1381" y="837"/>
                  </a:lnTo>
                  <a:lnTo>
                    <a:pt x="1381" y="837"/>
                  </a:lnTo>
                  <a:lnTo>
                    <a:pt x="1380" y="839"/>
                  </a:lnTo>
                  <a:lnTo>
                    <a:pt x="1377" y="840"/>
                  </a:lnTo>
                  <a:lnTo>
                    <a:pt x="1375" y="844"/>
                  </a:lnTo>
                  <a:lnTo>
                    <a:pt x="1373" y="852"/>
                  </a:lnTo>
                  <a:lnTo>
                    <a:pt x="1373" y="852"/>
                  </a:lnTo>
                  <a:close/>
                  <a:moveTo>
                    <a:pt x="1367" y="37"/>
                  </a:moveTo>
                  <a:lnTo>
                    <a:pt x="1367" y="37"/>
                  </a:lnTo>
                  <a:lnTo>
                    <a:pt x="1389" y="64"/>
                  </a:lnTo>
                  <a:lnTo>
                    <a:pt x="1409" y="85"/>
                  </a:lnTo>
                  <a:lnTo>
                    <a:pt x="1425" y="102"/>
                  </a:lnTo>
                  <a:lnTo>
                    <a:pt x="1425" y="102"/>
                  </a:lnTo>
                  <a:lnTo>
                    <a:pt x="1439" y="117"/>
                  </a:lnTo>
                  <a:lnTo>
                    <a:pt x="1454" y="138"/>
                  </a:lnTo>
                  <a:lnTo>
                    <a:pt x="1489" y="181"/>
                  </a:lnTo>
                  <a:lnTo>
                    <a:pt x="1489" y="181"/>
                  </a:lnTo>
                  <a:lnTo>
                    <a:pt x="1505" y="203"/>
                  </a:lnTo>
                  <a:lnTo>
                    <a:pt x="1514" y="214"/>
                  </a:lnTo>
                  <a:lnTo>
                    <a:pt x="1521" y="225"/>
                  </a:lnTo>
                  <a:lnTo>
                    <a:pt x="1528" y="239"/>
                  </a:lnTo>
                  <a:lnTo>
                    <a:pt x="1535" y="254"/>
                  </a:lnTo>
                  <a:lnTo>
                    <a:pt x="1542" y="269"/>
                  </a:lnTo>
                  <a:lnTo>
                    <a:pt x="1547" y="288"/>
                  </a:lnTo>
                  <a:lnTo>
                    <a:pt x="1547" y="288"/>
                  </a:lnTo>
                  <a:lnTo>
                    <a:pt x="1554" y="310"/>
                  </a:lnTo>
                  <a:lnTo>
                    <a:pt x="1562" y="332"/>
                  </a:lnTo>
                  <a:lnTo>
                    <a:pt x="1573" y="354"/>
                  </a:lnTo>
                  <a:lnTo>
                    <a:pt x="1585" y="375"/>
                  </a:lnTo>
                  <a:lnTo>
                    <a:pt x="1595" y="393"/>
                  </a:lnTo>
                  <a:lnTo>
                    <a:pt x="1605" y="408"/>
                  </a:lnTo>
                  <a:lnTo>
                    <a:pt x="1612" y="418"/>
                  </a:lnTo>
                  <a:lnTo>
                    <a:pt x="1616" y="423"/>
                  </a:lnTo>
                  <a:lnTo>
                    <a:pt x="1616" y="423"/>
                  </a:lnTo>
                  <a:lnTo>
                    <a:pt x="1618" y="425"/>
                  </a:lnTo>
                  <a:lnTo>
                    <a:pt x="1619" y="430"/>
                  </a:lnTo>
                  <a:lnTo>
                    <a:pt x="1623" y="439"/>
                  </a:lnTo>
                  <a:lnTo>
                    <a:pt x="1624" y="442"/>
                  </a:lnTo>
                  <a:lnTo>
                    <a:pt x="1625" y="438"/>
                  </a:lnTo>
                  <a:lnTo>
                    <a:pt x="1626" y="429"/>
                  </a:lnTo>
                  <a:lnTo>
                    <a:pt x="1627" y="411"/>
                  </a:lnTo>
                  <a:lnTo>
                    <a:pt x="1627" y="411"/>
                  </a:lnTo>
                  <a:lnTo>
                    <a:pt x="1629" y="338"/>
                  </a:lnTo>
                  <a:lnTo>
                    <a:pt x="1629" y="338"/>
                  </a:lnTo>
                  <a:lnTo>
                    <a:pt x="1631" y="341"/>
                  </a:lnTo>
                  <a:lnTo>
                    <a:pt x="1632" y="342"/>
                  </a:lnTo>
                  <a:lnTo>
                    <a:pt x="1635" y="343"/>
                  </a:lnTo>
                  <a:lnTo>
                    <a:pt x="1636" y="341"/>
                  </a:lnTo>
                  <a:lnTo>
                    <a:pt x="1636" y="336"/>
                  </a:lnTo>
                  <a:lnTo>
                    <a:pt x="1635" y="326"/>
                  </a:lnTo>
                  <a:lnTo>
                    <a:pt x="1632" y="311"/>
                  </a:lnTo>
                  <a:lnTo>
                    <a:pt x="1632" y="311"/>
                  </a:lnTo>
                  <a:lnTo>
                    <a:pt x="1625" y="279"/>
                  </a:lnTo>
                  <a:lnTo>
                    <a:pt x="1619" y="254"/>
                  </a:lnTo>
                  <a:lnTo>
                    <a:pt x="1617" y="241"/>
                  </a:lnTo>
                  <a:lnTo>
                    <a:pt x="1614" y="228"/>
                  </a:lnTo>
                  <a:lnTo>
                    <a:pt x="1613" y="214"/>
                  </a:lnTo>
                  <a:lnTo>
                    <a:pt x="1612" y="196"/>
                  </a:lnTo>
                  <a:lnTo>
                    <a:pt x="1612" y="196"/>
                  </a:lnTo>
                  <a:lnTo>
                    <a:pt x="1614" y="177"/>
                  </a:lnTo>
                  <a:lnTo>
                    <a:pt x="1618" y="158"/>
                  </a:lnTo>
                  <a:lnTo>
                    <a:pt x="1623" y="140"/>
                  </a:lnTo>
                  <a:lnTo>
                    <a:pt x="1630" y="122"/>
                  </a:lnTo>
                  <a:lnTo>
                    <a:pt x="1636" y="108"/>
                  </a:lnTo>
                  <a:lnTo>
                    <a:pt x="1643" y="95"/>
                  </a:lnTo>
                  <a:lnTo>
                    <a:pt x="1651" y="78"/>
                  </a:lnTo>
                  <a:lnTo>
                    <a:pt x="1651" y="78"/>
                  </a:lnTo>
                  <a:lnTo>
                    <a:pt x="1659" y="58"/>
                  </a:lnTo>
                  <a:lnTo>
                    <a:pt x="1669" y="29"/>
                  </a:lnTo>
                  <a:lnTo>
                    <a:pt x="1669" y="29"/>
                  </a:lnTo>
                  <a:lnTo>
                    <a:pt x="1652" y="23"/>
                  </a:lnTo>
                  <a:lnTo>
                    <a:pt x="1635" y="19"/>
                  </a:lnTo>
                  <a:lnTo>
                    <a:pt x="1616" y="14"/>
                  </a:lnTo>
                  <a:lnTo>
                    <a:pt x="1597" y="12"/>
                  </a:lnTo>
                  <a:lnTo>
                    <a:pt x="1589" y="10"/>
                  </a:lnTo>
                  <a:lnTo>
                    <a:pt x="1589" y="10"/>
                  </a:lnTo>
                  <a:lnTo>
                    <a:pt x="1584" y="28"/>
                  </a:lnTo>
                  <a:lnTo>
                    <a:pt x="1579" y="45"/>
                  </a:lnTo>
                  <a:lnTo>
                    <a:pt x="1575" y="60"/>
                  </a:lnTo>
                  <a:lnTo>
                    <a:pt x="1574" y="75"/>
                  </a:lnTo>
                  <a:lnTo>
                    <a:pt x="1574" y="75"/>
                  </a:lnTo>
                  <a:lnTo>
                    <a:pt x="1574" y="89"/>
                  </a:lnTo>
                  <a:lnTo>
                    <a:pt x="1573" y="101"/>
                  </a:lnTo>
                  <a:lnTo>
                    <a:pt x="1573" y="114"/>
                  </a:lnTo>
                  <a:lnTo>
                    <a:pt x="1574" y="138"/>
                  </a:lnTo>
                  <a:lnTo>
                    <a:pt x="1574" y="138"/>
                  </a:lnTo>
                  <a:lnTo>
                    <a:pt x="1576" y="164"/>
                  </a:lnTo>
                  <a:lnTo>
                    <a:pt x="1578" y="185"/>
                  </a:lnTo>
                  <a:lnTo>
                    <a:pt x="1579" y="206"/>
                  </a:lnTo>
                  <a:lnTo>
                    <a:pt x="1581" y="230"/>
                  </a:lnTo>
                  <a:lnTo>
                    <a:pt x="1581" y="230"/>
                  </a:lnTo>
                  <a:lnTo>
                    <a:pt x="1587" y="259"/>
                  </a:lnTo>
                  <a:lnTo>
                    <a:pt x="1592" y="282"/>
                  </a:lnTo>
                  <a:lnTo>
                    <a:pt x="1593" y="290"/>
                  </a:lnTo>
                  <a:lnTo>
                    <a:pt x="1592" y="292"/>
                  </a:lnTo>
                  <a:lnTo>
                    <a:pt x="1589" y="287"/>
                  </a:lnTo>
                  <a:lnTo>
                    <a:pt x="1585" y="277"/>
                  </a:lnTo>
                  <a:lnTo>
                    <a:pt x="1585" y="277"/>
                  </a:lnTo>
                  <a:lnTo>
                    <a:pt x="1579" y="262"/>
                  </a:lnTo>
                  <a:lnTo>
                    <a:pt x="1573" y="252"/>
                  </a:lnTo>
                  <a:lnTo>
                    <a:pt x="1560" y="235"/>
                  </a:lnTo>
                  <a:lnTo>
                    <a:pt x="1555" y="227"/>
                  </a:lnTo>
                  <a:lnTo>
                    <a:pt x="1549" y="216"/>
                  </a:lnTo>
                  <a:lnTo>
                    <a:pt x="1544" y="202"/>
                  </a:lnTo>
                  <a:lnTo>
                    <a:pt x="1540" y="183"/>
                  </a:lnTo>
                  <a:lnTo>
                    <a:pt x="1540" y="183"/>
                  </a:lnTo>
                  <a:lnTo>
                    <a:pt x="1533" y="151"/>
                  </a:lnTo>
                  <a:lnTo>
                    <a:pt x="1529" y="133"/>
                  </a:lnTo>
                  <a:lnTo>
                    <a:pt x="1527" y="121"/>
                  </a:lnTo>
                  <a:lnTo>
                    <a:pt x="1527" y="104"/>
                  </a:lnTo>
                  <a:lnTo>
                    <a:pt x="1527" y="104"/>
                  </a:lnTo>
                  <a:lnTo>
                    <a:pt x="1528" y="85"/>
                  </a:lnTo>
                  <a:lnTo>
                    <a:pt x="1529" y="69"/>
                  </a:lnTo>
                  <a:lnTo>
                    <a:pt x="1529" y="56"/>
                  </a:lnTo>
                  <a:lnTo>
                    <a:pt x="1529" y="42"/>
                  </a:lnTo>
                  <a:lnTo>
                    <a:pt x="1529" y="42"/>
                  </a:lnTo>
                  <a:lnTo>
                    <a:pt x="1528" y="37"/>
                  </a:lnTo>
                  <a:lnTo>
                    <a:pt x="1529" y="31"/>
                  </a:lnTo>
                  <a:lnTo>
                    <a:pt x="1529" y="23"/>
                  </a:lnTo>
                  <a:lnTo>
                    <a:pt x="1528" y="21"/>
                  </a:lnTo>
                  <a:lnTo>
                    <a:pt x="1527" y="21"/>
                  </a:lnTo>
                  <a:lnTo>
                    <a:pt x="1522" y="21"/>
                  </a:lnTo>
                  <a:lnTo>
                    <a:pt x="1516" y="22"/>
                  </a:lnTo>
                  <a:lnTo>
                    <a:pt x="1516" y="22"/>
                  </a:lnTo>
                  <a:lnTo>
                    <a:pt x="1499" y="27"/>
                  </a:lnTo>
                  <a:lnTo>
                    <a:pt x="1484" y="35"/>
                  </a:lnTo>
                  <a:lnTo>
                    <a:pt x="1467" y="44"/>
                  </a:lnTo>
                  <a:lnTo>
                    <a:pt x="1467" y="44"/>
                  </a:lnTo>
                  <a:lnTo>
                    <a:pt x="1463" y="45"/>
                  </a:lnTo>
                  <a:lnTo>
                    <a:pt x="1453" y="50"/>
                  </a:lnTo>
                  <a:lnTo>
                    <a:pt x="1450" y="52"/>
                  </a:lnTo>
                  <a:lnTo>
                    <a:pt x="1447" y="57"/>
                  </a:lnTo>
                  <a:lnTo>
                    <a:pt x="1446" y="61"/>
                  </a:lnTo>
                  <a:lnTo>
                    <a:pt x="1447" y="65"/>
                  </a:lnTo>
                  <a:lnTo>
                    <a:pt x="1448" y="67"/>
                  </a:lnTo>
                  <a:lnTo>
                    <a:pt x="1448" y="67"/>
                  </a:lnTo>
                  <a:lnTo>
                    <a:pt x="1460" y="89"/>
                  </a:lnTo>
                  <a:lnTo>
                    <a:pt x="1466" y="97"/>
                  </a:lnTo>
                  <a:lnTo>
                    <a:pt x="1476" y="108"/>
                  </a:lnTo>
                  <a:lnTo>
                    <a:pt x="1476" y="108"/>
                  </a:lnTo>
                  <a:lnTo>
                    <a:pt x="1491" y="123"/>
                  </a:lnTo>
                  <a:lnTo>
                    <a:pt x="1505" y="140"/>
                  </a:lnTo>
                  <a:lnTo>
                    <a:pt x="1509" y="146"/>
                  </a:lnTo>
                  <a:lnTo>
                    <a:pt x="1510" y="147"/>
                  </a:lnTo>
                  <a:lnTo>
                    <a:pt x="1509" y="147"/>
                  </a:lnTo>
                  <a:lnTo>
                    <a:pt x="1505" y="145"/>
                  </a:lnTo>
                  <a:lnTo>
                    <a:pt x="1496" y="138"/>
                  </a:lnTo>
                  <a:lnTo>
                    <a:pt x="1496" y="138"/>
                  </a:lnTo>
                  <a:lnTo>
                    <a:pt x="1473" y="115"/>
                  </a:lnTo>
                  <a:lnTo>
                    <a:pt x="1456" y="97"/>
                  </a:lnTo>
                  <a:lnTo>
                    <a:pt x="1445" y="84"/>
                  </a:lnTo>
                  <a:lnTo>
                    <a:pt x="1441" y="78"/>
                  </a:lnTo>
                  <a:lnTo>
                    <a:pt x="1441" y="78"/>
                  </a:lnTo>
                  <a:lnTo>
                    <a:pt x="1438" y="79"/>
                  </a:lnTo>
                  <a:lnTo>
                    <a:pt x="1428" y="78"/>
                  </a:lnTo>
                  <a:lnTo>
                    <a:pt x="1422" y="77"/>
                  </a:lnTo>
                  <a:lnTo>
                    <a:pt x="1418" y="75"/>
                  </a:lnTo>
                  <a:lnTo>
                    <a:pt x="1413" y="72"/>
                  </a:lnTo>
                  <a:lnTo>
                    <a:pt x="1410" y="67"/>
                  </a:lnTo>
                  <a:lnTo>
                    <a:pt x="1410" y="67"/>
                  </a:lnTo>
                  <a:lnTo>
                    <a:pt x="1407" y="58"/>
                  </a:lnTo>
                  <a:lnTo>
                    <a:pt x="1405" y="47"/>
                  </a:lnTo>
                  <a:lnTo>
                    <a:pt x="1403" y="39"/>
                  </a:lnTo>
                  <a:lnTo>
                    <a:pt x="1403" y="37"/>
                  </a:lnTo>
                  <a:lnTo>
                    <a:pt x="1405" y="35"/>
                  </a:lnTo>
                  <a:lnTo>
                    <a:pt x="1405" y="35"/>
                  </a:lnTo>
                  <a:lnTo>
                    <a:pt x="1405" y="34"/>
                  </a:lnTo>
                  <a:lnTo>
                    <a:pt x="1401" y="34"/>
                  </a:lnTo>
                  <a:lnTo>
                    <a:pt x="1387" y="35"/>
                  </a:lnTo>
                  <a:lnTo>
                    <a:pt x="1367" y="37"/>
                  </a:lnTo>
                  <a:lnTo>
                    <a:pt x="1367" y="37"/>
                  </a:lnTo>
                  <a:close/>
                  <a:moveTo>
                    <a:pt x="1720" y="51"/>
                  </a:moveTo>
                  <a:lnTo>
                    <a:pt x="1720" y="51"/>
                  </a:lnTo>
                  <a:lnTo>
                    <a:pt x="1712" y="89"/>
                  </a:lnTo>
                  <a:lnTo>
                    <a:pt x="1708" y="107"/>
                  </a:lnTo>
                  <a:lnTo>
                    <a:pt x="1703" y="122"/>
                  </a:lnTo>
                  <a:lnTo>
                    <a:pt x="1703" y="122"/>
                  </a:lnTo>
                  <a:lnTo>
                    <a:pt x="1701" y="132"/>
                  </a:lnTo>
                  <a:lnTo>
                    <a:pt x="1700" y="140"/>
                  </a:lnTo>
                  <a:lnTo>
                    <a:pt x="1700" y="151"/>
                  </a:lnTo>
                  <a:lnTo>
                    <a:pt x="1699" y="155"/>
                  </a:lnTo>
                  <a:lnTo>
                    <a:pt x="1697" y="159"/>
                  </a:lnTo>
                  <a:lnTo>
                    <a:pt x="1694" y="162"/>
                  </a:lnTo>
                  <a:lnTo>
                    <a:pt x="1689" y="166"/>
                  </a:lnTo>
                  <a:lnTo>
                    <a:pt x="1689" y="166"/>
                  </a:lnTo>
                  <a:lnTo>
                    <a:pt x="1678" y="172"/>
                  </a:lnTo>
                  <a:lnTo>
                    <a:pt x="1671" y="178"/>
                  </a:lnTo>
                  <a:lnTo>
                    <a:pt x="1669" y="180"/>
                  </a:lnTo>
                  <a:lnTo>
                    <a:pt x="1667" y="184"/>
                  </a:lnTo>
                  <a:lnTo>
                    <a:pt x="1662" y="196"/>
                  </a:lnTo>
                  <a:lnTo>
                    <a:pt x="1662" y="196"/>
                  </a:lnTo>
                  <a:lnTo>
                    <a:pt x="1659" y="204"/>
                  </a:lnTo>
                  <a:lnTo>
                    <a:pt x="1658" y="215"/>
                  </a:lnTo>
                  <a:lnTo>
                    <a:pt x="1658" y="240"/>
                  </a:lnTo>
                  <a:lnTo>
                    <a:pt x="1659" y="267"/>
                  </a:lnTo>
                  <a:lnTo>
                    <a:pt x="1662" y="291"/>
                  </a:lnTo>
                  <a:lnTo>
                    <a:pt x="1662" y="291"/>
                  </a:lnTo>
                  <a:lnTo>
                    <a:pt x="1665" y="334"/>
                  </a:lnTo>
                  <a:lnTo>
                    <a:pt x="1667" y="357"/>
                  </a:lnTo>
                  <a:lnTo>
                    <a:pt x="1665" y="372"/>
                  </a:lnTo>
                  <a:lnTo>
                    <a:pt x="1663" y="387"/>
                  </a:lnTo>
                  <a:lnTo>
                    <a:pt x="1663" y="387"/>
                  </a:lnTo>
                  <a:lnTo>
                    <a:pt x="1661" y="412"/>
                  </a:lnTo>
                  <a:lnTo>
                    <a:pt x="1659" y="426"/>
                  </a:lnTo>
                  <a:lnTo>
                    <a:pt x="1657" y="444"/>
                  </a:lnTo>
                  <a:lnTo>
                    <a:pt x="1651" y="479"/>
                  </a:lnTo>
                  <a:lnTo>
                    <a:pt x="1651" y="479"/>
                  </a:lnTo>
                  <a:lnTo>
                    <a:pt x="1643" y="518"/>
                  </a:lnTo>
                  <a:lnTo>
                    <a:pt x="1637" y="544"/>
                  </a:lnTo>
                  <a:lnTo>
                    <a:pt x="1632" y="566"/>
                  </a:lnTo>
                  <a:lnTo>
                    <a:pt x="1629" y="590"/>
                  </a:lnTo>
                  <a:lnTo>
                    <a:pt x="1629" y="590"/>
                  </a:lnTo>
                  <a:lnTo>
                    <a:pt x="1627" y="602"/>
                  </a:lnTo>
                  <a:lnTo>
                    <a:pt x="1627" y="609"/>
                  </a:lnTo>
                  <a:lnTo>
                    <a:pt x="1627" y="620"/>
                  </a:lnTo>
                  <a:lnTo>
                    <a:pt x="1626" y="626"/>
                  </a:lnTo>
                  <a:lnTo>
                    <a:pt x="1624" y="632"/>
                  </a:lnTo>
                  <a:lnTo>
                    <a:pt x="1611" y="654"/>
                  </a:lnTo>
                  <a:lnTo>
                    <a:pt x="1611" y="654"/>
                  </a:lnTo>
                  <a:lnTo>
                    <a:pt x="1584" y="695"/>
                  </a:lnTo>
                  <a:lnTo>
                    <a:pt x="1550" y="745"/>
                  </a:lnTo>
                  <a:lnTo>
                    <a:pt x="1523" y="786"/>
                  </a:lnTo>
                  <a:lnTo>
                    <a:pt x="1516" y="798"/>
                  </a:lnTo>
                  <a:lnTo>
                    <a:pt x="1514" y="802"/>
                  </a:lnTo>
                  <a:lnTo>
                    <a:pt x="1514" y="803"/>
                  </a:lnTo>
                  <a:lnTo>
                    <a:pt x="1514" y="803"/>
                  </a:lnTo>
                  <a:lnTo>
                    <a:pt x="1521" y="797"/>
                  </a:lnTo>
                  <a:lnTo>
                    <a:pt x="1535" y="783"/>
                  </a:lnTo>
                  <a:lnTo>
                    <a:pt x="1575" y="738"/>
                  </a:lnTo>
                  <a:lnTo>
                    <a:pt x="1597" y="711"/>
                  </a:lnTo>
                  <a:lnTo>
                    <a:pt x="1616" y="686"/>
                  </a:lnTo>
                  <a:lnTo>
                    <a:pt x="1631" y="666"/>
                  </a:lnTo>
                  <a:lnTo>
                    <a:pt x="1637" y="658"/>
                  </a:lnTo>
                  <a:lnTo>
                    <a:pt x="1639" y="651"/>
                  </a:lnTo>
                  <a:lnTo>
                    <a:pt x="1639" y="651"/>
                  </a:lnTo>
                  <a:lnTo>
                    <a:pt x="1665" y="582"/>
                  </a:lnTo>
                  <a:lnTo>
                    <a:pt x="1677" y="545"/>
                  </a:lnTo>
                  <a:lnTo>
                    <a:pt x="1682" y="531"/>
                  </a:lnTo>
                  <a:lnTo>
                    <a:pt x="1683" y="521"/>
                  </a:lnTo>
                  <a:lnTo>
                    <a:pt x="1683" y="521"/>
                  </a:lnTo>
                  <a:lnTo>
                    <a:pt x="1685" y="502"/>
                  </a:lnTo>
                  <a:lnTo>
                    <a:pt x="1690" y="480"/>
                  </a:lnTo>
                  <a:lnTo>
                    <a:pt x="1699" y="438"/>
                  </a:lnTo>
                  <a:lnTo>
                    <a:pt x="1699" y="438"/>
                  </a:lnTo>
                  <a:lnTo>
                    <a:pt x="1702" y="425"/>
                  </a:lnTo>
                  <a:lnTo>
                    <a:pt x="1706" y="413"/>
                  </a:lnTo>
                  <a:lnTo>
                    <a:pt x="1708" y="397"/>
                  </a:lnTo>
                  <a:lnTo>
                    <a:pt x="1709" y="386"/>
                  </a:lnTo>
                  <a:lnTo>
                    <a:pt x="1709" y="373"/>
                  </a:lnTo>
                  <a:lnTo>
                    <a:pt x="1709" y="373"/>
                  </a:lnTo>
                  <a:lnTo>
                    <a:pt x="1708" y="360"/>
                  </a:lnTo>
                  <a:lnTo>
                    <a:pt x="1707" y="348"/>
                  </a:lnTo>
                  <a:lnTo>
                    <a:pt x="1702" y="325"/>
                  </a:lnTo>
                  <a:lnTo>
                    <a:pt x="1699" y="306"/>
                  </a:lnTo>
                  <a:lnTo>
                    <a:pt x="1697" y="296"/>
                  </a:lnTo>
                  <a:lnTo>
                    <a:pt x="1696" y="285"/>
                  </a:lnTo>
                  <a:lnTo>
                    <a:pt x="1696" y="285"/>
                  </a:lnTo>
                  <a:lnTo>
                    <a:pt x="1695" y="275"/>
                  </a:lnTo>
                  <a:lnTo>
                    <a:pt x="1694" y="269"/>
                  </a:lnTo>
                  <a:lnTo>
                    <a:pt x="1690" y="260"/>
                  </a:lnTo>
                  <a:lnTo>
                    <a:pt x="1689" y="255"/>
                  </a:lnTo>
                  <a:lnTo>
                    <a:pt x="1689" y="250"/>
                  </a:lnTo>
                  <a:lnTo>
                    <a:pt x="1693" y="242"/>
                  </a:lnTo>
                  <a:lnTo>
                    <a:pt x="1699" y="233"/>
                  </a:lnTo>
                  <a:lnTo>
                    <a:pt x="1699" y="233"/>
                  </a:lnTo>
                  <a:lnTo>
                    <a:pt x="1718" y="203"/>
                  </a:lnTo>
                  <a:lnTo>
                    <a:pt x="1742" y="171"/>
                  </a:lnTo>
                  <a:lnTo>
                    <a:pt x="1771" y="134"/>
                  </a:lnTo>
                  <a:lnTo>
                    <a:pt x="1771" y="134"/>
                  </a:lnTo>
                  <a:lnTo>
                    <a:pt x="1773" y="123"/>
                  </a:lnTo>
                  <a:lnTo>
                    <a:pt x="1774" y="114"/>
                  </a:lnTo>
                  <a:lnTo>
                    <a:pt x="1774" y="108"/>
                  </a:lnTo>
                  <a:lnTo>
                    <a:pt x="1774" y="108"/>
                  </a:lnTo>
                  <a:lnTo>
                    <a:pt x="1773" y="103"/>
                  </a:lnTo>
                  <a:lnTo>
                    <a:pt x="1772" y="97"/>
                  </a:lnTo>
                  <a:lnTo>
                    <a:pt x="1768" y="90"/>
                  </a:lnTo>
                  <a:lnTo>
                    <a:pt x="1764" y="83"/>
                  </a:lnTo>
                  <a:lnTo>
                    <a:pt x="1764" y="83"/>
                  </a:lnTo>
                  <a:lnTo>
                    <a:pt x="1760" y="77"/>
                  </a:lnTo>
                  <a:lnTo>
                    <a:pt x="1757" y="67"/>
                  </a:lnTo>
                  <a:lnTo>
                    <a:pt x="1757" y="67"/>
                  </a:lnTo>
                  <a:lnTo>
                    <a:pt x="1733" y="57"/>
                  </a:lnTo>
                  <a:lnTo>
                    <a:pt x="1723" y="53"/>
                  </a:lnTo>
                  <a:lnTo>
                    <a:pt x="1723" y="53"/>
                  </a:lnTo>
                  <a:lnTo>
                    <a:pt x="1720" y="51"/>
                  </a:lnTo>
                  <a:lnTo>
                    <a:pt x="1720" y="51"/>
                  </a:lnTo>
                  <a:close/>
                  <a:moveTo>
                    <a:pt x="1869" y="265"/>
                  </a:moveTo>
                  <a:lnTo>
                    <a:pt x="1869" y="265"/>
                  </a:lnTo>
                  <a:lnTo>
                    <a:pt x="1882" y="254"/>
                  </a:lnTo>
                  <a:lnTo>
                    <a:pt x="1882" y="254"/>
                  </a:lnTo>
                  <a:lnTo>
                    <a:pt x="1881" y="254"/>
                  </a:lnTo>
                  <a:lnTo>
                    <a:pt x="1880" y="254"/>
                  </a:lnTo>
                  <a:lnTo>
                    <a:pt x="1880" y="254"/>
                  </a:lnTo>
                  <a:lnTo>
                    <a:pt x="1872" y="240"/>
                  </a:lnTo>
                  <a:lnTo>
                    <a:pt x="1853" y="212"/>
                  </a:lnTo>
                  <a:lnTo>
                    <a:pt x="1834" y="183"/>
                  </a:lnTo>
                  <a:lnTo>
                    <a:pt x="1827" y="172"/>
                  </a:lnTo>
                  <a:lnTo>
                    <a:pt x="1824" y="166"/>
                  </a:lnTo>
                  <a:lnTo>
                    <a:pt x="1824" y="166"/>
                  </a:lnTo>
                  <a:lnTo>
                    <a:pt x="1823" y="165"/>
                  </a:lnTo>
                  <a:lnTo>
                    <a:pt x="1822" y="165"/>
                  </a:lnTo>
                  <a:lnTo>
                    <a:pt x="1822" y="168"/>
                  </a:lnTo>
                  <a:lnTo>
                    <a:pt x="1821" y="186"/>
                  </a:lnTo>
                  <a:lnTo>
                    <a:pt x="1821" y="186"/>
                  </a:lnTo>
                  <a:lnTo>
                    <a:pt x="1817" y="197"/>
                  </a:lnTo>
                  <a:lnTo>
                    <a:pt x="1812" y="210"/>
                  </a:lnTo>
                  <a:lnTo>
                    <a:pt x="1804" y="224"/>
                  </a:lnTo>
                  <a:lnTo>
                    <a:pt x="1795" y="237"/>
                  </a:lnTo>
                  <a:lnTo>
                    <a:pt x="1795" y="237"/>
                  </a:lnTo>
                  <a:lnTo>
                    <a:pt x="1771" y="268"/>
                  </a:lnTo>
                  <a:lnTo>
                    <a:pt x="1741" y="305"/>
                  </a:lnTo>
                  <a:lnTo>
                    <a:pt x="1741" y="305"/>
                  </a:lnTo>
                  <a:lnTo>
                    <a:pt x="1738" y="311"/>
                  </a:lnTo>
                  <a:lnTo>
                    <a:pt x="1735" y="317"/>
                  </a:lnTo>
                  <a:lnTo>
                    <a:pt x="1733" y="323"/>
                  </a:lnTo>
                  <a:lnTo>
                    <a:pt x="1732" y="330"/>
                  </a:lnTo>
                  <a:lnTo>
                    <a:pt x="1731" y="344"/>
                  </a:lnTo>
                  <a:lnTo>
                    <a:pt x="1731" y="360"/>
                  </a:lnTo>
                  <a:lnTo>
                    <a:pt x="1733" y="373"/>
                  </a:lnTo>
                  <a:lnTo>
                    <a:pt x="1734" y="385"/>
                  </a:lnTo>
                  <a:lnTo>
                    <a:pt x="1736" y="397"/>
                  </a:lnTo>
                  <a:lnTo>
                    <a:pt x="1736" y="397"/>
                  </a:lnTo>
                  <a:lnTo>
                    <a:pt x="1736" y="399"/>
                  </a:lnTo>
                  <a:lnTo>
                    <a:pt x="1739" y="397"/>
                  </a:lnTo>
                  <a:lnTo>
                    <a:pt x="1753" y="379"/>
                  </a:lnTo>
                  <a:lnTo>
                    <a:pt x="1753" y="379"/>
                  </a:lnTo>
                  <a:lnTo>
                    <a:pt x="1759" y="370"/>
                  </a:lnTo>
                  <a:lnTo>
                    <a:pt x="1766" y="364"/>
                  </a:lnTo>
                  <a:lnTo>
                    <a:pt x="1783" y="351"/>
                  </a:lnTo>
                  <a:lnTo>
                    <a:pt x="1791" y="345"/>
                  </a:lnTo>
                  <a:lnTo>
                    <a:pt x="1800" y="337"/>
                  </a:lnTo>
                  <a:lnTo>
                    <a:pt x="1809" y="328"/>
                  </a:lnTo>
                  <a:lnTo>
                    <a:pt x="1818" y="316"/>
                  </a:lnTo>
                  <a:lnTo>
                    <a:pt x="1818" y="316"/>
                  </a:lnTo>
                  <a:lnTo>
                    <a:pt x="1831" y="298"/>
                  </a:lnTo>
                  <a:lnTo>
                    <a:pt x="1840" y="290"/>
                  </a:lnTo>
                  <a:lnTo>
                    <a:pt x="1850" y="281"/>
                  </a:lnTo>
                  <a:lnTo>
                    <a:pt x="1869" y="265"/>
                  </a:lnTo>
                  <a:lnTo>
                    <a:pt x="1869" y="265"/>
                  </a:lnTo>
                  <a:close/>
                  <a:moveTo>
                    <a:pt x="1888" y="249"/>
                  </a:moveTo>
                  <a:lnTo>
                    <a:pt x="1888" y="249"/>
                  </a:lnTo>
                  <a:lnTo>
                    <a:pt x="1882" y="254"/>
                  </a:lnTo>
                  <a:lnTo>
                    <a:pt x="1882" y="254"/>
                  </a:lnTo>
                  <a:lnTo>
                    <a:pt x="1888" y="249"/>
                  </a:lnTo>
                  <a:lnTo>
                    <a:pt x="1888" y="249"/>
                  </a:lnTo>
                  <a:close/>
                  <a:moveTo>
                    <a:pt x="1897" y="335"/>
                  </a:moveTo>
                  <a:lnTo>
                    <a:pt x="1897" y="335"/>
                  </a:lnTo>
                  <a:lnTo>
                    <a:pt x="1897" y="334"/>
                  </a:lnTo>
                  <a:lnTo>
                    <a:pt x="1895" y="334"/>
                  </a:lnTo>
                  <a:lnTo>
                    <a:pt x="1892" y="336"/>
                  </a:lnTo>
                  <a:lnTo>
                    <a:pt x="1878" y="350"/>
                  </a:lnTo>
                  <a:lnTo>
                    <a:pt x="1853" y="376"/>
                  </a:lnTo>
                  <a:lnTo>
                    <a:pt x="1816" y="414"/>
                  </a:lnTo>
                  <a:lnTo>
                    <a:pt x="1816" y="414"/>
                  </a:lnTo>
                  <a:lnTo>
                    <a:pt x="1799" y="432"/>
                  </a:lnTo>
                  <a:lnTo>
                    <a:pt x="1789" y="442"/>
                  </a:lnTo>
                  <a:lnTo>
                    <a:pt x="1782" y="446"/>
                  </a:lnTo>
                  <a:lnTo>
                    <a:pt x="1778" y="448"/>
                  </a:lnTo>
                  <a:lnTo>
                    <a:pt x="1776" y="448"/>
                  </a:lnTo>
                  <a:lnTo>
                    <a:pt x="1772" y="446"/>
                  </a:lnTo>
                  <a:lnTo>
                    <a:pt x="1765" y="449"/>
                  </a:lnTo>
                  <a:lnTo>
                    <a:pt x="1753" y="455"/>
                  </a:lnTo>
                  <a:lnTo>
                    <a:pt x="1753" y="455"/>
                  </a:lnTo>
                  <a:lnTo>
                    <a:pt x="1740" y="463"/>
                  </a:lnTo>
                  <a:lnTo>
                    <a:pt x="1732" y="470"/>
                  </a:lnTo>
                  <a:lnTo>
                    <a:pt x="1727" y="475"/>
                  </a:lnTo>
                  <a:lnTo>
                    <a:pt x="1726" y="480"/>
                  </a:lnTo>
                  <a:lnTo>
                    <a:pt x="1726" y="482"/>
                  </a:lnTo>
                  <a:lnTo>
                    <a:pt x="1726" y="486"/>
                  </a:lnTo>
                  <a:lnTo>
                    <a:pt x="1727" y="488"/>
                  </a:lnTo>
                  <a:lnTo>
                    <a:pt x="1727" y="490"/>
                  </a:lnTo>
                  <a:lnTo>
                    <a:pt x="1727" y="490"/>
                  </a:lnTo>
                  <a:lnTo>
                    <a:pt x="1722" y="503"/>
                  </a:lnTo>
                  <a:lnTo>
                    <a:pt x="1710" y="528"/>
                  </a:lnTo>
                  <a:lnTo>
                    <a:pt x="1697" y="556"/>
                  </a:lnTo>
                  <a:lnTo>
                    <a:pt x="1691" y="568"/>
                  </a:lnTo>
                  <a:lnTo>
                    <a:pt x="1685" y="576"/>
                  </a:lnTo>
                  <a:lnTo>
                    <a:pt x="1685" y="576"/>
                  </a:lnTo>
                  <a:lnTo>
                    <a:pt x="1678" y="588"/>
                  </a:lnTo>
                  <a:lnTo>
                    <a:pt x="1667" y="609"/>
                  </a:lnTo>
                  <a:lnTo>
                    <a:pt x="1637" y="667"/>
                  </a:lnTo>
                  <a:lnTo>
                    <a:pt x="1606" y="726"/>
                  </a:lnTo>
                  <a:lnTo>
                    <a:pt x="1595" y="746"/>
                  </a:lnTo>
                  <a:lnTo>
                    <a:pt x="1591" y="753"/>
                  </a:lnTo>
                  <a:lnTo>
                    <a:pt x="1587" y="757"/>
                  </a:lnTo>
                  <a:lnTo>
                    <a:pt x="1587" y="757"/>
                  </a:lnTo>
                  <a:lnTo>
                    <a:pt x="1584" y="760"/>
                  </a:lnTo>
                  <a:lnTo>
                    <a:pt x="1582" y="762"/>
                  </a:lnTo>
                  <a:lnTo>
                    <a:pt x="1584" y="762"/>
                  </a:lnTo>
                  <a:lnTo>
                    <a:pt x="1587" y="761"/>
                  </a:lnTo>
                  <a:lnTo>
                    <a:pt x="1597" y="753"/>
                  </a:lnTo>
                  <a:lnTo>
                    <a:pt x="1601" y="748"/>
                  </a:lnTo>
                  <a:lnTo>
                    <a:pt x="1607" y="742"/>
                  </a:lnTo>
                  <a:lnTo>
                    <a:pt x="1607" y="742"/>
                  </a:lnTo>
                  <a:lnTo>
                    <a:pt x="1635" y="704"/>
                  </a:lnTo>
                  <a:lnTo>
                    <a:pt x="1672" y="652"/>
                  </a:lnTo>
                  <a:lnTo>
                    <a:pt x="1672" y="652"/>
                  </a:lnTo>
                  <a:lnTo>
                    <a:pt x="1681" y="640"/>
                  </a:lnTo>
                  <a:lnTo>
                    <a:pt x="1688" y="628"/>
                  </a:lnTo>
                  <a:lnTo>
                    <a:pt x="1693" y="618"/>
                  </a:lnTo>
                  <a:lnTo>
                    <a:pt x="1696" y="607"/>
                  </a:lnTo>
                  <a:lnTo>
                    <a:pt x="1701" y="589"/>
                  </a:lnTo>
                  <a:lnTo>
                    <a:pt x="1703" y="582"/>
                  </a:lnTo>
                  <a:lnTo>
                    <a:pt x="1706" y="576"/>
                  </a:lnTo>
                  <a:lnTo>
                    <a:pt x="1706" y="576"/>
                  </a:lnTo>
                  <a:lnTo>
                    <a:pt x="1707" y="572"/>
                  </a:lnTo>
                  <a:lnTo>
                    <a:pt x="1708" y="572"/>
                  </a:lnTo>
                  <a:lnTo>
                    <a:pt x="1708" y="572"/>
                  </a:lnTo>
                  <a:lnTo>
                    <a:pt x="1706" y="582"/>
                  </a:lnTo>
                  <a:lnTo>
                    <a:pt x="1699" y="604"/>
                  </a:lnTo>
                  <a:lnTo>
                    <a:pt x="1699" y="604"/>
                  </a:lnTo>
                  <a:lnTo>
                    <a:pt x="1693" y="632"/>
                  </a:lnTo>
                  <a:lnTo>
                    <a:pt x="1699" y="703"/>
                  </a:lnTo>
                  <a:lnTo>
                    <a:pt x="1699" y="703"/>
                  </a:lnTo>
                  <a:lnTo>
                    <a:pt x="1699" y="705"/>
                  </a:lnTo>
                  <a:lnTo>
                    <a:pt x="1701" y="704"/>
                  </a:lnTo>
                  <a:lnTo>
                    <a:pt x="1703" y="702"/>
                  </a:lnTo>
                  <a:lnTo>
                    <a:pt x="1706" y="696"/>
                  </a:lnTo>
                  <a:lnTo>
                    <a:pt x="1708" y="690"/>
                  </a:lnTo>
                  <a:lnTo>
                    <a:pt x="1710" y="682"/>
                  </a:lnTo>
                  <a:lnTo>
                    <a:pt x="1712" y="673"/>
                  </a:lnTo>
                  <a:lnTo>
                    <a:pt x="1713" y="664"/>
                  </a:lnTo>
                  <a:lnTo>
                    <a:pt x="1713" y="664"/>
                  </a:lnTo>
                  <a:lnTo>
                    <a:pt x="1714" y="637"/>
                  </a:lnTo>
                  <a:lnTo>
                    <a:pt x="1716" y="608"/>
                  </a:lnTo>
                  <a:lnTo>
                    <a:pt x="1716" y="608"/>
                  </a:lnTo>
                  <a:lnTo>
                    <a:pt x="1718" y="600"/>
                  </a:lnTo>
                  <a:lnTo>
                    <a:pt x="1720" y="594"/>
                  </a:lnTo>
                  <a:lnTo>
                    <a:pt x="1723" y="589"/>
                  </a:lnTo>
                  <a:lnTo>
                    <a:pt x="1728" y="584"/>
                  </a:lnTo>
                  <a:lnTo>
                    <a:pt x="1742" y="574"/>
                  </a:lnTo>
                  <a:lnTo>
                    <a:pt x="1751" y="566"/>
                  </a:lnTo>
                  <a:lnTo>
                    <a:pt x="1761" y="557"/>
                  </a:lnTo>
                  <a:lnTo>
                    <a:pt x="1761" y="557"/>
                  </a:lnTo>
                  <a:lnTo>
                    <a:pt x="1772" y="547"/>
                  </a:lnTo>
                  <a:lnTo>
                    <a:pt x="1780" y="539"/>
                  </a:lnTo>
                  <a:lnTo>
                    <a:pt x="1792" y="524"/>
                  </a:lnTo>
                  <a:lnTo>
                    <a:pt x="1803" y="509"/>
                  </a:lnTo>
                  <a:lnTo>
                    <a:pt x="1810" y="502"/>
                  </a:lnTo>
                  <a:lnTo>
                    <a:pt x="1818" y="494"/>
                  </a:lnTo>
                  <a:lnTo>
                    <a:pt x="1818" y="494"/>
                  </a:lnTo>
                  <a:lnTo>
                    <a:pt x="1828" y="484"/>
                  </a:lnTo>
                  <a:lnTo>
                    <a:pt x="1838" y="477"/>
                  </a:lnTo>
                  <a:lnTo>
                    <a:pt x="1859" y="465"/>
                  </a:lnTo>
                  <a:lnTo>
                    <a:pt x="1899" y="444"/>
                  </a:lnTo>
                  <a:lnTo>
                    <a:pt x="1899" y="444"/>
                  </a:lnTo>
                  <a:lnTo>
                    <a:pt x="1906" y="439"/>
                  </a:lnTo>
                  <a:lnTo>
                    <a:pt x="1911" y="435"/>
                  </a:lnTo>
                  <a:lnTo>
                    <a:pt x="1912" y="431"/>
                  </a:lnTo>
                  <a:lnTo>
                    <a:pt x="1912" y="429"/>
                  </a:lnTo>
                  <a:lnTo>
                    <a:pt x="1910" y="423"/>
                  </a:lnTo>
                  <a:lnTo>
                    <a:pt x="1910" y="420"/>
                  </a:lnTo>
                  <a:lnTo>
                    <a:pt x="1910" y="419"/>
                  </a:lnTo>
                  <a:lnTo>
                    <a:pt x="1910" y="419"/>
                  </a:lnTo>
                  <a:lnTo>
                    <a:pt x="1910" y="413"/>
                  </a:lnTo>
                  <a:lnTo>
                    <a:pt x="1908" y="404"/>
                  </a:lnTo>
                  <a:lnTo>
                    <a:pt x="1905" y="378"/>
                  </a:lnTo>
                  <a:lnTo>
                    <a:pt x="1897" y="335"/>
                  </a:lnTo>
                  <a:lnTo>
                    <a:pt x="1897" y="335"/>
                  </a:lnTo>
                  <a:close/>
                  <a:moveTo>
                    <a:pt x="1746" y="716"/>
                  </a:moveTo>
                  <a:lnTo>
                    <a:pt x="1746" y="716"/>
                  </a:lnTo>
                  <a:lnTo>
                    <a:pt x="1732" y="730"/>
                  </a:lnTo>
                  <a:lnTo>
                    <a:pt x="1732" y="730"/>
                  </a:lnTo>
                  <a:lnTo>
                    <a:pt x="1765" y="704"/>
                  </a:lnTo>
                  <a:lnTo>
                    <a:pt x="1787" y="685"/>
                  </a:lnTo>
                  <a:lnTo>
                    <a:pt x="1787" y="685"/>
                  </a:lnTo>
                  <a:lnTo>
                    <a:pt x="1791" y="683"/>
                  </a:lnTo>
                  <a:lnTo>
                    <a:pt x="1796" y="679"/>
                  </a:lnTo>
                  <a:lnTo>
                    <a:pt x="1809" y="673"/>
                  </a:lnTo>
                  <a:lnTo>
                    <a:pt x="1822" y="669"/>
                  </a:lnTo>
                  <a:lnTo>
                    <a:pt x="1832" y="667"/>
                  </a:lnTo>
                  <a:lnTo>
                    <a:pt x="1832" y="667"/>
                  </a:lnTo>
                  <a:lnTo>
                    <a:pt x="1840" y="667"/>
                  </a:lnTo>
                  <a:lnTo>
                    <a:pt x="1847" y="670"/>
                  </a:lnTo>
                  <a:lnTo>
                    <a:pt x="1851" y="671"/>
                  </a:lnTo>
                  <a:lnTo>
                    <a:pt x="1854" y="671"/>
                  </a:lnTo>
                  <a:lnTo>
                    <a:pt x="1855" y="670"/>
                  </a:lnTo>
                  <a:lnTo>
                    <a:pt x="1856" y="665"/>
                  </a:lnTo>
                  <a:lnTo>
                    <a:pt x="1856" y="665"/>
                  </a:lnTo>
                  <a:lnTo>
                    <a:pt x="1867" y="613"/>
                  </a:lnTo>
                  <a:lnTo>
                    <a:pt x="1879" y="549"/>
                  </a:lnTo>
                  <a:lnTo>
                    <a:pt x="1879" y="549"/>
                  </a:lnTo>
                  <a:lnTo>
                    <a:pt x="1876" y="547"/>
                  </a:lnTo>
                  <a:lnTo>
                    <a:pt x="1875" y="547"/>
                  </a:lnTo>
                  <a:lnTo>
                    <a:pt x="1875" y="549"/>
                  </a:lnTo>
                  <a:lnTo>
                    <a:pt x="1875" y="549"/>
                  </a:lnTo>
                  <a:lnTo>
                    <a:pt x="1872" y="551"/>
                  </a:lnTo>
                  <a:lnTo>
                    <a:pt x="1865" y="556"/>
                  </a:lnTo>
                  <a:lnTo>
                    <a:pt x="1842" y="570"/>
                  </a:lnTo>
                  <a:lnTo>
                    <a:pt x="1817" y="585"/>
                  </a:lnTo>
                  <a:lnTo>
                    <a:pt x="1806" y="593"/>
                  </a:lnTo>
                  <a:lnTo>
                    <a:pt x="1800" y="597"/>
                  </a:lnTo>
                  <a:lnTo>
                    <a:pt x="1800" y="597"/>
                  </a:lnTo>
                  <a:lnTo>
                    <a:pt x="1791" y="608"/>
                  </a:lnTo>
                  <a:lnTo>
                    <a:pt x="1784" y="621"/>
                  </a:lnTo>
                  <a:lnTo>
                    <a:pt x="1778" y="637"/>
                  </a:lnTo>
                  <a:lnTo>
                    <a:pt x="1773" y="654"/>
                  </a:lnTo>
                  <a:lnTo>
                    <a:pt x="1773" y="654"/>
                  </a:lnTo>
                  <a:lnTo>
                    <a:pt x="1768" y="672"/>
                  </a:lnTo>
                  <a:lnTo>
                    <a:pt x="1763" y="688"/>
                  </a:lnTo>
                  <a:lnTo>
                    <a:pt x="1755" y="703"/>
                  </a:lnTo>
                  <a:lnTo>
                    <a:pt x="1746" y="716"/>
                  </a:lnTo>
                  <a:lnTo>
                    <a:pt x="1746" y="716"/>
                  </a:lnTo>
                  <a:close/>
                  <a:moveTo>
                    <a:pt x="1716" y="743"/>
                  </a:moveTo>
                  <a:lnTo>
                    <a:pt x="1716" y="743"/>
                  </a:lnTo>
                  <a:lnTo>
                    <a:pt x="1715" y="745"/>
                  </a:lnTo>
                  <a:lnTo>
                    <a:pt x="1719" y="742"/>
                  </a:lnTo>
                  <a:lnTo>
                    <a:pt x="1732" y="730"/>
                  </a:lnTo>
                  <a:lnTo>
                    <a:pt x="1732" y="730"/>
                  </a:lnTo>
                  <a:lnTo>
                    <a:pt x="1716" y="743"/>
                  </a:lnTo>
                  <a:lnTo>
                    <a:pt x="1716" y="743"/>
                  </a:lnTo>
                  <a:close/>
                  <a:moveTo>
                    <a:pt x="1840" y="724"/>
                  </a:moveTo>
                  <a:lnTo>
                    <a:pt x="1840" y="724"/>
                  </a:lnTo>
                  <a:lnTo>
                    <a:pt x="1832" y="720"/>
                  </a:lnTo>
                  <a:lnTo>
                    <a:pt x="1825" y="717"/>
                  </a:lnTo>
                  <a:lnTo>
                    <a:pt x="1818" y="716"/>
                  </a:lnTo>
                  <a:lnTo>
                    <a:pt x="1816" y="717"/>
                  </a:lnTo>
                  <a:lnTo>
                    <a:pt x="1812" y="719"/>
                  </a:lnTo>
                  <a:lnTo>
                    <a:pt x="1812" y="719"/>
                  </a:lnTo>
                  <a:lnTo>
                    <a:pt x="1796" y="732"/>
                  </a:lnTo>
                  <a:lnTo>
                    <a:pt x="1786" y="738"/>
                  </a:lnTo>
                  <a:lnTo>
                    <a:pt x="1774" y="746"/>
                  </a:lnTo>
                  <a:lnTo>
                    <a:pt x="1774" y="746"/>
                  </a:lnTo>
                  <a:lnTo>
                    <a:pt x="1767" y="749"/>
                  </a:lnTo>
                  <a:lnTo>
                    <a:pt x="1758" y="752"/>
                  </a:lnTo>
                  <a:lnTo>
                    <a:pt x="1740" y="757"/>
                  </a:lnTo>
                  <a:lnTo>
                    <a:pt x="1726" y="758"/>
                  </a:lnTo>
                  <a:lnTo>
                    <a:pt x="1720" y="759"/>
                  </a:lnTo>
                  <a:lnTo>
                    <a:pt x="1720" y="759"/>
                  </a:lnTo>
                  <a:lnTo>
                    <a:pt x="1720" y="761"/>
                  </a:lnTo>
                  <a:lnTo>
                    <a:pt x="1719" y="770"/>
                  </a:lnTo>
                  <a:lnTo>
                    <a:pt x="1718" y="774"/>
                  </a:lnTo>
                  <a:lnTo>
                    <a:pt x="1715" y="779"/>
                  </a:lnTo>
                  <a:lnTo>
                    <a:pt x="1713" y="784"/>
                  </a:lnTo>
                  <a:lnTo>
                    <a:pt x="1709" y="787"/>
                  </a:lnTo>
                  <a:lnTo>
                    <a:pt x="1709" y="787"/>
                  </a:lnTo>
                  <a:lnTo>
                    <a:pt x="1702" y="795"/>
                  </a:lnTo>
                  <a:lnTo>
                    <a:pt x="1697" y="800"/>
                  </a:lnTo>
                  <a:lnTo>
                    <a:pt x="1690" y="809"/>
                  </a:lnTo>
                  <a:lnTo>
                    <a:pt x="1680" y="818"/>
                  </a:lnTo>
                  <a:lnTo>
                    <a:pt x="1680" y="818"/>
                  </a:lnTo>
                  <a:lnTo>
                    <a:pt x="1659" y="836"/>
                  </a:lnTo>
                  <a:lnTo>
                    <a:pt x="1653" y="840"/>
                  </a:lnTo>
                  <a:lnTo>
                    <a:pt x="1648" y="841"/>
                  </a:lnTo>
                  <a:lnTo>
                    <a:pt x="1648" y="841"/>
                  </a:lnTo>
                  <a:lnTo>
                    <a:pt x="1643" y="841"/>
                  </a:lnTo>
                  <a:lnTo>
                    <a:pt x="1639" y="843"/>
                  </a:lnTo>
                  <a:lnTo>
                    <a:pt x="1632" y="847"/>
                  </a:lnTo>
                  <a:lnTo>
                    <a:pt x="1630" y="849"/>
                  </a:lnTo>
                  <a:lnTo>
                    <a:pt x="1631" y="850"/>
                  </a:lnTo>
                  <a:lnTo>
                    <a:pt x="1635" y="850"/>
                  </a:lnTo>
                  <a:lnTo>
                    <a:pt x="1642" y="850"/>
                  </a:lnTo>
                  <a:lnTo>
                    <a:pt x="1642" y="850"/>
                  </a:lnTo>
                  <a:lnTo>
                    <a:pt x="1661" y="847"/>
                  </a:lnTo>
                  <a:lnTo>
                    <a:pt x="1682" y="843"/>
                  </a:lnTo>
                  <a:lnTo>
                    <a:pt x="1691" y="840"/>
                  </a:lnTo>
                  <a:lnTo>
                    <a:pt x="1701" y="836"/>
                  </a:lnTo>
                  <a:lnTo>
                    <a:pt x="1709" y="831"/>
                  </a:lnTo>
                  <a:lnTo>
                    <a:pt x="1716" y="827"/>
                  </a:lnTo>
                  <a:lnTo>
                    <a:pt x="1716" y="827"/>
                  </a:lnTo>
                  <a:lnTo>
                    <a:pt x="1744" y="800"/>
                  </a:lnTo>
                  <a:lnTo>
                    <a:pt x="1757" y="791"/>
                  </a:lnTo>
                  <a:lnTo>
                    <a:pt x="1767" y="784"/>
                  </a:lnTo>
                  <a:lnTo>
                    <a:pt x="1767" y="784"/>
                  </a:lnTo>
                  <a:lnTo>
                    <a:pt x="1774" y="780"/>
                  </a:lnTo>
                  <a:lnTo>
                    <a:pt x="1777" y="778"/>
                  </a:lnTo>
                  <a:lnTo>
                    <a:pt x="1782" y="778"/>
                  </a:lnTo>
                  <a:lnTo>
                    <a:pt x="1789" y="779"/>
                  </a:lnTo>
                  <a:lnTo>
                    <a:pt x="1789" y="779"/>
                  </a:lnTo>
                  <a:lnTo>
                    <a:pt x="1797" y="780"/>
                  </a:lnTo>
                  <a:lnTo>
                    <a:pt x="1802" y="781"/>
                  </a:lnTo>
                  <a:lnTo>
                    <a:pt x="1811" y="787"/>
                  </a:lnTo>
                  <a:lnTo>
                    <a:pt x="1811" y="787"/>
                  </a:lnTo>
                  <a:lnTo>
                    <a:pt x="1818" y="791"/>
                  </a:lnTo>
                  <a:lnTo>
                    <a:pt x="1818" y="791"/>
                  </a:lnTo>
                  <a:lnTo>
                    <a:pt x="1840" y="724"/>
                  </a:lnTo>
                  <a:lnTo>
                    <a:pt x="1840" y="724"/>
                  </a:lnTo>
                  <a:close/>
                  <a:moveTo>
                    <a:pt x="1789" y="806"/>
                  </a:moveTo>
                  <a:lnTo>
                    <a:pt x="1789" y="806"/>
                  </a:lnTo>
                  <a:lnTo>
                    <a:pt x="1759" y="820"/>
                  </a:lnTo>
                  <a:lnTo>
                    <a:pt x="1713" y="841"/>
                  </a:lnTo>
                  <a:lnTo>
                    <a:pt x="1713" y="841"/>
                  </a:lnTo>
                  <a:lnTo>
                    <a:pt x="1696" y="849"/>
                  </a:lnTo>
                  <a:lnTo>
                    <a:pt x="1678" y="858"/>
                  </a:lnTo>
                  <a:lnTo>
                    <a:pt x="1658" y="865"/>
                  </a:lnTo>
                  <a:lnTo>
                    <a:pt x="1635" y="872"/>
                  </a:lnTo>
                  <a:lnTo>
                    <a:pt x="1635" y="872"/>
                  </a:lnTo>
                  <a:lnTo>
                    <a:pt x="1625" y="874"/>
                  </a:lnTo>
                  <a:lnTo>
                    <a:pt x="1620" y="875"/>
                  </a:lnTo>
                  <a:lnTo>
                    <a:pt x="1620" y="877"/>
                  </a:lnTo>
                  <a:lnTo>
                    <a:pt x="1621" y="877"/>
                  </a:lnTo>
                  <a:lnTo>
                    <a:pt x="1625" y="878"/>
                  </a:lnTo>
                  <a:lnTo>
                    <a:pt x="1644" y="878"/>
                  </a:lnTo>
                  <a:lnTo>
                    <a:pt x="1644" y="878"/>
                  </a:lnTo>
                  <a:lnTo>
                    <a:pt x="1662" y="877"/>
                  </a:lnTo>
                  <a:lnTo>
                    <a:pt x="1678" y="874"/>
                  </a:lnTo>
                  <a:lnTo>
                    <a:pt x="1699" y="872"/>
                  </a:lnTo>
                  <a:lnTo>
                    <a:pt x="1699" y="872"/>
                  </a:lnTo>
                  <a:lnTo>
                    <a:pt x="1707" y="871"/>
                  </a:lnTo>
                  <a:lnTo>
                    <a:pt x="1713" y="868"/>
                  </a:lnTo>
                  <a:lnTo>
                    <a:pt x="1722" y="863"/>
                  </a:lnTo>
                  <a:lnTo>
                    <a:pt x="1731" y="858"/>
                  </a:lnTo>
                  <a:lnTo>
                    <a:pt x="1746" y="850"/>
                  </a:lnTo>
                  <a:lnTo>
                    <a:pt x="1746" y="850"/>
                  </a:lnTo>
                  <a:lnTo>
                    <a:pt x="1754" y="844"/>
                  </a:lnTo>
                  <a:lnTo>
                    <a:pt x="1764" y="839"/>
                  </a:lnTo>
                  <a:lnTo>
                    <a:pt x="1771" y="831"/>
                  </a:lnTo>
                  <a:lnTo>
                    <a:pt x="1777" y="823"/>
                  </a:lnTo>
                  <a:lnTo>
                    <a:pt x="1786" y="811"/>
                  </a:lnTo>
                  <a:lnTo>
                    <a:pt x="1789" y="806"/>
                  </a:lnTo>
                  <a:lnTo>
                    <a:pt x="1789" y="806"/>
                  </a:lnTo>
                  <a:close/>
                  <a:moveTo>
                    <a:pt x="1723" y="886"/>
                  </a:moveTo>
                  <a:lnTo>
                    <a:pt x="1723" y="886"/>
                  </a:lnTo>
                  <a:lnTo>
                    <a:pt x="1718" y="890"/>
                  </a:lnTo>
                  <a:lnTo>
                    <a:pt x="1713" y="892"/>
                  </a:lnTo>
                  <a:lnTo>
                    <a:pt x="1707" y="896"/>
                  </a:lnTo>
                  <a:lnTo>
                    <a:pt x="1700" y="899"/>
                  </a:lnTo>
                  <a:lnTo>
                    <a:pt x="1700" y="899"/>
                  </a:lnTo>
                  <a:lnTo>
                    <a:pt x="1691" y="905"/>
                  </a:lnTo>
                  <a:lnTo>
                    <a:pt x="1682" y="909"/>
                  </a:lnTo>
                  <a:lnTo>
                    <a:pt x="1674" y="912"/>
                  </a:lnTo>
                  <a:lnTo>
                    <a:pt x="1669" y="912"/>
                  </a:lnTo>
                  <a:lnTo>
                    <a:pt x="1665" y="912"/>
                  </a:lnTo>
                  <a:lnTo>
                    <a:pt x="1629" y="905"/>
                  </a:lnTo>
                  <a:lnTo>
                    <a:pt x="1629" y="905"/>
                  </a:lnTo>
                  <a:lnTo>
                    <a:pt x="1640" y="915"/>
                  </a:lnTo>
                  <a:lnTo>
                    <a:pt x="1650" y="922"/>
                  </a:lnTo>
                  <a:lnTo>
                    <a:pt x="1655" y="924"/>
                  </a:lnTo>
                  <a:lnTo>
                    <a:pt x="1658" y="925"/>
                  </a:lnTo>
                  <a:lnTo>
                    <a:pt x="1658" y="925"/>
                  </a:lnTo>
                  <a:lnTo>
                    <a:pt x="1671" y="922"/>
                  </a:lnTo>
                  <a:lnTo>
                    <a:pt x="1691" y="916"/>
                  </a:lnTo>
                  <a:lnTo>
                    <a:pt x="1713" y="909"/>
                  </a:lnTo>
                  <a:lnTo>
                    <a:pt x="1727" y="901"/>
                  </a:lnTo>
                  <a:lnTo>
                    <a:pt x="1727" y="901"/>
                  </a:lnTo>
                  <a:lnTo>
                    <a:pt x="1736" y="896"/>
                  </a:lnTo>
                  <a:lnTo>
                    <a:pt x="1745" y="891"/>
                  </a:lnTo>
                  <a:lnTo>
                    <a:pt x="1755" y="886"/>
                  </a:lnTo>
                  <a:lnTo>
                    <a:pt x="1767" y="885"/>
                  </a:lnTo>
                  <a:lnTo>
                    <a:pt x="1767" y="885"/>
                  </a:lnTo>
                  <a:lnTo>
                    <a:pt x="1785" y="884"/>
                  </a:lnTo>
                  <a:lnTo>
                    <a:pt x="1785" y="884"/>
                  </a:lnTo>
                  <a:lnTo>
                    <a:pt x="1799" y="847"/>
                  </a:lnTo>
                  <a:lnTo>
                    <a:pt x="1799" y="847"/>
                  </a:lnTo>
                  <a:lnTo>
                    <a:pt x="1787" y="855"/>
                  </a:lnTo>
                  <a:lnTo>
                    <a:pt x="1771" y="865"/>
                  </a:lnTo>
                  <a:lnTo>
                    <a:pt x="1771" y="865"/>
                  </a:lnTo>
                  <a:lnTo>
                    <a:pt x="1742" y="879"/>
                  </a:lnTo>
                  <a:lnTo>
                    <a:pt x="1731" y="886"/>
                  </a:lnTo>
                  <a:lnTo>
                    <a:pt x="1731" y="886"/>
                  </a:lnTo>
                  <a:lnTo>
                    <a:pt x="1731" y="885"/>
                  </a:lnTo>
                  <a:lnTo>
                    <a:pt x="1731" y="884"/>
                  </a:lnTo>
                  <a:lnTo>
                    <a:pt x="1728" y="884"/>
                  </a:lnTo>
                  <a:lnTo>
                    <a:pt x="1723" y="886"/>
                  </a:lnTo>
                  <a:lnTo>
                    <a:pt x="1723" y="886"/>
                  </a:lnTo>
                  <a:close/>
                  <a:moveTo>
                    <a:pt x="1765" y="936"/>
                  </a:moveTo>
                  <a:lnTo>
                    <a:pt x="1765" y="936"/>
                  </a:lnTo>
                  <a:lnTo>
                    <a:pt x="1753" y="941"/>
                  </a:lnTo>
                  <a:lnTo>
                    <a:pt x="1753" y="941"/>
                  </a:lnTo>
                  <a:lnTo>
                    <a:pt x="1712" y="953"/>
                  </a:lnTo>
                  <a:lnTo>
                    <a:pt x="1690" y="957"/>
                  </a:lnTo>
                  <a:lnTo>
                    <a:pt x="1675" y="960"/>
                  </a:lnTo>
                  <a:lnTo>
                    <a:pt x="1675" y="960"/>
                  </a:lnTo>
                  <a:lnTo>
                    <a:pt x="1661" y="959"/>
                  </a:lnTo>
                  <a:lnTo>
                    <a:pt x="1643" y="956"/>
                  </a:lnTo>
                  <a:lnTo>
                    <a:pt x="1621" y="953"/>
                  </a:lnTo>
                  <a:lnTo>
                    <a:pt x="1621" y="953"/>
                  </a:lnTo>
                  <a:lnTo>
                    <a:pt x="1629" y="962"/>
                  </a:lnTo>
                  <a:lnTo>
                    <a:pt x="1636" y="969"/>
                  </a:lnTo>
                  <a:lnTo>
                    <a:pt x="1639" y="973"/>
                  </a:lnTo>
                  <a:lnTo>
                    <a:pt x="1644" y="974"/>
                  </a:lnTo>
                  <a:lnTo>
                    <a:pt x="1644" y="974"/>
                  </a:lnTo>
                  <a:lnTo>
                    <a:pt x="1665" y="982"/>
                  </a:lnTo>
                  <a:lnTo>
                    <a:pt x="1681" y="986"/>
                  </a:lnTo>
                  <a:lnTo>
                    <a:pt x="1690" y="988"/>
                  </a:lnTo>
                  <a:lnTo>
                    <a:pt x="1700" y="988"/>
                  </a:lnTo>
                  <a:lnTo>
                    <a:pt x="1700" y="988"/>
                  </a:lnTo>
                  <a:lnTo>
                    <a:pt x="1718" y="991"/>
                  </a:lnTo>
                  <a:lnTo>
                    <a:pt x="1731" y="993"/>
                  </a:lnTo>
                  <a:lnTo>
                    <a:pt x="1744" y="997"/>
                  </a:lnTo>
                  <a:lnTo>
                    <a:pt x="1744" y="997"/>
                  </a:lnTo>
                  <a:lnTo>
                    <a:pt x="1746" y="995"/>
                  </a:lnTo>
                  <a:lnTo>
                    <a:pt x="1751" y="993"/>
                  </a:lnTo>
                  <a:lnTo>
                    <a:pt x="1751" y="993"/>
                  </a:lnTo>
                  <a:lnTo>
                    <a:pt x="1758" y="964"/>
                  </a:lnTo>
                  <a:lnTo>
                    <a:pt x="1765" y="936"/>
                  </a:lnTo>
                  <a:lnTo>
                    <a:pt x="1765" y="936"/>
                  </a:lnTo>
                  <a:close/>
                  <a:moveTo>
                    <a:pt x="1744" y="1031"/>
                  </a:moveTo>
                  <a:lnTo>
                    <a:pt x="1744" y="1031"/>
                  </a:lnTo>
                  <a:lnTo>
                    <a:pt x="1709" y="1029"/>
                  </a:lnTo>
                  <a:lnTo>
                    <a:pt x="1695" y="1026"/>
                  </a:lnTo>
                  <a:lnTo>
                    <a:pt x="1687" y="1025"/>
                  </a:lnTo>
                  <a:lnTo>
                    <a:pt x="1687" y="1025"/>
                  </a:lnTo>
                  <a:lnTo>
                    <a:pt x="1629" y="1000"/>
                  </a:lnTo>
                  <a:lnTo>
                    <a:pt x="1629" y="1000"/>
                  </a:lnTo>
                  <a:lnTo>
                    <a:pt x="1626" y="999"/>
                  </a:lnTo>
                  <a:lnTo>
                    <a:pt x="1620" y="998"/>
                  </a:lnTo>
                  <a:lnTo>
                    <a:pt x="1618" y="999"/>
                  </a:lnTo>
                  <a:lnTo>
                    <a:pt x="1618" y="1001"/>
                  </a:lnTo>
                  <a:lnTo>
                    <a:pt x="1620" y="1005"/>
                  </a:lnTo>
                  <a:lnTo>
                    <a:pt x="1625" y="1011"/>
                  </a:lnTo>
                  <a:lnTo>
                    <a:pt x="1625" y="1011"/>
                  </a:lnTo>
                  <a:lnTo>
                    <a:pt x="1639" y="1024"/>
                  </a:lnTo>
                  <a:lnTo>
                    <a:pt x="1655" y="1035"/>
                  </a:lnTo>
                  <a:lnTo>
                    <a:pt x="1671" y="1043"/>
                  </a:lnTo>
                  <a:lnTo>
                    <a:pt x="1689" y="1051"/>
                  </a:lnTo>
                  <a:lnTo>
                    <a:pt x="1689" y="1051"/>
                  </a:lnTo>
                  <a:lnTo>
                    <a:pt x="1715" y="1060"/>
                  </a:lnTo>
                  <a:lnTo>
                    <a:pt x="1736" y="1067"/>
                  </a:lnTo>
                  <a:lnTo>
                    <a:pt x="1736" y="1067"/>
                  </a:lnTo>
                  <a:lnTo>
                    <a:pt x="1738" y="1056"/>
                  </a:lnTo>
                  <a:lnTo>
                    <a:pt x="1738" y="1056"/>
                  </a:lnTo>
                  <a:lnTo>
                    <a:pt x="1744" y="1031"/>
                  </a:lnTo>
                  <a:lnTo>
                    <a:pt x="1744" y="1031"/>
                  </a:lnTo>
                  <a:close/>
                  <a:moveTo>
                    <a:pt x="1716" y="1099"/>
                  </a:moveTo>
                  <a:lnTo>
                    <a:pt x="1716" y="1099"/>
                  </a:lnTo>
                  <a:lnTo>
                    <a:pt x="1695" y="1092"/>
                  </a:lnTo>
                  <a:lnTo>
                    <a:pt x="1695" y="1092"/>
                  </a:lnTo>
                  <a:lnTo>
                    <a:pt x="1678" y="1087"/>
                  </a:lnTo>
                  <a:lnTo>
                    <a:pt x="1663" y="1083"/>
                  </a:lnTo>
                  <a:lnTo>
                    <a:pt x="1648" y="1080"/>
                  </a:lnTo>
                  <a:lnTo>
                    <a:pt x="1648" y="1080"/>
                  </a:lnTo>
                  <a:lnTo>
                    <a:pt x="1640" y="1079"/>
                  </a:lnTo>
                  <a:lnTo>
                    <a:pt x="1635" y="1076"/>
                  </a:lnTo>
                  <a:lnTo>
                    <a:pt x="1630" y="1074"/>
                  </a:lnTo>
                  <a:lnTo>
                    <a:pt x="1626" y="1071"/>
                  </a:lnTo>
                  <a:lnTo>
                    <a:pt x="1618" y="1063"/>
                  </a:lnTo>
                  <a:lnTo>
                    <a:pt x="1612" y="1058"/>
                  </a:lnTo>
                  <a:lnTo>
                    <a:pt x="1604" y="1054"/>
                  </a:lnTo>
                  <a:lnTo>
                    <a:pt x="1604" y="1054"/>
                  </a:lnTo>
                  <a:lnTo>
                    <a:pt x="1601" y="1076"/>
                  </a:lnTo>
                  <a:lnTo>
                    <a:pt x="1601" y="1076"/>
                  </a:lnTo>
                  <a:lnTo>
                    <a:pt x="1607" y="1081"/>
                  </a:lnTo>
                  <a:lnTo>
                    <a:pt x="1612" y="1083"/>
                  </a:lnTo>
                  <a:lnTo>
                    <a:pt x="1612" y="1083"/>
                  </a:lnTo>
                  <a:lnTo>
                    <a:pt x="1623" y="1089"/>
                  </a:lnTo>
                  <a:lnTo>
                    <a:pt x="1638" y="1099"/>
                  </a:lnTo>
                  <a:lnTo>
                    <a:pt x="1667" y="1120"/>
                  </a:lnTo>
                  <a:lnTo>
                    <a:pt x="1667" y="1120"/>
                  </a:lnTo>
                  <a:lnTo>
                    <a:pt x="1672" y="1124"/>
                  </a:lnTo>
                  <a:lnTo>
                    <a:pt x="1678" y="1125"/>
                  </a:lnTo>
                  <a:lnTo>
                    <a:pt x="1683" y="1126"/>
                  </a:lnTo>
                  <a:lnTo>
                    <a:pt x="1689" y="1125"/>
                  </a:lnTo>
                  <a:lnTo>
                    <a:pt x="1697" y="1122"/>
                  </a:lnTo>
                  <a:lnTo>
                    <a:pt x="1702" y="1120"/>
                  </a:lnTo>
                  <a:lnTo>
                    <a:pt x="1702" y="1120"/>
                  </a:lnTo>
                  <a:lnTo>
                    <a:pt x="1706" y="1117"/>
                  </a:lnTo>
                  <a:lnTo>
                    <a:pt x="1710" y="1109"/>
                  </a:lnTo>
                  <a:lnTo>
                    <a:pt x="1716" y="1099"/>
                  </a:lnTo>
                  <a:lnTo>
                    <a:pt x="1716" y="1099"/>
                  </a:lnTo>
                  <a:close/>
                  <a:moveTo>
                    <a:pt x="1608" y="1134"/>
                  </a:moveTo>
                  <a:lnTo>
                    <a:pt x="1611" y="1146"/>
                  </a:lnTo>
                  <a:lnTo>
                    <a:pt x="1611" y="1146"/>
                  </a:lnTo>
                  <a:lnTo>
                    <a:pt x="1620" y="1146"/>
                  </a:lnTo>
                  <a:lnTo>
                    <a:pt x="1636" y="1146"/>
                  </a:lnTo>
                  <a:lnTo>
                    <a:pt x="1636" y="1146"/>
                  </a:lnTo>
                  <a:lnTo>
                    <a:pt x="1640" y="1146"/>
                  </a:lnTo>
                  <a:lnTo>
                    <a:pt x="1644" y="1147"/>
                  </a:lnTo>
                  <a:lnTo>
                    <a:pt x="1646" y="1150"/>
                  </a:lnTo>
                  <a:lnTo>
                    <a:pt x="1651" y="1153"/>
                  </a:lnTo>
                  <a:lnTo>
                    <a:pt x="1651" y="1153"/>
                  </a:lnTo>
                  <a:lnTo>
                    <a:pt x="1658" y="1156"/>
                  </a:lnTo>
                  <a:lnTo>
                    <a:pt x="1669" y="1158"/>
                  </a:lnTo>
                  <a:lnTo>
                    <a:pt x="1678" y="1160"/>
                  </a:lnTo>
                  <a:lnTo>
                    <a:pt x="1687" y="1160"/>
                  </a:lnTo>
                  <a:lnTo>
                    <a:pt x="1687" y="1160"/>
                  </a:lnTo>
                  <a:lnTo>
                    <a:pt x="1693" y="1159"/>
                  </a:lnTo>
                  <a:lnTo>
                    <a:pt x="1696" y="1157"/>
                  </a:lnTo>
                  <a:lnTo>
                    <a:pt x="1702" y="1151"/>
                  </a:lnTo>
                  <a:lnTo>
                    <a:pt x="1702" y="1151"/>
                  </a:lnTo>
                  <a:lnTo>
                    <a:pt x="1703" y="1147"/>
                  </a:lnTo>
                  <a:lnTo>
                    <a:pt x="1706" y="1141"/>
                  </a:lnTo>
                  <a:lnTo>
                    <a:pt x="1707" y="1134"/>
                  </a:lnTo>
                  <a:lnTo>
                    <a:pt x="1707" y="1134"/>
                  </a:lnTo>
                  <a:lnTo>
                    <a:pt x="1699" y="1139"/>
                  </a:lnTo>
                  <a:lnTo>
                    <a:pt x="1691" y="1143"/>
                  </a:lnTo>
                  <a:lnTo>
                    <a:pt x="1687" y="1144"/>
                  </a:lnTo>
                  <a:lnTo>
                    <a:pt x="1687" y="1144"/>
                  </a:lnTo>
                  <a:lnTo>
                    <a:pt x="1675" y="1140"/>
                  </a:lnTo>
                  <a:lnTo>
                    <a:pt x="1658" y="1134"/>
                  </a:lnTo>
                  <a:lnTo>
                    <a:pt x="1658" y="1134"/>
                  </a:lnTo>
                  <a:lnTo>
                    <a:pt x="1648" y="1134"/>
                  </a:lnTo>
                  <a:lnTo>
                    <a:pt x="1631" y="1134"/>
                  </a:lnTo>
                  <a:lnTo>
                    <a:pt x="1608" y="1134"/>
                  </a:lnTo>
                  <a:lnTo>
                    <a:pt x="1608" y="1134"/>
                  </a:lnTo>
                  <a:close/>
                  <a:moveTo>
                    <a:pt x="1608" y="1170"/>
                  </a:moveTo>
                  <a:lnTo>
                    <a:pt x="1592" y="1166"/>
                  </a:lnTo>
                  <a:lnTo>
                    <a:pt x="1592" y="1166"/>
                  </a:lnTo>
                  <a:lnTo>
                    <a:pt x="1589" y="1189"/>
                  </a:lnTo>
                  <a:lnTo>
                    <a:pt x="1589" y="1189"/>
                  </a:lnTo>
                  <a:lnTo>
                    <a:pt x="1604" y="1190"/>
                  </a:lnTo>
                  <a:lnTo>
                    <a:pt x="1604" y="1190"/>
                  </a:lnTo>
                  <a:lnTo>
                    <a:pt x="1613" y="1191"/>
                  </a:lnTo>
                  <a:lnTo>
                    <a:pt x="1624" y="1195"/>
                  </a:lnTo>
                  <a:lnTo>
                    <a:pt x="1624" y="1195"/>
                  </a:lnTo>
                  <a:lnTo>
                    <a:pt x="1626" y="1196"/>
                  </a:lnTo>
                  <a:lnTo>
                    <a:pt x="1629" y="1199"/>
                  </a:lnTo>
                  <a:lnTo>
                    <a:pt x="1633" y="1204"/>
                  </a:lnTo>
                  <a:lnTo>
                    <a:pt x="1644" y="1219"/>
                  </a:lnTo>
                  <a:lnTo>
                    <a:pt x="1644" y="1219"/>
                  </a:lnTo>
                  <a:lnTo>
                    <a:pt x="1646" y="1221"/>
                  </a:lnTo>
                  <a:lnTo>
                    <a:pt x="1650" y="1223"/>
                  </a:lnTo>
                  <a:lnTo>
                    <a:pt x="1661" y="1226"/>
                  </a:lnTo>
                  <a:lnTo>
                    <a:pt x="1675" y="1226"/>
                  </a:lnTo>
                  <a:lnTo>
                    <a:pt x="1695" y="1226"/>
                  </a:lnTo>
                  <a:lnTo>
                    <a:pt x="1695" y="1226"/>
                  </a:lnTo>
                  <a:lnTo>
                    <a:pt x="1703" y="1226"/>
                  </a:lnTo>
                  <a:lnTo>
                    <a:pt x="1708" y="1225"/>
                  </a:lnTo>
                  <a:lnTo>
                    <a:pt x="1710" y="1223"/>
                  </a:lnTo>
                  <a:lnTo>
                    <a:pt x="1709" y="1221"/>
                  </a:lnTo>
                  <a:lnTo>
                    <a:pt x="1704" y="1218"/>
                  </a:lnTo>
                  <a:lnTo>
                    <a:pt x="1700" y="1215"/>
                  </a:lnTo>
                  <a:lnTo>
                    <a:pt x="1700" y="1215"/>
                  </a:lnTo>
                  <a:lnTo>
                    <a:pt x="1682" y="1212"/>
                  </a:lnTo>
                  <a:lnTo>
                    <a:pt x="1670" y="1207"/>
                  </a:lnTo>
                  <a:lnTo>
                    <a:pt x="1665" y="1204"/>
                  </a:lnTo>
                  <a:lnTo>
                    <a:pt x="1662" y="1201"/>
                  </a:lnTo>
                  <a:lnTo>
                    <a:pt x="1662" y="1201"/>
                  </a:lnTo>
                  <a:lnTo>
                    <a:pt x="1661" y="1197"/>
                  </a:lnTo>
                  <a:lnTo>
                    <a:pt x="1662" y="1196"/>
                  </a:lnTo>
                  <a:lnTo>
                    <a:pt x="1664" y="1195"/>
                  </a:lnTo>
                  <a:lnTo>
                    <a:pt x="1668" y="1194"/>
                  </a:lnTo>
                  <a:lnTo>
                    <a:pt x="1680" y="1193"/>
                  </a:lnTo>
                  <a:lnTo>
                    <a:pt x="1693" y="1190"/>
                  </a:lnTo>
                  <a:lnTo>
                    <a:pt x="1693" y="1190"/>
                  </a:lnTo>
                  <a:lnTo>
                    <a:pt x="1702" y="1188"/>
                  </a:lnTo>
                  <a:lnTo>
                    <a:pt x="1703" y="1188"/>
                  </a:lnTo>
                  <a:lnTo>
                    <a:pt x="1704" y="1188"/>
                  </a:lnTo>
                  <a:lnTo>
                    <a:pt x="1703" y="1190"/>
                  </a:lnTo>
                  <a:lnTo>
                    <a:pt x="1703" y="1193"/>
                  </a:lnTo>
                  <a:lnTo>
                    <a:pt x="1703" y="1194"/>
                  </a:lnTo>
                  <a:lnTo>
                    <a:pt x="1703" y="1194"/>
                  </a:lnTo>
                  <a:lnTo>
                    <a:pt x="1712" y="1201"/>
                  </a:lnTo>
                  <a:lnTo>
                    <a:pt x="1726" y="1210"/>
                  </a:lnTo>
                  <a:lnTo>
                    <a:pt x="1726" y="1210"/>
                  </a:lnTo>
                  <a:lnTo>
                    <a:pt x="1727" y="1180"/>
                  </a:lnTo>
                  <a:lnTo>
                    <a:pt x="1727" y="1147"/>
                  </a:lnTo>
                  <a:lnTo>
                    <a:pt x="1727" y="1147"/>
                  </a:lnTo>
                  <a:lnTo>
                    <a:pt x="1727" y="1139"/>
                  </a:lnTo>
                  <a:lnTo>
                    <a:pt x="1727" y="1139"/>
                  </a:lnTo>
                  <a:lnTo>
                    <a:pt x="1723" y="1160"/>
                  </a:lnTo>
                  <a:lnTo>
                    <a:pt x="1723" y="1160"/>
                  </a:lnTo>
                  <a:lnTo>
                    <a:pt x="1721" y="1163"/>
                  </a:lnTo>
                  <a:lnTo>
                    <a:pt x="1715" y="1165"/>
                  </a:lnTo>
                  <a:lnTo>
                    <a:pt x="1707" y="1168"/>
                  </a:lnTo>
                  <a:lnTo>
                    <a:pt x="1696" y="1170"/>
                  </a:lnTo>
                  <a:lnTo>
                    <a:pt x="1696" y="1170"/>
                  </a:lnTo>
                  <a:lnTo>
                    <a:pt x="1688" y="1171"/>
                  </a:lnTo>
                  <a:lnTo>
                    <a:pt x="1685" y="1174"/>
                  </a:lnTo>
                  <a:lnTo>
                    <a:pt x="1684" y="1175"/>
                  </a:lnTo>
                  <a:lnTo>
                    <a:pt x="1680" y="1177"/>
                  </a:lnTo>
                  <a:lnTo>
                    <a:pt x="1680" y="1177"/>
                  </a:lnTo>
                  <a:lnTo>
                    <a:pt x="1676" y="1177"/>
                  </a:lnTo>
                  <a:lnTo>
                    <a:pt x="1672" y="1177"/>
                  </a:lnTo>
                  <a:lnTo>
                    <a:pt x="1667" y="1175"/>
                  </a:lnTo>
                  <a:lnTo>
                    <a:pt x="1659" y="1171"/>
                  </a:lnTo>
                  <a:lnTo>
                    <a:pt x="1652" y="1168"/>
                  </a:lnTo>
                  <a:lnTo>
                    <a:pt x="1652" y="1168"/>
                  </a:lnTo>
                  <a:lnTo>
                    <a:pt x="1649" y="1166"/>
                  </a:lnTo>
                  <a:lnTo>
                    <a:pt x="1642" y="1166"/>
                  </a:lnTo>
                  <a:lnTo>
                    <a:pt x="1627" y="1168"/>
                  </a:lnTo>
                  <a:lnTo>
                    <a:pt x="1608" y="1170"/>
                  </a:lnTo>
                  <a:lnTo>
                    <a:pt x="1608" y="1170"/>
                  </a:lnTo>
                  <a:close/>
                  <a:moveTo>
                    <a:pt x="1587" y="1239"/>
                  </a:moveTo>
                  <a:lnTo>
                    <a:pt x="1587" y="1239"/>
                  </a:lnTo>
                  <a:lnTo>
                    <a:pt x="1603" y="1246"/>
                  </a:lnTo>
                  <a:lnTo>
                    <a:pt x="1612" y="1248"/>
                  </a:lnTo>
                  <a:lnTo>
                    <a:pt x="1612" y="1248"/>
                  </a:lnTo>
                  <a:lnTo>
                    <a:pt x="1616" y="1250"/>
                  </a:lnTo>
                  <a:lnTo>
                    <a:pt x="1621" y="1252"/>
                  </a:lnTo>
                  <a:lnTo>
                    <a:pt x="1627" y="1256"/>
                  </a:lnTo>
                  <a:lnTo>
                    <a:pt x="1632" y="1257"/>
                  </a:lnTo>
                  <a:lnTo>
                    <a:pt x="1632" y="1257"/>
                  </a:lnTo>
                  <a:lnTo>
                    <a:pt x="1639" y="1258"/>
                  </a:lnTo>
                  <a:lnTo>
                    <a:pt x="1650" y="1258"/>
                  </a:lnTo>
                  <a:lnTo>
                    <a:pt x="1676" y="1257"/>
                  </a:lnTo>
                  <a:lnTo>
                    <a:pt x="1676" y="1257"/>
                  </a:lnTo>
                  <a:lnTo>
                    <a:pt x="1685" y="1258"/>
                  </a:lnTo>
                  <a:lnTo>
                    <a:pt x="1689" y="1258"/>
                  </a:lnTo>
                  <a:lnTo>
                    <a:pt x="1691" y="1260"/>
                  </a:lnTo>
                  <a:lnTo>
                    <a:pt x="1699" y="1265"/>
                  </a:lnTo>
                  <a:lnTo>
                    <a:pt x="1699" y="1265"/>
                  </a:lnTo>
                  <a:lnTo>
                    <a:pt x="1709" y="1270"/>
                  </a:lnTo>
                  <a:lnTo>
                    <a:pt x="1715" y="1271"/>
                  </a:lnTo>
                  <a:lnTo>
                    <a:pt x="1715" y="1271"/>
                  </a:lnTo>
                  <a:lnTo>
                    <a:pt x="1719" y="1258"/>
                  </a:lnTo>
                  <a:lnTo>
                    <a:pt x="1722" y="1246"/>
                  </a:lnTo>
                  <a:lnTo>
                    <a:pt x="1722" y="1246"/>
                  </a:lnTo>
                  <a:lnTo>
                    <a:pt x="1723" y="1234"/>
                  </a:lnTo>
                  <a:lnTo>
                    <a:pt x="1723" y="1234"/>
                  </a:lnTo>
                  <a:lnTo>
                    <a:pt x="1710" y="1238"/>
                  </a:lnTo>
                  <a:lnTo>
                    <a:pt x="1699" y="1241"/>
                  </a:lnTo>
                  <a:lnTo>
                    <a:pt x="1699" y="1241"/>
                  </a:lnTo>
                  <a:lnTo>
                    <a:pt x="1684" y="1241"/>
                  </a:lnTo>
                  <a:lnTo>
                    <a:pt x="1665" y="1240"/>
                  </a:lnTo>
                  <a:lnTo>
                    <a:pt x="1648" y="1239"/>
                  </a:lnTo>
                  <a:lnTo>
                    <a:pt x="1636" y="1238"/>
                  </a:lnTo>
                  <a:lnTo>
                    <a:pt x="1636" y="1238"/>
                  </a:lnTo>
                  <a:lnTo>
                    <a:pt x="1631" y="1237"/>
                  </a:lnTo>
                  <a:lnTo>
                    <a:pt x="1625" y="1234"/>
                  </a:lnTo>
                  <a:lnTo>
                    <a:pt x="1593" y="1219"/>
                  </a:lnTo>
                  <a:lnTo>
                    <a:pt x="1593" y="1219"/>
                  </a:lnTo>
                  <a:lnTo>
                    <a:pt x="1587" y="1216"/>
                  </a:lnTo>
                  <a:lnTo>
                    <a:pt x="1587" y="1216"/>
                  </a:lnTo>
                  <a:lnTo>
                    <a:pt x="1587" y="1225"/>
                  </a:lnTo>
                  <a:lnTo>
                    <a:pt x="1587" y="1225"/>
                  </a:lnTo>
                  <a:lnTo>
                    <a:pt x="1587" y="1239"/>
                  </a:lnTo>
                  <a:lnTo>
                    <a:pt x="1587" y="1239"/>
                  </a:lnTo>
                  <a:close/>
                  <a:moveTo>
                    <a:pt x="1587" y="1271"/>
                  </a:moveTo>
                  <a:lnTo>
                    <a:pt x="1597" y="1285"/>
                  </a:lnTo>
                  <a:lnTo>
                    <a:pt x="1620" y="1289"/>
                  </a:lnTo>
                  <a:lnTo>
                    <a:pt x="1620" y="1289"/>
                  </a:lnTo>
                  <a:lnTo>
                    <a:pt x="1626" y="1289"/>
                  </a:lnTo>
                  <a:lnTo>
                    <a:pt x="1639" y="1289"/>
                  </a:lnTo>
                  <a:lnTo>
                    <a:pt x="1639" y="1289"/>
                  </a:lnTo>
                  <a:lnTo>
                    <a:pt x="1656" y="1288"/>
                  </a:lnTo>
                  <a:lnTo>
                    <a:pt x="1669" y="1286"/>
                  </a:lnTo>
                  <a:lnTo>
                    <a:pt x="1669" y="1286"/>
                  </a:lnTo>
                  <a:lnTo>
                    <a:pt x="1674" y="1288"/>
                  </a:lnTo>
                  <a:lnTo>
                    <a:pt x="1678" y="1289"/>
                  </a:lnTo>
                  <a:lnTo>
                    <a:pt x="1682" y="1291"/>
                  </a:lnTo>
                  <a:lnTo>
                    <a:pt x="1685" y="1292"/>
                  </a:lnTo>
                  <a:lnTo>
                    <a:pt x="1685" y="1292"/>
                  </a:lnTo>
                  <a:lnTo>
                    <a:pt x="1689" y="1294"/>
                  </a:lnTo>
                  <a:lnTo>
                    <a:pt x="1690" y="1296"/>
                  </a:lnTo>
                  <a:lnTo>
                    <a:pt x="1693" y="1300"/>
                  </a:lnTo>
                  <a:lnTo>
                    <a:pt x="1693" y="1300"/>
                  </a:lnTo>
                  <a:lnTo>
                    <a:pt x="1701" y="1307"/>
                  </a:lnTo>
                  <a:lnTo>
                    <a:pt x="1701" y="1307"/>
                  </a:lnTo>
                  <a:lnTo>
                    <a:pt x="1709" y="1286"/>
                  </a:lnTo>
                  <a:lnTo>
                    <a:pt x="1709" y="1286"/>
                  </a:lnTo>
                  <a:lnTo>
                    <a:pt x="1703" y="1280"/>
                  </a:lnTo>
                  <a:lnTo>
                    <a:pt x="1699" y="1273"/>
                  </a:lnTo>
                  <a:lnTo>
                    <a:pt x="1699" y="1273"/>
                  </a:lnTo>
                  <a:lnTo>
                    <a:pt x="1695" y="1271"/>
                  </a:lnTo>
                  <a:lnTo>
                    <a:pt x="1694" y="1271"/>
                  </a:lnTo>
                  <a:lnTo>
                    <a:pt x="1693" y="1271"/>
                  </a:lnTo>
                  <a:lnTo>
                    <a:pt x="1688" y="1273"/>
                  </a:lnTo>
                  <a:lnTo>
                    <a:pt x="1684" y="1273"/>
                  </a:lnTo>
                  <a:lnTo>
                    <a:pt x="1680" y="1273"/>
                  </a:lnTo>
                  <a:lnTo>
                    <a:pt x="1680" y="1273"/>
                  </a:lnTo>
                  <a:lnTo>
                    <a:pt x="1670" y="1273"/>
                  </a:lnTo>
                  <a:lnTo>
                    <a:pt x="1663" y="1275"/>
                  </a:lnTo>
                  <a:lnTo>
                    <a:pt x="1644" y="1277"/>
                  </a:lnTo>
                  <a:lnTo>
                    <a:pt x="1644" y="1277"/>
                  </a:lnTo>
                  <a:lnTo>
                    <a:pt x="1633" y="1278"/>
                  </a:lnTo>
                  <a:lnTo>
                    <a:pt x="1625" y="1276"/>
                  </a:lnTo>
                  <a:lnTo>
                    <a:pt x="1618" y="1271"/>
                  </a:lnTo>
                  <a:lnTo>
                    <a:pt x="1607" y="1265"/>
                  </a:lnTo>
                  <a:lnTo>
                    <a:pt x="1607" y="1265"/>
                  </a:lnTo>
                  <a:lnTo>
                    <a:pt x="1603" y="1263"/>
                  </a:lnTo>
                  <a:lnTo>
                    <a:pt x="1599" y="1261"/>
                  </a:lnTo>
                  <a:lnTo>
                    <a:pt x="1595" y="1261"/>
                  </a:lnTo>
                  <a:lnTo>
                    <a:pt x="1593" y="1263"/>
                  </a:lnTo>
                  <a:lnTo>
                    <a:pt x="1589" y="1265"/>
                  </a:lnTo>
                  <a:lnTo>
                    <a:pt x="1587" y="1269"/>
                  </a:lnTo>
                  <a:lnTo>
                    <a:pt x="1587" y="1271"/>
                  </a:lnTo>
                  <a:close/>
                  <a:moveTo>
                    <a:pt x="1655" y="1338"/>
                  </a:moveTo>
                  <a:lnTo>
                    <a:pt x="1655" y="1338"/>
                  </a:lnTo>
                  <a:lnTo>
                    <a:pt x="1652" y="1334"/>
                  </a:lnTo>
                  <a:lnTo>
                    <a:pt x="1652" y="1334"/>
                  </a:lnTo>
                  <a:lnTo>
                    <a:pt x="1643" y="1338"/>
                  </a:lnTo>
                  <a:lnTo>
                    <a:pt x="1636" y="1340"/>
                  </a:lnTo>
                  <a:lnTo>
                    <a:pt x="1629" y="1340"/>
                  </a:lnTo>
                  <a:lnTo>
                    <a:pt x="1629" y="1340"/>
                  </a:lnTo>
                  <a:lnTo>
                    <a:pt x="1624" y="1339"/>
                  </a:lnTo>
                  <a:lnTo>
                    <a:pt x="1621" y="1338"/>
                  </a:lnTo>
                  <a:lnTo>
                    <a:pt x="1621" y="1338"/>
                  </a:lnTo>
                  <a:lnTo>
                    <a:pt x="1621" y="1336"/>
                  </a:lnTo>
                  <a:lnTo>
                    <a:pt x="1621" y="1336"/>
                  </a:lnTo>
                  <a:lnTo>
                    <a:pt x="1618" y="1334"/>
                  </a:lnTo>
                  <a:lnTo>
                    <a:pt x="1614" y="1333"/>
                  </a:lnTo>
                  <a:lnTo>
                    <a:pt x="1612" y="1330"/>
                  </a:lnTo>
                  <a:lnTo>
                    <a:pt x="1612" y="1330"/>
                  </a:lnTo>
                  <a:lnTo>
                    <a:pt x="1610" y="1328"/>
                  </a:lnTo>
                  <a:lnTo>
                    <a:pt x="1604" y="1327"/>
                  </a:lnTo>
                  <a:lnTo>
                    <a:pt x="1589" y="1323"/>
                  </a:lnTo>
                  <a:lnTo>
                    <a:pt x="1589" y="1323"/>
                  </a:lnTo>
                  <a:lnTo>
                    <a:pt x="1588" y="1336"/>
                  </a:lnTo>
                  <a:lnTo>
                    <a:pt x="1588" y="1336"/>
                  </a:lnTo>
                  <a:lnTo>
                    <a:pt x="1588" y="1343"/>
                  </a:lnTo>
                  <a:lnTo>
                    <a:pt x="1588" y="1343"/>
                  </a:lnTo>
                  <a:lnTo>
                    <a:pt x="1594" y="1343"/>
                  </a:lnTo>
                  <a:lnTo>
                    <a:pt x="1594" y="1343"/>
                  </a:lnTo>
                  <a:lnTo>
                    <a:pt x="1598" y="1345"/>
                  </a:lnTo>
                  <a:lnTo>
                    <a:pt x="1600" y="1347"/>
                  </a:lnTo>
                  <a:lnTo>
                    <a:pt x="1603" y="1352"/>
                  </a:lnTo>
                  <a:lnTo>
                    <a:pt x="1607" y="1358"/>
                  </a:lnTo>
                  <a:lnTo>
                    <a:pt x="1607" y="1358"/>
                  </a:lnTo>
                  <a:lnTo>
                    <a:pt x="1612" y="1362"/>
                  </a:lnTo>
                  <a:lnTo>
                    <a:pt x="1614" y="1362"/>
                  </a:lnTo>
                  <a:lnTo>
                    <a:pt x="1617" y="1362"/>
                  </a:lnTo>
                  <a:lnTo>
                    <a:pt x="1620" y="1361"/>
                  </a:lnTo>
                  <a:lnTo>
                    <a:pt x="1624" y="1360"/>
                  </a:lnTo>
                  <a:lnTo>
                    <a:pt x="1624" y="1360"/>
                  </a:lnTo>
                  <a:lnTo>
                    <a:pt x="1627" y="1358"/>
                  </a:lnTo>
                  <a:lnTo>
                    <a:pt x="1633" y="1358"/>
                  </a:lnTo>
                  <a:lnTo>
                    <a:pt x="1637" y="1358"/>
                  </a:lnTo>
                  <a:lnTo>
                    <a:pt x="1638" y="1358"/>
                  </a:lnTo>
                  <a:lnTo>
                    <a:pt x="1638" y="1358"/>
                  </a:lnTo>
                  <a:lnTo>
                    <a:pt x="1632" y="1365"/>
                  </a:lnTo>
                  <a:lnTo>
                    <a:pt x="1632" y="1365"/>
                  </a:lnTo>
                  <a:lnTo>
                    <a:pt x="1630" y="1367"/>
                  </a:lnTo>
                  <a:lnTo>
                    <a:pt x="1626" y="1368"/>
                  </a:lnTo>
                  <a:lnTo>
                    <a:pt x="1620" y="1371"/>
                  </a:lnTo>
                  <a:lnTo>
                    <a:pt x="1620" y="1371"/>
                  </a:lnTo>
                  <a:lnTo>
                    <a:pt x="1617" y="1372"/>
                  </a:lnTo>
                  <a:lnTo>
                    <a:pt x="1614" y="1374"/>
                  </a:lnTo>
                  <a:lnTo>
                    <a:pt x="1612" y="1376"/>
                  </a:lnTo>
                  <a:lnTo>
                    <a:pt x="1607" y="1376"/>
                  </a:lnTo>
                  <a:lnTo>
                    <a:pt x="1607" y="1376"/>
                  </a:lnTo>
                  <a:lnTo>
                    <a:pt x="1603" y="1376"/>
                  </a:lnTo>
                  <a:lnTo>
                    <a:pt x="1598" y="1373"/>
                  </a:lnTo>
                  <a:lnTo>
                    <a:pt x="1587" y="1365"/>
                  </a:lnTo>
                  <a:lnTo>
                    <a:pt x="1585" y="1364"/>
                  </a:lnTo>
                  <a:lnTo>
                    <a:pt x="1584" y="1378"/>
                  </a:lnTo>
                  <a:lnTo>
                    <a:pt x="1584" y="1378"/>
                  </a:lnTo>
                  <a:lnTo>
                    <a:pt x="1604" y="1396"/>
                  </a:lnTo>
                  <a:lnTo>
                    <a:pt x="1604" y="1396"/>
                  </a:lnTo>
                  <a:lnTo>
                    <a:pt x="1612" y="1402"/>
                  </a:lnTo>
                  <a:lnTo>
                    <a:pt x="1614" y="1403"/>
                  </a:lnTo>
                  <a:lnTo>
                    <a:pt x="1616" y="1403"/>
                  </a:lnTo>
                  <a:lnTo>
                    <a:pt x="1619" y="1402"/>
                  </a:lnTo>
                  <a:lnTo>
                    <a:pt x="1624" y="1399"/>
                  </a:lnTo>
                  <a:lnTo>
                    <a:pt x="1624" y="1399"/>
                  </a:lnTo>
                  <a:lnTo>
                    <a:pt x="1629" y="1399"/>
                  </a:lnTo>
                  <a:lnTo>
                    <a:pt x="1632" y="1397"/>
                  </a:lnTo>
                  <a:lnTo>
                    <a:pt x="1638" y="1392"/>
                  </a:lnTo>
                  <a:lnTo>
                    <a:pt x="1638" y="1392"/>
                  </a:lnTo>
                  <a:lnTo>
                    <a:pt x="1640" y="1389"/>
                  </a:lnTo>
                  <a:lnTo>
                    <a:pt x="1643" y="1380"/>
                  </a:lnTo>
                  <a:lnTo>
                    <a:pt x="1648" y="1367"/>
                  </a:lnTo>
                  <a:lnTo>
                    <a:pt x="1648" y="1367"/>
                  </a:lnTo>
                  <a:lnTo>
                    <a:pt x="1648" y="1366"/>
                  </a:lnTo>
                  <a:lnTo>
                    <a:pt x="1649" y="1365"/>
                  </a:lnTo>
                  <a:lnTo>
                    <a:pt x="1652" y="1367"/>
                  </a:lnTo>
                  <a:lnTo>
                    <a:pt x="1658" y="1372"/>
                  </a:lnTo>
                  <a:lnTo>
                    <a:pt x="1658" y="1372"/>
                  </a:lnTo>
                  <a:lnTo>
                    <a:pt x="1659" y="1378"/>
                  </a:lnTo>
                  <a:lnTo>
                    <a:pt x="1659" y="1387"/>
                  </a:lnTo>
                  <a:lnTo>
                    <a:pt x="1659" y="1402"/>
                  </a:lnTo>
                  <a:lnTo>
                    <a:pt x="1661" y="1402"/>
                  </a:lnTo>
                  <a:lnTo>
                    <a:pt x="1662" y="1398"/>
                  </a:lnTo>
                  <a:lnTo>
                    <a:pt x="1662" y="1398"/>
                  </a:lnTo>
                  <a:lnTo>
                    <a:pt x="1671" y="1373"/>
                  </a:lnTo>
                  <a:lnTo>
                    <a:pt x="1682" y="1348"/>
                  </a:lnTo>
                  <a:lnTo>
                    <a:pt x="1682" y="1348"/>
                  </a:lnTo>
                  <a:lnTo>
                    <a:pt x="1683" y="1338"/>
                  </a:lnTo>
                  <a:lnTo>
                    <a:pt x="1683" y="1338"/>
                  </a:lnTo>
                  <a:lnTo>
                    <a:pt x="1683" y="1323"/>
                  </a:lnTo>
                  <a:lnTo>
                    <a:pt x="1680" y="1303"/>
                  </a:lnTo>
                  <a:lnTo>
                    <a:pt x="1680" y="1303"/>
                  </a:lnTo>
                  <a:lnTo>
                    <a:pt x="1678" y="1298"/>
                  </a:lnTo>
                  <a:lnTo>
                    <a:pt x="1677" y="1296"/>
                  </a:lnTo>
                  <a:lnTo>
                    <a:pt x="1676" y="1295"/>
                  </a:lnTo>
                  <a:lnTo>
                    <a:pt x="1674" y="1296"/>
                  </a:lnTo>
                  <a:lnTo>
                    <a:pt x="1670" y="1300"/>
                  </a:lnTo>
                  <a:lnTo>
                    <a:pt x="1669" y="1301"/>
                  </a:lnTo>
                  <a:lnTo>
                    <a:pt x="1667" y="1301"/>
                  </a:lnTo>
                  <a:lnTo>
                    <a:pt x="1667" y="1301"/>
                  </a:lnTo>
                  <a:lnTo>
                    <a:pt x="1664" y="1302"/>
                  </a:lnTo>
                  <a:lnTo>
                    <a:pt x="1658" y="1304"/>
                  </a:lnTo>
                  <a:lnTo>
                    <a:pt x="1646" y="1308"/>
                  </a:lnTo>
                  <a:lnTo>
                    <a:pt x="1629" y="1313"/>
                  </a:lnTo>
                  <a:lnTo>
                    <a:pt x="1629" y="1313"/>
                  </a:lnTo>
                  <a:lnTo>
                    <a:pt x="1620" y="1314"/>
                  </a:lnTo>
                  <a:lnTo>
                    <a:pt x="1614" y="1315"/>
                  </a:lnTo>
                  <a:lnTo>
                    <a:pt x="1611" y="1314"/>
                  </a:lnTo>
                  <a:lnTo>
                    <a:pt x="1610" y="1311"/>
                  </a:lnTo>
                  <a:lnTo>
                    <a:pt x="1610" y="1308"/>
                  </a:lnTo>
                  <a:lnTo>
                    <a:pt x="1608" y="1305"/>
                  </a:lnTo>
                  <a:lnTo>
                    <a:pt x="1607" y="1303"/>
                  </a:lnTo>
                  <a:lnTo>
                    <a:pt x="1607" y="1303"/>
                  </a:lnTo>
                  <a:lnTo>
                    <a:pt x="1603" y="1302"/>
                  </a:lnTo>
                  <a:lnTo>
                    <a:pt x="1598" y="1302"/>
                  </a:lnTo>
                  <a:lnTo>
                    <a:pt x="1589" y="1304"/>
                  </a:lnTo>
                  <a:lnTo>
                    <a:pt x="1589" y="1304"/>
                  </a:lnTo>
                  <a:lnTo>
                    <a:pt x="1589" y="1310"/>
                  </a:lnTo>
                  <a:lnTo>
                    <a:pt x="1594" y="1314"/>
                  </a:lnTo>
                  <a:lnTo>
                    <a:pt x="1594" y="1314"/>
                  </a:lnTo>
                  <a:lnTo>
                    <a:pt x="1603" y="1317"/>
                  </a:lnTo>
                  <a:lnTo>
                    <a:pt x="1610" y="1321"/>
                  </a:lnTo>
                  <a:lnTo>
                    <a:pt x="1614" y="1321"/>
                  </a:lnTo>
                  <a:lnTo>
                    <a:pt x="1614" y="1321"/>
                  </a:lnTo>
                  <a:lnTo>
                    <a:pt x="1618" y="1321"/>
                  </a:lnTo>
                  <a:lnTo>
                    <a:pt x="1621" y="1322"/>
                  </a:lnTo>
                  <a:lnTo>
                    <a:pt x="1627" y="1324"/>
                  </a:lnTo>
                  <a:lnTo>
                    <a:pt x="1632" y="1324"/>
                  </a:lnTo>
                  <a:lnTo>
                    <a:pt x="1632" y="1324"/>
                  </a:lnTo>
                  <a:lnTo>
                    <a:pt x="1637" y="1324"/>
                  </a:lnTo>
                  <a:lnTo>
                    <a:pt x="1642" y="1324"/>
                  </a:lnTo>
                  <a:lnTo>
                    <a:pt x="1649" y="1322"/>
                  </a:lnTo>
                  <a:lnTo>
                    <a:pt x="1663" y="1321"/>
                  </a:lnTo>
                  <a:lnTo>
                    <a:pt x="1663" y="1321"/>
                  </a:lnTo>
                  <a:lnTo>
                    <a:pt x="1675" y="1321"/>
                  </a:lnTo>
                  <a:lnTo>
                    <a:pt x="1676" y="1321"/>
                  </a:lnTo>
                  <a:lnTo>
                    <a:pt x="1676" y="1321"/>
                  </a:lnTo>
                  <a:lnTo>
                    <a:pt x="1669" y="1323"/>
                  </a:lnTo>
                  <a:lnTo>
                    <a:pt x="1669" y="1323"/>
                  </a:lnTo>
                  <a:lnTo>
                    <a:pt x="1669" y="1329"/>
                  </a:lnTo>
                  <a:lnTo>
                    <a:pt x="1669" y="1335"/>
                  </a:lnTo>
                  <a:lnTo>
                    <a:pt x="1667" y="1340"/>
                  </a:lnTo>
                  <a:lnTo>
                    <a:pt x="1667" y="1340"/>
                  </a:lnTo>
                  <a:lnTo>
                    <a:pt x="1664" y="1345"/>
                  </a:lnTo>
                  <a:lnTo>
                    <a:pt x="1662" y="1347"/>
                  </a:lnTo>
                  <a:lnTo>
                    <a:pt x="1662" y="1347"/>
                  </a:lnTo>
                  <a:lnTo>
                    <a:pt x="1661" y="1347"/>
                  </a:lnTo>
                  <a:lnTo>
                    <a:pt x="1659" y="1345"/>
                  </a:lnTo>
                  <a:lnTo>
                    <a:pt x="1655" y="1338"/>
                  </a:lnTo>
                  <a:lnTo>
                    <a:pt x="1655" y="1338"/>
                  </a:lnTo>
                  <a:close/>
                  <a:moveTo>
                    <a:pt x="1652" y="1334"/>
                  </a:moveTo>
                  <a:lnTo>
                    <a:pt x="1652" y="1334"/>
                  </a:lnTo>
                  <a:lnTo>
                    <a:pt x="1652" y="1334"/>
                  </a:lnTo>
                  <a:lnTo>
                    <a:pt x="1652" y="1334"/>
                  </a:lnTo>
                  <a:lnTo>
                    <a:pt x="1652" y="1334"/>
                  </a:lnTo>
                  <a:close/>
                  <a:moveTo>
                    <a:pt x="1579" y="1409"/>
                  </a:moveTo>
                  <a:lnTo>
                    <a:pt x="1579" y="1409"/>
                  </a:lnTo>
                  <a:lnTo>
                    <a:pt x="1588" y="1422"/>
                  </a:lnTo>
                  <a:lnTo>
                    <a:pt x="1588" y="1422"/>
                  </a:lnTo>
                  <a:lnTo>
                    <a:pt x="1586" y="1422"/>
                  </a:lnTo>
                  <a:lnTo>
                    <a:pt x="1576" y="1422"/>
                  </a:lnTo>
                  <a:lnTo>
                    <a:pt x="1575" y="1429"/>
                  </a:lnTo>
                  <a:lnTo>
                    <a:pt x="1575" y="1429"/>
                  </a:lnTo>
                  <a:lnTo>
                    <a:pt x="1578" y="1429"/>
                  </a:lnTo>
                  <a:lnTo>
                    <a:pt x="1578" y="1429"/>
                  </a:lnTo>
                  <a:lnTo>
                    <a:pt x="1581" y="1430"/>
                  </a:lnTo>
                  <a:lnTo>
                    <a:pt x="1585" y="1434"/>
                  </a:lnTo>
                  <a:lnTo>
                    <a:pt x="1588" y="1437"/>
                  </a:lnTo>
                  <a:lnTo>
                    <a:pt x="1591" y="1442"/>
                  </a:lnTo>
                  <a:lnTo>
                    <a:pt x="1591" y="1442"/>
                  </a:lnTo>
                  <a:lnTo>
                    <a:pt x="1593" y="1449"/>
                  </a:lnTo>
                  <a:lnTo>
                    <a:pt x="1594" y="1455"/>
                  </a:lnTo>
                  <a:lnTo>
                    <a:pt x="1594" y="1455"/>
                  </a:lnTo>
                  <a:lnTo>
                    <a:pt x="1597" y="1456"/>
                  </a:lnTo>
                  <a:lnTo>
                    <a:pt x="1601" y="1456"/>
                  </a:lnTo>
                  <a:lnTo>
                    <a:pt x="1614" y="1459"/>
                  </a:lnTo>
                  <a:lnTo>
                    <a:pt x="1614" y="1459"/>
                  </a:lnTo>
                  <a:lnTo>
                    <a:pt x="1630" y="1459"/>
                  </a:lnTo>
                  <a:lnTo>
                    <a:pt x="1639" y="1459"/>
                  </a:lnTo>
                  <a:lnTo>
                    <a:pt x="1639" y="1459"/>
                  </a:lnTo>
                  <a:lnTo>
                    <a:pt x="1642" y="1458"/>
                  </a:lnTo>
                  <a:lnTo>
                    <a:pt x="1644" y="1456"/>
                  </a:lnTo>
                  <a:lnTo>
                    <a:pt x="1644" y="1453"/>
                  </a:lnTo>
                  <a:lnTo>
                    <a:pt x="1645" y="1446"/>
                  </a:lnTo>
                  <a:lnTo>
                    <a:pt x="1645" y="1446"/>
                  </a:lnTo>
                  <a:lnTo>
                    <a:pt x="1645" y="1440"/>
                  </a:lnTo>
                  <a:lnTo>
                    <a:pt x="1644" y="1440"/>
                  </a:lnTo>
                  <a:lnTo>
                    <a:pt x="1644" y="1440"/>
                  </a:lnTo>
                  <a:lnTo>
                    <a:pt x="1640" y="1441"/>
                  </a:lnTo>
                  <a:lnTo>
                    <a:pt x="1638" y="1442"/>
                  </a:lnTo>
                  <a:lnTo>
                    <a:pt x="1636" y="1442"/>
                  </a:lnTo>
                  <a:lnTo>
                    <a:pt x="1636" y="1442"/>
                  </a:lnTo>
                  <a:lnTo>
                    <a:pt x="1625" y="1440"/>
                  </a:lnTo>
                  <a:lnTo>
                    <a:pt x="1611" y="1436"/>
                  </a:lnTo>
                  <a:lnTo>
                    <a:pt x="1611" y="1436"/>
                  </a:lnTo>
                  <a:lnTo>
                    <a:pt x="1607" y="1435"/>
                  </a:lnTo>
                  <a:lnTo>
                    <a:pt x="1608" y="1434"/>
                  </a:lnTo>
                  <a:lnTo>
                    <a:pt x="1612" y="1433"/>
                  </a:lnTo>
                  <a:lnTo>
                    <a:pt x="1616" y="1429"/>
                  </a:lnTo>
                  <a:lnTo>
                    <a:pt x="1616" y="1429"/>
                  </a:lnTo>
                  <a:lnTo>
                    <a:pt x="1618" y="1428"/>
                  </a:lnTo>
                  <a:lnTo>
                    <a:pt x="1621" y="1427"/>
                  </a:lnTo>
                  <a:lnTo>
                    <a:pt x="1627" y="1427"/>
                  </a:lnTo>
                  <a:lnTo>
                    <a:pt x="1636" y="1429"/>
                  </a:lnTo>
                  <a:lnTo>
                    <a:pt x="1642" y="1429"/>
                  </a:lnTo>
                  <a:lnTo>
                    <a:pt x="1642" y="1429"/>
                  </a:lnTo>
                  <a:lnTo>
                    <a:pt x="1645" y="1429"/>
                  </a:lnTo>
                  <a:lnTo>
                    <a:pt x="1646" y="1428"/>
                  </a:lnTo>
                  <a:lnTo>
                    <a:pt x="1645" y="1423"/>
                  </a:lnTo>
                  <a:lnTo>
                    <a:pt x="1645" y="1423"/>
                  </a:lnTo>
                  <a:lnTo>
                    <a:pt x="1644" y="1422"/>
                  </a:lnTo>
                  <a:lnTo>
                    <a:pt x="1643" y="1422"/>
                  </a:lnTo>
                  <a:lnTo>
                    <a:pt x="1639" y="1421"/>
                  </a:lnTo>
                  <a:lnTo>
                    <a:pt x="1631" y="1422"/>
                  </a:lnTo>
                  <a:lnTo>
                    <a:pt x="1631" y="1422"/>
                  </a:lnTo>
                  <a:lnTo>
                    <a:pt x="1600" y="1420"/>
                  </a:lnTo>
                  <a:lnTo>
                    <a:pt x="1600" y="1420"/>
                  </a:lnTo>
                  <a:lnTo>
                    <a:pt x="1597" y="1418"/>
                  </a:lnTo>
                  <a:lnTo>
                    <a:pt x="1591" y="1415"/>
                  </a:lnTo>
                  <a:lnTo>
                    <a:pt x="1579" y="1405"/>
                  </a:lnTo>
                  <a:lnTo>
                    <a:pt x="1579" y="1409"/>
                  </a:lnTo>
                  <a:close/>
                  <a:moveTo>
                    <a:pt x="1598" y="1487"/>
                  </a:moveTo>
                  <a:lnTo>
                    <a:pt x="1598" y="1487"/>
                  </a:lnTo>
                  <a:lnTo>
                    <a:pt x="1610" y="1487"/>
                  </a:lnTo>
                  <a:lnTo>
                    <a:pt x="1621" y="1488"/>
                  </a:lnTo>
                  <a:lnTo>
                    <a:pt x="1642" y="1491"/>
                  </a:lnTo>
                  <a:lnTo>
                    <a:pt x="1642" y="1491"/>
                  </a:lnTo>
                  <a:lnTo>
                    <a:pt x="1645" y="1471"/>
                  </a:lnTo>
                  <a:lnTo>
                    <a:pt x="1645" y="1471"/>
                  </a:lnTo>
                  <a:lnTo>
                    <a:pt x="1639" y="1471"/>
                  </a:lnTo>
                  <a:lnTo>
                    <a:pt x="1629" y="1469"/>
                  </a:lnTo>
                  <a:lnTo>
                    <a:pt x="1629" y="1469"/>
                  </a:lnTo>
                  <a:lnTo>
                    <a:pt x="1619" y="1467"/>
                  </a:lnTo>
                  <a:lnTo>
                    <a:pt x="1612" y="1468"/>
                  </a:lnTo>
                  <a:lnTo>
                    <a:pt x="1607" y="1468"/>
                  </a:lnTo>
                  <a:lnTo>
                    <a:pt x="1600" y="1469"/>
                  </a:lnTo>
                  <a:lnTo>
                    <a:pt x="1600" y="1469"/>
                  </a:lnTo>
                  <a:lnTo>
                    <a:pt x="1593" y="1468"/>
                  </a:lnTo>
                  <a:lnTo>
                    <a:pt x="1589" y="1467"/>
                  </a:lnTo>
                  <a:lnTo>
                    <a:pt x="1587" y="1463"/>
                  </a:lnTo>
                  <a:lnTo>
                    <a:pt x="1584" y="1460"/>
                  </a:lnTo>
                  <a:lnTo>
                    <a:pt x="1584" y="1460"/>
                  </a:lnTo>
                  <a:lnTo>
                    <a:pt x="1572" y="1453"/>
                  </a:lnTo>
                  <a:lnTo>
                    <a:pt x="1572" y="1453"/>
                  </a:lnTo>
                  <a:lnTo>
                    <a:pt x="1568" y="1477"/>
                  </a:lnTo>
                  <a:lnTo>
                    <a:pt x="1568" y="1477"/>
                  </a:lnTo>
                  <a:lnTo>
                    <a:pt x="1573" y="1481"/>
                  </a:lnTo>
                  <a:lnTo>
                    <a:pt x="1578" y="1487"/>
                  </a:lnTo>
                  <a:lnTo>
                    <a:pt x="1578" y="1487"/>
                  </a:lnTo>
                  <a:lnTo>
                    <a:pt x="1580" y="1490"/>
                  </a:lnTo>
                  <a:lnTo>
                    <a:pt x="1582" y="1490"/>
                  </a:lnTo>
                  <a:lnTo>
                    <a:pt x="1588" y="1490"/>
                  </a:lnTo>
                  <a:lnTo>
                    <a:pt x="1593" y="1488"/>
                  </a:lnTo>
                  <a:lnTo>
                    <a:pt x="1598" y="1487"/>
                  </a:lnTo>
                  <a:lnTo>
                    <a:pt x="1598" y="1487"/>
                  </a:lnTo>
                  <a:close/>
                  <a:moveTo>
                    <a:pt x="1562" y="1510"/>
                  </a:moveTo>
                  <a:lnTo>
                    <a:pt x="1562" y="1510"/>
                  </a:lnTo>
                  <a:lnTo>
                    <a:pt x="1563" y="1511"/>
                  </a:lnTo>
                  <a:lnTo>
                    <a:pt x="1563" y="1511"/>
                  </a:lnTo>
                  <a:lnTo>
                    <a:pt x="1572" y="1515"/>
                  </a:lnTo>
                  <a:lnTo>
                    <a:pt x="1578" y="1516"/>
                  </a:lnTo>
                  <a:lnTo>
                    <a:pt x="1584" y="1517"/>
                  </a:lnTo>
                  <a:lnTo>
                    <a:pt x="1584" y="1517"/>
                  </a:lnTo>
                  <a:lnTo>
                    <a:pt x="1593" y="1517"/>
                  </a:lnTo>
                  <a:lnTo>
                    <a:pt x="1600" y="1517"/>
                  </a:lnTo>
                  <a:lnTo>
                    <a:pt x="1600" y="1517"/>
                  </a:lnTo>
                  <a:lnTo>
                    <a:pt x="1603" y="1517"/>
                  </a:lnTo>
                  <a:lnTo>
                    <a:pt x="1606" y="1519"/>
                  </a:lnTo>
                  <a:lnTo>
                    <a:pt x="1614" y="1524"/>
                  </a:lnTo>
                  <a:lnTo>
                    <a:pt x="1614" y="1524"/>
                  </a:lnTo>
                  <a:lnTo>
                    <a:pt x="1637" y="1531"/>
                  </a:lnTo>
                  <a:lnTo>
                    <a:pt x="1637" y="1524"/>
                  </a:lnTo>
                  <a:lnTo>
                    <a:pt x="1637" y="1524"/>
                  </a:lnTo>
                  <a:lnTo>
                    <a:pt x="1632" y="1522"/>
                  </a:lnTo>
                  <a:lnTo>
                    <a:pt x="1629" y="1518"/>
                  </a:lnTo>
                  <a:lnTo>
                    <a:pt x="1629" y="1518"/>
                  </a:lnTo>
                  <a:lnTo>
                    <a:pt x="1626" y="1516"/>
                  </a:lnTo>
                  <a:lnTo>
                    <a:pt x="1623" y="1512"/>
                  </a:lnTo>
                  <a:lnTo>
                    <a:pt x="1619" y="1507"/>
                  </a:lnTo>
                  <a:lnTo>
                    <a:pt x="1614" y="1503"/>
                  </a:lnTo>
                  <a:lnTo>
                    <a:pt x="1614" y="1503"/>
                  </a:lnTo>
                  <a:lnTo>
                    <a:pt x="1612" y="1500"/>
                  </a:lnTo>
                  <a:lnTo>
                    <a:pt x="1610" y="1499"/>
                  </a:lnTo>
                  <a:lnTo>
                    <a:pt x="1607" y="1499"/>
                  </a:lnTo>
                  <a:lnTo>
                    <a:pt x="1605" y="1499"/>
                  </a:lnTo>
                  <a:lnTo>
                    <a:pt x="1598" y="1503"/>
                  </a:lnTo>
                  <a:lnTo>
                    <a:pt x="1594" y="1504"/>
                  </a:lnTo>
                  <a:lnTo>
                    <a:pt x="1591" y="1504"/>
                  </a:lnTo>
                  <a:lnTo>
                    <a:pt x="1591" y="1504"/>
                  </a:lnTo>
                  <a:lnTo>
                    <a:pt x="1585" y="1504"/>
                  </a:lnTo>
                  <a:lnTo>
                    <a:pt x="1578" y="1503"/>
                  </a:lnTo>
                  <a:lnTo>
                    <a:pt x="1565" y="1499"/>
                  </a:lnTo>
                  <a:lnTo>
                    <a:pt x="1562" y="1510"/>
                  </a:lnTo>
                  <a:close/>
                  <a:moveTo>
                    <a:pt x="1556" y="1542"/>
                  </a:moveTo>
                  <a:lnTo>
                    <a:pt x="1556" y="1542"/>
                  </a:lnTo>
                  <a:lnTo>
                    <a:pt x="1567" y="1544"/>
                  </a:lnTo>
                  <a:lnTo>
                    <a:pt x="1576" y="1545"/>
                  </a:lnTo>
                  <a:lnTo>
                    <a:pt x="1576" y="1545"/>
                  </a:lnTo>
                  <a:lnTo>
                    <a:pt x="1589" y="1548"/>
                  </a:lnTo>
                  <a:lnTo>
                    <a:pt x="1597" y="1549"/>
                  </a:lnTo>
                  <a:lnTo>
                    <a:pt x="1601" y="1550"/>
                  </a:lnTo>
                  <a:lnTo>
                    <a:pt x="1601" y="1550"/>
                  </a:lnTo>
                  <a:lnTo>
                    <a:pt x="1611" y="1550"/>
                  </a:lnTo>
                  <a:lnTo>
                    <a:pt x="1625" y="1554"/>
                  </a:lnTo>
                  <a:lnTo>
                    <a:pt x="1625" y="1554"/>
                  </a:lnTo>
                  <a:lnTo>
                    <a:pt x="1635" y="1554"/>
                  </a:lnTo>
                  <a:lnTo>
                    <a:pt x="1635" y="1554"/>
                  </a:lnTo>
                  <a:lnTo>
                    <a:pt x="1636" y="1542"/>
                  </a:lnTo>
                  <a:lnTo>
                    <a:pt x="1636" y="1542"/>
                  </a:lnTo>
                  <a:lnTo>
                    <a:pt x="1627" y="1540"/>
                  </a:lnTo>
                  <a:lnTo>
                    <a:pt x="1617" y="1540"/>
                  </a:lnTo>
                  <a:lnTo>
                    <a:pt x="1600" y="1538"/>
                  </a:lnTo>
                  <a:lnTo>
                    <a:pt x="1600" y="1538"/>
                  </a:lnTo>
                  <a:lnTo>
                    <a:pt x="1594" y="1537"/>
                  </a:lnTo>
                  <a:lnTo>
                    <a:pt x="1588" y="1535"/>
                  </a:lnTo>
                  <a:lnTo>
                    <a:pt x="1578" y="1528"/>
                  </a:lnTo>
                  <a:lnTo>
                    <a:pt x="1578" y="1528"/>
                  </a:lnTo>
                  <a:lnTo>
                    <a:pt x="1573" y="1526"/>
                  </a:lnTo>
                  <a:lnTo>
                    <a:pt x="1568" y="1526"/>
                  </a:lnTo>
                  <a:lnTo>
                    <a:pt x="1559" y="1529"/>
                  </a:lnTo>
                  <a:lnTo>
                    <a:pt x="1559" y="1529"/>
                  </a:lnTo>
                  <a:lnTo>
                    <a:pt x="1556" y="1542"/>
                  </a:lnTo>
                  <a:lnTo>
                    <a:pt x="1556" y="1542"/>
                  </a:lnTo>
                  <a:close/>
                  <a:moveTo>
                    <a:pt x="1548" y="1568"/>
                  </a:moveTo>
                  <a:lnTo>
                    <a:pt x="1548" y="1568"/>
                  </a:lnTo>
                  <a:lnTo>
                    <a:pt x="1580" y="1568"/>
                  </a:lnTo>
                  <a:lnTo>
                    <a:pt x="1580" y="1568"/>
                  </a:lnTo>
                  <a:lnTo>
                    <a:pt x="1584" y="1568"/>
                  </a:lnTo>
                  <a:lnTo>
                    <a:pt x="1587" y="1568"/>
                  </a:lnTo>
                  <a:lnTo>
                    <a:pt x="1594" y="1570"/>
                  </a:lnTo>
                  <a:lnTo>
                    <a:pt x="1607" y="1572"/>
                  </a:lnTo>
                  <a:lnTo>
                    <a:pt x="1607" y="1572"/>
                  </a:lnTo>
                  <a:lnTo>
                    <a:pt x="1619" y="1573"/>
                  </a:lnTo>
                  <a:lnTo>
                    <a:pt x="1621" y="1574"/>
                  </a:lnTo>
                  <a:lnTo>
                    <a:pt x="1623" y="1575"/>
                  </a:lnTo>
                  <a:lnTo>
                    <a:pt x="1624" y="1578"/>
                  </a:lnTo>
                  <a:lnTo>
                    <a:pt x="1624" y="1579"/>
                  </a:lnTo>
                  <a:lnTo>
                    <a:pt x="1625" y="1581"/>
                  </a:lnTo>
                  <a:lnTo>
                    <a:pt x="1625" y="1581"/>
                  </a:lnTo>
                  <a:lnTo>
                    <a:pt x="1629" y="1582"/>
                  </a:lnTo>
                  <a:lnTo>
                    <a:pt x="1632" y="1583"/>
                  </a:lnTo>
                  <a:lnTo>
                    <a:pt x="1632" y="1582"/>
                  </a:lnTo>
                  <a:lnTo>
                    <a:pt x="1632" y="1582"/>
                  </a:lnTo>
                  <a:lnTo>
                    <a:pt x="1633" y="1564"/>
                  </a:lnTo>
                  <a:lnTo>
                    <a:pt x="1633" y="1564"/>
                  </a:lnTo>
                  <a:lnTo>
                    <a:pt x="1618" y="1562"/>
                  </a:lnTo>
                  <a:lnTo>
                    <a:pt x="1600" y="1561"/>
                  </a:lnTo>
                  <a:lnTo>
                    <a:pt x="1600" y="1561"/>
                  </a:lnTo>
                  <a:lnTo>
                    <a:pt x="1581" y="1560"/>
                  </a:lnTo>
                  <a:lnTo>
                    <a:pt x="1573" y="1557"/>
                  </a:lnTo>
                  <a:lnTo>
                    <a:pt x="1573" y="1557"/>
                  </a:lnTo>
                  <a:lnTo>
                    <a:pt x="1568" y="1556"/>
                  </a:lnTo>
                  <a:lnTo>
                    <a:pt x="1562" y="1557"/>
                  </a:lnTo>
                  <a:lnTo>
                    <a:pt x="1552" y="1560"/>
                  </a:lnTo>
                  <a:lnTo>
                    <a:pt x="1552" y="1560"/>
                  </a:lnTo>
                  <a:lnTo>
                    <a:pt x="1550" y="1562"/>
                  </a:lnTo>
                  <a:lnTo>
                    <a:pt x="1550" y="1562"/>
                  </a:lnTo>
                  <a:lnTo>
                    <a:pt x="1548" y="1568"/>
                  </a:lnTo>
                  <a:lnTo>
                    <a:pt x="1548" y="1568"/>
                  </a:lnTo>
                  <a:close/>
                  <a:moveTo>
                    <a:pt x="1536" y="1598"/>
                  </a:moveTo>
                  <a:lnTo>
                    <a:pt x="1536" y="1598"/>
                  </a:lnTo>
                  <a:lnTo>
                    <a:pt x="1546" y="1604"/>
                  </a:lnTo>
                  <a:lnTo>
                    <a:pt x="1550" y="1607"/>
                  </a:lnTo>
                  <a:lnTo>
                    <a:pt x="1552" y="1608"/>
                  </a:lnTo>
                  <a:lnTo>
                    <a:pt x="1550" y="1608"/>
                  </a:lnTo>
                  <a:lnTo>
                    <a:pt x="1550" y="1608"/>
                  </a:lnTo>
                  <a:lnTo>
                    <a:pt x="1533" y="1606"/>
                  </a:lnTo>
                  <a:lnTo>
                    <a:pt x="1533" y="1606"/>
                  </a:lnTo>
                  <a:lnTo>
                    <a:pt x="1530" y="1616"/>
                  </a:lnTo>
                  <a:lnTo>
                    <a:pt x="1530" y="1616"/>
                  </a:lnTo>
                  <a:lnTo>
                    <a:pt x="1540" y="1617"/>
                  </a:lnTo>
                  <a:lnTo>
                    <a:pt x="1540" y="1617"/>
                  </a:lnTo>
                  <a:lnTo>
                    <a:pt x="1530" y="1629"/>
                  </a:lnTo>
                  <a:lnTo>
                    <a:pt x="1530" y="1629"/>
                  </a:lnTo>
                  <a:lnTo>
                    <a:pt x="1530" y="1630"/>
                  </a:lnTo>
                  <a:lnTo>
                    <a:pt x="1530" y="1632"/>
                  </a:lnTo>
                  <a:lnTo>
                    <a:pt x="1531" y="1638"/>
                  </a:lnTo>
                  <a:lnTo>
                    <a:pt x="1534" y="1643"/>
                  </a:lnTo>
                  <a:lnTo>
                    <a:pt x="1536" y="1645"/>
                  </a:lnTo>
                  <a:lnTo>
                    <a:pt x="1536" y="1645"/>
                  </a:lnTo>
                  <a:lnTo>
                    <a:pt x="1559" y="1648"/>
                  </a:lnTo>
                  <a:lnTo>
                    <a:pt x="1576" y="1650"/>
                  </a:lnTo>
                  <a:lnTo>
                    <a:pt x="1594" y="1652"/>
                  </a:lnTo>
                  <a:lnTo>
                    <a:pt x="1594" y="1652"/>
                  </a:lnTo>
                  <a:lnTo>
                    <a:pt x="1624" y="1654"/>
                  </a:lnTo>
                  <a:lnTo>
                    <a:pt x="1624" y="1649"/>
                  </a:lnTo>
                  <a:lnTo>
                    <a:pt x="1624" y="1649"/>
                  </a:lnTo>
                  <a:lnTo>
                    <a:pt x="1616" y="1646"/>
                  </a:lnTo>
                  <a:lnTo>
                    <a:pt x="1604" y="1643"/>
                  </a:lnTo>
                  <a:lnTo>
                    <a:pt x="1591" y="1640"/>
                  </a:lnTo>
                  <a:lnTo>
                    <a:pt x="1578" y="1639"/>
                  </a:lnTo>
                  <a:lnTo>
                    <a:pt x="1578" y="1639"/>
                  </a:lnTo>
                  <a:lnTo>
                    <a:pt x="1571" y="1638"/>
                  </a:lnTo>
                  <a:lnTo>
                    <a:pt x="1565" y="1637"/>
                  </a:lnTo>
                  <a:lnTo>
                    <a:pt x="1560" y="1635"/>
                  </a:lnTo>
                  <a:lnTo>
                    <a:pt x="1556" y="1632"/>
                  </a:lnTo>
                  <a:lnTo>
                    <a:pt x="1552" y="1629"/>
                  </a:lnTo>
                  <a:lnTo>
                    <a:pt x="1550" y="1625"/>
                  </a:lnTo>
                  <a:lnTo>
                    <a:pt x="1550" y="1625"/>
                  </a:lnTo>
                  <a:lnTo>
                    <a:pt x="1552" y="1623"/>
                  </a:lnTo>
                  <a:lnTo>
                    <a:pt x="1553" y="1623"/>
                  </a:lnTo>
                  <a:lnTo>
                    <a:pt x="1563" y="1623"/>
                  </a:lnTo>
                  <a:lnTo>
                    <a:pt x="1563" y="1623"/>
                  </a:lnTo>
                  <a:lnTo>
                    <a:pt x="1571" y="1623"/>
                  </a:lnTo>
                  <a:lnTo>
                    <a:pt x="1576" y="1624"/>
                  </a:lnTo>
                  <a:lnTo>
                    <a:pt x="1582" y="1626"/>
                  </a:lnTo>
                  <a:lnTo>
                    <a:pt x="1588" y="1629"/>
                  </a:lnTo>
                  <a:lnTo>
                    <a:pt x="1588" y="1629"/>
                  </a:lnTo>
                  <a:lnTo>
                    <a:pt x="1597" y="1631"/>
                  </a:lnTo>
                  <a:lnTo>
                    <a:pt x="1607" y="1632"/>
                  </a:lnTo>
                  <a:lnTo>
                    <a:pt x="1620" y="1633"/>
                  </a:lnTo>
                  <a:lnTo>
                    <a:pt x="1620" y="1633"/>
                  </a:lnTo>
                  <a:lnTo>
                    <a:pt x="1620" y="1633"/>
                  </a:lnTo>
                  <a:lnTo>
                    <a:pt x="1621" y="1629"/>
                  </a:lnTo>
                  <a:lnTo>
                    <a:pt x="1621" y="1629"/>
                  </a:lnTo>
                  <a:lnTo>
                    <a:pt x="1620" y="1624"/>
                  </a:lnTo>
                  <a:lnTo>
                    <a:pt x="1618" y="1620"/>
                  </a:lnTo>
                  <a:lnTo>
                    <a:pt x="1614" y="1616"/>
                  </a:lnTo>
                  <a:lnTo>
                    <a:pt x="1608" y="1612"/>
                  </a:lnTo>
                  <a:lnTo>
                    <a:pt x="1608" y="1612"/>
                  </a:lnTo>
                  <a:lnTo>
                    <a:pt x="1605" y="1610"/>
                  </a:lnTo>
                  <a:lnTo>
                    <a:pt x="1600" y="1608"/>
                  </a:lnTo>
                  <a:lnTo>
                    <a:pt x="1586" y="1605"/>
                  </a:lnTo>
                  <a:lnTo>
                    <a:pt x="1571" y="1602"/>
                  </a:lnTo>
                  <a:lnTo>
                    <a:pt x="1563" y="1600"/>
                  </a:lnTo>
                  <a:lnTo>
                    <a:pt x="1556" y="1598"/>
                  </a:lnTo>
                  <a:lnTo>
                    <a:pt x="1556" y="1598"/>
                  </a:lnTo>
                  <a:lnTo>
                    <a:pt x="1552" y="1594"/>
                  </a:lnTo>
                  <a:lnTo>
                    <a:pt x="1550" y="1593"/>
                  </a:lnTo>
                  <a:lnTo>
                    <a:pt x="1550" y="1593"/>
                  </a:lnTo>
                  <a:lnTo>
                    <a:pt x="1554" y="1593"/>
                  </a:lnTo>
                  <a:lnTo>
                    <a:pt x="1562" y="1593"/>
                  </a:lnTo>
                  <a:lnTo>
                    <a:pt x="1571" y="1593"/>
                  </a:lnTo>
                  <a:lnTo>
                    <a:pt x="1571" y="1593"/>
                  </a:lnTo>
                  <a:lnTo>
                    <a:pt x="1578" y="1593"/>
                  </a:lnTo>
                  <a:lnTo>
                    <a:pt x="1584" y="1594"/>
                  </a:lnTo>
                  <a:lnTo>
                    <a:pt x="1593" y="1598"/>
                  </a:lnTo>
                  <a:lnTo>
                    <a:pt x="1593" y="1598"/>
                  </a:lnTo>
                  <a:lnTo>
                    <a:pt x="1599" y="1599"/>
                  </a:lnTo>
                  <a:lnTo>
                    <a:pt x="1608" y="1602"/>
                  </a:lnTo>
                  <a:lnTo>
                    <a:pt x="1608" y="1602"/>
                  </a:lnTo>
                  <a:lnTo>
                    <a:pt x="1620" y="1607"/>
                  </a:lnTo>
                  <a:lnTo>
                    <a:pt x="1630" y="1611"/>
                  </a:lnTo>
                  <a:lnTo>
                    <a:pt x="1630" y="1611"/>
                  </a:lnTo>
                  <a:lnTo>
                    <a:pt x="1632" y="1591"/>
                  </a:lnTo>
                  <a:lnTo>
                    <a:pt x="1632" y="1591"/>
                  </a:lnTo>
                  <a:lnTo>
                    <a:pt x="1629" y="1587"/>
                  </a:lnTo>
                  <a:lnTo>
                    <a:pt x="1625" y="1585"/>
                  </a:lnTo>
                  <a:lnTo>
                    <a:pt x="1616" y="1581"/>
                  </a:lnTo>
                  <a:lnTo>
                    <a:pt x="1616" y="1581"/>
                  </a:lnTo>
                  <a:lnTo>
                    <a:pt x="1611" y="1579"/>
                  </a:lnTo>
                  <a:lnTo>
                    <a:pt x="1605" y="1578"/>
                  </a:lnTo>
                  <a:lnTo>
                    <a:pt x="1588" y="1579"/>
                  </a:lnTo>
                  <a:lnTo>
                    <a:pt x="1588" y="1579"/>
                  </a:lnTo>
                  <a:lnTo>
                    <a:pt x="1578" y="1580"/>
                  </a:lnTo>
                  <a:lnTo>
                    <a:pt x="1574" y="1581"/>
                  </a:lnTo>
                  <a:lnTo>
                    <a:pt x="1574" y="1581"/>
                  </a:lnTo>
                  <a:lnTo>
                    <a:pt x="1541" y="1585"/>
                  </a:lnTo>
                  <a:lnTo>
                    <a:pt x="1541" y="1585"/>
                  </a:lnTo>
                  <a:lnTo>
                    <a:pt x="1536" y="1598"/>
                  </a:lnTo>
                  <a:lnTo>
                    <a:pt x="1536" y="1598"/>
                  </a:lnTo>
                  <a:close/>
                  <a:moveTo>
                    <a:pt x="1448" y="1607"/>
                  </a:moveTo>
                  <a:lnTo>
                    <a:pt x="1448" y="1607"/>
                  </a:lnTo>
                  <a:lnTo>
                    <a:pt x="1441" y="1599"/>
                  </a:lnTo>
                  <a:lnTo>
                    <a:pt x="1431" y="1588"/>
                  </a:lnTo>
                  <a:lnTo>
                    <a:pt x="1431" y="1588"/>
                  </a:lnTo>
                  <a:lnTo>
                    <a:pt x="1426" y="1583"/>
                  </a:lnTo>
                  <a:lnTo>
                    <a:pt x="1424" y="1580"/>
                  </a:lnTo>
                  <a:lnTo>
                    <a:pt x="1419" y="1573"/>
                  </a:lnTo>
                  <a:lnTo>
                    <a:pt x="1418" y="1570"/>
                  </a:lnTo>
                  <a:lnTo>
                    <a:pt x="1415" y="1568"/>
                  </a:lnTo>
                  <a:lnTo>
                    <a:pt x="1412" y="1566"/>
                  </a:lnTo>
                  <a:lnTo>
                    <a:pt x="1407" y="1564"/>
                  </a:lnTo>
                  <a:lnTo>
                    <a:pt x="1407" y="1564"/>
                  </a:lnTo>
                  <a:lnTo>
                    <a:pt x="1397" y="1561"/>
                  </a:lnTo>
                  <a:lnTo>
                    <a:pt x="1389" y="1557"/>
                  </a:lnTo>
                  <a:lnTo>
                    <a:pt x="1383" y="1554"/>
                  </a:lnTo>
                  <a:lnTo>
                    <a:pt x="1380" y="1554"/>
                  </a:lnTo>
                  <a:lnTo>
                    <a:pt x="1376" y="1554"/>
                  </a:lnTo>
                  <a:lnTo>
                    <a:pt x="1376" y="1554"/>
                  </a:lnTo>
                  <a:lnTo>
                    <a:pt x="1361" y="1554"/>
                  </a:lnTo>
                  <a:lnTo>
                    <a:pt x="1354" y="1555"/>
                  </a:lnTo>
                  <a:lnTo>
                    <a:pt x="1346" y="1557"/>
                  </a:lnTo>
                  <a:lnTo>
                    <a:pt x="1346" y="1557"/>
                  </a:lnTo>
                  <a:lnTo>
                    <a:pt x="1344" y="1559"/>
                  </a:lnTo>
                  <a:lnTo>
                    <a:pt x="1344" y="1559"/>
                  </a:lnTo>
                  <a:lnTo>
                    <a:pt x="1336" y="1576"/>
                  </a:lnTo>
                  <a:lnTo>
                    <a:pt x="1336" y="1576"/>
                  </a:lnTo>
                  <a:lnTo>
                    <a:pt x="1348" y="1578"/>
                  </a:lnTo>
                  <a:lnTo>
                    <a:pt x="1361" y="1579"/>
                  </a:lnTo>
                  <a:lnTo>
                    <a:pt x="1361" y="1579"/>
                  </a:lnTo>
                  <a:lnTo>
                    <a:pt x="1373" y="1582"/>
                  </a:lnTo>
                  <a:lnTo>
                    <a:pt x="1387" y="1586"/>
                  </a:lnTo>
                  <a:lnTo>
                    <a:pt x="1397" y="1589"/>
                  </a:lnTo>
                  <a:lnTo>
                    <a:pt x="1400" y="1591"/>
                  </a:lnTo>
                  <a:lnTo>
                    <a:pt x="1400" y="1592"/>
                  </a:lnTo>
                  <a:lnTo>
                    <a:pt x="1400" y="1592"/>
                  </a:lnTo>
                  <a:lnTo>
                    <a:pt x="1400" y="1592"/>
                  </a:lnTo>
                  <a:lnTo>
                    <a:pt x="1394" y="1592"/>
                  </a:lnTo>
                  <a:lnTo>
                    <a:pt x="1384" y="1592"/>
                  </a:lnTo>
                  <a:lnTo>
                    <a:pt x="1373" y="1592"/>
                  </a:lnTo>
                  <a:lnTo>
                    <a:pt x="1373" y="1592"/>
                  </a:lnTo>
                  <a:lnTo>
                    <a:pt x="1354" y="1588"/>
                  </a:lnTo>
                  <a:lnTo>
                    <a:pt x="1342" y="1587"/>
                  </a:lnTo>
                  <a:lnTo>
                    <a:pt x="1337" y="1587"/>
                  </a:lnTo>
                  <a:lnTo>
                    <a:pt x="1333" y="1588"/>
                  </a:lnTo>
                  <a:lnTo>
                    <a:pt x="1333" y="1588"/>
                  </a:lnTo>
                  <a:lnTo>
                    <a:pt x="1330" y="1589"/>
                  </a:lnTo>
                  <a:lnTo>
                    <a:pt x="1330" y="1589"/>
                  </a:lnTo>
                  <a:lnTo>
                    <a:pt x="1325" y="1601"/>
                  </a:lnTo>
                  <a:lnTo>
                    <a:pt x="1325" y="1601"/>
                  </a:lnTo>
                  <a:lnTo>
                    <a:pt x="1332" y="1604"/>
                  </a:lnTo>
                  <a:lnTo>
                    <a:pt x="1341" y="1605"/>
                  </a:lnTo>
                  <a:lnTo>
                    <a:pt x="1350" y="1606"/>
                  </a:lnTo>
                  <a:lnTo>
                    <a:pt x="1323" y="1616"/>
                  </a:lnTo>
                  <a:lnTo>
                    <a:pt x="1323" y="1616"/>
                  </a:lnTo>
                  <a:lnTo>
                    <a:pt x="1337" y="1614"/>
                  </a:lnTo>
                  <a:lnTo>
                    <a:pt x="1350" y="1616"/>
                  </a:lnTo>
                  <a:lnTo>
                    <a:pt x="1355" y="1616"/>
                  </a:lnTo>
                  <a:lnTo>
                    <a:pt x="1359" y="1617"/>
                  </a:lnTo>
                  <a:lnTo>
                    <a:pt x="1359" y="1617"/>
                  </a:lnTo>
                  <a:lnTo>
                    <a:pt x="1382" y="1625"/>
                  </a:lnTo>
                  <a:lnTo>
                    <a:pt x="1400" y="1630"/>
                  </a:lnTo>
                  <a:lnTo>
                    <a:pt x="1400" y="1630"/>
                  </a:lnTo>
                  <a:lnTo>
                    <a:pt x="1439" y="1646"/>
                  </a:lnTo>
                  <a:lnTo>
                    <a:pt x="1439" y="1646"/>
                  </a:lnTo>
                  <a:lnTo>
                    <a:pt x="1442" y="1633"/>
                  </a:lnTo>
                  <a:lnTo>
                    <a:pt x="1442" y="1633"/>
                  </a:lnTo>
                  <a:lnTo>
                    <a:pt x="1424" y="1626"/>
                  </a:lnTo>
                  <a:lnTo>
                    <a:pt x="1424" y="1626"/>
                  </a:lnTo>
                  <a:lnTo>
                    <a:pt x="1408" y="1620"/>
                  </a:lnTo>
                  <a:lnTo>
                    <a:pt x="1394" y="1614"/>
                  </a:lnTo>
                  <a:lnTo>
                    <a:pt x="1377" y="1606"/>
                  </a:lnTo>
                  <a:lnTo>
                    <a:pt x="1377" y="1606"/>
                  </a:lnTo>
                  <a:lnTo>
                    <a:pt x="1397" y="1607"/>
                  </a:lnTo>
                  <a:lnTo>
                    <a:pt x="1420" y="1610"/>
                  </a:lnTo>
                  <a:lnTo>
                    <a:pt x="1420" y="1610"/>
                  </a:lnTo>
                  <a:lnTo>
                    <a:pt x="1445" y="1623"/>
                  </a:lnTo>
                  <a:lnTo>
                    <a:pt x="1446" y="1614"/>
                  </a:lnTo>
                  <a:lnTo>
                    <a:pt x="1446" y="1614"/>
                  </a:lnTo>
                  <a:lnTo>
                    <a:pt x="1432" y="1602"/>
                  </a:lnTo>
                  <a:lnTo>
                    <a:pt x="1432" y="1602"/>
                  </a:lnTo>
                  <a:lnTo>
                    <a:pt x="1427" y="1598"/>
                  </a:lnTo>
                  <a:lnTo>
                    <a:pt x="1421" y="1592"/>
                  </a:lnTo>
                  <a:lnTo>
                    <a:pt x="1415" y="1585"/>
                  </a:lnTo>
                  <a:lnTo>
                    <a:pt x="1415" y="1585"/>
                  </a:lnTo>
                  <a:lnTo>
                    <a:pt x="1428" y="1593"/>
                  </a:lnTo>
                  <a:lnTo>
                    <a:pt x="1448" y="1608"/>
                  </a:lnTo>
                  <a:lnTo>
                    <a:pt x="1448" y="1607"/>
                  </a:lnTo>
                  <a:close/>
                  <a:moveTo>
                    <a:pt x="1457" y="1568"/>
                  </a:moveTo>
                  <a:lnTo>
                    <a:pt x="1457" y="1568"/>
                  </a:lnTo>
                  <a:lnTo>
                    <a:pt x="1447" y="1563"/>
                  </a:lnTo>
                  <a:lnTo>
                    <a:pt x="1444" y="1561"/>
                  </a:lnTo>
                  <a:lnTo>
                    <a:pt x="1444" y="1561"/>
                  </a:lnTo>
                  <a:lnTo>
                    <a:pt x="1440" y="1557"/>
                  </a:lnTo>
                  <a:lnTo>
                    <a:pt x="1434" y="1551"/>
                  </a:lnTo>
                  <a:lnTo>
                    <a:pt x="1425" y="1544"/>
                  </a:lnTo>
                  <a:lnTo>
                    <a:pt x="1412" y="1538"/>
                  </a:lnTo>
                  <a:lnTo>
                    <a:pt x="1412" y="1538"/>
                  </a:lnTo>
                  <a:lnTo>
                    <a:pt x="1400" y="1534"/>
                  </a:lnTo>
                  <a:lnTo>
                    <a:pt x="1391" y="1529"/>
                  </a:lnTo>
                  <a:lnTo>
                    <a:pt x="1384" y="1526"/>
                  </a:lnTo>
                  <a:lnTo>
                    <a:pt x="1376" y="1526"/>
                  </a:lnTo>
                  <a:lnTo>
                    <a:pt x="1376" y="1526"/>
                  </a:lnTo>
                  <a:lnTo>
                    <a:pt x="1371" y="1526"/>
                  </a:lnTo>
                  <a:lnTo>
                    <a:pt x="1365" y="1528"/>
                  </a:lnTo>
                  <a:lnTo>
                    <a:pt x="1355" y="1534"/>
                  </a:lnTo>
                  <a:lnTo>
                    <a:pt x="1355" y="1534"/>
                  </a:lnTo>
                  <a:lnTo>
                    <a:pt x="1350" y="1545"/>
                  </a:lnTo>
                  <a:lnTo>
                    <a:pt x="1356" y="1545"/>
                  </a:lnTo>
                  <a:lnTo>
                    <a:pt x="1356" y="1545"/>
                  </a:lnTo>
                  <a:lnTo>
                    <a:pt x="1367" y="1545"/>
                  </a:lnTo>
                  <a:lnTo>
                    <a:pt x="1377" y="1543"/>
                  </a:lnTo>
                  <a:lnTo>
                    <a:pt x="1383" y="1543"/>
                  </a:lnTo>
                  <a:lnTo>
                    <a:pt x="1388" y="1543"/>
                  </a:lnTo>
                  <a:lnTo>
                    <a:pt x="1393" y="1545"/>
                  </a:lnTo>
                  <a:lnTo>
                    <a:pt x="1397" y="1548"/>
                  </a:lnTo>
                  <a:lnTo>
                    <a:pt x="1397" y="1548"/>
                  </a:lnTo>
                  <a:lnTo>
                    <a:pt x="1408" y="1556"/>
                  </a:lnTo>
                  <a:lnTo>
                    <a:pt x="1420" y="1563"/>
                  </a:lnTo>
                  <a:lnTo>
                    <a:pt x="1438" y="1575"/>
                  </a:lnTo>
                  <a:lnTo>
                    <a:pt x="1438" y="1575"/>
                  </a:lnTo>
                  <a:lnTo>
                    <a:pt x="1445" y="1580"/>
                  </a:lnTo>
                  <a:lnTo>
                    <a:pt x="1453" y="1583"/>
                  </a:lnTo>
                  <a:lnTo>
                    <a:pt x="1453" y="1583"/>
                  </a:lnTo>
                  <a:lnTo>
                    <a:pt x="1457" y="1568"/>
                  </a:lnTo>
                  <a:lnTo>
                    <a:pt x="1457" y="1568"/>
                  </a:lnTo>
                  <a:close/>
                  <a:moveTo>
                    <a:pt x="1463" y="1550"/>
                  </a:moveTo>
                  <a:lnTo>
                    <a:pt x="1463" y="1550"/>
                  </a:lnTo>
                  <a:lnTo>
                    <a:pt x="1456" y="1548"/>
                  </a:lnTo>
                  <a:lnTo>
                    <a:pt x="1450" y="1544"/>
                  </a:lnTo>
                  <a:lnTo>
                    <a:pt x="1444" y="1541"/>
                  </a:lnTo>
                  <a:lnTo>
                    <a:pt x="1439" y="1537"/>
                  </a:lnTo>
                  <a:lnTo>
                    <a:pt x="1439" y="1537"/>
                  </a:lnTo>
                  <a:lnTo>
                    <a:pt x="1435" y="1531"/>
                  </a:lnTo>
                  <a:lnTo>
                    <a:pt x="1431" y="1526"/>
                  </a:lnTo>
                  <a:lnTo>
                    <a:pt x="1424" y="1522"/>
                  </a:lnTo>
                  <a:lnTo>
                    <a:pt x="1414" y="1517"/>
                  </a:lnTo>
                  <a:lnTo>
                    <a:pt x="1414" y="1517"/>
                  </a:lnTo>
                  <a:lnTo>
                    <a:pt x="1405" y="1513"/>
                  </a:lnTo>
                  <a:lnTo>
                    <a:pt x="1397" y="1510"/>
                  </a:lnTo>
                  <a:lnTo>
                    <a:pt x="1391" y="1507"/>
                  </a:lnTo>
                  <a:lnTo>
                    <a:pt x="1383" y="1506"/>
                  </a:lnTo>
                  <a:lnTo>
                    <a:pt x="1383" y="1506"/>
                  </a:lnTo>
                  <a:lnTo>
                    <a:pt x="1374" y="1505"/>
                  </a:lnTo>
                  <a:lnTo>
                    <a:pt x="1365" y="1506"/>
                  </a:lnTo>
                  <a:lnTo>
                    <a:pt x="1361" y="1517"/>
                  </a:lnTo>
                  <a:lnTo>
                    <a:pt x="1361" y="1517"/>
                  </a:lnTo>
                  <a:lnTo>
                    <a:pt x="1371" y="1517"/>
                  </a:lnTo>
                  <a:lnTo>
                    <a:pt x="1378" y="1517"/>
                  </a:lnTo>
                  <a:lnTo>
                    <a:pt x="1384" y="1518"/>
                  </a:lnTo>
                  <a:lnTo>
                    <a:pt x="1384" y="1518"/>
                  </a:lnTo>
                  <a:lnTo>
                    <a:pt x="1406" y="1524"/>
                  </a:lnTo>
                  <a:lnTo>
                    <a:pt x="1415" y="1526"/>
                  </a:lnTo>
                  <a:lnTo>
                    <a:pt x="1418" y="1528"/>
                  </a:lnTo>
                  <a:lnTo>
                    <a:pt x="1420" y="1530"/>
                  </a:lnTo>
                  <a:lnTo>
                    <a:pt x="1420" y="1530"/>
                  </a:lnTo>
                  <a:lnTo>
                    <a:pt x="1426" y="1535"/>
                  </a:lnTo>
                  <a:lnTo>
                    <a:pt x="1438" y="1542"/>
                  </a:lnTo>
                  <a:lnTo>
                    <a:pt x="1461" y="1554"/>
                  </a:lnTo>
                  <a:lnTo>
                    <a:pt x="1463" y="1550"/>
                  </a:lnTo>
                  <a:close/>
                  <a:moveTo>
                    <a:pt x="1400" y="1486"/>
                  </a:moveTo>
                  <a:lnTo>
                    <a:pt x="1400" y="1486"/>
                  </a:lnTo>
                  <a:lnTo>
                    <a:pt x="1387" y="1479"/>
                  </a:lnTo>
                  <a:lnTo>
                    <a:pt x="1377" y="1475"/>
                  </a:lnTo>
                  <a:lnTo>
                    <a:pt x="1370" y="1494"/>
                  </a:lnTo>
                  <a:lnTo>
                    <a:pt x="1370" y="1494"/>
                  </a:lnTo>
                  <a:lnTo>
                    <a:pt x="1384" y="1498"/>
                  </a:lnTo>
                  <a:lnTo>
                    <a:pt x="1401" y="1500"/>
                  </a:lnTo>
                  <a:lnTo>
                    <a:pt x="1401" y="1500"/>
                  </a:lnTo>
                  <a:lnTo>
                    <a:pt x="1408" y="1500"/>
                  </a:lnTo>
                  <a:lnTo>
                    <a:pt x="1413" y="1499"/>
                  </a:lnTo>
                  <a:lnTo>
                    <a:pt x="1416" y="1499"/>
                  </a:lnTo>
                  <a:lnTo>
                    <a:pt x="1418" y="1500"/>
                  </a:lnTo>
                  <a:lnTo>
                    <a:pt x="1418" y="1500"/>
                  </a:lnTo>
                  <a:lnTo>
                    <a:pt x="1421" y="1505"/>
                  </a:lnTo>
                  <a:lnTo>
                    <a:pt x="1427" y="1511"/>
                  </a:lnTo>
                  <a:lnTo>
                    <a:pt x="1438" y="1522"/>
                  </a:lnTo>
                  <a:lnTo>
                    <a:pt x="1438" y="1522"/>
                  </a:lnTo>
                  <a:lnTo>
                    <a:pt x="1442" y="1525"/>
                  </a:lnTo>
                  <a:lnTo>
                    <a:pt x="1448" y="1529"/>
                  </a:lnTo>
                  <a:lnTo>
                    <a:pt x="1456" y="1534"/>
                  </a:lnTo>
                  <a:lnTo>
                    <a:pt x="1456" y="1534"/>
                  </a:lnTo>
                  <a:lnTo>
                    <a:pt x="1460" y="1537"/>
                  </a:lnTo>
                  <a:lnTo>
                    <a:pt x="1465" y="1541"/>
                  </a:lnTo>
                  <a:lnTo>
                    <a:pt x="1465" y="1541"/>
                  </a:lnTo>
                  <a:lnTo>
                    <a:pt x="1465" y="1541"/>
                  </a:lnTo>
                  <a:lnTo>
                    <a:pt x="1471" y="1528"/>
                  </a:lnTo>
                  <a:lnTo>
                    <a:pt x="1471" y="1528"/>
                  </a:lnTo>
                  <a:lnTo>
                    <a:pt x="1471" y="1528"/>
                  </a:lnTo>
                  <a:lnTo>
                    <a:pt x="1463" y="1523"/>
                  </a:lnTo>
                  <a:lnTo>
                    <a:pt x="1454" y="1518"/>
                  </a:lnTo>
                  <a:lnTo>
                    <a:pt x="1441" y="1510"/>
                  </a:lnTo>
                  <a:lnTo>
                    <a:pt x="1441" y="1510"/>
                  </a:lnTo>
                  <a:lnTo>
                    <a:pt x="1435" y="1504"/>
                  </a:lnTo>
                  <a:lnTo>
                    <a:pt x="1429" y="1498"/>
                  </a:lnTo>
                  <a:lnTo>
                    <a:pt x="1424" y="1490"/>
                  </a:lnTo>
                  <a:lnTo>
                    <a:pt x="1424" y="1490"/>
                  </a:lnTo>
                  <a:lnTo>
                    <a:pt x="1435" y="1490"/>
                  </a:lnTo>
                  <a:lnTo>
                    <a:pt x="1446" y="1490"/>
                  </a:lnTo>
                  <a:lnTo>
                    <a:pt x="1452" y="1491"/>
                  </a:lnTo>
                  <a:lnTo>
                    <a:pt x="1452" y="1491"/>
                  </a:lnTo>
                  <a:lnTo>
                    <a:pt x="1463" y="1497"/>
                  </a:lnTo>
                  <a:lnTo>
                    <a:pt x="1474" y="1503"/>
                  </a:lnTo>
                  <a:lnTo>
                    <a:pt x="1474" y="1503"/>
                  </a:lnTo>
                  <a:lnTo>
                    <a:pt x="1476" y="1503"/>
                  </a:lnTo>
                  <a:lnTo>
                    <a:pt x="1478" y="1501"/>
                  </a:lnTo>
                  <a:lnTo>
                    <a:pt x="1482" y="1499"/>
                  </a:lnTo>
                  <a:lnTo>
                    <a:pt x="1485" y="1492"/>
                  </a:lnTo>
                  <a:lnTo>
                    <a:pt x="1485" y="1492"/>
                  </a:lnTo>
                  <a:lnTo>
                    <a:pt x="1473" y="1486"/>
                  </a:lnTo>
                  <a:lnTo>
                    <a:pt x="1467" y="1484"/>
                  </a:lnTo>
                  <a:lnTo>
                    <a:pt x="1463" y="1482"/>
                  </a:lnTo>
                  <a:lnTo>
                    <a:pt x="1463" y="1482"/>
                  </a:lnTo>
                  <a:lnTo>
                    <a:pt x="1456" y="1481"/>
                  </a:lnTo>
                  <a:lnTo>
                    <a:pt x="1444" y="1482"/>
                  </a:lnTo>
                  <a:lnTo>
                    <a:pt x="1444" y="1482"/>
                  </a:lnTo>
                  <a:lnTo>
                    <a:pt x="1429" y="1482"/>
                  </a:lnTo>
                  <a:lnTo>
                    <a:pt x="1424" y="1482"/>
                  </a:lnTo>
                  <a:lnTo>
                    <a:pt x="1418" y="1484"/>
                  </a:lnTo>
                  <a:lnTo>
                    <a:pt x="1418" y="1484"/>
                  </a:lnTo>
                  <a:lnTo>
                    <a:pt x="1408" y="1487"/>
                  </a:lnTo>
                  <a:lnTo>
                    <a:pt x="1405" y="1487"/>
                  </a:lnTo>
                  <a:lnTo>
                    <a:pt x="1400" y="1486"/>
                  </a:lnTo>
                  <a:lnTo>
                    <a:pt x="1400" y="1486"/>
                  </a:lnTo>
                  <a:close/>
                  <a:moveTo>
                    <a:pt x="1522" y="1395"/>
                  </a:moveTo>
                  <a:lnTo>
                    <a:pt x="1522" y="1395"/>
                  </a:lnTo>
                  <a:lnTo>
                    <a:pt x="1510" y="1387"/>
                  </a:lnTo>
                  <a:lnTo>
                    <a:pt x="1496" y="1380"/>
                  </a:lnTo>
                  <a:lnTo>
                    <a:pt x="1496" y="1380"/>
                  </a:lnTo>
                  <a:lnTo>
                    <a:pt x="1489" y="1376"/>
                  </a:lnTo>
                  <a:lnTo>
                    <a:pt x="1484" y="1373"/>
                  </a:lnTo>
                  <a:lnTo>
                    <a:pt x="1478" y="1371"/>
                  </a:lnTo>
                  <a:lnTo>
                    <a:pt x="1471" y="1371"/>
                  </a:lnTo>
                  <a:lnTo>
                    <a:pt x="1471" y="1371"/>
                  </a:lnTo>
                  <a:lnTo>
                    <a:pt x="1454" y="1373"/>
                  </a:lnTo>
                  <a:lnTo>
                    <a:pt x="1448" y="1374"/>
                  </a:lnTo>
                  <a:lnTo>
                    <a:pt x="1445" y="1376"/>
                  </a:lnTo>
                  <a:lnTo>
                    <a:pt x="1445" y="1376"/>
                  </a:lnTo>
                  <a:lnTo>
                    <a:pt x="1441" y="1378"/>
                  </a:lnTo>
                  <a:lnTo>
                    <a:pt x="1440" y="1379"/>
                  </a:lnTo>
                  <a:lnTo>
                    <a:pt x="1438" y="1381"/>
                  </a:lnTo>
                  <a:lnTo>
                    <a:pt x="1438" y="1381"/>
                  </a:lnTo>
                  <a:lnTo>
                    <a:pt x="1434" y="1386"/>
                  </a:lnTo>
                  <a:lnTo>
                    <a:pt x="1433" y="1386"/>
                  </a:lnTo>
                  <a:lnTo>
                    <a:pt x="1431" y="1387"/>
                  </a:lnTo>
                  <a:lnTo>
                    <a:pt x="1431" y="1387"/>
                  </a:lnTo>
                  <a:lnTo>
                    <a:pt x="1424" y="1389"/>
                  </a:lnTo>
                  <a:lnTo>
                    <a:pt x="1420" y="1389"/>
                  </a:lnTo>
                  <a:lnTo>
                    <a:pt x="1419" y="1389"/>
                  </a:lnTo>
                  <a:lnTo>
                    <a:pt x="1418" y="1387"/>
                  </a:lnTo>
                  <a:lnTo>
                    <a:pt x="1418" y="1387"/>
                  </a:lnTo>
                  <a:lnTo>
                    <a:pt x="1414" y="1381"/>
                  </a:lnTo>
                  <a:lnTo>
                    <a:pt x="1414" y="1381"/>
                  </a:lnTo>
                  <a:lnTo>
                    <a:pt x="1406" y="1404"/>
                  </a:lnTo>
                  <a:lnTo>
                    <a:pt x="1406" y="1404"/>
                  </a:lnTo>
                  <a:lnTo>
                    <a:pt x="1413" y="1406"/>
                  </a:lnTo>
                  <a:lnTo>
                    <a:pt x="1415" y="1408"/>
                  </a:lnTo>
                  <a:lnTo>
                    <a:pt x="1415" y="1409"/>
                  </a:lnTo>
                  <a:lnTo>
                    <a:pt x="1415" y="1409"/>
                  </a:lnTo>
                  <a:lnTo>
                    <a:pt x="1415" y="1410"/>
                  </a:lnTo>
                  <a:lnTo>
                    <a:pt x="1413" y="1412"/>
                  </a:lnTo>
                  <a:lnTo>
                    <a:pt x="1410" y="1414"/>
                  </a:lnTo>
                  <a:lnTo>
                    <a:pt x="1408" y="1415"/>
                  </a:lnTo>
                  <a:lnTo>
                    <a:pt x="1402" y="1415"/>
                  </a:lnTo>
                  <a:lnTo>
                    <a:pt x="1400" y="1421"/>
                  </a:lnTo>
                  <a:lnTo>
                    <a:pt x="1400" y="1421"/>
                  </a:lnTo>
                  <a:lnTo>
                    <a:pt x="1403" y="1422"/>
                  </a:lnTo>
                  <a:lnTo>
                    <a:pt x="1407" y="1422"/>
                  </a:lnTo>
                  <a:lnTo>
                    <a:pt x="1407" y="1422"/>
                  </a:lnTo>
                  <a:lnTo>
                    <a:pt x="1415" y="1421"/>
                  </a:lnTo>
                  <a:lnTo>
                    <a:pt x="1420" y="1418"/>
                  </a:lnTo>
                  <a:lnTo>
                    <a:pt x="1425" y="1416"/>
                  </a:lnTo>
                  <a:lnTo>
                    <a:pt x="1425" y="1416"/>
                  </a:lnTo>
                  <a:lnTo>
                    <a:pt x="1428" y="1412"/>
                  </a:lnTo>
                  <a:lnTo>
                    <a:pt x="1433" y="1406"/>
                  </a:lnTo>
                  <a:lnTo>
                    <a:pt x="1438" y="1402"/>
                  </a:lnTo>
                  <a:lnTo>
                    <a:pt x="1440" y="1399"/>
                  </a:lnTo>
                  <a:lnTo>
                    <a:pt x="1444" y="1398"/>
                  </a:lnTo>
                  <a:lnTo>
                    <a:pt x="1444" y="1398"/>
                  </a:lnTo>
                  <a:lnTo>
                    <a:pt x="1450" y="1396"/>
                  </a:lnTo>
                  <a:lnTo>
                    <a:pt x="1454" y="1393"/>
                  </a:lnTo>
                  <a:lnTo>
                    <a:pt x="1460" y="1392"/>
                  </a:lnTo>
                  <a:lnTo>
                    <a:pt x="1469" y="1392"/>
                  </a:lnTo>
                  <a:lnTo>
                    <a:pt x="1469" y="1392"/>
                  </a:lnTo>
                  <a:lnTo>
                    <a:pt x="1485" y="1396"/>
                  </a:lnTo>
                  <a:lnTo>
                    <a:pt x="1499" y="1398"/>
                  </a:lnTo>
                  <a:lnTo>
                    <a:pt x="1499" y="1398"/>
                  </a:lnTo>
                  <a:lnTo>
                    <a:pt x="1511" y="1398"/>
                  </a:lnTo>
                  <a:lnTo>
                    <a:pt x="1521" y="1397"/>
                  </a:lnTo>
                  <a:lnTo>
                    <a:pt x="1522" y="1395"/>
                  </a:lnTo>
                  <a:close/>
                  <a:moveTo>
                    <a:pt x="1533" y="1364"/>
                  </a:moveTo>
                  <a:lnTo>
                    <a:pt x="1533" y="1364"/>
                  </a:lnTo>
                  <a:lnTo>
                    <a:pt x="1531" y="1361"/>
                  </a:lnTo>
                  <a:lnTo>
                    <a:pt x="1530" y="1359"/>
                  </a:lnTo>
                  <a:lnTo>
                    <a:pt x="1527" y="1357"/>
                  </a:lnTo>
                  <a:lnTo>
                    <a:pt x="1523" y="1354"/>
                  </a:lnTo>
                  <a:lnTo>
                    <a:pt x="1523" y="1354"/>
                  </a:lnTo>
                  <a:lnTo>
                    <a:pt x="1514" y="1351"/>
                  </a:lnTo>
                  <a:lnTo>
                    <a:pt x="1506" y="1346"/>
                  </a:lnTo>
                  <a:lnTo>
                    <a:pt x="1499" y="1342"/>
                  </a:lnTo>
                  <a:lnTo>
                    <a:pt x="1495" y="1340"/>
                  </a:lnTo>
                  <a:lnTo>
                    <a:pt x="1495" y="1340"/>
                  </a:lnTo>
                  <a:lnTo>
                    <a:pt x="1490" y="1338"/>
                  </a:lnTo>
                  <a:lnTo>
                    <a:pt x="1486" y="1334"/>
                  </a:lnTo>
                  <a:lnTo>
                    <a:pt x="1484" y="1333"/>
                  </a:lnTo>
                  <a:lnTo>
                    <a:pt x="1479" y="1334"/>
                  </a:lnTo>
                  <a:lnTo>
                    <a:pt x="1479" y="1334"/>
                  </a:lnTo>
                  <a:lnTo>
                    <a:pt x="1474" y="1338"/>
                  </a:lnTo>
                  <a:lnTo>
                    <a:pt x="1471" y="1342"/>
                  </a:lnTo>
                  <a:lnTo>
                    <a:pt x="1466" y="1346"/>
                  </a:lnTo>
                  <a:lnTo>
                    <a:pt x="1463" y="1347"/>
                  </a:lnTo>
                  <a:lnTo>
                    <a:pt x="1459" y="1347"/>
                  </a:lnTo>
                  <a:lnTo>
                    <a:pt x="1459" y="1347"/>
                  </a:lnTo>
                  <a:lnTo>
                    <a:pt x="1441" y="1345"/>
                  </a:lnTo>
                  <a:lnTo>
                    <a:pt x="1431" y="1343"/>
                  </a:lnTo>
                  <a:lnTo>
                    <a:pt x="1431" y="1343"/>
                  </a:lnTo>
                  <a:lnTo>
                    <a:pt x="1427" y="1340"/>
                  </a:lnTo>
                  <a:lnTo>
                    <a:pt x="1427" y="1340"/>
                  </a:lnTo>
                  <a:lnTo>
                    <a:pt x="1418" y="1370"/>
                  </a:lnTo>
                  <a:lnTo>
                    <a:pt x="1418" y="1370"/>
                  </a:lnTo>
                  <a:lnTo>
                    <a:pt x="1426" y="1370"/>
                  </a:lnTo>
                  <a:lnTo>
                    <a:pt x="1434" y="1368"/>
                  </a:lnTo>
                  <a:lnTo>
                    <a:pt x="1441" y="1366"/>
                  </a:lnTo>
                  <a:lnTo>
                    <a:pt x="1447" y="1364"/>
                  </a:lnTo>
                  <a:lnTo>
                    <a:pt x="1447" y="1364"/>
                  </a:lnTo>
                  <a:lnTo>
                    <a:pt x="1452" y="1360"/>
                  </a:lnTo>
                  <a:lnTo>
                    <a:pt x="1456" y="1357"/>
                  </a:lnTo>
                  <a:lnTo>
                    <a:pt x="1459" y="1353"/>
                  </a:lnTo>
                  <a:lnTo>
                    <a:pt x="1461" y="1352"/>
                  </a:lnTo>
                  <a:lnTo>
                    <a:pt x="1461" y="1352"/>
                  </a:lnTo>
                  <a:lnTo>
                    <a:pt x="1474" y="1353"/>
                  </a:lnTo>
                  <a:lnTo>
                    <a:pt x="1483" y="1354"/>
                  </a:lnTo>
                  <a:lnTo>
                    <a:pt x="1486" y="1354"/>
                  </a:lnTo>
                  <a:lnTo>
                    <a:pt x="1489" y="1357"/>
                  </a:lnTo>
                  <a:lnTo>
                    <a:pt x="1489" y="1357"/>
                  </a:lnTo>
                  <a:lnTo>
                    <a:pt x="1492" y="1359"/>
                  </a:lnTo>
                  <a:lnTo>
                    <a:pt x="1497" y="1361"/>
                  </a:lnTo>
                  <a:lnTo>
                    <a:pt x="1505" y="1364"/>
                  </a:lnTo>
                  <a:lnTo>
                    <a:pt x="1505" y="1364"/>
                  </a:lnTo>
                  <a:lnTo>
                    <a:pt x="1509" y="1365"/>
                  </a:lnTo>
                  <a:lnTo>
                    <a:pt x="1515" y="1367"/>
                  </a:lnTo>
                  <a:lnTo>
                    <a:pt x="1520" y="1370"/>
                  </a:lnTo>
                  <a:lnTo>
                    <a:pt x="1522" y="1372"/>
                  </a:lnTo>
                  <a:lnTo>
                    <a:pt x="1523" y="1374"/>
                  </a:lnTo>
                  <a:lnTo>
                    <a:pt x="1523" y="1374"/>
                  </a:lnTo>
                  <a:lnTo>
                    <a:pt x="1525" y="1377"/>
                  </a:lnTo>
                  <a:lnTo>
                    <a:pt x="1528" y="1378"/>
                  </a:lnTo>
                  <a:lnTo>
                    <a:pt x="1533" y="1364"/>
                  </a:lnTo>
                  <a:close/>
                  <a:moveTo>
                    <a:pt x="1541" y="1339"/>
                  </a:moveTo>
                  <a:lnTo>
                    <a:pt x="1541" y="1339"/>
                  </a:lnTo>
                  <a:lnTo>
                    <a:pt x="1531" y="1317"/>
                  </a:lnTo>
                  <a:lnTo>
                    <a:pt x="1525" y="1303"/>
                  </a:lnTo>
                  <a:lnTo>
                    <a:pt x="1525" y="1303"/>
                  </a:lnTo>
                  <a:lnTo>
                    <a:pt x="1521" y="1302"/>
                  </a:lnTo>
                  <a:lnTo>
                    <a:pt x="1515" y="1302"/>
                  </a:lnTo>
                  <a:lnTo>
                    <a:pt x="1502" y="1301"/>
                  </a:lnTo>
                  <a:lnTo>
                    <a:pt x="1502" y="1301"/>
                  </a:lnTo>
                  <a:lnTo>
                    <a:pt x="1498" y="1301"/>
                  </a:lnTo>
                  <a:lnTo>
                    <a:pt x="1495" y="1300"/>
                  </a:lnTo>
                  <a:lnTo>
                    <a:pt x="1490" y="1300"/>
                  </a:lnTo>
                  <a:lnTo>
                    <a:pt x="1485" y="1303"/>
                  </a:lnTo>
                  <a:lnTo>
                    <a:pt x="1485" y="1303"/>
                  </a:lnTo>
                  <a:lnTo>
                    <a:pt x="1478" y="1308"/>
                  </a:lnTo>
                  <a:lnTo>
                    <a:pt x="1470" y="1311"/>
                  </a:lnTo>
                  <a:lnTo>
                    <a:pt x="1461" y="1315"/>
                  </a:lnTo>
                  <a:lnTo>
                    <a:pt x="1456" y="1316"/>
                  </a:lnTo>
                  <a:lnTo>
                    <a:pt x="1456" y="1316"/>
                  </a:lnTo>
                  <a:lnTo>
                    <a:pt x="1452" y="1316"/>
                  </a:lnTo>
                  <a:lnTo>
                    <a:pt x="1446" y="1315"/>
                  </a:lnTo>
                  <a:lnTo>
                    <a:pt x="1440" y="1314"/>
                  </a:lnTo>
                  <a:lnTo>
                    <a:pt x="1432" y="1310"/>
                  </a:lnTo>
                  <a:lnTo>
                    <a:pt x="1432" y="1310"/>
                  </a:lnTo>
                  <a:lnTo>
                    <a:pt x="1426" y="1308"/>
                  </a:lnTo>
                  <a:lnTo>
                    <a:pt x="1426" y="1308"/>
                  </a:lnTo>
                  <a:lnTo>
                    <a:pt x="1428" y="1316"/>
                  </a:lnTo>
                  <a:lnTo>
                    <a:pt x="1428" y="1316"/>
                  </a:lnTo>
                  <a:lnTo>
                    <a:pt x="1429" y="1319"/>
                  </a:lnTo>
                  <a:lnTo>
                    <a:pt x="1429" y="1323"/>
                  </a:lnTo>
                  <a:lnTo>
                    <a:pt x="1429" y="1323"/>
                  </a:lnTo>
                  <a:lnTo>
                    <a:pt x="1437" y="1323"/>
                  </a:lnTo>
                  <a:lnTo>
                    <a:pt x="1444" y="1324"/>
                  </a:lnTo>
                  <a:lnTo>
                    <a:pt x="1444" y="1324"/>
                  </a:lnTo>
                  <a:lnTo>
                    <a:pt x="1451" y="1328"/>
                  </a:lnTo>
                  <a:lnTo>
                    <a:pt x="1454" y="1327"/>
                  </a:lnTo>
                  <a:lnTo>
                    <a:pt x="1463" y="1324"/>
                  </a:lnTo>
                  <a:lnTo>
                    <a:pt x="1463" y="1324"/>
                  </a:lnTo>
                  <a:lnTo>
                    <a:pt x="1472" y="1321"/>
                  </a:lnTo>
                  <a:lnTo>
                    <a:pt x="1479" y="1319"/>
                  </a:lnTo>
                  <a:lnTo>
                    <a:pt x="1484" y="1316"/>
                  </a:lnTo>
                  <a:lnTo>
                    <a:pt x="1489" y="1316"/>
                  </a:lnTo>
                  <a:lnTo>
                    <a:pt x="1489" y="1316"/>
                  </a:lnTo>
                  <a:lnTo>
                    <a:pt x="1491" y="1316"/>
                  </a:lnTo>
                  <a:lnTo>
                    <a:pt x="1493" y="1315"/>
                  </a:lnTo>
                  <a:lnTo>
                    <a:pt x="1497" y="1313"/>
                  </a:lnTo>
                  <a:lnTo>
                    <a:pt x="1498" y="1313"/>
                  </a:lnTo>
                  <a:lnTo>
                    <a:pt x="1502" y="1313"/>
                  </a:lnTo>
                  <a:lnTo>
                    <a:pt x="1504" y="1315"/>
                  </a:lnTo>
                  <a:lnTo>
                    <a:pt x="1509" y="1317"/>
                  </a:lnTo>
                  <a:lnTo>
                    <a:pt x="1509" y="1317"/>
                  </a:lnTo>
                  <a:lnTo>
                    <a:pt x="1515" y="1323"/>
                  </a:lnTo>
                  <a:lnTo>
                    <a:pt x="1518" y="1324"/>
                  </a:lnTo>
                  <a:lnTo>
                    <a:pt x="1520" y="1326"/>
                  </a:lnTo>
                  <a:lnTo>
                    <a:pt x="1522" y="1328"/>
                  </a:lnTo>
                  <a:lnTo>
                    <a:pt x="1522" y="1328"/>
                  </a:lnTo>
                  <a:lnTo>
                    <a:pt x="1525" y="1333"/>
                  </a:lnTo>
                  <a:lnTo>
                    <a:pt x="1530" y="1336"/>
                  </a:lnTo>
                  <a:lnTo>
                    <a:pt x="1540" y="1343"/>
                  </a:lnTo>
                  <a:lnTo>
                    <a:pt x="1541" y="1339"/>
                  </a:lnTo>
                  <a:close/>
                  <a:moveTo>
                    <a:pt x="1549" y="1300"/>
                  </a:moveTo>
                  <a:lnTo>
                    <a:pt x="1549" y="1300"/>
                  </a:lnTo>
                  <a:lnTo>
                    <a:pt x="1547" y="1292"/>
                  </a:lnTo>
                  <a:lnTo>
                    <a:pt x="1546" y="1290"/>
                  </a:lnTo>
                  <a:lnTo>
                    <a:pt x="1543" y="1289"/>
                  </a:lnTo>
                  <a:lnTo>
                    <a:pt x="1543" y="1289"/>
                  </a:lnTo>
                  <a:lnTo>
                    <a:pt x="1531" y="1283"/>
                  </a:lnTo>
                  <a:lnTo>
                    <a:pt x="1525" y="1280"/>
                  </a:lnTo>
                  <a:lnTo>
                    <a:pt x="1518" y="1279"/>
                  </a:lnTo>
                  <a:lnTo>
                    <a:pt x="1518" y="1279"/>
                  </a:lnTo>
                  <a:lnTo>
                    <a:pt x="1489" y="1280"/>
                  </a:lnTo>
                  <a:lnTo>
                    <a:pt x="1489" y="1280"/>
                  </a:lnTo>
                  <a:lnTo>
                    <a:pt x="1483" y="1279"/>
                  </a:lnTo>
                  <a:lnTo>
                    <a:pt x="1473" y="1276"/>
                  </a:lnTo>
                  <a:lnTo>
                    <a:pt x="1466" y="1272"/>
                  </a:lnTo>
                  <a:lnTo>
                    <a:pt x="1465" y="1271"/>
                  </a:lnTo>
                  <a:lnTo>
                    <a:pt x="1465" y="1270"/>
                  </a:lnTo>
                  <a:lnTo>
                    <a:pt x="1465" y="1270"/>
                  </a:lnTo>
                  <a:lnTo>
                    <a:pt x="1474" y="1266"/>
                  </a:lnTo>
                  <a:lnTo>
                    <a:pt x="1482" y="1265"/>
                  </a:lnTo>
                  <a:lnTo>
                    <a:pt x="1489" y="1265"/>
                  </a:lnTo>
                  <a:lnTo>
                    <a:pt x="1489" y="1265"/>
                  </a:lnTo>
                  <a:lnTo>
                    <a:pt x="1497" y="1267"/>
                  </a:lnTo>
                  <a:lnTo>
                    <a:pt x="1502" y="1269"/>
                  </a:lnTo>
                  <a:lnTo>
                    <a:pt x="1510" y="1270"/>
                  </a:lnTo>
                  <a:lnTo>
                    <a:pt x="1510" y="1270"/>
                  </a:lnTo>
                  <a:lnTo>
                    <a:pt x="1521" y="1271"/>
                  </a:lnTo>
                  <a:lnTo>
                    <a:pt x="1527" y="1271"/>
                  </a:lnTo>
                  <a:lnTo>
                    <a:pt x="1531" y="1272"/>
                  </a:lnTo>
                  <a:lnTo>
                    <a:pt x="1534" y="1273"/>
                  </a:lnTo>
                  <a:lnTo>
                    <a:pt x="1534" y="1273"/>
                  </a:lnTo>
                  <a:lnTo>
                    <a:pt x="1537" y="1277"/>
                  </a:lnTo>
                  <a:lnTo>
                    <a:pt x="1542" y="1280"/>
                  </a:lnTo>
                  <a:lnTo>
                    <a:pt x="1552" y="1285"/>
                  </a:lnTo>
                  <a:lnTo>
                    <a:pt x="1553" y="1278"/>
                  </a:lnTo>
                  <a:lnTo>
                    <a:pt x="1553" y="1278"/>
                  </a:lnTo>
                  <a:lnTo>
                    <a:pt x="1543" y="1266"/>
                  </a:lnTo>
                  <a:lnTo>
                    <a:pt x="1538" y="1261"/>
                  </a:lnTo>
                  <a:lnTo>
                    <a:pt x="1536" y="1259"/>
                  </a:lnTo>
                  <a:lnTo>
                    <a:pt x="1536" y="1259"/>
                  </a:lnTo>
                  <a:lnTo>
                    <a:pt x="1531" y="1257"/>
                  </a:lnTo>
                  <a:lnTo>
                    <a:pt x="1527" y="1254"/>
                  </a:lnTo>
                  <a:lnTo>
                    <a:pt x="1520" y="1253"/>
                  </a:lnTo>
                  <a:lnTo>
                    <a:pt x="1520" y="1253"/>
                  </a:lnTo>
                  <a:lnTo>
                    <a:pt x="1490" y="1252"/>
                  </a:lnTo>
                  <a:lnTo>
                    <a:pt x="1490" y="1252"/>
                  </a:lnTo>
                  <a:lnTo>
                    <a:pt x="1485" y="1253"/>
                  </a:lnTo>
                  <a:lnTo>
                    <a:pt x="1476" y="1257"/>
                  </a:lnTo>
                  <a:lnTo>
                    <a:pt x="1476" y="1257"/>
                  </a:lnTo>
                  <a:lnTo>
                    <a:pt x="1467" y="1261"/>
                  </a:lnTo>
                  <a:lnTo>
                    <a:pt x="1463" y="1264"/>
                  </a:lnTo>
                  <a:lnTo>
                    <a:pt x="1456" y="1265"/>
                  </a:lnTo>
                  <a:lnTo>
                    <a:pt x="1456" y="1265"/>
                  </a:lnTo>
                  <a:lnTo>
                    <a:pt x="1444" y="1266"/>
                  </a:lnTo>
                  <a:lnTo>
                    <a:pt x="1434" y="1266"/>
                  </a:lnTo>
                  <a:lnTo>
                    <a:pt x="1434" y="1266"/>
                  </a:lnTo>
                  <a:lnTo>
                    <a:pt x="1425" y="1266"/>
                  </a:lnTo>
                  <a:lnTo>
                    <a:pt x="1418" y="1267"/>
                  </a:lnTo>
                  <a:lnTo>
                    <a:pt x="1418" y="1267"/>
                  </a:lnTo>
                  <a:lnTo>
                    <a:pt x="1421" y="1289"/>
                  </a:lnTo>
                  <a:lnTo>
                    <a:pt x="1421" y="1289"/>
                  </a:lnTo>
                  <a:lnTo>
                    <a:pt x="1421" y="1289"/>
                  </a:lnTo>
                  <a:lnTo>
                    <a:pt x="1427" y="1289"/>
                  </a:lnTo>
                  <a:lnTo>
                    <a:pt x="1441" y="1289"/>
                  </a:lnTo>
                  <a:lnTo>
                    <a:pt x="1441" y="1289"/>
                  </a:lnTo>
                  <a:lnTo>
                    <a:pt x="1465" y="1289"/>
                  </a:lnTo>
                  <a:lnTo>
                    <a:pt x="1479" y="1289"/>
                  </a:lnTo>
                  <a:lnTo>
                    <a:pt x="1479" y="1289"/>
                  </a:lnTo>
                  <a:lnTo>
                    <a:pt x="1506" y="1292"/>
                  </a:lnTo>
                  <a:lnTo>
                    <a:pt x="1506" y="1292"/>
                  </a:lnTo>
                  <a:lnTo>
                    <a:pt x="1516" y="1292"/>
                  </a:lnTo>
                  <a:lnTo>
                    <a:pt x="1525" y="1294"/>
                  </a:lnTo>
                  <a:lnTo>
                    <a:pt x="1525" y="1294"/>
                  </a:lnTo>
                  <a:lnTo>
                    <a:pt x="1535" y="1296"/>
                  </a:lnTo>
                  <a:lnTo>
                    <a:pt x="1541" y="1297"/>
                  </a:lnTo>
                  <a:lnTo>
                    <a:pt x="1542" y="1298"/>
                  </a:lnTo>
                  <a:lnTo>
                    <a:pt x="1543" y="1300"/>
                  </a:lnTo>
                  <a:lnTo>
                    <a:pt x="1543" y="1300"/>
                  </a:lnTo>
                  <a:lnTo>
                    <a:pt x="1548" y="1311"/>
                  </a:lnTo>
                  <a:lnTo>
                    <a:pt x="1548" y="1311"/>
                  </a:lnTo>
                  <a:lnTo>
                    <a:pt x="1549" y="1300"/>
                  </a:lnTo>
                  <a:lnTo>
                    <a:pt x="1549" y="1300"/>
                  </a:lnTo>
                  <a:close/>
                  <a:moveTo>
                    <a:pt x="1555" y="1244"/>
                  </a:moveTo>
                  <a:lnTo>
                    <a:pt x="1536" y="1225"/>
                  </a:lnTo>
                  <a:lnTo>
                    <a:pt x="1536" y="1225"/>
                  </a:lnTo>
                  <a:lnTo>
                    <a:pt x="1534" y="1221"/>
                  </a:lnTo>
                  <a:lnTo>
                    <a:pt x="1533" y="1218"/>
                  </a:lnTo>
                  <a:lnTo>
                    <a:pt x="1533" y="1218"/>
                  </a:lnTo>
                  <a:lnTo>
                    <a:pt x="1530" y="1216"/>
                  </a:lnTo>
                  <a:lnTo>
                    <a:pt x="1523" y="1218"/>
                  </a:lnTo>
                  <a:lnTo>
                    <a:pt x="1523" y="1218"/>
                  </a:lnTo>
                  <a:lnTo>
                    <a:pt x="1498" y="1220"/>
                  </a:lnTo>
                  <a:lnTo>
                    <a:pt x="1483" y="1221"/>
                  </a:lnTo>
                  <a:lnTo>
                    <a:pt x="1483" y="1221"/>
                  </a:lnTo>
                  <a:lnTo>
                    <a:pt x="1479" y="1222"/>
                  </a:lnTo>
                  <a:lnTo>
                    <a:pt x="1472" y="1223"/>
                  </a:lnTo>
                  <a:lnTo>
                    <a:pt x="1467" y="1225"/>
                  </a:lnTo>
                  <a:lnTo>
                    <a:pt x="1467" y="1223"/>
                  </a:lnTo>
                  <a:lnTo>
                    <a:pt x="1471" y="1221"/>
                  </a:lnTo>
                  <a:lnTo>
                    <a:pt x="1471" y="1221"/>
                  </a:lnTo>
                  <a:lnTo>
                    <a:pt x="1478" y="1215"/>
                  </a:lnTo>
                  <a:lnTo>
                    <a:pt x="1484" y="1212"/>
                  </a:lnTo>
                  <a:lnTo>
                    <a:pt x="1491" y="1209"/>
                  </a:lnTo>
                  <a:lnTo>
                    <a:pt x="1498" y="1208"/>
                  </a:lnTo>
                  <a:lnTo>
                    <a:pt x="1498" y="1208"/>
                  </a:lnTo>
                  <a:lnTo>
                    <a:pt x="1514" y="1208"/>
                  </a:lnTo>
                  <a:lnTo>
                    <a:pt x="1520" y="1207"/>
                  </a:lnTo>
                  <a:lnTo>
                    <a:pt x="1522" y="1206"/>
                  </a:lnTo>
                  <a:lnTo>
                    <a:pt x="1522" y="1206"/>
                  </a:lnTo>
                  <a:lnTo>
                    <a:pt x="1522" y="1201"/>
                  </a:lnTo>
                  <a:lnTo>
                    <a:pt x="1521" y="1197"/>
                  </a:lnTo>
                  <a:lnTo>
                    <a:pt x="1520" y="1196"/>
                  </a:lnTo>
                  <a:lnTo>
                    <a:pt x="1518" y="1195"/>
                  </a:lnTo>
                  <a:lnTo>
                    <a:pt x="1518" y="1195"/>
                  </a:lnTo>
                  <a:lnTo>
                    <a:pt x="1514" y="1193"/>
                  </a:lnTo>
                  <a:lnTo>
                    <a:pt x="1509" y="1190"/>
                  </a:lnTo>
                  <a:lnTo>
                    <a:pt x="1506" y="1189"/>
                  </a:lnTo>
                  <a:lnTo>
                    <a:pt x="1504" y="1189"/>
                  </a:lnTo>
                  <a:lnTo>
                    <a:pt x="1502" y="1189"/>
                  </a:lnTo>
                  <a:lnTo>
                    <a:pt x="1498" y="1191"/>
                  </a:lnTo>
                  <a:lnTo>
                    <a:pt x="1498" y="1191"/>
                  </a:lnTo>
                  <a:lnTo>
                    <a:pt x="1488" y="1200"/>
                  </a:lnTo>
                  <a:lnTo>
                    <a:pt x="1478" y="1206"/>
                  </a:lnTo>
                  <a:lnTo>
                    <a:pt x="1478" y="1206"/>
                  </a:lnTo>
                  <a:lnTo>
                    <a:pt x="1470" y="1210"/>
                  </a:lnTo>
                  <a:lnTo>
                    <a:pt x="1466" y="1213"/>
                  </a:lnTo>
                  <a:lnTo>
                    <a:pt x="1456" y="1215"/>
                  </a:lnTo>
                  <a:lnTo>
                    <a:pt x="1456" y="1215"/>
                  </a:lnTo>
                  <a:lnTo>
                    <a:pt x="1438" y="1220"/>
                  </a:lnTo>
                  <a:lnTo>
                    <a:pt x="1432" y="1221"/>
                  </a:lnTo>
                  <a:lnTo>
                    <a:pt x="1425" y="1221"/>
                  </a:lnTo>
                  <a:lnTo>
                    <a:pt x="1425" y="1221"/>
                  </a:lnTo>
                  <a:lnTo>
                    <a:pt x="1407" y="1219"/>
                  </a:lnTo>
                  <a:lnTo>
                    <a:pt x="1408" y="1225"/>
                  </a:lnTo>
                  <a:lnTo>
                    <a:pt x="1408" y="1225"/>
                  </a:lnTo>
                  <a:lnTo>
                    <a:pt x="1413" y="1244"/>
                  </a:lnTo>
                  <a:lnTo>
                    <a:pt x="1413" y="1244"/>
                  </a:lnTo>
                  <a:lnTo>
                    <a:pt x="1422" y="1244"/>
                  </a:lnTo>
                  <a:lnTo>
                    <a:pt x="1432" y="1242"/>
                  </a:lnTo>
                  <a:lnTo>
                    <a:pt x="1447" y="1241"/>
                  </a:lnTo>
                  <a:lnTo>
                    <a:pt x="1447" y="1241"/>
                  </a:lnTo>
                  <a:lnTo>
                    <a:pt x="1485" y="1238"/>
                  </a:lnTo>
                  <a:lnTo>
                    <a:pt x="1485" y="1238"/>
                  </a:lnTo>
                  <a:lnTo>
                    <a:pt x="1498" y="1235"/>
                  </a:lnTo>
                  <a:lnTo>
                    <a:pt x="1505" y="1235"/>
                  </a:lnTo>
                  <a:lnTo>
                    <a:pt x="1510" y="1235"/>
                  </a:lnTo>
                  <a:lnTo>
                    <a:pt x="1510" y="1235"/>
                  </a:lnTo>
                  <a:lnTo>
                    <a:pt x="1518" y="1237"/>
                  </a:lnTo>
                  <a:lnTo>
                    <a:pt x="1523" y="1239"/>
                  </a:lnTo>
                  <a:lnTo>
                    <a:pt x="1527" y="1241"/>
                  </a:lnTo>
                  <a:lnTo>
                    <a:pt x="1527" y="1241"/>
                  </a:lnTo>
                  <a:lnTo>
                    <a:pt x="1531" y="1244"/>
                  </a:lnTo>
                  <a:lnTo>
                    <a:pt x="1538" y="1246"/>
                  </a:lnTo>
                  <a:lnTo>
                    <a:pt x="1555" y="1251"/>
                  </a:lnTo>
                  <a:lnTo>
                    <a:pt x="1555" y="1251"/>
                  </a:lnTo>
                  <a:lnTo>
                    <a:pt x="1555" y="1244"/>
                  </a:lnTo>
                  <a:lnTo>
                    <a:pt x="1555" y="1244"/>
                  </a:lnTo>
                  <a:close/>
                  <a:moveTo>
                    <a:pt x="1540" y="1152"/>
                  </a:moveTo>
                  <a:lnTo>
                    <a:pt x="1540" y="1152"/>
                  </a:lnTo>
                  <a:lnTo>
                    <a:pt x="1530" y="1164"/>
                  </a:lnTo>
                  <a:lnTo>
                    <a:pt x="1525" y="1171"/>
                  </a:lnTo>
                  <a:lnTo>
                    <a:pt x="1525" y="1171"/>
                  </a:lnTo>
                  <a:lnTo>
                    <a:pt x="1523" y="1171"/>
                  </a:lnTo>
                  <a:lnTo>
                    <a:pt x="1518" y="1168"/>
                  </a:lnTo>
                  <a:lnTo>
                    <a:pt x="1511" y="1163"/>
                  </a:lnTo>
                  <a:lnTo>
                    <a:pt x="1499" y="1158"/>
                  </a:lnTo>
                  <a:lnTo>
                    <a:pt x="1499" y="1158"/>
                  </a:lnTo>
                  <a:lnTo>
                    <a:pt x="1489" y="1156"/>
                  </a:lnTo>
                  <a:lnTo>
                    <a:pt x="1478" y="1153"/>
                  </a:lnTo>
                  <a:lnTo>
                    <a:pt x="1470" y="1152"/>
                  </a:lnTo>
                  <a:lnTo>
                    <a:pt x="1459" y="1153"/>
                  </a:lnTo>
                  <a:lnTo>
                    <a:pt x="1459" y="1153"/>
                  </a:lnTo>
                  <a:lnTo>
                    <a:pt x="1442" y="1155"/>
                  </a:lnTo>
                  <a:lnTo>
                    <a:pt x="1437" y="1157"/>
                  </a:lnTo>
                  <a:lnTo>
                    <a:pt x="1432" y="1160"/>
                  </a:lnTo>
                  <a:lnTo>
                    <a:pt x="1432" y="1160"/>
                  </a:lnTo>
                  <a:lnTo>
                    <a:pt x="1431" y="1164"/>
                  </a:lnTo>
                  <a:lnTo>
                    <a:pt x="1431" y="1165"/>
                  </a:lnTo>
                  <a:lnTo>
                    <a:pt x="1421" y="1171"/>
                  </a:lnTo>
                  <a:lnTo>
                    <a:pt x="1421" y="1171"/>
                  </a:lnTo>
                  <a:lnTo>
                    <a:pt x="1412" y="1176"/>
                  </a:lnTo>
                  <a:lnTo>
                    <a:pt x="1406" y="1178"/>
                  </a:lnTo>
                  <a:lnTo>
                    <a:pt x="1402" y="1180"/>
                  </a:lnTo>
                  <a:lnTo>
                    <a:pt x="1401" y="1181"/>
                  </a:lnTo>
                  <a:lnTo>
                    <a:pt x="1401" y="1182"/>
                  </a:lnTo>
                  <a:lnTo>
                    <a:pt x="1401" y="1182"/>
                  </a:lnTo>
                  <a:lnTo>
                    <a:pt x="1401" y="1187"/>
                  </a:lnTo>
                  <a:lnTo>
                    <a:pt x="1400" y="1191"/>
                  </a:lnTo>
                  <a:lnTo>
                    <a:pt x="1402" y="1201"/>
                  </a:lnTo>
                  <a:lnTo>
                    <a:pt x="1402" y="1201"/>
                  </a:lnTo>
                  <a:lnTo>
                    <a:pt x="1408" y="1204"/>
                  </a:lnTo>
                  <a:lnTo>
                    <a:pt x="1418" y="1207"/>
                  </a:lnTo>
                  <a:lnTo>
                    <a:pt x="1424" y="1207"/>
                  </a:lnTo>
                  <a:lnTo>
                    <a:pt x="1429" y="1206"/>
                  </a:lnTo>
                  <a:lnTo>
                    <a:pt x="1437" y="1203"/>
                  </a:lnTo>
                  <a:lnTo>
                    <a:pt x="1444" y="1201"/>
                  </a:lnTo>
                  <a:lnTo>
                    <a:pt x="1444" y="1201"/>
                  </a:lnTo>
                  <a:lnTo>
                    <a:pt x="1459" y="1193"/>
                  </a:lnTo>
                  <a:lnTo>
                    <a:pt x="1476" y="1185"/>
                  </a:lnTo>
                  <a:lnTo>
                    <a:pt x="1492" y="1178"/>
                  </a:lnTo>
                  <a:lnTo>
                    <a:pt x="1492" y="1178"/>
                  </a:lnTo>
                  <a:lnTo>
                    <a:pt x="1498" y="1178"/>
                  </a:lnTo>
                  <a:lnTo>
                    <a:pt x="1503" y="1180"/>
                  </a:lnTo>
                  <a:lnTo>
                    <a:pt x="1509" y="1181"/>
                  </a:lnTo>
                  <a:lnTo>
                    <a:pt x="1509" y="1181"/>
                  </a:lnTo>
                  <a:lnTo>
                    <a:pt x="1514" y="1183"/>
                  </a:lnTo>
                  <a:lnTo>
                    <a:pt x="1520" y="1187"/>
                  </a:lnTo>
                  <a:lnTo>
                    <a:pt x="1524" y="1189"/>
                  </a:lnTo>
                  <a:lnTo>
                    <a:pt x="1529" y="1190"/>
                  </a:lnTo>
                  <a:lnTo>
                    <a:pt x="1529" y="1190"/>
                  </a:lnTo>
                  <a:lnTo>
                    <a:pt x="1535" y="1189"/>
                  </a:lnTo>
                  <a:lnTo>
                    <a:pt x="1537" y="1188"/>
                  </a:lnTo>
                  <a:lnTo>
                    <a:pt x="1540" y="1184"/>
                  </a:lnTo>
                  <a:lnTo>
                    <a:pt x="1540" y="1184"/>
                  </a:lnTo>
                  <a:lnTo>
                    <a:pt x="1544" y="1174"/>
                  </a:lnTo>
                  <a:lnTo>
                    <a:pt x="1540" y="1152"/>
                  </a:lnTo>
                  <a:close/>
                  <a:moveTo>
                    <a:pt x="1522" y="1087"/>
                  </a:moveTo>
                  <a:lnTo>
                    <a:pt x="1522" y="1087"/>
                  </a:lnTo>
                  <a:lnTo>
                    <a:pt x="1511" y="1107"/>
                  </a:lnTo>
                  <a:lnTo>
                    <a:pt x="1503" y="1120"/>
                  </a:lnTo>
                  <a:lnTo>
                    <a:pt x="1503" y="1120"/>
                  </a:lnTo>
                  <a:lnTo>
                    <a:pt x="1503" y="1121"/>
                  </a:lnTo>
                  <a:lnTo>
                    <a:pt x="1502" y="1122"/>
                  </a:lnTo>
                  <a:lnTo>
                    <a:pt x="1485" y="1119"/>
                  </a:lnTo>
                  <a:lnTo>
                    <a:pt x="1485" y="1119"/>
                  </a:lnTo>
                  <a:lnTo>
                    <a:pt x="1472" y="1115"/>
                  </a:lnTo>
                  <a:lnTo>
                    <a:pt x="1464" y="1114"/>
                  </a:lnTo>
                  <a:lnTo>
                    <a:pt x="1456" y="1113"/>
                  </a:lnTo>
                  <a:lnTo>
                    <a:pt x="1456" y="1113"/>
                  </a:lnTo>
                  <a:lnTo>
                    <a:pt x="1448" y="1109"/>
                  </a:lnTo>
                  <a:lnTo>
                    <a:pt x="1445" y="1108"/>
                  </a:lnTo>
                  <a:lnTo>
                    <a:pt x="1444" y="1106"/>
                  </a:lnTo>
                  <a:lnTo>
                    <a:pt x="1444" y="1106"/>
                  </a:lnTo>
                  <a:lnTo>
                    <a:pt x="1442" y="1099"/>
                  </a:lnTo>
                  <a:lnTo>
                    <a:pt x="1444" y="1095"/>
                  </a:lnTo>
                  <a:lnTo>
                    <a:pt x="1445" y="1095"/>
                  </a:lnTo>
                  <a:lnTo>
                    <a:pt x="1447" y="1095"/>
                  </a:lnTo>
                  <a:lnTo>
                    <a:pt x="1447" y="1095"/>
                  </a:lnTo>
                  <a:lnTo>
                    <a:pt x="1463" y="1096"/>
                  </a:lnTo>
                  <a:lnTo>
                    <a:pt x="1473" y="1095"/>
                  </a:lnTo>
                  <a:lnTo>
                    <a:pt x="1478" y="1094"/>
                  </a:lnTo>
                  <a:lnTo>
                    <a:pt x="1482" y="1093"/>
                  </a:lnTo>
                  <a:lnTo>
                    <a:pt x="1482" y="1093"/>
                  </a:lnTo>
                  <a:lnTo>
                    <a:pt x="1501" y="1081"/>
                  </a:lnTo>
                  <a:lnTo>
                    <a:pt x="1510" y="1074"/>
                  </a:lnTo>
                  <a:lnTo>
                    <a:pt x="1514" y="1069"/>
                  </a:lnTo>
                  <a:lnTo>
                    <a:pt x="1514" y="1069"/>
                  </a:lnTo>
                  <a:lnTo>
                    <a:pt x="1517" y="1063"/>
                  </a:lnTo>
                  <a:lnTo>
                    <a:pt x="1517" y="1057"/>
                  </a:lnTo>
                  <a:lnTo>
                    <a:pt x="1517" y="1057"/>
                  </a:lnTo>
                  <a:lnTo>
                    <a:pt x="1512" y="1058"/>
                  </a:lnTo>
                  <a:lnTo>
                    <a:pt x="1512" y="1058"/>
                  </a:lnTo>
                  <a:lnTo>
                    <a:pt x="1501" y="1061"/>
                  </a:lnTo>
                  <a:lnTo>
                    <a:pt x="1493" y="1064"/>
                  </a:lnTo>
                  <a:lnTo>
                    <a:pt x="1483" y="1071"/>
                  </a:lnTo>
                  <a:lnTo>
                    <a:pt x="1483" y="1071"/>
                  </a:lnTo>
                  <a:lnTo>
                    <a:pt x="1473" y="1079"/>
                  </a:lnTo>
                  <a:lnTo>
                    <a:pt x="1469" y="1082"/>
                  </a:lnTo>
                  <a:lnTo>
                    <a:pt x="1463" y="1084"/>
                  </a:lnTo>
                  <a:lnTo>
                    <a:pt x="1452" y="1086"/>
                  </a:lnTo>
                  <a:lnTo>
                    <a:pt x="1452" y="1086"/>
                  </a:lnTo>
                  <a:lnTo>
                    <a:pt x="1438" y="1086"/>
                  </a:lnTo>
                  <a:lnTo>
                    <a:pt x="1424" y="1083"/>
                  </a:lnTo>
                  <a:lnTo>
                    <a:pt x="1413" y="1082"/>
                  </a:lnTo>
                  <a:lnTo>
                    <a:pt x="1405" y="1082"/>
                  </a:lnTo>
                  <a:lnTo>
                    <a:pt x="1405" y="1082"/>
                  </a:lnTo>
                  <a:lnTo>
                    <a:pt x="1401" y="1082"/>
                  </a:lnTo>
                  <a:lnTo>
                    <a:pt x="1397" y="1081"/>
                  </a:lnTo>
                  <a:lnTo>
                    <a:pt x="1395" y="1081"/>
                  </a:lnTo>
                  <a:lnTo>
                    <a:pt x="1393" y="1082"/>
                  </a:lnTo>
                  <a:lnTo>
                    <a:pt x="1393" y="1082"/>
                  </a:lnTo>
                  <a:lnTo>
                    <a:pt x="1388" y="1084"/>
                  </a:lnTo>
                  <a:lnTo>
                    <a:pt x="1384" y="1090"/>
                  </a:lnTo>
                  <a:lnTo>
                    <a:pt x="1381" y="1095"/>
                  </a:lnTo>
                  <a:lnTo>
                    <a:pt x="1380" y="1100"/>
                  </a:lnTo>
                  <a:lnTo>
                    <a:pt x="1380" y="1100"/>
                  </a:lnTo>
                  <a:lnTo>
                    <a:pt x="1376" y="1111"/>
                  </a:lnTo>
                  <a:lnTo>
                    <a:pt x="1376" y="1111"/>
                  </a:lnTo>
                  <a:lnTo>
                    <a:pt x="1384" y="1138"/>
                  </a:lnTo>
                  <a:lnTo>
                    <a:pt x="1384" y="1138"/>
                  </a:lnTo>
                  <a:lnTo>
                    <a:pt x="1394" y="1130"/>
                  </a:lnTo>
                  <a:lnTo>
                    <a:pt x="1394" y="1130"/>
                  </a:lnTo>
                  <a:lnTo>
                    <a:pt x="1397" y="1125"/>
                  </a:lnTo>
                  <a:lnTo>
                    <a:pt x="1400" y="1120"/>
                  </a:lnTo>
                  <a:lnTo>
                    <a:pt x="1403" y="1112"/>
                  </a:lnTo>
                  <a:lnTo>
                    <a:pt x="1406" y="1109"/>
                  </a:lnTo>
                  <a:lnTo>
                    <a:pt x="1408" y="1107"/>
                  </a:lnTo>
                  <a:lnTo>
                    <a:pt x="1412" y="1107"/>
                  </a:lnTo>
                  <a:lnTo>
                    <a:pt x="1415" y="1109"/>
                  </a:lnTo>
                  <a:lnTo>
                    <a:pt x="1415" y="1109"/>
                  </a:lnTo>
                  <a:lnTo>
                    <a:pt x="1444" y="1126"/>
                  </a:lnTo>
                  <a:lnTo>
                    <a:pt x="1444" y="1126"/>
                  </a:lnTo>
                  <a:lnTo>
                    <a:pt x="1454" y="1131"/>
                  </a:lnTo>
                  <a:lnTo>
                    <a:pt x="1464" y="1134"/>
                  </a:lnTo>
                  <a:lnTo>
                    <a:pt x="1473" y="1137"/>
                  </a:lnTo>
                  <a:lnTo>
                    <a:pt x="1482" y="1138"/>
                  </a:lnTo>
                  <a:lnTo>
                    <a:pt x="1482" y="1138"/>
                  </a:lnTo>
                  <a:lnTo>
                    <a:pt x="1497" y="1139"/>
                  </a:lnTo>
                  <a:lnTo>
                    <a:pt x="1503" y="1139"/>
                  </a:lnTo>
                  <a:lnTo>
                    <a:pt x="1505" y="1138"/>
                  </a:lnTo>
                  <a:lnTo>
                    <a:pt x="1505" y="1138"/>
                  </a:lnTo>
                  <a:lnTo>
                    <a:pt x="1510" y="1130"/>
                  </a:lnTo>
                  <a:lnTo>
                    <a:pt x="1516" y="1120"/>
                  </a:lnTo>
                  <a:lnTo>
                    <a:pt x="1516" y="1120"/>
                  </a:lnTo>
                  <a:lnTo>
                    <a:pt x="1524" y="1096"/>
                  </a:lnTo>
                  <a:lnTo>
                    <a:pt x="1522" y="1087"/>
                  </a:lnTo>
                  <a:close/>
                  <a:moveTo>
                    <a:pt x="1531" y="1122"/>
                  </a:moveTo>
                  <a:lnTo>
                    <a:pt x="1531" y="1122"/>
                  </a:lnTo>
                  <a:lnTo>
                    <a:pt x="1522" y="1134"/>
                  </a:lnTo>
                  <a:lnTo>
                    <a:pt x="1518" y="1139"/>
                  </a:lnTo>
                  <a:lnTo>
                    <a:pt x="1518" y="1143"/>
                  </a:lnTo>
                  <a:lnTo>
                    <a:pt x="1518" y="1143"/>
                  </a:lnTo>
                  <a:lnTo>
                    <a:pt x="1521" y="1143"/>
                  </a:lnTo>
                  <a:lnTo>
                    <a:pt x="1525" y="1141"/>
                  </a:lnTo>
                  <a:lnTo>
                    <a:pt x="1531" y="1140"/>
                  </a:lnTo>
                  <a:lnTo>
                    <a:pt x="1535" y="1137"/>
                  </a:lnTo>
                  <a:lnTo>
                    <a:pt x="1531" y="1122"/>
                  </a:lnTo>
                  <a:close/>
                  <a:moveTo>
                    <a:pt x="1393" y="1165"/>
                  </a:moveTo>
                  <a:lnTo>
                    <a:pt x="1393" y="1165"/>
                  </a:lnTo>
                  <a:lnTo>
                    <a:pt x="1400" y="1153"/>
                  </a:lnTo>
                  <a:lnTo>
                    <a:pt x="1400" y="1153"/>
                  </a:lnTo>
                  <a:lnTo>
                    <a:pt x="1401" y="1151"/>
                  </a:lnTo>
                  <a:lnTo>
                    <a:pt x="1402" y="1151"/>
                  </a:lnTo>
                  <a:lnTo>
                    <a:pt x="1405" y="1151"/>
                  </a:lnTo>
                  <a:lnTo>
                    <a:pt x="1408" y="1153"/>
                  </a:lnTo>
                  <a:lnTo>
                    <a:pt x="1414" y="1155"/>
                  </a:lnTo>
                  <a:lnTo>
                    <a:pt x="1414" y="1155"/>
                  </a:lnTo>
                  <a:lnTo>
                    <a:pt x="1420" y="1155"/>
                  </a:lnTo>
                  <a:lnTo>
                    <a:pt x="1425" y="1152"/>
                  </a:lnTo>
                  <a:lnTo>
                    <a:pt x="1431" y="1146"/>
                  </a:lnTo>
                  <a:lnTo>
                    <a:pt x="1431" y="1146"/>
                  </a:lnTo>
                  <a:lnTo>
                    <a:pt x="1433" y="1144"/>
                  </a:lnTo>
                  <a:lnTo>
                    <a:pt x="1433" y="1141"/>
                  </a:lnTo>
                  <a:lnTo>
                    <a:pt x="1432" y="1138"/>
                  </a:lnTo>
                  <a:lnTo>
                    <a:pt x="1428" y="1134"/>
                  </a:lnTo>
                  <a:lnTo>
                    <a:pt x="1428" y="1134"/>
                  </a:lnTo>
                  <a:lnTo>
                    <a:pt x="1427" y="1133"/>
                  </a:lnTo>
                  <a:lnTo>
                    <a:pt x="1425" y="1132"/>
                  </a:lnTo>
                  <a:lnTo>
                    <a:pt x="1420" y="1132"/>
                  </a:lnTo>
                  <a:lnTo>
                    <a:pt x="1415" y="1132"/>
                  </a:lnTo>
                  <a:lnTo>
                    <a:pt x="1410" y="1131"/>
                  </a:lnTo>
                  <a:lnTo>
                    <a:pt x="1410" y="1131"/>
                  </a:lnTo>
                  <a:lnTo>
                    <a:pt x="1408" y="1131"/>
                  </a:lnTo>
                  <a:lnTo>
                    <a:pt x="1406" y="1132"/>
                  </a:lnTo>
                  <a:lnTo>
                    <a:pt x="1400" y="1136"/>
                  </a:lnTo>
                  <a:lnTo>
                    <a:pt x="1387" y="1147"/>
                  </a:lnTo>
                  <a:lnTo>
                    <a:pt x="1393" y="1165"/>
                  </a:lnTo>
                  <a:close/>
                  <a:moveTo>
                    <a:pt x="1362" y="1064"/>
                  </a:moveTo>
                  <a:lnTo>
                    <a:pt x="1363" y="1063"/>
                  </a:lnTo>
                  <a:lnTo>
                    <a:pt x="1363" y="1063"/>
                  </a:lnTo>
                  <a:lnTo>
                    <a:pt x="1368" y="1061"/>
                  </a:lnTo>
                  <a:lnTo>
                    <a:pt x="1374" y="1060"/>
                  </a:lnTo>
                  <a:lnTo>
                    <a:pt x="1384" y="1056"/>
                  </a:lnTo>
                  <a:lnTo>
                    <a:pt x="1384" y="1056"/>
                  </a:lnTo>
                  <a:lnTo>
                    <a:pt x="1397" y="1051"/>
                  </a:lnTo>
                  <a:lnTo>
                    <a:pt x="1405" y="1048"/>
                  </a:lnTo>
                  <a:lnTo>
                    <a:pt x="1414" y="1045"/>
                  </a:lnTo>
                  <a:lnTo>
                    <a:pt x="1414" y="1045"/>
                  </a:lnTo>
                  <a:lnTo>
                    <a:pt x="1425" y="1044"/>
                  </a:lnTo>
                  <a:lnTo>
                    <a:pt x="1437" y="1043"/>
                  </a:lnTo>
                  <a:lnTo>
                    <a:pt x="1450" y="1042"/>
                  </a:lnTo>
                  <a:lnTo>
                    <a:pt x="1461" y="1039"/>
                  </a:lnTo>
                  <a:lnTo>
                    <a:pt x="1461" y="1039"/>
                  </a:lnTo>
                  <a:lnTo>
                    <a:pt x="1470" y="1037"/>
                  </a:lnTo>
                  <a:lnTo>
                    <a:pt x="1474" y="1033"/>
                  </a:lnTo>
                  <a:lnTo>
                    <a:pt x="1478" y="1030"/>
                  </a:lnTo>
                  <a:lnTo>
                    <a:pt x="1482" y="1025"/>
                  </a:lnTo>
                  <a:lnTo>
                    <a:pt x="1482" y="1025"/>
                  </a:lnTo>
                  <a:lnTo>
                    <a:pt x="1488" y="1020"/>
                  </a:lnTo>
                  <a:lnTo>
                    <a:pt x="1495" y="1016"/>
                  </a:lnTo>
                  <a:lnTo>
                    <a:pt x="1501" y="1012"/>
                  </a:lnTo>
                  <a:lnTo>
                    <a:pt x="1505" y="1011"/>
                  </a:lnTo>
                  <a:lnTo>
                    <a:pt x="1505" y="1011"/>
                  </a:lnTo>
                  <a:lnTo>
                    <a:pt x="1506" y="1010"/>
                  </a:lnTo>
                  <a:lnTo>
                    <a:pt x="1506" y="1008"/>
                  </a:lnTo>
                  <a:lnTo>
                    <a:pt x="1506" y="1002"/>
                  </a:lnTo>
                  <a:lnTo>
                    <a:pt x="1505" y="997"/>
                  </a:lnTo>
                  <a:lnTo>
                    <a:pt x="1505" y="997"/>
                  </a:lnTo>
                  <a:lnTo>
                    <a:pt x="1479" y="1018"/>
                  </a:lnTo>
                  <a:lnTo>
                    <a:pt x="1479" y="1018"/>
                  </a:lnTo>
                  <a:lnTo>
                    <a:pt x="1472" y="1019"/>
                  </a:lnTo>
                  <a:lnTo>
                    <a:pt x="1457" y="1021"/>
                  </a:lnTo>
                  <a:lnTo>
                    <a:pt x="1425" y="1024"/>
                  </a:lnTo>
                  <a:lnTo>
                    <a:pt x="1377" y="1024"/>
                  </a:lnTo>
                  <a:lnTo>
                    <a:pt x="1377" y="1024"/>
                  </a:lnTo>
                  <a:lnTo>
                    <a:pt x="1371" y="1025"/>
                  </a:lnTo>
                  <a:lnTo>
                    <a:pt x="1364" y="1029"/>
                  </a:lnTo>
                  <a:lnTo>
                    <a:pt x="1352" y="1036"/>
                  </a:lnTo>
                  <a:lnTo>
                    <a:pt x="1352" y="1036"/>
                  </a:lnTo>
                  <a:lnTo>
                    <a:pt x="1362" y="1064"/>
                  </a:lnTo>
                  <a:lnTo>
                    <a:pt x="1362" y="1064"/>
                  </a:lnTo>
                  <a:close/>
                  <a:moveTo>
                    <a:pt x="1345" y="1006"/>
                  </a:moveTo>
                  <a:lnTo>
                    <a:pt x="1345" y="1006"/>
                  </a:lnTo>
                  <a:lnTo>
                    <a:pt x="1359" y="1001"/>
                  </a:lnTo>
                  <a:lnTo>
                    <a:pt x="1359" y="1001"/>
                  </a:lnTo>
                  <a:lnTo>
                    <a:pt x="1368" y="999"/>
                  </a:lnTo>
                  <a:lnTo>
                    <a:pt x="1375" y="998"/>
                  </a:lnTo>
                  <a:lnTo>
                    <a:pt x="1397" y="994"/>
                  </a:lnTo>
                  <a:lnTo>
                    <a:pt x="1397" y="994"/>
                  </a:lnTo>
                  <a:lnTo>
                    <a:pt x="1428" y="988"/>
                  </a:lnTo>
                  <a:lnTo>
                    <a:pt x="1440" y="985"/>
                  </a:lnTo>
                  <a:lnTo>
                    <a:pt x="1451" y="981"/>
                  </a:lnTo>
                  <a:lnTo>
                    <a:pt x="1451" y="981"/>
                  </a:lnTo>
                  <a:lnTo>
                    <a:pt x="1456" y="979"/>
                  </a:lnTo>
                  <a:lnTo>
                    <a:pt x="1461" y="975"/>
                  </a:lnTo>
                  <a:lnTo>
                    <a:pt x="1471" y="967"/>
                  </a:lnTo>
                  <a:lnTo>
                    <a:pt x="1478" y="960"/>
                  </a:lnTo>
                  <a:lnTo>
                    <a:pt x="1482" y="954"/>
                  </a:lnTo>
                  <a:lnTo>
                    <a:pt x="1482" y="954"/>
                  </a:lnTo>
                  <a:lnTo>
                    <a:pt x="1480" y="954"/>
                  </a:lnTo>
                  <a:lnTo>
                    <a:pt x="1479" y="954"/>
                  </a:lnTo>
                  <a:lnTo>
                    <a:pt x="1471" y="959"/>
                  </a:lnTo>
                  <a:lnTo>
                    <a:pt x="1452" y="968"/>
                  </a:lnTo>
                  <a:lnTo>
                    <a:pt x="1452" y="968"/>
                  </a:lnTo>
                  <a:lnTo>
                    <a:pt x="1438" y="972"/>
                  </a:lnTo>
                  <a:lnTo>
                    <a:pt x="1414" y="975"/>
                  </a:lnTo>
                  <a:lnTo>
                    <a:pt x="1388" y="979"/>
                  </a:lnTo>
                  <a:lnTo>
                    <a:pt x="1370" y="980"/>
                  </a:lnTo>
                  <a:lnTo>
                    <a:pt x="1370" y="980"/>
                  </a:lnTo>
                  <a:lnTo>
                    <a:pt x="1354" y="980"/>
                  </a:lnTo>
                  <a:lnTo>
                    <a:pt x="1338" y="980"/>
                  </a:lnTo>
                  <a:lnTo>
                    <a:pt x="1338" y="980"/>
                  </a:lnTo>
                  <a:lnTo>
                    <a:pt x="1345" y="1006"/>
                  </a:lnTo>
                  <a:lnTo>
                    <a:pt x="1345" y="1006"/>
                  </a:lnTo>
                  <a:close/>
                  <a:moveTo>
                    <a:pt x="1331" y="947"/>
                  </a:moveTo>
                  <a:lnTo>
                    <a:pt x="1331" y="947"/>
                  </a:lnTo>
                  <a:lnTo>
                    <a:pt x="1337" y="944"/>
                  </a:lnTo>
                  <a:lnTo>
                    <a:pt x="1337" y="944"/>
                  </a:lnTo>
                  <a:lnTo>
                    <a:pt x="1345" y="944"/>
                  </a:lnTo>
                  <a:lnTo>
                    <a:pt x="1359" y="943"/>
                  </a:lnTo>
                  <a:lnTo>
                    <a:pt x="1380" y="941"/>
                  </a:lnTo>
                  <a:lnTo>
                    <a:pt x="1407" y="937"/>
                  </a:lnTo>
                  <a:lnTo>
                    <a:pt x="1407" y="937"/>
                  </a:lnTo>
                  <a:lnTo>
                    <a:pt x="1428" y="935"/>
                  </a:lnTo>
                  <a:lnTo>
                    <a:pt x="1438" y="932"/>
                  </a:lnTo>
                  <a:lnTo>
                    <a:pt x="1440" y="930"/>
                  </a:lnTo>
                  <a:lnTo>
                    <a:pt x="1444" y="929"/>
                  </a:lnTo>
                  <a:lnTo>
                    <a:pt x="1444" y="929"/>
                  </a:lnTo>
                  <a:lnTo>
                    <a:pt x="1444" y="928"/>
                  </a:lnTo>
                  <a:lnTo>
                    <a:pt x="1444" y="928"/>
                  </a:lnTo>
                  <a:lnTo>
                    <a:pt x="1441" y="926"/>
                  </a:lnTo>
                  <a:lnTo>
                    <a:pt x="1431" y="925"/>
                  </a:lnTo>
                  <a:lnTo>
                    <a:pt x="1408" y="923"/>
                  </a:lnTo>
                  <a:lnTo>
                    <a:pt x="1408" y="923"/>
                  </a:lnTo>
                  <a:lnTo>
                    <a:pt x="1400" y="924"/>
                  </a:lnTo>
                  <a:lnTo>
                    <a:pt x="1387" y="925"/>
                  </a:lnTo>
                  <a:lnTo>
                    <a:pt x="1374" y="928"/>
                  </a:lnTo>
                  <a:lnTo>
                    <a:pt x="1363" y="929"/>
                  </a:lnTo>
                  <a:lnTo>
                    <a:pt x="1363" y="929"/>
                  </a:lnTo>
                  <a:lnTo>
                    <a:pt x="1344" y="926"/>
                  </a:lnTo>
                  <a:lnTo>
                    <a:pt x="1325" y="923"/>
                  </a:lnTo>
                  <a:lnTo>
                    <a:pt x="1325" y="923"/>
                  </a:lnTo>
                  <a:lnTo>
                    <a:pt x="1331" y="947"/>
                  </a:lnTo>
                  <a:lnTo>
                    <a:pt x="1331" y="947"/>
                  </a:lnTo>
                  <a:close/>
                  <a:moveTo>
                    <a:pt x="1336" y="875"/>
                  </a:moveTo>
                  <a:lnTo>
                    <a:pt x="1336" y="875"/>
                  </a:lnTo>
                  <a:lnTo>
                    <a:pt x="1333" y="886"/>
                  </a:lnTo>
                  <a:lnTo>
                    <a:pt x="1332" y="893"/>
                  </a:lnTo>
                  <a:lnTo>
                    <a:pt x="1332" y="893"/>
                  </a:lnTo>
                  <a:lnTo>
                    <a:pt x="1345" y="894"/>
                  </a:lnTo>
                  <a:lnTo>
                    <a:pt x="1356" y="896"/>
                  </a:lnTo>
                  <a:lnTo>
                    <a:pt x="1367" y="897"/>
                  </a:lnTo>
                  <a:lnTo>
                    <a:pt x="1367" y="897"/>
                  </a:lnTo>
                  <a:lnTo>
                    <a:pt x="1390" y="901"/>
                  </a:lnTo>
                  <a:lnTo>
                    <a:pt x="1405" y="904"/>
                  </a:lnTo>
                  <a:lnTo>
                    <a:pt x="1418" y="905"/>
                  </a:lnTo>
                  <a:lnTo>
                    <a:pt x="1418" y="905"/>
                  </a:lnTo>
                  <a:lnTo>
                    <a:pt x="1432" y="905"/>
                  </a:lnTo>
                  <a:lnTo>
                    <a:pt x="1448" y="904"/>
                  </a:lnTo>
                  <a:lnTo>
                    <a:pt x="1463" y="901"/>
                  </a:lnTo>
                  <a:lnTo>
                    <a:pt x="1472" y="899"/>
                  </a:lnTo>
                  <a:lnTo>
                    <a:pt x="1472" y="899"/>
                  </a:lnTo>
                  <a:lnTo>
                    <a:pt x="1488" y="892"/>
                  </a:lnTo>
                  <a:lnTo>
                    <a:pt x="1493" y="890"/>
                  </a:lnTo>
                  <a:lnTo>
                    <a:pt x="1493" y="888"/>
                  </a:lnTo>
                  <a:lnTo>
                    <a:pt x="1492" y="888"/>
                  </a:lnTo>
                  <a:lnTo>
                    <a:pt x="1492" y="888"/>
                  </a:lnTo>
                  <a:lnTo>
                    <a:pt x="1484" y="888"/>
                  </a:lnTo>
                  <a:lnTo>
                    <a:pt x="1473" y="891"/>
                  </a:lnTo>
                  <a:lnTo>
                    <a:pt x="1459" y="893"/>
                  </a:lnTo>
                  <a:lnTo>
                    <a:pt x="1445" y="893"/>
                  </a:lnTo>
                  <a:lnTo>
                    <a:pt x="1445" y="893"/>
                  </a:lnTo>
                  <a:lnTo>
                    <a:pt x="1427" y="892"/>
                  </a:lnTo>
                  <a:lnTo>
                    <a:pt x="1405" y="890"/>
                  </a:lnTo>
                  <a:lnTo>
                    <a:pt x="1405" y="890"/>
                  </a:lnTo>
                  <a:lnTo>
                    <a:pt x="1376" y="887"/>
                  </a:lnTo>
                  <a:lnTo>
                    <a:pt x="1369" y="886"/>
                  </a:lnTo>
                  <a:lnTo>
                    <a:pt x="1363" y="885"/>
                  </a:lnTo>
                  <a:lnTo>
                    <a:pt x="1363" y="885"/>
                  </a:lnTo>
                  <a:lnTo>
                    <a:pt x="1348" y="878"/>
                  </a:lnTo>
                  <a:lnTo>
                    <a:pt x="1339" y="875"/>
                  </a:lnTo>
                  <a:lnTo>
                    <a:pt x="1337" y="874"/>
                  </a:lnTo>
                  <a:lnTo>
                    <a:pt x="1336" y="875"/>
                  </a:lnTo>
                  <a:lnTo>
                    <a:pt x="1336" y="875"/>
                  </a:lnTo>
                  <a:close/>
                  <a:moveTo>
                    <a:pt x="1330" y="506"/>
                  </a:moveTo>
                  <a:lnTo>
                    <a:pt x="1330" y="506"/>
                  </a:lnTo>
                  <a:lnTo>
                    <a:pt x="1327" y="489"/>
                  </a:lnTo>
                  <a:lnTo>
                    <a:pt x="1320" y="451"/>
                  </a:lnTo>
                  <a:lnTo>
                    <a:pt x="1316" y="431"/>
                  </a:lnTo>
                  <a:lnTo>
                    <a:pt x="1311" y="416"/>
                  </a:lnTo>
                  <a:lnTo>
                    <a:pt x="1309" y="410"/>
                  </a:lnTo>
                  <a:lnTo>
                    <a:pt x="1306" y="405"/>
                  </a:lnTo>
                  <a:lnTo>
                    <a:pt x="1304" y="404"/>
                  </a:lnTo>
                  <a:lnTo>
                    <a:pt x="1301" y="404"/>
                  </a:lnTo>
                  <a:lnTo>
                    <a:pt x="1301" y="404"/>
                  </a:lnTo>
                  <a:lnTo>
                    <a:pt x="1297" y="407"/>
                  </a:lnTo>
                  <a:lnTo>
                    <a:pt x="1292" y="410"/>
                  </a:lnTo>
                  <a:lnTo>
                    <a:pt x="1288" y="411"/>
                  </a:lnTo>
                  <a:lnTo>
                    <a:pt x="1285" y="413"/>
                  </a:lnTo>
                  <a:lnTo>
                    <a:pt x="1282" y="417"/>
                  </a:lnTo>
                  <a:lnTo>
                    <a:pt x="1281" y="424"/>
                  </a:lnTo>
                  <a:lnTo>
                    <a:pt x="1282" y="433"/>
                  </a:lnTo>
                  <a:lnTo>
                    <a:pt x="1286" y="448"/>
                  </a:lnTo>
                  <a:lnTo>
                    <a:pt x="1286" y="448"/>
                  </a:lnTo>
                  <a:lnTo>
                    <a:pt x="1291" y="462"/>
                  </a:lnTo>
                  <a:lnTo>
                    <a:pt x="1295" y="470"/>
                  </a:lnTo>
                  <a:lnTo>
                    <a:pt x="1300" y="475"/>
                  </a:lnTo>
                  <a:lnTo>
                    <a:pt x="1303" y="479"/>
                  </a:lnTo>
                  <a:lnTo>
                    <a:pt x="1305" y="482"/>
                  </a:lnTo>
                  <a:lnTo>
                    <a:pt x="1305" y="488"/>
                  </a:lnTo>
                  <a:lnTo>
                    <a:pt x="1304" y="499"/>
                  </a:lnTo>
                  <a:lnTo>
                    <a:pt x="1301" y="515"/>
                  </a:lnTo>
                  <a:lnTo>
                    <a:pt x="1301" y="515"/>
                  </a:lnTo>
                  <a:lnTo>
                    <a:pt x="1297" y="534"/>
                  </a:lnTo>
                  <a:lnTo>
                    <a:pt x="1292" y="552"/>
                  </a:lnTo>
                  <a:lnTo>
                    <a:pt x="1287" y="568"/>
                  </a:lnTo>
                  <a:lnTo>
                    <a:pt x="1282" y="581"/>
                  </a:lnTo>
                  <a:lnTo>
                    <a:pt x="1278" y="591"/>
                  </a:lnTo>
                  <a:lnTo>
                    <a:pt x="1273" y="601"/>
                  </a:lnTo>
                  <a:lnTo>
                    <a:pt x="1268" y="607"/>
                  </a:lnTo>
                  <a:lnTo>
                    <a:pt x="1265" y="613"/>
                  </a:lnTo>
                  <a:lnTo>
                    <a:pt x="1265" y="613"/>
                  </a:lnTo>
                  <a:lnTo>
                    <a:pt x="1260" y="619"/>
                  </a:lnTo>
                  <a:lnTo>
                    <a:pt x="1256" y="625"/>
                  </a:lnTo>
                  <a:lnTo>
                    <a:pt x="1248" y="635"/>
                  </a:lnTo>
                  <a:lnTo>
                    <a:pt x="1228" y="654"/>
                  </a:lnTo>
                  <a:lnTo>
                    <a:pt x="1228" y="654"/>
                  </a:lnTo>
                  <a:lnTo>
                    <a:pt x="1217" y="664"/>
                  </a:lnTo>
                  <a:lnTo>
                    <a:pt x="1209" y="669"/>
                  </a:lnTo>
                  <a:lnTo>
                    <a:pt x="1204" y="670"/>
                  </a:lnTo>
                  <a:lnTo>
                    <a:pt x="1199" y="671"/>
                  </a:lnTo>
                  <a:lnTo>
                    <a:pt x="1196" y="672"/>
                  </a:lnTo>
                  <a:lnTo>
                    <a:pt x="1191" y="676"/>
                  </a:lnTo>
                  <a:lnTo>
                    <a:pt x="1185" y="685"/>
                  </a:lnTo>
                  <a:lnTo>
                    <a:pt x="1176" y="700"/>
                  </a:lnTo>
                  <a:lnTo>
                    <a:pt x="1176" y="700"/>
                  </a:lnTo>
                  <a:lnTo>
                    <a:pt x="1152" y="741"/>
                  </a:lnTo>
                  <a:lnTo>
                    <a:pt x="1131" y="780"/>
                  </a:lnTo>
                  <a:lnTo>
                    <a:pt x="1118" y="806"/>
                  </a:lnTo>
                  <a:lnTo>
                    <a:pt x="1115" y="811"/>
                  </a:lnTo>
                  <a:lnTo>
                    <a:pt x="1118" y="808"/>
                  </a:lnTo>
                  <a:lnTo>
                    <a:pt x="1118" y="808"/>
                  </a:lnTo>
                  <a:lnTo>
                    <a:pt x="1133" y="781"/>
                  </a:lnTo>
                  <a:lnTo>
                    <a:pt x="1145" y="762"/>
                  </a:lnTo>
                  <a:lnTo>
                    <a:pt x="1159" y="741"/>
                  </a:lnTo>
                  <a:lnTo>
                    <a:pt x="1173" y="721"/>
                  </a:lnTo>
                  <a:lnTo>
                    <a:pt x="1188" y="703"/>
                  </a:lnTo>
                  <a:lnTo>
                    <a:pt x="1202" y="689"/>
                  </a:lnTo>
                  <a:lnTo>
                    <a:pt x="1208" y="684"/>
                  </a:lnTo>
                  <a:lnTo>
                    <a:pt x="1214" y="682"/>
                  </a:lnTo>
                  <a:lnTo>
                    <a:pt x="1214" y="682"/>
                  </a:lnTo>
                  <a:lnTo>
                    <a:pt x="1224" y="677"/>
                  </a:lnTo>
                  <a:lnTo>
                    <a:pt x="1236" y="671"/>
                  </a:lnTo>
                  <a:lnTo>
                    <a:pt x="1259" y="657"/>
                  </a:lnTo>
                  <a:lnTo>
                    <a:pt x="1278" y="642"/>
                  </a:lnTo>
                  <a:lnTo>
                    <a:pt x="1290" y="631"/>
                  </a:lnTo>
                  <a:lnTo>
                    <a:pt x="1290" y="631"/>
                  </a:lnTo>
                  <a:lnTo>
                    <a:pt x="1300" y="621"/>
                  </a:lnTo>
                  <a:lnTo>
                    <a:pt x="1312" y="613"/>
                  </a:lnTo>
                  <a:lnTo>
                    <a:pt x="1322" y="604"/>
                  </a:lnTo>
                  <a:lnTo>
                    <a:pt x="1325" y="601"/>
                  </a:lnTo>
                  <a:lnTo>
                    <a:pt x="1326" y="597"/>
                  </a:lnTo>
                  <a:lnTo>
                    <a:pt x="1326" y="597"/>
                  </a:lnTo>
                  <a:lnTo>
                    <a:pt x="1327" y="596"/>
                  </a:lnTo>
                  <a:lnTo>
                    <a:pt x="1331" y="595"/>
                  </a:lnTo>
                  <a:lnTo>
                    <a:pt x="1337" y="591"/>
                  </a:lnTo>
                  <a:lnTo>
                    <a:pt x="1339" y="590"/>
                  </a:lnTo>
                  <a:lnTo>
                    <a:pt x="1342" y="587"/>
                  </a:lnTo>
                  <a:lnTo>
                    <a:pt x="1342" y="582"/>
                  </a:lnTo>
                  <a:lnTo>
                    <a:pt x="1339" y="574"/>
                  </a:lnTo>
                  <a:lnTo>
                    <a:pt x="1339" y="574"/>
                  </a:lnTo>
                  <a:lnTo>
                    <a:pt x="1335" y="559"/>
                  </a:lnTo>
                  <a:lnTo>
                    <a:pt x="1333" y="551"/>
                  </a:lnTo>
                  <a:lnTo>
                    <a:pt x="1333" y="550"/>
                  </a:lnTo>
                  <a:lnTo>
                    <a:pt x="1332" y="550"/>
                  </a:lnTo>
                  <a:lnTo>
                    <a:pt x="1326" y="553"/>
                  </a:lnTo>
                  <a:lnTo>
                    <a:pt x="1326" y="553"/>
                  </a:lnTo>
                  <a:lnTo>
                    <a:pt x="1312" y="568"/>
                  </a:lnTo>
                  <a:lnTo>
                    <a:pt x="1305" y="574"/>
                  </a:lnTo>
                  <a:lnTo>
                    <a:pt x="1316" y="519"/>
                  </a:lnTo>
                  <a:lnTo>
                    <a:pt x="1330" y="506"/>
                  </a:lnTo>
                  <a:close/>
                  <a:moveTo>
                    <a:pt x="1345" y="613"/>
                  </a:moveTo>
                  <a:lnTo>
                    <a:pt x="1345" y="613"/>
                  </a:lnTo>
                  <a:lnTo>
                    <a:pt x="1344" y="621"/>
                  </a:lnTo>
                  <a:lnTo>
                    <a:pt x="1343" y="626"/>
                  </a:lnTo>
                  <a:lnTo>
                    <a:pt x="1341" y="632"/>
                  </a:lnTo>
                  <a:lnTo>
                    <a:pt x="1338" y="638"/>
                  </a:lnTo>
                  <a:lnTo>
                    <a:pt x="1333" y="644"/>
                  </a:lnTo>
                  <a:lnTo>
                    <a:pt x="1327" y="650"/>
                  </a:lnTo>
                  <a:lnTo>
                    <a:pt x="1319" y="654"/>
                  </a:lnTo>
                  <a:lnTo>
                    <a:pt x="1319" y="654"/>
                  </a:lnTo>
                  <a:lnTo>
                    <a:pt x="1303" y="661"/>
                  </a:lnTo>
                  <a:lnTo>
                    <a:pt x="1290" y="666"/>
                  </a:lnTo>
                  <a:lnTo>
                    <a:pt x="1278" y="672"/>
                  </a:lnTo>
                  <a:lnTo>
                    <a:pt x="1265" y="679"/>
                  </a:lnTo>
                  <a:lnTo>
                    <a:pt x="1265" y="679"/>
                  </a:lnTo>
                  <a:lnTo>
                    <a:pt x="1254" y="686"/>
                  </a:lnTo>
                  <a:lnTo>
                    <a:pt x="1247" y="689"/>
                  </a:lnTo>
                  <a:lnTo>
                    <a:pt x="1241" y="694"/>
                  </a:lnTo>
                  <a:lnTo>
                    <a:pt x="1228" y="708"/>
                  </a:lnTo>
                  <a:lnTo>
                    <a:pt x="1228" y="708"/>
                  </a:lnTo>
                  <a:lnTo>
                    <a:pt x="1214" y="722"/>
                  </a:lnTo>
                  <a:lnTo>
                    <a:pt x="1203" y="732"/>
                  </a:lnTo>
                  <a:lnTo>
                    <a:pt x="1194" y="740"/>
                  </a:lnTo>
                  <a:lnTo>
                    <a:pt x="1190" y="746"/>
                  </a:lnTo>
                  <a:lnTo>
                    <a:pt x="1184" y="753"/>
                  </a:lnTo>
                  <a:lnTo>
                    <a:pt x="1184" y="753"/>
                  </a:lnTo>
                  <a:lnTo>
                    <a:pt x="1167" y="780"/>
                  </a:lnTo>
                  <a:lnTo>
                    <a:pt x="1156" y="800"/>
                  </a:lnTo>
                  <a:lnTo>
                    <a:pt x="1156" y="800"/>
                  </a:lnTo>
                  <a:lnTo>
                    <a:pt x="1151" y="809"/>
                  </a:lnTo>
                  <a:lnTo>
                    <a:pt x="1147" y="815"/>
                  </a:lnTo>
                  <a:lnTo>
                    <a:pt x="1145" y="821"/>
                  </a:lnTo>
                  <a:lnTo>
                    <a:pt x="1145" y="821"/>
                  </a:lnTo>
                  <a:lnTo>
                    <a:pt x="1176" y="789"/>
                  </a:lnTo>
                  <a:lnTo>
                    <a:pt x="1216" y="749"/>
                  </a:lnTo>
                  <a:lnTo>
                    <a:pt x="1216" y="749"/>
                  </a:lnTo>
                  <a:lnTo>
                    <a:pt x="1227" y="736"/>
                  </a:lnTo>
                  <a:lnTo>
                    <a:pt x="1241" y="719"/>
                  </a:lnTo>
                  <a:lnTo>
                    <a:pt x="1254" y="701"/>
                  </a:lnTo>
                  <a:lnTo>
                    <a:pt x="1260" y="695"/>
                  </a:lnTo>
                  <a:lnTo>
                    <a:pt x="1262" y="692"/>
                  </a:lnTo>
                  <a:lnTo>
                    <a:pt x="1262" y="692"/>
                  </a:lnTo>
                  <a:lnTo>
                    <a:pt x="1287" y="686"/>
                  </a:lnTo>
                  <a:lnTo>
                    <a:pt x="1301" y="682"/>
                  </a:lnTo>
                  <a:lnTo>
                    <a:pt x="1307" y="678"/>
                  </a:lnTo>
                  <a:lnTo>
                    <a:pt x="1312" y="676"/>
                  </a:lnTo>
                  <a:lnTo>
                    <a:pt x="1312" y="676"/>
                  </a:lnTo>
                  <a:lnTo>
                    <a:pt x="1322" y="671"/>
                  </a:lnTo>
                  <a:lnTo>
                    <a:pt x="1333" y="665"/>
                  </a:lnTo>
                  <a:lnTo>
                    <a:pt x="1349" y="658"/>
                  </a:lnTo>
                  <a:lnTo>
                    <a:pt x="1349" y="658"/>
                  </a:lnTo>
                  <a:lnTo>
                    <a:pt x="1354" y="648"/>
                  </a:lnTo>
                  <a:lnTo>
                    <a:pt x="1358" y="641"/>
                  </a:lnTo>
                  <a:lnTo>
                    <a:pt x="1359" y="637"/>
                  </a:lnTo>
                  <a:lnTo>
                    <a:pt x="1359" y="637"/>
                  </a:lnTo>
                  <a:lnTo>
                    <a:pt x="1357" y="629"/>
                  </a:lnTo>
                  <a:lnTo>
                    <a:pt x="1352" y="620"/>
                  </a:lnTo>
                  <a:lnTo>
                    <a:pt x="1348" y="612"/>
                  </a:lnTo>
                  <a:lnTo>
                    <a:pt x="1346" y="610"/>
                  </a:lnTo>
                  <a:lnTo>
                    <a:pt x="1345" y="613"/>
                  </a:lnTo>
                  <a:lnTo>
                    <a:pt x="1345" y="613"/>
                  </a:lnTo>
                  <a:close/>
                  <a:moveTo>
                    <a:pt x="1337" y="700"/>
                  </a:moveTo>
                  <a:lnTo>
                    <a:pt x="1337" y="700"/>
                  </a:lnTo>
                  <a:lnTo>
                    <a:pt x="1327" y="703"/>
                  </a:lnTo>
                  <a:lnTo>
                    <a:pt x="1301" y="715"/>
                  </a:lnTo>
                  <a:lnTo>
                    <a:pt x="1301" y="715"/>
                  </a:lnTo>
                  <a:lnTo>
                    <a:pt x="1273" y="726"/>
                  </a:lnTo>
                  <a:lnTo>
                    <a:pt x="1259" y="730"/>
                  </a:lnTo>
                  <a:lnTo>
                    <a:pt x="1247" y="736"/>
                  </a:lnTo>
                  <a:lnTo>
                    <a:pt x="1247" y="736"/>
                  </a:lnTo>
                  <a:lnTo>
                    <a:pt x="1240" y="741"/>
                  </a:lnTo>
                  <a:lnTo>
                    <a:pt x="1234" y="747"/>
                  </a:lnTo>
                  <a:lnTo>
                    <a:pt x="1223" y="760"/>
                  </a:lnTo>
                  <a:lnTo>
                    <a:pt x="1214" y="774"/>
                  </a:lnTo>
                  <a:lnTo>
                    <a:pt x="1210" y="784"/>
                  </a:lnTo>
                  <a:lnTo>
                    <a:pt x="1210" y="784"/>
                  </a:lnTo>
                  <a:lnTo>
                    <a:pt x="1204" y="804"/>
                  </a:lnTo>
                  <a:lnTo>
                    <a:pt x="1199" y="817"/>
                  </a:lnTo>
                  <a:lnTo>
                    <a:pt x="1199" y="817"/>
                  </a:lnTo>
                  <a:lnTo>
                    <a:pt x="1224" y="806"/>
                  </a:lnTo>
                  <a:lnTo>
                    <a:pt x="1224" y="806"/>
                  </a:lnTo>
                  <a:lnTo>
                    <a:pt x="1236" y="802"/>
                  </a:lnTo>
                  <a:lnTo>
                    <a:pt x="1248" y="798"/>
                  </a:lnTo>
                  <a:lnTo>
                    <a:pt x="1271" y="795"/>
                  </a:lnTo>
                  <a:lnTo>
                    <a:pt x="1271" y="795"/>
                  </a:lnTo>
                  <a:lnTo>
                    <a:pt x="1281" y="793"/>
                  </a:lnTo>
                  <a:lnTo>
                    <a:pt x="1293" y="790"/>
                  </a:lnTo>
                  <a:lnTo>
                    <a:pt x="1303" y="786"/>
                  </a:lnTo>
                  <a:lnTo>
                    <a:pt x="1309" y="784"/>
                  </a:lnTo>
                  <a:lnTo>
                    <a:pt x="1309" y="784"/>
                  </a:lnTo>
                  <a:lnTo>
                    <a:pt x="1314" y="783"/>
                  </a:lnTo>
                  <a:lnTo>
                    <a:pt x="1322" y="781"/>
                  </a:lnTo>
                  <a:lnTo>
                    <a:pt x="1330" y="780"/>
                  </a:lnTo>
                  <a:lnTo>
                    <a:pt x="1330" y="780"/>
                  </a:lnTo>
                  <a:lnTo>
                    <a:pt x="1329" y="771"/>
                  </a:lnTo>
                  <a:lnTo>
                    <a:pt x="1326" y="757"/>
                  </a:lnTo>
                  <a:lnTo>
                    <a:pt x="1326" y="757"/>
                  </a:lnTo>
                  <a:lnTo>
                    <a:pt x="1326" y="755"/>
                  </a:lnTo>
                  <a:lnTo>
                    <a:pt x="1325" y="755"/>
                  </a:lnTo>
                  <a:lnTo>
                    <a:pt x="1320" y="755"/>
                  </a:lnTo>
                  <a:lnTo>
                    <a:pt x="1307" y="760"/>
                  </a:lnTo>
                  <a:lnTo>
                    <a:pt x="1293" y="766"/>
                  </a:lnTo>
                  <a:lnTo>
                    <a:pt x="1279" y="773"/>
                  </a:lnTo>
                  <a:lnTo>
                    <a:pt x="1279" y="773"/>
                  </a:lnTo>
                  <a:lnTo>
                    <a:pt x="1273" y="776"/>
                  </a:lnTo>
                  <a:lnTo>
                    <a:pt x="1268" y="777"/>
                  </a:lnTo>
                  <a:lnTo>
                    <a:pt x="1256" y="778"/>
                  </a:lnTo>
                  <a:lnTo>
                    <a:pt x="1243" y="777"/>
                  </a:lnTo>
                  <a:lnTo>
                    <a:pt x="1230" y="777"/>
                  </a:lnTo>
                  <a:lnTo>
                    <a:pt x="1230" y="777"/>
                  </a:lnTo>
                  <a:lnTo>
                    <a:pt x="1226" y="777"/>
                  </a:lnTo>
                  <a:lnTo>
                    <a:pt x="1224" y="776"/>
                  </a:lnTo>
                  <a:lnTo>
                    <a:pt x="1224" y="774"/>
                  </a:lnTo>
                  <a:lnTo>
                    <a:pt x="1226" y="772"/>
                  </a:lnTo>
                  <a:lnTo>
                    <a:pt x="1229" y="768"/>
                  </a:lnTo>
                  <a:lnTo>
                    <a:pt x="1244" y="757"/>
                  </a:lnTo>
                  <a:lnTo>
                    <a:pt x="1244" y="757"/>
                  </a:lnTo>
                  <a:lnTo>
                    <a:pt x="1249" y="753"/>
                  </a:lnTo>
                  <a:lnTo>
                    <a:pt x="1256" y="749"/>
                  </a:lnTo>
                  <a:lnTo>
                    <a:pt x="1263" y="746"/>
                  </a:lnTo>
                  <a:lnTo>
                    <a:pt x="1268" y="742"/>
                  </a:lnTo>
                  <a:lnTo>
                    <a:pt x="1268" y="742"/>
                  </a:lnTo>
                  <a:lnTo>
                    <a:pt x="1273" y="740"/>
                  </a:lnTo>
                  <a:lnTo>
                    <a:pt x="1280" y="738"/>
                  </a:lnTo>
                  <a:lnTo>
                    <a:pt x="1304" y="734"/>
                  </a:lnTo>
                  <a:lnTo>
                    <a:pt x="1336" y="729"/>
                  </a:lnTo>
                  <a:lnTo>
                    <a:pt x="1337" y="700"/>
                  </a:lnTo>
                  <a:close/>
                  <a:moveTo>
                    <a:pt x="1349" y="759"/>
                  </a:moveTo>
                  <a:lnTo>
                    <a:pt x="1349" y="759"/>
                  </a:lnTo>
                  <a:lnTo>
                    <a:pt x="1352" y="748"/>
                  </a:lnTo>
                  <a:lnTo>
                    <a:pt x="1377" y="688"/>
                  </a:lnTo>
                  <a:lnTo>
                    <a:pt x="1377" y="688"/>
                  </a:lnTo>
                  <a:lnTo>
                    <a:pt x="1383" y="673"/>
                  </a:lnTo>
                  <a:lnTo>
                    <a:pt x="1387" y="659"/>
                  </a:lnTo>
                  <a:lnTo>
                    <a:pt x="1395" y="628"/>
                  </a:lnTo>
                  <a:lnTo>
                    <a:pt x="1402" y="596"/>
                  </a:lnTo>
                  <a:lnTo>
                    <a:pt x="1407" y="565"/>
                  </a:lnTo>
                  <a:lnTo>
                    <a:pt x="1413" y="514"/>
                  </a:lnTo>
                  <a:lnTo>
                    <a:pt x="1414" y="494"/>
                  </a:lnTo>
                  <a:lnTo>
                    <a:pt x="1414" y="494"/>
                  </a:lnTo>
                  <a:lnTo>
                    <a:pt x="1405" y="419"/>
                  </a:lnTo>
                  <a:lnTo>
                    <a:pt x="1396" y="360"/>
                  </a:lnTo>
                  <a:lnTo>
                    <a:pt x="1388" y="316"/>
                  </a:lnTo>
                  <a:lnTo>
                    <a:pt x="1388" y="316"/>
                  </a:lnTo>
                  <a:lnTo>
                    <a:pt x="1384" y="303"/>
                  </a:lnTo>
                  <a:lnTo>
                    <a:pt x="1381" y="288"/>
                  </a:lnTo>
                  <a:lnTo>
                    <a:pt x="1375" y="275"/>
                  </a:lnTo>
                  <a:lnTo>
                    <a:pt x="1369" y="262"/>
                  </a:lnTo>
                  <a:lnTo>
                    <a:pt x="1356" y="236"/>
                  </a:lnTo>
                  <a:lnTo>
                    <a:pt x="1342" y="210"/>
                  </a:lnTo>
                  <a:lnTo>
                    <a:pt x="1342" y="210"/>
                  </a:lnTo>
                  <a:lnTo>
                    <a:pt x="1324" y="179"/>
                  </a:lnTo>
                  <a:lnTo>
                    <a:pt x="1303" y="145"/>
                  </a:lnTo>
                  <a:lnTo>
                    <a:pt x="1285" y="116"/>
                  </a:lnTo>
                  <a:lnTo>
                    <a:pt x="1278" y="105"/>
                  </a:lnTo>
                  <a:lnTo>
                    <a:pt x="1274" y="101"/>
                  </a:lnTo>
                  <a:lnTo>
                    <a:pt x="1274" y="101"/>
                  </a:lnTo>
                  <a:lnTo>
                    <a:pt x="1243" y="70"/>
                  </a:lnTo>
                  <a:lnTo>
                    <a:pt x="1216" y="40"/>
                  </a:lnTo>
                  <a:lnTo>
                    <a:pt x="1216" y="40"/>
                  </a:lnTo>
                  <a:lnTo>
                    <a:pt x="1210" y="37"/>
                  </a:lnTo>
                  <a:lnTo>
                    <a:pt x="1202" y="32"/>
                  </a:lnTo>
                  <a:lnTo>
                    <a:pt x="1192" y="26"/>
                  </a:lnTo>
                  <a:lnTo>
                    <a:pt x="1192" y="26"/>
                  </a:lnTo>
                  <a:lnTo>
                    <a:pt x="1221" y="72"/>
                  </a:lnTo>
                  <a:lnTo>
                    <a:pt x="1271" y="149"/>
                  </a:lnTo>
                  <a:lnTo>
                    <a:pt x="1271" y="149"/>
                  </a:lnTo>
                  <a:lnTo>
                    <a:pt x="1275" y="157"/>
                  </a:lnTo>
                  <a:lnTo>
                    <a:pt x="1279" y="161"/>
                  </a:lnTo>
                  <a:lnTo>
                    <a:pt x="1282" y="164"/>
                  </a:lnTo>
                  <a:lnTo>
                    <a:pt x="1286" y="165"/>
                  </a:lnTo>
                  <a:lnTo>
                    <a:pt x="1291" y="166"/>
                  </a:lnTo>
                  <a:lnTo>
                    <a:pt x="1295" y="167"/>
                  </a:lnTo>
                  <a:lnTo>
                    <a:pt x="1297" y="168"/>
                  </a:lnTo>
                  <a:lnTo>
                    <a:pt x="1299" y="172"/>
                  </a:lnTo>
                  <a:lnTo>
                    <a:pt x="1304" y="184"/>
                  </a:lnTo>
                  <a:lnTo>
                    <a:pt x="1310" y="208"/>
                  </a:lnTo>
                  <a:lnTo>
                    <a:pt x="1318" y="244"/>
                  </a:lnTo>
                  <a:lnTo>
                    <a:pt x="1318" y="244"/>
                  </a:lnTo>
                  <a:lnTo>
                    <a:pt x="1331" y="316"/>
                  </a:lnTo>
                  <a:lnTo>
                    <a:pt x="1339" y="354"/>
                  </a:lnTo>
                  <a:lnTo>
                    <a:pt x="1343" y="370"/>
                  </a:lnTo>
                  <a:lnTo>
                    <a:pt x="1346" y="380"/>
                  </a:lnTo>
                  <a:lnTo>
                    <a:pt x="1346" y="380"/>
                  </a:lnTo>
                  <a:lnTo>
                    <a:pt x="1350" y="391"/>
                  </a:lnTo>
                  <a:lnTo>
                    <a:pt x="1352" y="402"/>
                  </a:lnTo>
                  <a:lnTo>
                    <a:pt x="1355" y="416"/>
                  </a:lnTo>
                  <a:lnTo>
                    <a:pt x="1356" y="431"/>
                  </a:lnTo>
                  <a:lnTo>
                    <a:pt x="1356" y="431"/>
                  </a:lnTo>
                  <a:lnTo>
                    <a:pt x="1356" y="445"/>
                  </a:lnTo>
                  <a:lnTo>
                    <a:pt x="1356" y="457"/>
                  </a:lnTo>
                  <a:lnTo>
                    <a:pt x="1356" y="468"/>
                  </a:lnTo>
                  <a:lnTo>
                    <a:pt x="1357" y="481"/>
                  </a:lnTo>
                  <a:lnTo>
                    <a:pt x="1357" y="481"/>
                  </a:lnTo>
                  <a:lnTo>
                    <a:pt x="1361" y="501"/>
                  </a:lnTo>
                  <a:lnTo>
                    <a:pt x="1361" y="518"/>
                  </a:lnTo>
                  <a:lnTo>
                    <a:pt x="1361" y="518"/>
                  </a:lnTo>
                  <a:lnTo>
                    <a:pt x="1361" y="524"/>
                  </a:lnTo>
                  <a:lnTo>
                    <a:pt x="1361" y="526"/>
                  </a:lnTo>
                  <a:lnTo>
                    <a:pt x="1363" y="546"/>
                  </a:lnTo>
                  <a:lnTo>
                    <a:pt x="1363" y="546"/>
                  </a:lnTo>
                  <a:lnTo>
                    <a:pt x="1368" y="576"/>
                  </a:lnTo>
                  <a:lnTo>
                    <a:pt x="1370" y="587"/>
                  </a:lnTo>
                  <a:lnTo>
                    <a:pt x="1370" y="587"/>
                  </a:lnTo>
                  <a:lnTo>
                    <a:pt x="1371" y="595"/>
                  </a:lnTo>
                  <a:lnTo>
                    <a:pt x="1373" y="608"/>
                  </a:lnTo>
                  <a:lnTo>
                    <a:pt x="1374" y="634"/>
                  </a:lnTo>
                  <a:lnTo>
                    <a:pt x="1374" y="634"/>
                  </a:lnTo>
                  <a:lnTo>
                    <a:pt x="1374" y="641"/>
                  </a:lnTo>
                  <a:lnTo>
                    <a:pt x="1371" y="651"/>
                  </a:lnTo>
                  <a:lnTo>
                    <a:pt x="1365" y="675"/>
                  </a:lnTo>
                  <a:lnTo>
                    <a:pt x="1359" y="696"/>
                  </a:lnTo>
                  <a:lnTo>
                    <a:pt x="1356" y="708"/>
                  </a:lnTo>
                  <a:lnTo>
                    <a:pt x="1356" y="708"/>
                  </a:lnTo>
                  <a:lnTo>
                    <a:pt x="1342" y="739"/>
                  </a:lnTo>
                  <a:lnTo>
                    <a:pt x="1349" y="759"/>
                  </a:lnTo>
                  <a:close/>
                  <a:moveTo>
                    <a:pt x="1342" y="455"/>
                  </a:moveTo>
                  <a:lnTo>
                    <a:pt x="1342" y="455"/>
                  </a:lnTo>
                  <a:lnTo>
                    <a:pt x="1319" y="374"/>
                  </a:lnTo>
                  <a:lnTo>
                    <a:pt x="1301" y="309"/>
                  </a:lnTo>
                  <a:lnTo>
                    <a:pt x="1293" y="281"/>
                  </a:lnTo>
                  <a:lnTo>
                    <a:pt x="1286" y="261"/>
                  </a:lnTo>
                  <a:lnTo>
                    <a:pt x="1286" y="261"/>
                  </a:lnTo>
                  <a:lnTo>
                    <a:pt x="1261" y="195"/>
                  </a:lnTo>
                  <a:lnTo>
                    <a:pt x="1248" y="161"/>
                  </a:lnTo>
                  <a:lnTo>
                    <a:pt x="1241" y="147"/>
                  </a:lnTo>
                  <a:lnTo>
                    <a:pt x="1234" y="134"/>
                  </a:lnTo>
                  <a:lnTo>
                    <a:pt x="1234" y="134"/>
                  </a:lnTo>
                  <a:lnTo>
                    <a:pt x="1204" y="83"/>
                  </a:lnTo>
                  <a:lnTo>
                    <a:pt x="1180" y="46"/>
                  </a:lnTo>
                  <a:lnTo>
                    <a:pt x="1180" y="46"/>
                  </a:lnTo>
                  <a:lnTo>
                    <a:pt x="1178" y="44"/>
                  </a:lnTo>
                  <a:lnTo>
                    <a:pt x="1173" y="40"/>
                  </a:lnTo>
                  <a:lnTo>
                    <a:pt x="1162" y="33"/>
                  </a:lnTo>
                  <a:lnTo>
                    <a:pt x="1145" y="26"/>
                  </a:lnTo>
                  <a:lnTo>
                    <a:pt x="1127" y="19"/>
                  </a:lnTo>
                  <a:lnTo>
                    <a:pt x="1095" y="6"/>
                  </a:lnTo>
                  <a:lnTo>
                    <a:pt x="1081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6" y="7"/>
                  </a:lnTo>
                  <a:lnTo>
                    <a:pt x="1075" y="9"/>
                  </a:lnTo>
                  <a:lnTo>
                    <a:pt x="1075" y="12"/>
                  </a:lnTo>
                  <a:lnTo>
                    <a:pt x="1076" y="14"/>
                  </a:lnTo>
                  <a:lnTo>
                    <a:pt x="1079" y="16"/>
                  </a:lnTo>
                  <a:lnTo>
                    <a:pt x="1079" y="16"/>
                  </a:lnTo>
                  <a:lnTo>
                    <a:pt x="1102" y="29"/>
                  </a:lnTo>
                  <a:lnTo>
                    <a:pt x="1114" y="38"/>
                  </a:lnTo>
                  <a:lnTo>
                    <a:pt x="1122" y="46"/>
                  </a:lnTo>
                  <a:lnTo>
                    <a:pt x="1122" y="46"/>
                  </a:lnTo>
                  <a:lnTo>
                    <a:pt x="1133" y="59"/>
                  </a:lnTo>
                  <a:lnTo>
                    <a:pt x="1139" y="67"/>
                  </a:lnTo>
                  <a:lnTo>
                    <a:pt x="1148" y="78"/>
                  </a:lnTo>
                  <a:lnTo>
                    <a:pt x="1148" y="78"/>
                  </a:lnTo>
                  <a:lnTo>
                    <a:pt x="1159" y="90"/>
                  </a:lnTo>
                  <a:lnTo>
                    <a:pt x="1170" y="98"/>
                  </a:lnTo>
                  <a:lnTo>
                    <a:pt x="1179" y="107"/>
                  </a:lnTo>
                  <a:lnTo>
                    <a:pt x="1184" y="110"/>
                  </a:lnTo>
                  <a:lnTo>
                    <a:pt x="1188" y="115"/>
                  </a:lnTo>
                  <a:lnTo>
                    <a:pt x="1188" y="115"/>
                  </a:lnTo>
                  <a:lnTo>
                    <a:pt x="1220" y="155"/>
                  </a:lnTo>
                  <a:lnTo>
                    <a:pt x="1220" y="155"/>
                  </a:lnTo>
                  <a:lnTo>
                    <a:pt x="1231" y="172"/>
                  </a:lnTo>
                  <a:lnTo>
                    <a:pt x="1236" y="180"/>
                  </a:lnTo>
                  <a:lnTo>
                    <a:pt x="1239" y="189"/>
                  </a:lnTo>
                  <a:lnTo>
                    <a:pt x="1239" y="189"/>
                  </a:lnTo>
                  <a:lnTo>
                    <a:pt x="1241" y="196"/>
                  </a:lnTo>
                  <a:lnTo>
                    <a:pt x="1242" y="200"/>
                  </a:lnTo>
                  <a:lnTo>
                    <a:pt x="1243" y="206"/>
                  </a:lnTo>
                  <a:lnTo>
                    <a:pt x="1248" y="216"/>
                  </a:lnTo>
                  <a:lnTo>
                    <a:pt x="1248" y="216"/>
                  </a:lnTo>
                  <a:lnTo>
                    <a:pt x="1259" y="233"/>
                  </a:lnTo>
                  <a:lnTo>
                    <a:pt x="1262" y="240"/>
                  </a:lnTo>
                  <a:lnTo>
                    <a:pt x="1265" y="250"/>
                  </a:lnTo>
                  <a:lnTo>
                    <a:pt x="1265" y="250"/>
                  </a:lnTo>
                  <a:lnTo>
                    <a:pt x="1268" y="274"/>
                  </a:lnTo>
                  <a:lnTo>
                    <a:pt x="1271" y="286"/>
                  </a:lnTo>
                  <a:lnTo>
                    <a:pt x="1275" y="301"/>
                  </a:lnTo>
                  <a:lnTo>
                    <a:pt x="1275" y="301"/>
                  </a:lnTo>
                  <a:lnTo>
                    <a:pt x="1279" y="311"/>
                  </a:lnTo>
                  <a:lnTo>
                    <a:pt x="1281" y="320"/>
                  </a:lnTo>
                  <a:lnTo>
                    <a:pt x="1286" y="342"/>
                  </a:lnTo>
                  <a:lnTo>
                    <a:pt x="1288" y="360"/>
                  </a:lnTo>
                  <a:lnTo>
                    <a:pt x="1290" y="369"/>
                  </a:lnTo>
                  <a:lnTo>
                    <a:pt x="1290" y="369"/>
                  </a:lnTo>
                  <a:lnTo>
                    <a:pt x="1317" y="414"/>
                  </a:lnTo>
                  <a:lnTo>
                    <a:pt x="1342" y="455"/>
                  </a:lnTo>
                  <a:lnTo>
                    <a:pt x="1342" y="455"/>
                  </a:lnTo>
                  <a:close/>
                  <a:moveTo>
                    <a:pt x="1039" y="33"/>
                  </a:moveTo>
                  <a:lnTo>
                    <a:pt x="1039" y="33"/>
                  </a:lnTo>
                  <a:lnTo>
                    <a:pt x="1026" y="39"/>
                  </a:lnTo>
                  <a:lnTo>
                    <a:pt x="1016" y="42"/>
                  </a:lnTo>
                  <a:lnTo>
                    <a:pt x="1006" y="46"/>
                  </a:lnTo>
                  <a:lnTo>
                    <a:pt x="1006" y="46"/>
                  </a:lnTo>
                  <a:lnTo>
                    <a:pt x="998" y="46"/>
                  </a:lnTo>
                  <a:lnTo>
                    <a:pt x="991" y="45"/>
                  </a:lnTo>
                  <a:lnTo>
                    <a:pt x="988" y="45"/>
                  </a:lnTo>
                  <a:lnTo>
                    <a:pt x="987" y="46"/>
                  </a:lnTo>
                  <a:lnTo>
                    <a:pt x="987" y="47"/>
                  </a:lnTo>
                  <a:lnTo>
                    <a:pt x="987" y="50"/>
                  </a:lnTo>
                  <a:lnTo>
                    <a:pt x="987" y="50"/>
                  </a:lnTo>
                  <a:lnTo>
                    <a:pt x="991" y="53"/>
                  </a:lnTo>
                  <a:lnTo>
                    <a:pt x="994" y="57"/>
                  </a:lnTo>
                  <a:lnTo>
                    <a:pt x="1009" y="65"/>
                  </a:lnTo>
                  <a:lnTo>
                    <a:pt x="1028" y="75"/>
                  </a:lnTo>
                  <a:lnTo>
                    <a:pt x="1051" y="84"/>
                  </a:lnTo>
                  <a:lnTo>
                    <a:pt x="1051" y="84"/>
                  </a:lnTo>
                  <a:lnTo>
                    <a:pt x="1073" y="91"/>
                  </a:lnTo>
                  <a:lnTo>
                    <a:pt x="1087" y="97"/>
                  </a:lnTo>
                  <a:lnTo>
                    <a:pt x="1093" y="100"/>
                  </a:lnTo>
                  <a:lnTo>
                    <a:pt x="1099" y="104"/>
                  </a:lnTo>
                  <a:lnTo>
                    <a:pt x="1105" y="110"/>
                  </a:lnTo>
                  <a:lnTo>
                    <a:pt x="1112" y="119"/>
                  </a:lnTo>
                  <a:lnTo>
                    <a:pt x="1112" y="119"/>
                  </a:lnTo>
                  <a:lnTo>
                    <a:pt x="1120" y="130"/>
                  </a:lnTo>
                  <a:lnTo>
                    <a:pt x="1130" y="147"/>
                  </a:lnTo>
                  <a:lnTo>
                    <a:pt x="1138" y="165"/>
                  </a:lnTo>
                  <a:lnTo>
                    <a:pt x="1147" y="185"/>
                  </a:lnTo>
                  <a:lnTo>
                    <a:pt x="1154" y="205"/>
                  </a:lnTo>
                  <a:lnTo>
                    <a:pt x="1162" y="227"/>
                  </a:lnTo>
                  <a:lnTo>
                    <a:pt x="1166" y="244"/>
                  </a:lnTo>
                  <a:lnTo>
                    <a:pt x="1170" y="261"/>
                  </a:lnTo>
                  <a:lnTo>
                    <a:pt x="1170" y="261"/>
                  </a:lnTo>
                  <a:lnTo>
                    <a:pt x="1173" y="292"/>
                  </a:lnTo>
                  <a:lnTo>
                    <a:pt x="1176" y="323"/>
                  </a:lnTo>
                  <a:lnTo>
                    <a:pt x="1180" y="375"/>
                  </a:lnTo>
                  <a:lnTo>
                    <a:pt x="1180" y="375"/>
                  </a:lnTo>
                  <a:lnTo>
                    <a:pt x="1184" y="393"/>
                  </a:lnTo>
                  <a:lnTo>
                    <a:pt x="1188" y="408"/>
                  </a:lnTo>
                  <a:lnTo>
                    <a:pt x="1190" y="424"/>
                  </a:lnTo>
                  <a:lnTo>
                    <a:pt x="1190" y="433"/>
                  </a:lnTo>
                  <a:lnTo>
                    <a:pt x="1190" y="443"/>
                  </a:lnTo>
                  <a:lnTo>
                    <a:pt x="1190" y="443"/>
                  </a:lnTo>
                  <a:lnTo>
                    <a:pt x="1189" y="475"/>
                  </a:lnTo>
                  <a:lnTo>
                    <a:pt x="1188" y="488"/>
                  </a:lnTo>
                  <a:lnTo>
                    <a:pt x="1184" y="499"/>
                  </a:lnTo>
                  <a:lnTo>
                    <a:pt x="1184" y="499"/>
                  </a:lnTo>
                  <a:lnTo>
                    <a:pt x="1171" y="532"/>
                  </a:lnTo>
                  <a:lnTo>
                    <a:pt x="1157" y="562"/>
                  </a:lnTo>
                  <a:lnTo>
                    <a:pt x="1157" y="562"/>
                  </a:lnTo>
                  <a:lnTo>
                    <a:pt x="1157" y="564"/>
                  </a:lnTo>
                  <a:lnTo>
                    <a:pt x="1158" y="565"/>
                  </a:lnTo>
                  <a:lnTo>
                    <a:pt x="1160" y="566"/>
                  </a:lnTo>
                  <a:lnTo>
                    <a:pt x="1160" y="568"/>
                  </a:lnTo>
                  <a:lnTo>
                    <a:pt x="1158" y="571"/>
                  </a:lnTo>
                  <a:lnTo>
                    <a:pt x="1139" y="587"/>
                  </a:lnTo>
                  <a:lnTo>
                    <a:pt x="1139" y="587"/>
                  </a:lnTo>
                  <a:lnTo>
                    <a:pt x="1102" y="615"/>
                  </a:lnTo>
                  <a:lnTo>
                    <a:pt x="1075" y="634"/>
                  </a:lnTo>
                  <a:lnTo>
                    <a:pt x="1075" y="634"/>
                  </a:lnTo>
                  <a:lnTo>
                    <a:pt x="1050" y="652"/>
                  </a:lnTo>
                  <a:lnTo>
                    <a:pt x="1035" y="664"/>
                  </a:lnTo>
                  <a:lnTo>
                    <a:pt x="1035" y="664"/>
                  </a:lnTo>
                  <a:lnTo>
                    <a:pt x="1026" y="671"/>
                  </a:lnTo>
                  <a:lnTo>
                    <a:pt x="1019" y="679"/>
                  </a:lnTo>
                  <a:lnTo>
                    <a:pt x="1013" y="688"/>
                  </a:lnTo>
                  <a:lnTo>
                    <a:pt x="1006" y="698"/>
                  </a:lnTo>
                  <a:lnTo>
                    <a:pt x="1006" y="698"/>
                  </a:lnTo>
                  <a:lnTo>
                    <a:pt x="1000" y="708"/>
                  </a:lnTo>
                  <a:lnTo>
                    <a:pt x="998" y="714"/>
                  </a:lnTo>
                  <a:lnTo>
                    <a:pt x="996" y="719"/>
                  </a:lnTo>
                  <a:lnTo>
                    <a:pt x="992" y="722"/>
                  </a:lnTo>
                  <a:lnTo>
                    <a:pt x="992" y="722"/>
                  </a:lnTo>
                  <a:lnTo>
                    <a:pt x="988" y="723"/>
                  </a:lnTo>
                  <a:lnTo>
                    <a:pt x="986" y="723"/>
                  </a:lnTo>
                  <a:lnTo>
                    <a:pt x="984" y="723"/>
                  </a:lnTo>
                  <a:lnTo>
                    <a:pt x="983" y="723"/>
                  </a:lnTo>
                  <a:lnTo>
                    <a:pt x="981" y="724"/>
                  </a:lnTo>
                  <a:lnTo>
                    <a:pt x="979" y="733"/>
                  </a:lnTo>
                  <a:lnTo>
                    <a:pt x="979" y="733"/>
                  </a:lnTo>
                  <a:lnTo>
                    <a:pt x="975" y="746"/>
                  </a:lnTo>
                  <a:lnTo>
                    <a:pt x="973" y="759"/>
                  </a:lnTo>
                  <a:lnTo>
                    <a:pt x="972" y="768"/>
                  </a:lnTo>
                  <a:lnTo>
                    <a:pt x="971" y="772"/>
                  </a:lnTo>
                  <a:lnTo>
                    <a:pt x="969" y="773"/>
                  </a:lnTo>
                  <a:lnTo>
                    <a:pt x="969" y="773"/>
                  </a:lnTo>
                  <a:lnTo>
                    <a:pt x="967" y="771"/>
                  </a:lnTo>
                  <a:lnTo>
                    <a:pt x="961" y="766"/>
                  </a:lnTo>
                  <a:lnTo>
                    <a:pt x="945" y="747"/>
                  </a:lnTo>
                  <a:lnTo>
                    <a:pt x="926" y="728"/>
                  </a:lnTo>
                  <a:lnTo>
                    <a:pt x="917" y="720"/>
                  </a:lnTo>
                  <a:lnTo>
                    <a:pt x="911" y="715"/>
                  </a:lnTo>
                  <a:lnTo>
                    <a:pt x="911" y="715"/>
                  </a:lnTo>
                  <a:lnTo>
                    <a:pt x="901" y="708"/>
                  </a:lnTo>
                  <a:lnTo>
                    <a:pt x="888" y="702"/>
                  </a:lnTo>
                  <a:lnTo>
                    <a:pt x="876" y="696"/>
                  </a:lnTo>
                  <a:lnTo>
                    <a:pt x="864" y="692"/>
                  </a:lnTo>
                  <a:lnTo>
                    <a:pt x="864" y="692"/>
                  </a:lnTo>
                  <a:lnTo>
                    <a:pt x="840" y="686"/>
                  </a:lnTo>
                  <a:lnTo>
                    <a:pt x="827" y="682"/>
                  </a:lnTo>
                  <a:lnTo>
                    <a:pt x="827" y="682"/>
                  </a:lnTo>
                  <a:lnTo>
                    <a:pt x="853" y="700"/>
                  </a:lnTo>
                  <a:lnTo>
                    <a:pt x="873" y="714"/>
                  </a:lnTo>
                  <a:lnTo>
                    <a:pt x="890" y="723"/>
                  </a:lnTo>
                  <a:lnTo>
                    <a:pt x="890" y="723"/>
                  </a:lnTo>
                  <a:lnTo>
                    <a:pt x="896" y="727"/>
                  </a:lnTo>
                  <a:lnTo>
                    <a:pt x="902" y="732"/>
                  </a:lnTo>
                  <a:lnTo>
                    <a:pt x="916" y="743"/>
                  </a:lnTo>
                  <a:lnTo>
                    <a:pt x="936" y="762"/>
                  </a:lnTo>
                  <a:lnTo>
                    <a:pt x="936" y="762"/>
                  </a:lnTo>
                  <a:lnTo>
                    <a:pt x="943" y="768"/>
                  </a:lnTo>
                  <a:lnTo>
                    <a:pt x="953" y="776"/>
                  </a:lnTo>
                  <a:lnTo>
                    <a:pt x="962" y="781"/>
                  </a:lnTo>
                  <a:lnTo>
                    <a:pt x="967" y="783"/>
                  </a:lnTo>
                  <a:lnTo>
                    <a:pt x="972" y="784"/>
                  </a:lnTo>
                  <a:lnTo>
                    <a:pt x="972" y="784"/>
                  </a:lnTo>
                  <a:lnTo>
                    <a:pt x="974" y="784"/>
                  </a:lnTo>
                  <a:lnTo>
                    <a:pt x="978" y="783"/>
                  </a:lnTo>
                  <a:lnTo>
                    <a:pt x="980" y="780"/>
                  </a:lnTo>
                  <a:lnTo>
                    <a:pt x="983" y="777"/>
                  </a:lnTo>
                  <a:lnTo>
                    <a:pt x="993" y="757"/>
                  </a:lnTo>
                  <a:lnTo>
                    <a:pt x="993" y="757"/>
                  </a:lnTo>
                  <a:lnTo>
                    <a:pt x="998" y="751"/>
                  </a:lnTo>
                  <a:lnTo>
                    <a:pt x="1005" y="743"/>
                  </a:lnTo>
                  <a:lnTo>
                    <a:pt x="1013" y="736"/>
                  </a:lnTo>
                  <a:lnTo>
                    <a:pt x="1023" y="730"/>
                  </a:lnTo>
                  <a:lnTo>
                    <a:pt x="1068" y="702"/>
                  </a:lnTo>
                  <a:lnTo>
                    <a:pt x="1068" y="702"/>
                  </a:lnTo>
                  <a:lnTo>
                    <a:pt x="1089" y="688"/>
                  </a:lnTo>
                  <a:lnTo>
                    <a:pt x="1107" y="675"/>
                  </a:lnTo>
                  <a:lnTo>
                    <a:pt x="1116" y="667"/>
                  </a:lnTo>
                  <a:lnTo>
                    <a:pt x="1125" y="659"/>
                  </a:lnTo>
                  <a:lnTo>
                    <a:pt x="1133" y="651"/>
                  </a:lnTo>
                  <a:lnTo>
                    <a:pt x="1141" y="640"/>
                  </a:lnTo>
                  <a:lnTo>
                    <a:pt x="1141" y="640"/>
                  </a:lnTo>
                  <a:lnTo>
                    <a:pt x="1157" y="618"/>
                  </a:lnTo>
                  <a:lnTo>
                    <a:pt x="1171" y="595"/>
                  </a:lnTo>
                  <a:lnTo>
                    <a:pt x="1183" y="576"/>
                  </a:lnTo>
                  <a:lnTo>
                    <a:pt x="1188" y="568"/>
                  </a:lnTo>
                  <a:lnTo>
                    <a:pt x="1190" y="559"/>
                  </a:lnTo>
                  <a:lnTo>
                    <a:pt x="1190" y="559"/>
                  </a:lnTo>
                  <a:lnTo>
                    <a:pt x="1198" y="521"/>
                  </a:lnTo>
                  <a:lnTo>
                    <a:pt x="1211" y="454"/>
                  </a:lnTo>
                  <a:lnTo>
                    <a:pt x="1217" y="418"/>
                  </a:lnTo>
                  <a:lnTo>
                    <a:pt x="1222" y="386"/>
                  </a:lnTo>
                  <a:lnTo>
                    <a:pt x="1224" y="362"/>
                  </a:lnTo>
                  <a:lnTo>
                    <a:pt x="1226" y="353"/>
                  </a:lnTo>
                  <a:lnTo>
                    <a:pt x="1224" y="348"/>
                  </a:lnTo>
                  <a:lnTo>
                    <a:pt x="1224" y="348"/>
                  </a:lnTo>
                  <a:lnTo>
                    <a:pt x="1218" y="324"/>
                  </a:lnTo>
                  <a:lnTo>
                    <a:pt x="1209" y="293"/>
                  </a:lnTo>
                  <a:lnTo>
                    <a:pt x="1198" y="263"/>
                  </a:lnTo>
                  <a:lnTo>
                    <a:pt x="1194" y="252"/>
                  </a:lnTo>
                  <a:lnTo>
                    <a:pt x="1188" y="243"/>
                  </a:lnTo>
                  <a:lnTo>
                    <a:pt x="1188" y="243"/>
                  </a:lnTo>
                  <a:lnTo>
                    <a:pt x="1183" y="234"/>
                  </a:lnTo>
                  <a:lnTo>
                    <a:pt x="1177" y="221"/>
                  </a:lnTo>
                  <a:lnTo>
                    <a:pt x="1164" y="189"/>
                  </a:lnTo>
                  <a:lnTo>
                    <a:pt x="1156" y="159"/>
                  </a:lnTo>
                  <a:lnTo>
                    <a:pt x="1153" y="149"/>
                  </a:lnTo>
                  <a:lnTo>
                    <a:pt x="1153" y="147"/>
                  </a:lnTo>
                  <a:lnTo>
                    <a:pt x="1153" y="146"/>
                  </a:lnTo>
                  <a:lnTo>
                    <a:pt x="1153" y="146"/>
                  </a:lnTo>
                  <a:lnTo>
                    <a:pt x="1159" y="146"/>
                  </a:lnTo>
                  <a:lnTo>
                    <a:pt x="1163" y="147"/>
                  </a:lnTo>
                  <a:lnTo>
                    <a:pt x="1166" y="149"/>
                  </a:lnTo>
                  <a:lnTo>
                    <a:pt x="1166" y="149"/>
                  </a:lnTo>
                  <a:lnTo>
                    <a:pt x="1171" y="159"/>
                  </a:lnTo>
                  <a:lnTo>
                    <a:pt x="1182" y="179"/>
                  </a:lnTo>
                  <a:lnTo>
                    <a:pt x="1210" y="240"/>
                  </a:lnTo>
                  <a:lnTo>
                    <a:pt x="1239" y="301"/>
                  </a:lnTo>
                  <a:lnTo>
                    <a:pt x="1247" y="324"/>
                  </a:lnTo>
                  <a:lnTo>
                    <a:pt x="1249" y="332"/>
                  </a:lnTo>
                  <a:lnTo>
                    <a:pt x="1250" y="336"/>
                  </a:lnTo>
                  <a:lnTo>
                    <a:pt x="1250" y="336"/>
                  </a:lnTo>
                  <a:lnTo>
                    <a:pt x="1248" y="370"/>
                  </a:lnTo>
                  <a:lnTo>
                    <a:pt x="1242" y="431"/>
                  </a:lnTo>
                  <a:lnTo>
                    <a:pt x="1235" y="493"/>
                  </a:lnTo>
                  <a:lnTo>
                    <a:pt x="1231" y="515"/>
                  </a:lnTo>
                  <a:lnTo>
                    <a:pt x="1230" y="524"/>
                  </a:lnTo>
                  <a:lnTo>
                    <a:pt x="1228" y="528"/>
                  </a:lnTo>
                  <a:lnTo>
                    <a:pt x="1228" y="528"/>
                  </a:lnTo>
                  <a:lnTo>
                    <a:pt x="1217" y="546"/>
                  </a:lnTo>
                  <a:lnTo>
                    <a:pt x="1202" y="569"/>
                  </a:lnTo>
                  <a:lnTo>
                    <a:pt x="1188" y="594"/>
                  </a:lnTo>
                  <a:lnTo>
                    <a:pt x="1182" y="606"/>
                  </a:lnTo>
                  <a:lnTo>
                    <a:pt x="1177" y="616"/>
                  </a:lnTo>
                  <a:lnTo>
                    <a:pt x="1177" y="616"/>
                  </a:lnTo>
                  <a:lnTo>
                    <a:pt x="1175" y="625"/>
                  </a:lnTo>
                  <a:lnTo>
                    <a:pt x="1173" y="633"/>
                  </a:lnTo>
                  <a:lnTo>
                    <a:pt x="1171" y="650"/>
                  </a:lnTo>
                  <a:lnTo>
                    <a:pt x="1170" y="657"/>
                  </a:lnTo>
                  <a:lnTo>
                    <a:pt x="1167" y="665"/>
                  </a:lnTo>
                  <a:lnTo>
                    <a:pt x="1164" y="673"/>
                  </a:lnTo>
                  <a:lnTo>
                    <a:pt x="1157" y="682"/>
                  </a:lnTo>
                  <a:lnTo>
                    <a:pt x="1157" y="682"/>
                  </a:lnTo>
                  <a:lnTo>
                    <a:pt x="1144" y="697"/>
                  </a:lnTo>
                  <a:lnTo>
                    <a:pt x="1133" y="709"/>
                  </a:lnTo>
                  <a:lnTo>
                    <a:pt x="1109" y="735"/>
                  </a:lnTo>
                  <a:lnTo>
                    <a:pt x="1109" y="735"/>
                  </a:lnTo>
                  <a:lnTo>
                    <a:pt x="1079" y="767"/>
                  </a:lnTo>
                  <a:lnTo>
                    <a:pt x="1065" y="780"/>
                  </a:lnTo>
                  <a:lnTo>
                    <a:pt x="1057" y="787"/>
                  </a:lnTo>
                  <a:lnTo>
                    <a:pt x="1057" y="787"/>
                  </a:lnTo>
                  <a:lnTo>
                    <a:pt x="1049" y="791"/>
                  </a:lnTo>
                  <a:lnTo>
                    <a:pt x="1036" y="795"/>
                  </a:lnTo>
                  <a:lnTo>
                    <a:pt x="1017" y="798"/>
                  </a:lnTo>
                  <a:lnTo>
                    <a:pt x="1017" y="798"/>
                  </a:lnTo>
                  <a:lnTo>
                    <a:pt x="1005" y="799"/>
                  </a:lnTo>
                  <a:lnTo>
                    <a:pt x="996" y="798"/>
                  </a:lnTo>
                  <a:lnTo>
                    <a:pt x="996" y="798"/>
                  </a:lnTo>
                  <a:lnTo>
                    <a:pt x="1006" y="804"/>
                  </a:lnTo>
                  <a:lnTo>
                    <a:pt x="1015" y="808"/>
                  </a:lnTo>
                  <a:lnTo>
                    <a:pt x="1020" y="810"/>
                  </a:lnTo>
                  <a:lnTo>
                    <a:pt x="1020" y="810"/>
                  </a:lnTo>
                  <a:lnTo>
                    <a:pt x="1026" y="810"/>
                  </a:lnTo>
                  <a:lnTo>
                    <a:pt x="1036" y="811"/>
                  </a:lnTo>
                  <a:lnTo>
                    <a:pt x="1048" y="810"/>
                  </a:lnTo>
                  <a:lnTo>
                    <a:pt x="1054" y="809"/>
                  </a:lnTo>
                  <a:lnTo>
                    <a:pt x="1061" y="806"/>
                  </a:lnTo>
                  <a:lnTo>
                    <a:pt x="1061" y="806"/>
                  </a:lnTo>
                  <a:lnTo>
                    <a:pt x="1069" y="800"/>
                  </a:lnTo>
                  <a:lnTo>
                    <a:pt x="1080" y="790"/>
                  </a:lnTo>
                  <a:lnTo>
                    <a:pt x="1092" y="777"/>
                  </a:lnTo>
                  <a:lnTo>
                    <a:pt x="1105" y="761"/>
                  </a:lnTo>
                  <a:lnTo>
                    <a:pt x="1127" y="734"/>
                  </a:lnTo>
                  <a:lnTo>
                    <a:pt x="1137" y="720"/>
                  </a:lnTo>
                  <a:lnTo>
                    <a:pt x="1137" y="720"/>
                  </a:lnTo>
                  <a:lnTo>
                    <a:pt x="1172" y="677"/>
                  </a:lnTo>
                  <a:lnTo>
                    <a:pt x="1207" y="637"/>
                  </a:lnTo>
                  <a:lnTo>
                    <a:pt x="1227" y="610"/>
                  </a:lnTo>
                  <a:lnTo>
                    <a:pt x="1227" y="610"/>
                  </a:lnTo>
                  <a:lnTo>
                    <a:pt x="1246" y="589"/>
                  </a:lnTo>
                  <a:lnTo>
                    <a:pt x="1259" y="572"/>
                  </a:lnTo>
                  <a:lnTo>
                    <a:pt x="1262" y="565"/>
                  </a:lnTo>
                  <a:lnTo>
                    <a:pt x="1265" y="562"/>
                  </a:lnTo>
                  <a:lnTo>
                    <a:pt x="1265" y="562"/>
                  </a:lnTo>
                  <a:lnTo>
                    <a:pt x="1265" y="550"/>
                  </a:lnTo>
                  <a:lnTo>
                    <a:pt x="1265" y="538"/>
                  </a:lnTo>
                  <a:lnTo>
                    <a:pt x="1268" y="518"/>
                  </a:lnTo>
                  <a:lnTo>
                    <a:pt x="1268" y="518"/>
                  </a:lnTo>
                  <a:lnTo>
                    <a:pt x="1271" y="508"/>
                  </a:lnTo>
                  <a:lnTo>
                    <a:pt x="1272" y="506"/>
                  </a:lnTo>
                  <a:lnTo>
                    <a:pt x="1269" y="511"/>
                  </a:lnTo>
                  <a:lnTo>
                    <a:pt x="1269" y="511"/>
                  </a:lnTo>
                  <a:lnTo>
                    <a:pt x="1268" y="513"/>
                  </a:lnTo>
                  <a:lnTo>
                    <a:pt x="1269" y="509"/>
                  </a:lnTo>
                  <a:lnTo>
                    <a:pt x="1274" y="494"/>
                  </a:lnTo>
                  <a:lnTo>
                    <a:pt x="1279" y="475"/>
                  </a:lnTo>
                  <a:lnTo>
                    <a:pt x="1280" y="470"/>
                  </a:lnTo>
                  <a:lnTo>
                    <a:pt x="1280" y="468"/>
                  </a:lnTo>
                  <a:lnTo>
                    <a:pt x="1279" y="468"/>
                  </a:lnTo>
                  <a:lnTo>
                    <a:pt x="1279" y="468"/>
                  </a:lnTo>
                  <a:lnTo>
                    <a:pt x="1277" y="474"/>
                  </a:lnTo>
                  <a:lnTo>
                    <a:pt x="1271" y="487"/>
                  </a:lnTo>
                  <a:lnTo>
                    <a:pt x="1258" y="526"/>
                  </a:lnTo>
                  <a:lnTo>
                    <a:pt x="1246" y="566"/>
                  </a:lnTo>
                  <a:lnTo>
                    <a:pt x="1237" y="589"/>
                  </a:lnTo>
                  <a:lnTo>
                    <a:pt x="1237" y="589"/>
                  </a:lnTo>
                  <a:lnTo>
                    <a:pt x="1230" y="599"/>
                  </a:lnTo>
                  <a:lnTo>
                    <a:pt x="1220" y="609"/>
                  </a:lnTo>
                  <a:lnTo>
                    <a:pt x="1215" y="614"/>
                  </a:lnTo>
                  <a:lnTo>
                    <a:pt x="1210" y="615"/>
                  </a:lnTo>
                  <a:lnTo>
                    <a:pt x="1209" y="614"/>
                  </a:lnTo>
                  <a:lnTo>
                    <a:pt x="1208" y="613"/>
                  </a:lnTo>
                  <a:lnTo>
                    <a:pt x="1208" y="607"/>
                  </a:lnTo>
                  <a:lnTo>
                    <a:pt x="1208" y="607"/>
                  </a:lnTo>
                  <a:lnTo>
                    <a:pt x="1210" y="597"/>
                  </a:lnTo>
                  <a:lnTo>
                    <a:pt x="1212" y="588"/>
                  </a:lnTo>
                  <a:lnTo>
                    <a:pt x="1221" y="566"/>
                  </a:lnTo>
                  <a:lnTo>
                    <a:pt x="1228" y="546"/>
                  </a:lnTo>
                  <a:lnTo>
                    <a:pt x="1235" y="532"/>
                  </a:lnTo>
                  <a:lnTo>
                    <a:pt x="1235" y="532"/>
                  </a:lnTo>
                  <a:lnTo>
                    <a:pt x="1239" y="524"/>
                  </a:lnTo>
                  <a:lnTo>
                    <a:pt x="1243" y="511"/>
                  </a:lnTo>
                  <a:lnTo>
                    <a:pt x="1250" y="480"/>
                  </a:lnTo>
                  <a:lnTo>
                    <a:pt x="1258" y="450"/>
                  </a:lnTo>
                  <a:lnTo>
                    <a:pt x="1261" y="433"/>
                  </a:lnTo>
                  <a:lnTo>
                    <a:pt x="1261" y="433"/>
                  </a:lnTo>
                  <a:lnTo>
                    <a:pt x="1262" y="425"/>
                  </a:lnTo>
                  <a:lnTo>
                    <a:pt x="1266" y="413"/>
                  </a:lnTo>
                  <a:lnTo>
                    <a:pt x="1269" y="398"/>
                  </a:lnTo>
                  <a:lnTo>
                    <a:pt x="1271" y="388"/>
                  </a:lnTo>
                  <a:lnTo>
                    <a:pt x="1271" y="379"/>
                  </a:lnTo>
                  <a:lnTo>
                    <a:pt x="1271" y="379"/>
                  </a:lnTo>
                  <a:lnTo>
                    <a:pt x="1269" y="367"/>
                  </a:lnTo>
                  <a:lnTo>
                    <a:pt x="1267" y="355"/>
                  </a:lnTo>
                  <a:lnTo>
                    <a:pt x="1262" y="329"/>
                  </a:lnTo>
                  <a:lnTo>
                    <a:pt x="1256" y="305"/>
                  </a:lnTo>
                  <a:lnTo>
                    <a:pt x="1250" y="285"/>
                  </a:lnTo>
                  <a:lnTo>
                    <a:pt x="1250" y="285"/>
                  </a:lnTo>
                  <a:lnTo>
                    <a:pt x="1240" y="261"/>
                  </a:lnTo>
                  <a:lnTo>
                    <a:pt x="1226" y="229"/>
                  </a:lnTo>
                  <a:lnTo>
                    <a:pt x="1203" y="183"/>
                  </a:lnTo>
                  <a:lnTo>
                    <a:pt x="1203" y="183"/>
                  </a:lnTo>
                  <a:lnTo>
                    <a:pt x="1196" y="171"/>
                  </a:lnTo>
                  <a:lnTo>
                    <a:pt x="1182" y="152"/>
                  </a:lnTo>
                  <a:lnTo>
                    <a:pt x="1169" y="133"/>
                  </a:lnTo>
                  <a:lnTo>
                    <a:pt x="1159" y="121"/>
                  </a:lnTo>
                  <a:lnTo>
                    <a:pt x="1159" y="121"/>
                  </a:lnTo>
                  <a:lnTo>
                    <a:pt x="1119" y="77"/>
                  </a:lnTo>
                  <a:lnTo>
                    <a:pt x="1119" y="77"/>
                  </a:lnTo>
                  <a:lnTo>
                    <a:pt x="1103" y="59"/>
                  </a:lnTo>
                  <a:lnTo>
                    <a:pt x="1099" y="53"/>
                  </a:lnTo>
                  <a:lnTo>
                    <a:pt x="1062" y="39"/>
                  </a:lnTo>
                  <a:lnTo>
                    <a:pt x="1039" y="33"/>
                  </a:lnTo>
                  <a:close/>
                  <a:moveTo>
                    <a:pt x="922" y="44"/>
                  </a:moveTo>
                  <a:lnTo>
                    <a:pt x="922" y="44"/>
                  </a:lnTo>
                  <a:lnTo>
                    <a:pt x="914" y="52"/>
                  </a:lnTo>
                  <a:lnTo>
                    <a:pt x="909" y="59"/>
                  </a:lnTo>
                  <a:lnTo>
                    <a:pt x="907" y="64"/>
                  </a:lnTo>
                  <a:lnTo>
                    <a:pt x="905" y="67"/>
                  </a:lnTo>
                  <a:lnTo>
                    <a:pt x="905" y="67"/>
                  </a:lnTo>
                  <a:lnTo>
                    <a:pt x="907" y="71"/>
                  </a:lnTo>
                  <a:lnTo>
                    <a:pt x="908" y="75"/>
                  </a:lnTo>
                  <a:lnTo>
                    <a:pt x="911" y="83"/>
                  </a:lnTo>
                  <a:lnTo>
                    <a:pt x="916" y="90"/>
                  </a:lnTo>
                  <a:lnTo>
                    <a:pt x="922" y="101"/>
                  </a:lnTo>
                  <a:lnTo>
                    <a:pt x="922" y="101"/>
                  </a:lnTo>
                  <a:lnTo>
                    <a:pt x="926" y="105"/>
                  </a:lnTo>
                  <a:lnTo>
                    <a:pt x="928" y="109"/>
                  </a:lnTo>
                  <a:lnTo>
                    <a:pt x="930" y="110"/>
                  </a:lnTo>
                  <a:lnTo>
                    <a:pt x="933" y="111"/>
                  </a:lnTo>
                  <a:lnTo>
                    <a:pt x="937" y="113"/>
                  </a:lnTo>
                  <a:lnTo>
                    <a:pt x="940" y="114"/>
                  </a:lnTo>
                  <a:lnTo>
                    <a:pt x="942" y="115"/>
                  </a:lnTo>
                  <a:lnTo>
                    <a:pt x="942" y="115"/>
                  </a:lnTo>
                  <a:lnTo>
                    <a:pt x="956" y="130"/>
                  </a:lnTo>
                  <a:lnTo>
                    <a:pt x="975" y="152"/>
                  </a:lnTo>
                  <a:lnTo>
                    <a:pt x="975" y="152"/>
                  </a:lnTo>
                  <a:lnTo>
                    <a:pt x="984" y="164"/>
                  </a:lnTo>
                  <a:lnTo>
                    <a:pt x="994" y="178"/>
                  </a:lnTo>
                  <a:lnTo>
                    <a:pt x="1020" y="216"/>
                  </a:lnTo>
                  <a:lnTo>
                    <a:pt x="1020" y="216"/>
                  </a:lnTo>
                  <a:lnTo>
                    <a:pt x="1032" y="234"/>
                  </a:lnTo>
                  <a:lnTo>
                    <a:pt x="1042" y="249"/>
                  </a:lnTo>
                  <a:lnTo>
                    <a:pt x="1050" y="265"/>
                  </a:lnTo>
                  <a:lnTo>
                    <a:pt x="1057" y="284"/>
                  </a:lnTo>
                  <a:lnTo>
                    <a:pt x="1057" y="284"/>
                  </a:lnTo>
                  <a:lnTo>
                    <a:pt x="1061" y="297"/>
                  </a:lnTo>
                  <a:lnTo>
                    <a:pt x="1064" y="315"/>
                  </a:lnTo>
                  <a:lnTo>
                    <a:pt x="1071" y="359"/>
                  </a:lnTo>
                  <a:lnTo>
                    <a:pt x="1081" y="426"/>
                  </a:lnTo>
                  <a:lnTo>
                    <a:pt x="1081" y="426"/>
                  </a:lnTo>
                  <a:lnTo>
                    <a:pt x="1080" y="436"/>
                  </a:lnTo>
                  <a:lnTo>
                    <a:pt x="1077" y="452"/>
                  </a:lnTo>
                  <a:lnTo>
                    <a:pt x="1067" y="496"/>
                  </a:lnTo>
                  <a:lnTo>
                    <a:pt x="1055" y="541"/>
                  </a:lnTo>
                  <a:lnTo>
                    <a:pt x="1044" y="576"/>
                  </a:lnTo>
                  <a:lnTo>
                    <a:pt x="1044" y="576"/>
                  </a:lnTo>
                  <a:lnTo>
                    <a:pt x="1042" y="585"/>
                  </a:lnTo>
                  <a:lnTo>
                    <a:pt x="1042" y="591"/>
                  </a:lnTo>
                  <a:lnTo>
                    <a:pt x="1043" y="595"/>
                  </a:lnTo>
                  <a:lnTo>
                    <a:pt x="1047" y="596"/>
                  </a:lnTo>
                  <a:lnTo>
                    <a:pt x="1052" y="596"/>
                  </a:lnTo>
                  <a:lnTo>
                    <a:pt x="1058" y="595"/>
                  </a:lnTo>
                  <a:lnTo>
                    <a:pt x="1065" y="594"/>
                  </a:lnTo>
                  <a:lnTo>
                    <a:pt x="1074" y="594"/>
                  </a:lnTo>
                  <a:lnTo>
                    <a:pt x="1074" y="594"/>
                  </a:lnTo>
                  <a:lnTo>
                    <a:pt x="1081" y="594"/>
                  </a:lnTo>
                  <a:lnTo>
                    <a:pt x="1088" y="591"/>
                  </a:lnTo>
                  <a:lnTo>
                    <a:pt x="1094" y="588"/>
                  </a:lnTo>
                  <a:lnTo>
                    <a:pt x="1100" y="583"/>
                  </a:lnTo>
                  <a:lnTo>
                    <a:pt x="1111" y="571"/>
                  </a:lnTo>
                  <a:lnTo>
                    <a:pt x="1125" y="557"/>
                  </a:lnTo>
                  <a:lnTo>
                    <a:pt x="1125" y="557"/>
                  </a:lnTo>
                  <a:lnTo>
                    <a:pt x="1131" y="550"/>
                  </a:lnTo>
                  <a:lnTo>
                    <a:pt x="1135" y="543"/>
                  </a:lnTo>
                  <a:lnTo>
                    <a:pt x="1138" y="536"/>
                  </a:lnTo>
                  <a:lnTo>
                    <a:pt x="1139" y="527"/>
                  </a:lnTo>
                  <a:lnTo>
                    <a:pt x="1139" y="511"/>
                  </a:lnTo>
                  <a:lnTo>
                    <a:pt x="1140" y="501"/>
                  </a:lnTo>
                  <a:lnTo>
                    <a:pt x="1141" y="492"/>
                  </a:lnTo>
                  <a:lnTo>
                    <a:pt x="1141" y="492"/>
                  </a:lnTo>
                  <a:lnTo>
                    <a:pt x="1143" y="471"/>
                  </a:lnTo>
                  <a:lnTo>
                    <a:pt x="1143" y="450"/>
                  </a:lnTo>
                  <a:lnTo>
                    <a:pt x="1141" y="397"/>
                  </a:lnTo>
                  <a:lnTo>
                    <a:pt x="1141" y="397"/>
                  </a:lnTo>
                  <a:lnTo>
                    <a:pt x="1139" y="367"/>
                  </a:lnTo>
                  <a:lnTo>
                    <a:pt x="1134" y="336"/>
                  </a:lnTo>
                  <a:lnTo>
                    <a:pt x="1127" y="296"/>
                  </a:lnTo>
                  <a:lnTo>
                    <a:pt x="1115" y="240"/>
                  </a:lnTo>
                  <a:lnTo>
                    <a:pt x="1115" y="240"/>
                  </a:lnTo>
                  <a:lnTo>
                    <a:pt x="1109" y="212"/>
                  </a:lnTo>
                  <a:lnTo>
                    <a:pt x="1105" y="196"/>
                  </a:lnTo>
                  <a:lnTo>
                    <a:pt x="1102" y="187"/>
                  </a:lnTo>
                  <a:lnTo>
                    <a:pt x="1099" y="184"/>
                  </a:lnTo>
                  <a:lnTo>
                    <a:pt x="1096" y="183"/>
                  </a:lnTo>
                  <a:lnTo>
                    <a:pt x="1094" y="183"/>
                  </a:lnTo>
                  <a:lnTo>
                    <a:pt x="1090" y="180"/>
                  </a:lnTo>
                  <a:lnTo>
                    <a:pt x="1086" y="173"/>
                  </a:lnTo>
                  <a:lnTo>
                    <a:pt x="1086" y="173"/>
                  </a:lnTo>
                  <a:lnTo>
                    <a:pt x="1081" y="165"/>
                  </a:lnTo>
                  <a:lnTo>
                    <a:pt x="1074" y="157"/>
                  </a:lnTo>
                  <a:lnTo>
                    <a:pt x="1065" y="149"/>
                  </a:lnTo>
                  <a:lnTo>
                    <a:pt x="1057" y="142"/>
                  </a:lnTo>
                  <a:lnTo>
                    <a:pt x="1041" y="128"/>
                  </a:lnTo>
                  <a:lnTo>
                    <a:pt x="1033" y="122"/>
                  </a:lnTo>
                  <a:lnTo>
                    <a:pt x="1026" y="115"/>
                  </a:lnTo>
                  <a:lnTo>
                    <a:pt x="1026" y="115"/>
                  </a:lnTo>
                  <a:lnTo>
                    <a:pt x="1019" y="110"/>
                  </a:lnTo>
                  <a:lnTo>
                    <a:pt x="1013" y="105"/>
                  </a:lnTo>
                  <a:lnTo>
                    <a:pt x="1007" y="103"/>
                  </a:lnTo>
                  <a:lnTo>
                    <a:pt x="1000" y="101"/>
                  </a:lnTo>
                  <a:lnTo>
                    <a:pt x="986" y="96"/>
                  </a:lnTo>
                  <a:lnTo>
                    <a:pt x="978" y="91"/>
                  </a:lnTo>
                  <a:lnTo>
                    <a:pt x="969" y="86"/>
                  </a:lnTo>
                  <a:lnTo>
                    <a:pt x="969" y="86"/>
                  </a:lnTo>
                  <a:lnTo>
                    <a:pt x="961" y="78"/>
                  </a:lnTo>
                  <a:lnTo>
                    <a:pt x="955" y="72"/>
                  </a:lnTo>
                  <a:lnTo>
                    <a:pt x="952" y="65"/>
                  </a:lnTo>
                  <a:lnTo>
                    <a:pt x="949" y="58"/>
                  </a:lnTo>
                  <a:lnTo>
                    <a:pt x="949" y="58"/>
                  </a:lnTo>
                  <a:lnTo>
                    <a:pt x="941" y="61"/>
                  </a:lnTo>
                  <a:lnTo>
                    <a:pt x="935" y="64"/>
                  </a:lnTo>
                  <a:lnTo>
                    <a:pt x="930" y="65"/>
                  </a:lnTo>
                  <a:lnTo>
                    <a:pt x="929" y="65"/>
                  </a:lnTo>
                  <a:lnTo>
                    <a:pt x="928" y="64"/>
                  </a:lnTo>
                  <a:lnTo>
                    <a:pt x="928" y="64"/>
                  </a:lnTo>
                  <a:lnTo>
                    <a:pt x="927" y="59"/>
                  </a:lnTo>
                  <a:lnTo>
                    <a:pt x="926" y="50"/>
                  </a:lnTo>
                  <a:lnTo>
                    <a:pt x="926" y="28"/>
                  </a:lnTo>
                  <a:lnTo>
                    <a:pt x="924" y="19"/>
                  </a:lnTo>
                  <a:lnTo>
                    <a:pt x="924" y="12"/>
                  </a:lnTo>
                  <a:lnTo>
                    <a:pt x="923" y="9"/>
                  </a:lnTo>
                  <a:lnTo>
                    <a:pt x="923" y="9"/>
                  </a:lnTo>
                  <a:lnTo>
                    <a:pt x="922" y="10"/>
                  </a:lnTo>
                  <a:lnTo>
                    <a:pt x="921" y="13"/>
                  </a:lnTo>
                  <a:lnTo>
                    <a:pt x="921" y="13"/>
                  </a:lnTo>
                  <a:lnTo>
                    <a:pt x="922" y="44"/>
                  </a:lnTo>
                  <a:close/>
                  <a:moveTo>
                    <a:pt x="826" y="51"/>
                  </a:moveTo>
                  <a:lnTo>
                    <a:pt x="826" y="51"/>
                  </a:lnTo>
                  <a:lnTo>
                    <a:pt x="833" y="110"/>
                  </a:lnTo>
                  <a:lnTo>
                    <a:pt x="839" y="148"/>
                  </a:lnTo>
                  <a:lnTo>
                    <a:pt x="839" y="148"/>
                  </a:lnTo>
                  <a:lnTo>
                    <a:pt x="840" y="154"/>
                  </a:lnTo>
                  <a:lnTo>
                    <a:pt x="841" y="158"/>
                  </a:lnTo>
                  <a:lnTo>
                    <a:pt x="844" y="160"/>
                  </a:lnTo>
                  <a:lnTo>
                    <a:pt x="845" y="161"/>
                  </a:lnTo>
                  <a:lnTo>
                    <a:pt x="852" y="164"/>
                  </a:lnTo>
                  <a:lnTo>
                    <a:pt x="857" y="167"/>
                  </a:lnTo>
                  <a:lnTo>
                    <a:pt x="862" y="173"/>
                  </a:lnTo>
                  <a:lnTo>
                    <a:pt x="862" y="173"/>
                  </a:lnTo>
                  <a:lnTo>
                    <a:pt x="868" y="180"/>
                  </a:lnTo>
                  <a:lnTo>
                    <a:pt x="871" y="186"/>
                  </a:lnTo>
                  <a:lnTo>
                    <a:pt x="872" y="191"/>
                  </a:lnTo>
                  <a:lnTo>
                    <a:pt x="873" y="195"/>
                  </a:lnTo>
                  <a:lnTo>
                    <a:pt x="872" y="202"/>
                  </a:lnTo>
                  <a:lnTo>
                    <a:pt x="871" y="210"/>
                  </a:lnTo>
                  <a:lnTo>
                    <a:pt x="871" y="210"/>
                  </a:lnTo>
                  <a:lnTo>
                    <a:pt x="872" y="216"/>
                  </a:lnTo>
                  <a:lnTo>
                    <a:pt x="873" y="223"/>
                  </a:lnTo>
                  <a:lnTo>
                    <a:pt x="881" y="242"/>
                  </a:lnTo>
                  <a:lnTo>
                    <a:pt x="890" y="267"/>
                  </a:lnTo>
                  <a:lnTo>
                    <a:pt x="904" y="298"/>
                  </a:lnTo>
                  <a:lnTo>
                    <a:pt x="904" y="298"/>
                  </a:lnTo>
                  <a:lnTo>
                    <a:pt x="910" y="313"/>
                  </a:lnTo>
                  <a:lnTo>
                    <a:pt x="916" y="328"/>
                  </a:lnTo>
                  <a:lnTo>
                    <a:pt x="920" y="341"/>
                  </a:lnTo>
                  <a:lnTo>
                    <a:pt x="922" y="354"/>
                  </a:lnTo>
                  <a:lnTo>
                    <a:pt x="926" y="378"/>
                  </a:lnTo>
                  <a:lnTo>
                    <a:pt x="929" y="404"/>
                  </a:lnTo>
                  <a:lnTo>
                    <a:pt x="929" y="404"/>
                  </a:lnTo>
                  <a:lnTo>
                    <a:pt x="932" y="417"/>
                  </a:lnTo>
                  <a:lnTo>
                    <a:pt x="933" y="425"/>
                  </a:lnTo>
                  <a:lnTo>
                    <a:pt x="932" y="432"/>
                  </a:lnTo>
                  <a:lnTo>
                    <a:pt x="930" y="437"/>
                  </a:lnTo>
                  <a:lnTo>
                    <a:pt x="929" y="442"/>
                  </a:lnTo>
                  <a:lnTo>
                    <a:pt x="927" y="444"/>
                  </a:lnTo>
                  <a:lnTo>
                    <a:pt x="922" y="451"/>
                  </a:lnTo>
                  <a:lnTo>
                    <a:pt x="922" y="451"/>
                  </a:lnTo>
                  <a:lnTo>
                    <a:pt x="921" y="454"/>
                  </a:lnTo>
                  <a:lnTo>
                    <a:pt x="920" y="454"/>
                  </a:lnTo>
                  <a:lnTo>
                    <a:pt x="918" y="451"/>
                  </a:lnTo>
                  <a:lnTo>
                    <a:pt x="917" y="446"/>
                  </a:lnTo>
                  <a:lnTo>
                    <a:pt x="916" y="438"/>
                  </a:lnTo>
                  <a:lnTo>
                    <a:pt x="913" y="421"/>
                  </a:lnTo>
                  <a:lnTo>
                    <a:pt x="911" y="413"/>
                  </a:lnTo>
                  <a:lnTo>
                    <a:pt x="909" y="407"/>
                  </a:lnTo>
                  <a:lnTo>
                    <a:pt x="909" y="407"/>
                  </a:lnTo>
                  <a:lnTo>
                    <a:pt x="900" y="383"/>
                  </a:lnTo>
                  <a:lnTo>
                    <a:pt x="892" y="367"/>
                  </a:lnTo>
                  <a:lnTo>
                    <a:pt x="884" y="349"/>
                  </a:lnTo>
                  <a:lnTo>
                    <a:pt x="884" y="349"/>
                  </a:lnTo>
                  <a:lnTo>
                    <a:pt x="876" y="332"/>
                  </a:lnTo>
                  <a:lnTo>
                    <a:pt x="869" y="317"/>
                  </a:lnTo>
                  <a:lnTo>
                    <a:pt x="864" y="299"/>
                  </a:lnTo>
                  <a:lnTo>
                    <a:pt x="860" y="278"/>
                  </a:lnTo>
                  <a:lnTo>
                    <a:pt x="860" y="278"/>
                  </a:lnTo>
                  <a:lnTo>
                    <a:pt x="858" y="266"/>
                  </a:lnTo>
                  <a:lnTo>
                    <a:pt x="853" y="254"/>
                  </a:lnTo>
                  <a:lnTo>
                    <a:pt x="849" y="243"/>
                  </a:lnTo>
                  <a:lnTo>
                    <a:pt x="843" y="231"/>
                  </a:lnTo>
                  <a:lnTo>
                    <a:pt x="827" y="208"/>
                  </a:lnTo>
                  <a:lnTo>
                    <a:pt x="809" y="181"/>
                  </a:lnTo>
                  <a:lnTo>
                    <a:pt x="809" y="181"/>
                  </a:lnTo>
                  <a:lnTo>
                    <a:pt x="794" y="159"/>
                  </a:lnTo>
                  <a:lnTo>
                    <a:pt x="783" y="148"/>
                  </a:lnTo>
                  <a:lnTo>
                    <a:pt x="777" y="143"/>
                  </a:lnTo>
                  <a:lnTo>
                    <a:pt x="773" y="141"/>
                  </a:lnTo>
                  <a:lnTo>
                    <a:pt x="773" y="141"/>
                  </a:lnTo>
                  <a:lnTo>
                    <a:pt x="771" y="138"/>
                  </a:lnTo>
                  <a:lnTo>
                    <a:pt x="769" y="132"/>
                  </a:lnTo>
                  <a:lnTo>
                    <a:pt x="766" y="115"/>
                  </a:lnTo>
                  <a:lnTo>
                    <a:pt x="758" y="75"/>
                  </a:lnTo>
                  <a:lnTo>
                    <a:pt x="758" y="75"/>
                  </a:lnTo>
                  <a:lnTo>
                    <a:pt x="755" y="83"/>
                  </a:lnTo>
                  <a:lnTo>
                    <a:pt x="755" y="83"/>
                  </a:lnTo>
                  <a:lnTo>
                    <a:pt x="753" y="75"/>
                  </a:lnTo>
                  <a:lnTo>
                    <a:pt x="745" y="58"/>
                  </a:lnTo>
                  <a:lnTo>
                    <a:pt x="742" y="50"/>
                  </a:lnTo>
                  <a:lnTo>
                    <a:pt x="738" y="42"/>
                  </a:lnTo>
                  <a:lnTo>
                    <a:pt x="735" y="38"/>
                  </a:lnTo>
                  <a:lnTo>
                    <a:pt x="732" y="38"/>
                  </a:lnTo>
                  <a:lnTo>
                    <a:pt x="731" y="39"/>
                  </a:lnTo>
                  <a:lnTo>
                    <a:pt x="731" y="39"/>
                  </a:lnTo>
                  <a:lnTo>
                    <a:pt x="715" y="58"/>
                  </a:lnTo>
                  <a:lnTo>
                    <a:pt x="704" y="71"/>
                  </a:lnTo>
                  <a:lnTo>
                    <a:pt x="704" y="71"/>
                  </a:lnTo>
                  <a:lnTo>
                    <a:pt x="698" y="63"/>
                  </a:lnTo>
                  <a:lnTo>
                    <a:pt x="698" y="63"/>
                  </a:lnTo>
                  <a:lnTo>
                    <a:pt x="709" y="123"/>
                  </a:lnTo>
                  <a:lnTo>
                    <a:pt x="715" y="147"/>
                  </a:lnTo>
                  <a:lnTo>
                    <a:pt x="718" y="161"/>
                  </a:lnTo>
                  <a:lnTo>
                    <a:pt x="718" y="161"/>
                  </a:lnTo>
                  <a:lnTo>
                    <a:pt x="738" y="202"/>
                  </a:lnTo>
                  <a:lnTo>
                    <a:pt x="764" y="254"/>
                  </a:lnTo>
                  <a:lnTo>
                    <a:pt x="764" y="254"/>
                  </a:lnTo>
                  <a:lnTo>
                    <a:pt x="771" y="266"/>
                  </a:lnTo>
                  <a:lnTo>
                    <a:pt x="780" y="278"/>
                  </a:lnTo>
                  <a:lnTo>
                    <a:pt x="789" y="288"/>
                  </a:lnTo>
                  <a:lnTo>
                    <a:pt x="800" y="299"/>
                  </a:lnTo>
                  <a:lnTo>
                    <a:pt x="820" y="318"/>
                  </a:lnTo>
                  <a:lnTo>
                    <a:pt x="830" y="329"/>
                  </a:lnTo>
                  <a:lnTo>
                    <a:pt x="837" y="338"/>
                  </a:lnTo>
                  <a:lnTo>
                    <a:pt x="837" y="338"/>
                  </a:lnTo>
                  <a:lnTo>
                    <a:pt x="844" y="350"/>
                  </a:lnTo>
                  <a:lnTo>
                    <a:pt x="851" y="366"/>
                  </a:lnTo>
                  <a:lnTo>
                    <a:pt x="858" y="383"/>
                  </a:lnTo>
                  <a:lnTo>
                    <a:pt x="864" y="402"/>
                  </a:lnTo>
                  <a:lnTo>
                    <a:pt x="869" y="421"/>
                  </a:lnTo>
                  <a:lnTo>
                    <a:pt x="872" y="438"/>
                  </a:lnTo>
                  <a:lnTo>
                    <a:pt x="875" y="451"/>
                  </a:lnTo>
                  <a:lnTo>
                    <a:pt x="875" y="461"/>
                  </a:lnTo>
                  <a:lnTo>
                    <a:pt x="875" y="461"/>
                  </a:lnTo>
                  <a:lnTo>
                    <a:pt x="870" y="476"/>
                  </a:lnTo>
                  <a:lnTo>
                    <a:pt x="863" y="495"/>
                  </a:lnTo>
                  <a:lnTo>
                    <a:pt x="853" y="515"/>
                  </a:lnTo>
                  <a:lnTo>
                    <a:pt x="843" y="536"/>
                  </a:lnTo>
                  <a:lnTo>
                    <a:pt x="843" y="536"/>
                  </a:lnTo>
                  <a:lnTo>
                    <a:pt x="838" y="545"/>
                  </a:lnTo>
                  <a:lnTo>
                    <a:pt x="834" y="556"/>
                  </a:lnTo>
                  <a:lnTo>
                    <a:pt x="832" y="565"/>
                  </a:lnTo>
                  <a:lnTo>
                    <a:pt x="830" y="576"/>
                  </a:lnTo>
                  <a:lnTo>
                    <a:pt x="830" y="587"/>
                  </a:lnTo>
                  <a:lnTo>
                    <a:pt x="830" y="597"/>
                  </a:lnTo>
                  <a:lnTo>
                    <a:pt x="831" y="618"/>
                  </a:lnTo>
                  <a:lnTo>
                    <a:pt x="831" y="618"/>
                  </a:lnTo>
                  <a:lnTo>
                    <a:pt x="833" y="632"/>
                  </a:lnTo>
                  <a:lnTo>
                    <a:pt x="833" y="637"/>
                  </a:lnTo>
                  <a:lnTo>
                    <a:pt x="833" y="640"/>
                  </a:lnTo>
                  <a:lnTo>
                    <a:pt x="832" y="642"/>
                  </a:lnTo>
                  <a:lnTo>
                    <a:pt x="830" y="646"/>
                  </a:lnTo>
                  <a:lnTo>
                    <a:pt x="820" y="656"/>
                  </a:lnTo>
                  <a:lnTo>
                    <a:pt x="820" y="656"/>
                  </a:lnTo>
                  <a:lnTo>
                    <a:pt x="817" y="661"/>
                  </a:lnTo>
                  <a:lnTo>
                    <a:pt x="815" y="664"/>
                  </a:lnTo>
                  <a:lnTo>
                    <a:pt x="815" y="665"/>
                  </a:lnTo>
                  <a:lnTo>
                    <a:pt x="818" y="665"/>
                  </a:lnTo>
                  <a:lnTo>
                    <a:pt x="825" y="663"/>
                  </a:lnTo>
                  <a:lnTo>
                    <a:pt x="830" y="661"/>
                  </a:lnTo>
                  <a:lnTo>
                    <a:pt x="830" y="661"/>
                  </a:lnTo>
                  <a:lnTo>
                    <a:pt x="841" y="661"/>
                  </a:lnTo>
                  <a:lnTo>
                    <a:pt x="852" y="659"/>
                  </a:lnTo>
                  <a:lnTo>
                    <a:pt x="864" y="656"/>
                  </a:lnTo>
                  <a:lnTo>
                    <a:pt x="864" y="656"/>
                  </a:lnTo>
                  <a:lnTo>
                    <a:pt x="869" y="654"/>
                  </a:lnTo>
                  <a:lnTo>
                    <a:pt x="872" y="652"/>
                  </a:lnTo>
                  <a:lnTo>
                    <a:pt x="875" y="648"/>
                  </a:lnTo>
                  <a:lnTo>
                    <a:pt x="876" y="646"/>
                  </a:lnTo>
                  <a:lnTo>
                    <a:pt x="876" y="639"/>
                  </a:lnTo>
                  <a:lnTo>
                    <a:pt x="875" y="631"/>
                  </a:lnTo>
                  <a:lnTo>
                    <a:pt x="875" y="631"/>
                  </a:lnTo>
                  <a:lnTo>
                    <a:pt x="876" y="625"/>
                  </a:lnTo>
                  <a:lnTo>
                    <a:pt x="877" y="619"/>
                  </a:lnTo>
                  <a:lnTo>
                    <a:pt x="882" y="604"/>
                  </a:lnTo>
                  <a:lnTo>
                    <a:pt x="886" y="589"/>
                  </a:lnTo>
                  <a:lnTo>
                    <a:pt x="889" y="582"/>
                  </a:lnTo>
                  <a:lnTo>
                    <a:pt x="890" y="574"/>
                  </a:lnTo>
                  <a:lnTo>
                    <a:pt x="890" y="574"/>
                  </a:lnTo>
                  <a:lnTo>
                    <a:pt x="890" y="562"/>
                  </a:lnTo>
                  <a:lnTo>
                    <a:pt x="892" y="553"/>
                  </a:lnTo>
                  <a:lnTo>
                    <a:pt x="901" y="536"/>
                  </a:lnTo>
                  <a:lnTo>
                    <a:pt x="901" y="536"/>
                  </a:lnTo>
                  <a:lnTo>
                    <a:pt x="905" y="525"/>
                  </a:lnTo>
                  <a:lnTo>
                    <a:pt x="911" y="515"/>
                  </a:lnTo>
                  <a:lnTo>
                    <a:pt x="922" y="499"/>
                  </a:lnTo>
                  <a:lnTo>
                    <a:pt x="922" y="499"/>
                  </a:lnTo>
                  <a:lnTo>
                    <a:pt x="935" y="474"/>
                  </a:lnTo>
                  <a:lnTo>
                    <a:pt x="952" y="440"/>
                  </a:lnTo>
                  <a:lnTo>
                    <a:pt x="952" y="440"/>
                  </a:lnTo>
                  <a:lnTo>
                    <a:pt x="955" y="432"/>
                  </a:lnTo>
                  <a:lnTo>
                    <a:pt x="956" y="423"/>
                  </a:lnTo>
                  <a:lnTo>
                    <a:pt x="958" y="414"/>
                  </a:lnTo>
                  <a:lnTo>
                    <a:pt x="958" y="406"/>
                  </a:lnTo>
                  <a:lnTo>
                    <a:pt x="956" y="387"/>
                  </a:lnTo>
                  <a:lnTo>
                    <a:pt x="955" y="363"/>
                  </a:lnTo>
                  <a:lnTo>
                    <a:pt x="955" y="363"/>
                  </a:lnTo>
                  <a:lnTo>
                    <a:pt x="955" y="343"/>
                  </a:lnTo>
                  <a:lnTo>
                    <a:pt x="958" y="329"/>
                  </a:lnTo>
                  <a:lnTo>
                    <a:pt x="960" y="322"/>
                  </a:lnTo>
                  <a:lnTo>
                    <a:pt x="960" y="320"/>
                  </a:lnTo>
                  <a:lnTo>
                    <a:pt x="960" y="320"/>
                  </a:lnTo>
                  <a:lnTo>
                    <a:pt x="971" y="357"/>
                  </a:lnTo>
                  <a:lnTo>
                    <a:pt x="977" y="387"/>
                  </a:lnTo>
                  <a:lnTo>
                    <a:pt x="979" y="401"/>
                  </a:lnTo>
                  <a:lnTo>
                    <a:pt x="980" y="411"/>
                  </a:lnTo>
                  <a:lnTo>
                    <a:pt x="980" y="411"/>
                  </a:lnTo>
                  <a:lnTo>
                    <a:pt x="980" y="430"/>
                  </a:lnTo>
                  <a:lnTo>
                    <a:pt x="977" y="450"/>
                  </a:lnTo>
                  <a:lnTo>
                    <a:pt x="972" y="470"/>
                  </a:lnTo>
                  <a:lnTo>
                    <a:pt x="966" y="488"/>
                  </a:lnTo>
                  <a:lnTo>
                    <a:pt x="966" y="488"/>
                  </a:lnTo>
                  <a:lnTo>
                    <a:pt x="960" y="503"/>
                  </a:lnTo>
                  <a:lnTo>
                    <a:pt x="960" y="503"/>
                  </a:lnTo>
                  <a:lnTo>
                    <a:pt x="955" y="521"/>
                  </a:lnTo>
                  <a:lnTo>
                    <a:pt x="946" y="565"/>
                  </a:lnTo>
                  <a:lnTo>
                    <a:pt x="946" y="565"/>
                  </a:lnTo>
                  <a:lnTo>
                    <a:pt x="942" y="584"/>
                  </a:lnTo>
                  <a:lnTo>
                    <a:pt x="941" y="597"/>
                  </a:lnTo>
                  <a:lnTo>
                    <a:pt x="941" y="607"/>
                  </a:lnTo>
                  <a:lnTo>
                    <a:pt x="943" y="612"/>
                  </a:lnTo>
                  <a:lnTo>
                    <a:pt x="946" y="619"/>
                  </a:lnTo>
                  <a:lnTo>
                    <a:pt x="946" y="622"/>
                  </a:lnTo>
                  <a:lnTo>
                    <a:pt x="945" y="628"/>
                  </a:lnTo>
                  <a:lnTo>
                    <a:pt x="945" y="628"/>
                  </a:lnTo>
                  <a:lnTo>
                    <a:pt x="941" y="635"/>
                  </a:lnTo>
                  <a:lnTo>
                    <a:pt x="937" y="640"/>
                  </a:lnTo>
                  <a:lnTo>
                    <a:pt x="934" y="644"/>
                  </a:lnTo>
                  <a:lnTo>
                    <a:pt x="929" y="647"/>
                  </a:lnTo>
                  <a:lnTo>
                    <a:pt x="916" y="654"/>
                  </a:lnTo>
                  <a:lnTo>
                    <a:pt x="908" y="660"/>
                  </a:lnTo>
                  <a:lnTo>
                    <a:pt x="897" y="667"/>
                  </a:lnTo>
                  <a:lnTo>
                    <a:pt x="897" y="667"/>
                  </a:lnTo>
                  <a:lnTo>
                    <a:pt x="888" y="673"/>
                  </a:lnTo>
                  <a:lnTo>
                    <a:pt x="884" y="678"/>
                  </a:lnTo>
                  <a:lnTo>
                    <a:pt x="884" y="679"/>
                  </a:lnTo>
                  <a:lnTo>
                    <a:pt x="885" y="679"/>
                  </a:lnTo>
                  <a:lnTo>
                    <a:pt x="889" y="680"/>
                  </a:lnTo>
                  <a:lnTo>
                    <a:pt x="902" y="679"/>
                  </a:lnTo>
                  <a:lnTo>
                    <a:pt x="909" y="680"/>
                  </a:lnTo>
                  <a:lnTo>
                    <a:pt x="915" y="682"/>
                  </a:lnTo>
                  <a:lnTo>
                    <a:pt x="915" y="682"/>
                  </a:lnTo>
                  <a:lnTo>
                    <a:pt x="922" y="684"/>
                  </a:lnTo>
                  <a:lnTo>
                    <a:pt x="924" y="685"/>
                  </a:lnTo>
                  <a:lnTo>
                    <a:pt x="926" y="684"/>
                  </a:lnTo>
                  <a:lnTo>
                    <a:pt x="928" y="682"/>
                  </a:lnTo>
                  <a:lnTo>
                    <a:pt x="929" y="680"/>
                  </a:lnTo>
                  <a:lnTo>
                    <a:pt x="933" y="679"/>
                  </a:lnTo>
                  <a:lnTo>
                    <a:pt x="933" y="679"/>
                  </a:lnTo>
                  <a:lnTo>
                    <a:pt x="940" y="677"/>
                  </a:lnTo>
                  <a:lnTo>
                    <a:pt x="945" y="673"/>
                  </a:lnTo>
                  <a:lnTo>
                    <a:pt x="947" y="667"/>
                  </a:lnTo>
                  <a:lnTo>
                    <a:pt x="952" y="658"/>
                  </a:lnTo>
                  <a:lnTo>
                    <a:pt x="952" y="658"/>
                  </a:lnTo>
                  <a:lnTo>
                    <a:pt x="956" y="650"/>
                  </a:lnTo>
                  <a:lnTo>
                    <a:pt x="961" y="644"/>
                  </a:lnTo>
                  <a:lnTo>
                    <a:pt x="977" y="632"/>
                  </a:lnTo>
                  <a:lnTo>
                    <a:pt x="977" y="632"/>
                  </a:lnTo>
                  <a:lnTo>
                    <a:pt x="986" y="626"/>
                  </a:lnTo>
                  <a:lnTo>
                    <a:pt x="992" y="620"/>
                  </a:lnTo>
                  <a:lnTo>
                    <a:pt x="996" y="613"/>
                  </a:lnTo>
                  <a:lnTo>
                    <a:pt x="999" y="604"/>
                  </a:lnTo>
                  <a:lnTo>
                    <a:pt x="999" y="604"/>
                  </a:lnTo>
                  <a:lnTo>
                    <a:pt x="1001" y="596"/>
                  </a:lnTo>
                  <a:lnTo>
                    <a:pt x="1001" y="589"/>
                  </a:lnTo>
                  <a:lnTo>
                    <a:pt x="1003" y="580"/>
                  </a:lnTo>
                  <a:lnTo>
                    <a:pt x="1006" y="569"/>
                  </a:lnTo>
                  <a:lnTo>
                    <a:pt x="1006" y="569"/>
                  </a:lnTo>
                  <a:lnTo>
                    <a:pt x="1010" y="555"/>
                  </a:lnTo>
                  <a:lnTo>
                    <a:pt x="1013" y="539"/>
                  </a:lnTo>
                  <a:lnTo>
                    <a:pt x="1018" y="519"/>
                  </a:lnTo>
                  <a:lnTo>
                    <a:pt x="1026" y="492"/>
                  </a:lnTo>
                  <a:lnTo>
                    <a:pt x="1026" y="492"/>
                  </a:lnTo>
                  <a:lnTo>
                    <a:pt x="1033" y="465"/>
                  </a:lnTo>
                  <a:lnTo>
                    <a:pt x="1035" y="456"/>
                  </a:lnTo>
                  <a:lnTo>
                    <a:pt x="1036" y="448"/>
                  </a:lnTo>
                  <a:lnTo>
                    <a:pt x="1036" y="431"/>
                  </a:lnTo>
                  <a:lnTo>
                    <a:pt x="1035" y="410"/>
                  </a:lnTo>
                  <a:lnTo>
                    <a:pt x="1035" y="410"/>
                  </a:lnTo>
                  <a:lnTo>
                    <a:pt x="1035" y="397"/>
                  </a:lnTo>
                  <a:lnTo>
                    <a:pt x="1031" y="385"/>
                  </a:lnTo>
                  <a:lnTo>
                    <a:pt x="1026" y="373"/>
                  </a:lnTo>
                  <a:lnTo>
                    <a:pt x="1022" y="362"/>
                  </a:lnTo>
                  <a:lnTo>
                    <a:pt x="1009" y="342"/>
                  </a:lnTo>
                  <a:lnTo>
                    <a:pt x="999" y="328"/>
                  </a:lnTo>
                  <a:lnTo>
                    <a:pt x="999" y="328"/>
                  </a:lnTo>
                  <a:lnTo>
                    <a:pt x="996" y="320"/>
                  </a:lnTo>
                  <a:lnTo>
                    <a:pt x="993" y="313"/>
                  </a:lnTo>
                  <a:lnTo>
                    <a:pt x="988" y="293"/>
                  </a:lnTo>
                  <a:lnTo>
                    <a:pt x="983" y="263"/>
                  </a:lnTo>
                  <a:lnTo>
                    <a:pt x="977" y="244"/>
                  </a:lnTo>
                  <a:lnTo>
                    <a:pt x="969" y="221"/>
                  </a:lnTo>
                  <a:lnTo>
                    <a:pt x="969" y="221"/>
                  </a:lnTo>
                  <a:lnTo>
                    <a:pt x="962" y="200"/>
                  </a:lnTo>
                  <a:lnTo>
                    <a:pt x="958" y="186"/>
                  </a:lnTo>
                  <a:lnTo>
                    <a:pt x="953" y="179"/>
                  </a:lnTo>
                  <a:lnTo>
                    <a:pt x="948" y="174"/>
                  </a:lnTo>
                  <a:lnTo>
                    <a:pt x="943" y="172"/>
                  </a:lnTo>
                  <a:lnTo>
                    <a:pt x="937" y="170"/>
                  </a:lnTo>
                  <a:lnTo>
                    <a:pt x="929" y="165"/>
                  </a:lnTo>
                  <a:lnTo>
                    <a:pt x="917" y="155"/>
                  </a:lnTo>
                  <a:lnTo>
                    <a:pt x="917" y="155"/>
                  </a:lnTo>
                  <a:lnTo>
                    <a:pt x="897" y="138"/>
                  </a:lnTo>
                  <a:lnTo>
                    <a:pt x="891" y="130"/>
                  </a:lnTo>
                  <a:lnTo>
                    <a:pt x="888" y="126"/>
                  </a:lnTo>
                  <a:lnTo>
                    <a:pt x="885" y="119"/>
                  </a:lnTo>
                  <a:lnTo>
                    <a:pt x="882" y="111"/>
                  </a:lnTo>
                  <a:lnTo>
                    <a:pt x="882" y="111"/>
                  </a:lnTo>
                  <a:lnTo>
                    <a:pt x="879" y="103"/>
                  </a:lnTo>
                  <a:lnTo>
                    <a:pt x="877" y="89"/>
                  </a:lnTo>
                  <a:lnTo>
                    <a:pt x="870" y="51"/>
                  </a:lnTo>
                  <a:lnTo>
                    <a:pt x="870" y="51"/>
                  </a:lnTo>
                  <a:lnTo>
                    <a:pt x="854" y="73"/>
                  </a:lnTo>
                  <a:lnTo>
                    <a:pt x="854" y="73"/>
                  </a:lnTo>
                  <a:lnTo>
                    <a:pt x="850" y="50"/>
                  </a:lnTo>
                  <a:lnTo>
                    <a:pt x="845" y="34"/>
                  </a:lnTo>
                  <a:lnTo>
                    <a:pt x="843" y="29"/>
                  </a:lnTo>
                  <a:lnTo>
                    <a:pt x="841" y="28"/>
                  </a:lnTo>
                  <a:lnTo>
                    <a:pt x="840" y="27"/>
                  </a:lnTo>
                  <a:lnTo>
                    <a:pt x="840" y="27"/>
                  </a:lnTo>
                  <a:lnTo>
                    <a:pt x="838" y="31"/>
                  </a:lnTo>
                  <a:lnTo>
                    <a:pt x="834" y="35"/>
                  </a:lnTo>
                  <a:lnTo>
                    <a:pt x="826" y="51"/>
                  </a:lnTo>
                  <a:lnTo>
                    <a:pt x="826" y="51"/>
                  </a:lnTo>
                  <a:close/>
                  <a:moveTo>
                    <a:pt x="615" y="71"/>
                  </a:moveTo>
                  <a:lnTo>
                    <a:pt x="615" y="71"/>
                  </a:lnTo>
                  <a:lnTo>
                    <a:pt x="621" y="108"/>
                  </a:lnTo>
                  <a:lnTo>
                    <a:pt x="628" y="146"/>
                  </a:lnTo>
                  <a:lnTo>
                    <a:pt x="634" y="176"/>
                  </a:lnTo>
                  <a:lnTo>
                    <a:pt x="638" y="186"/>
                  </a:lnTo>
                  <a:lnTo>
                    <a:pt x="640" y="192"/>
                  </a:lnTo>
                  <a:lnTo>
                    <a:pt x="640" y="192"/>
                  </a:lnTo>
                  <a:lnTo>
                    <a:pt x="648" y="205"/>
                  </a:lnTo>
                  <a:lnTo>
                    <a:pt x="651" y="210"/>
                  </a:lnTo>
                  <a:lnTo>
                    <a:pt x="651" y="211"/>
                  </a:lnTo>
                  <a:lnTo>
                    <a:pt x="649" y="211"/>
                  </a:lnTo>
                  <a:lnTo>
                    <a:pt x="649" y="211"/>
                  </a:lnTo>
                  <a:lnTo>
                    <a:pt x="648" y="211"/>
                  </a:lnTo>
                  <a:lnTo>
                    <a:pt x="648" y="212"/>
                  </a:lnTo>
                  <a:lnTo>
                    <a:pt x="652" y="217"/>
                  </a:lnTo>
                  <a:lnTo>
                    <a:pt x="658" y="224"/>
                  </a:lnTo>
                  <a:lnTo>
                    <a:pt x="664" y="229"/>
                  </a:lnTo>
                  <a:lnTo>
                    <a:pt x="664" y="229"/>
                  </a:lnTo>
                  <a:lnTo>
                    <a:pt x="673" y="234"/>
                  </a:lnTo>
                  <a:lnTo>
                    <a:pt x="680" y="237"/>
                  </a:lnTo>
                  <a:lnTo>
                    <a:pt x="690" y="246"/>
                  </a:lnTo>
                  <a:lnTo>
                    <a:pt x="704" y="261"/>
                  </a:lnTo>
                  <a:lnTo>
                    <a:pt x="704" y="261"/>
                  </a:lnTo>
                  <a:lnTo>
                    <a:pt x="707" y="267"/>
                  </a:lnTo>
                  <a:lnTo>
                    <a:pt x="712" y="275"/>
                  </a:lnTo>
                  <a:lnTo>
                    <a:pt x="719" y="294"/>
                  </a:lnTo>
                  <a:lnTo>
                    <a:pt x="726" y="317"/>
                  </a:lnTo>
                  <a:lnTo>
                    <a:pt x="731" y="341"/>
                  </a:lnTo>
                  <a:lnTo>
                    <a:pt x="739" y="386"/>
                  </a:lnTo>
                  <a:lnTo>
                    <a:pt x="744" y="414"/>
                  </a:lnTo>
                  <a:lnTo>
                    <a:pt x="744" y="414"/>
                  </a:lnTo>
                  <a:lnTo>
                    <a:pt x="748" y="451"/>
                  </a:lnTo>
                  <a:lnTo>
                    <a:pt x="751" y="486"/>
                  </a:lnTo>
                  <a:lnTo>
                    <a:pt x="751" y="486"/>
                  </a:lnTo>
                  <a:lnTo>
                    <a:pt x="753" y="498"/>
                  </a:lnTo>
                  <a:lnTo>
                    <a:pt x="755" y="502"/>
                  </a:lnTo>
                  <a:lnTo>
                    <a:pt x="756" y="506"/>
                  </a:lnTo>
                  <a:lnTo>
                    <a:pt x="756" y="511"/>
                  </a:lnTo>
                  <a:lnTo>
                    <a:pt x="755" y="528"/>
                  </a:lnTo>
                  <a:lnTo>
                    <a:pt x="755" y="528"/>
                  </a:lnTo>
                  <a:lnTo>
                    <a:pt x="751" y="551"/>
                  </a:lnTo>
                  <a:lnTo>
                    <a:pt x="747" y="571"/>
                  </a:lnTo>
                  <a:lnTo>
                    <a:pt x="743" y="587"/>
                  </a:lnTo>
                  <a:lnTo>
                    <a:pt x="741" y="594"/>
                  </a:lnTo>
                  <a:lnTo>
                    <a:pt x="741" y="594"/>
                  </a:lnTo>
                  <a:lnTo>
                    <a:pt x="735" y="601"/>
                  </a:lnTo>
                  <a:lnTo>
                    <a:pt x="731" y="602"/>
                  </a:lnTo>
                  <a:lnTo>
                    <a:pt x="730" y="602"/>
                  </a:lnTo>
                  <a:lnTo>
                    <a:pt x="729" y="601"/>
                  </a:lnTo>
                  <a:lnTo>
                    <a:pt x="729" y="601"/>
                  </a:lnTo>
                  <a:lnTo>
                    <a:pt x="726" y="584"/>
                  </a:lnTo>
                  <a:lnTo>
                    <a:pt x="723" y="544"/>
                  </a:lnTo>
                  <a:lnTo>
                    <a:pt x="715" y="443"/>
                  </a:lnTo>
                  <a:lnTo>
                    <a:pt x="715" y="443"/>
                  </a:lnTo>
                  <a:lnTo>
                    <a:pt x="711" y="402"/>
                  </a:lnTo>
                  <a:lnTo>
                    <a:pt x="709" y="368"/>
                  </a:lnTo>
                  <a:lnTo>
                    <a:pt x="706" y="353"/>
                  </a:lnTo>
                  <a:lnTo>
                    <a:pt x="703" y="336"/>
                  </a:lnTo>
                  <a:lnTo>
                    <a:pt x="698" y="318"/>
                  </a:lnTo>
                  <a:lnTo>
                    <a:pt x="691" y="298"/>
                  </a:lnTo>
                  <a:lnTo>
                    <a:pt x="691" y="298"/>
                  </a:lnTo>
                  <a:lnTo>
                    <a:pt x="687" y="288"/>
                  </a:lnTo>
                  <a:lnTo>
                    <a:pt x="683" y="279"/>
                  </a:lnTo>
                  <a:lnTo>
                    <a:pt x="673" y="263"/>
                  </a:lnTo>
                  <a:lnTo>
                    <a:pt x="662" y="252"/>
                  </a:lnTo>
                  <a:lnTo>
                    <a:pt x="653" y="242"/>
                  </a:lnTo>
                  <a:lnTo>
                    <a:pt x="643" y="235"/>
                  </a:lnTo>
                  <a:lnTo>
                    <a:pt x="636" y="230"/>
                  </a:lnTo>
                  <a:lnTo>
                    <a:pt x="627" y="225"/>
                  </a:lnTo>
                  <a:lnTo>
                    <a:pt x="627" y="225"/>
                  </a:lnTo>
                  <a:lnTo>
                    <a:pt x="626" y="224"/>
                  </a:lnTo>
                  <a:lnTo>
                    <a:pt x="624" y="225"/>
                  </a:lnTo>
                  <a:lnTo>
                    <a:pt x="623" y="227"/>
                  </a:lnTo>
                  <a:lnTo>
                    <a:pt x="622" y="227"/>
                  </a:lnTo>
                  <a:lnTo>
                    <a:pt x="621" y="225"/>
                  </a:lnTo>
                  <a:lnTo>
                    <a:pt x="617" y="222"/>
                  </a:lnTo>
                  <a:lnTo>
                    <a:pt x="614" y="215"/>
                  </a:lnTo>
                  <a:lnTo>
                    <a:pt x="609" y="203"/>
                  </a:lnTo>
                  <a:lnTo>
                    <a:pt x="609" y="203"/>
                  </a:lnTo>
                  <a:lnTo>
                    <a:pt x="602" y="183"/>
                  </a:lnTo>
                  <a:lnTo>
                    <a:pt x="597" y="157"/>
                  </a:lnTo>
                  <a:lnTo>
                    <a:pt x="591" y="128"/>
                  </a:lnTo>
                  <a:lnTo>
                    <a:pt x="588" y="101"/>
                  </a:lnTo>
                  <a:lnTo>
                    <a:pt x="588" y="101"/>
                  </a:lnTo>
                  <a:lnTo>
                    <a:pt x="569" y="134"/>
                  </a:lnTo>
                  <a:lnTo>
                    <a:pt x="542" y="102"/>
                  </a:lnTo>
                  <a:lnTo>
                    <a:pt x="539" y="113"/>
                  </a:lnTo>
                  <a:lnTo>
                    <a:pt x="539" y="113"/>
                  </a:lnTo>
                  <a:lnTo>
                    <a:pt x="565" y="162"/>
                  </a:lnTo>
                  <a:lnTo>
                    <a:pt x="578" y="187"/>
                  </a:lnTo>
                  <a:lnTo>
                    <a:pt x="583" y="200"/>
                  </a:lnTo>
                  <a:lnTo>
                    <a:pt x="588" y="212"/>
                  </a:lnTo>
                  <a:lnTo>
                    <a:pt x="588" y="212"/>
                  </a:lnTo>
                  <a:lnTo>
                    <a:pt x="590" y="223"/>
                  </a:lnTo>
                  <a:lnTo>
                    <a:pt x="594" y="233"/>
                  </a:lnTo>
                  <a:lnTo>
                    <a:pt x="600" y="244"/>
                  </a:lnTo>
                  <a:lnTo>
                    <a:pt x="603" y="255"/>
                  </a:lnTo>
                  <a:lnTo>
                    <a:pt x="604" y="261"/>
                  </a:lnTo>
                  <a:lnTo>
                    <a:pt x="606" y="268"/>
                  </a:lnTo>
                  <a:lnTo>
                    <a:pt x="606" y="268"/>
                  </a:lnTo>
                  <a:lnTo>
                    <a:pt x="606" y="282"/>
                  </a:lnTo>
                  <a:lnTo>
                    <a:pt x="604" y="292"/>
                  </a:lnTo>
                  <a:lnTo>
                    <a:pt x="604" y="297"/>
                  </a:lnTo>
                  <a:lnTo>
                    <a:pt x="606" y="303"/>
                  </a:lnTo>
                  <a:lnTo>
                    <a:pt x="608" y="309"/>
                  </a:lnTo>
                  <a:lnTo>
                    <a:pt x="611" y="316"/>
                  </a:lnTo>
                  <a:lnTo>
                    <a:pt x="611" y="316"/>
                  </a:lnTo>
                  <a:lnTo>
                    <a:pt x="615" y="324"/>
                  </a:lnTo>
                  <a:lnTo>
                    <a:pt x="619" y="330"/>
                  </a:lnTo>
                  <a:lnTo>
                    <a:pt x="626" y="340"/>
                  </a:lnTo>
                  <a:lnTo>
                    <a:pt x="629" y="345"/>
                  </a:lnTo>
                  <a:lnTo>
                    <a:pt x="632" y="353"/>
                  </a:lnTo>
                  <a:lnTo>
                    <a:pt x="634" y="362"/>
                  </a:lnTo>
                  <a:lnTo>
                    <a:pt x="634" y="375"/>
                  </a:lnTo>
                  <a:lnTo>
                    <a:pt x="634" y="375"/>
                  </a:lnTo>
                  <a:lnTo>
                    <a:pt x="636" y="401"/>
                  </a:lnTo>
                  <a:lnTo>
                    <a:pt x="640" y="424"/>
                  </a:lnTo>
                  <a:lnTo>
                    <a:pt x="646" y="468"/>
                  </a:lnTo>
                  <a:lnTo>
                    <a:pt x="646" y="468"/>
                  </a:lnTo>
                  <a:lnTo>
                    <a:pt x="648" y="480"/>
                  </a:lnTo>
                  <a:lnTo>
                    <a:pt x="652" y="492"/>
                  </a:lnTo>
                  <a:lnTo>
                    <a:pt x="656" y="503"/>
                  </a:lnTo>
                  <a:lnTo>
                    <a:pt x="664" y="515"/>
                  </a:lnTo>
                  <a:lnTo>
                    <a:pt x="675" y="538"/>
                  </a:lnTo>
                  <a:lnTo>
                    <a:pt x="685" y="556"/>
                  </a:lnTo>
                  <a:lnTo>
                    <a:pt x="685" y="556"/>
                  </a:lnTo>
                  <a:lnTo>
                    <a:pt x="693" y="572"/>
                  </a:lnTo>
                  <a:lnTo>
                    <a:pt x="702" y="594"/>
                  </a:lnTo>
                  <a:lnTo>
                    <a:pt x="715" y="623"/>
                  </a:lnTo>
                  <a:lnTo>
                    <a:pt x="715" y="623"/>
                  </a:lnTo>
                  <a:lnTo>
                    <a:pt x="718" y="626"/>
                  </a:lnTo>
                  <a:lnTo>
                    <a:pt x="723" y="628"/>
                  </a:lnTo>
                  <a:lnTo>
                    <a:pt x="736" y="631"/>
                  </a:lnTo>
                  <a:lnTo>
                    <a:pt x="755" y="632"/>
                  </a:lnTo>
                  <a:lnTo>
                    <a:pt x="755" y="632"/>
                  </a:lnTo>
                  <a:lnTo>
                    <a:pt x="756" y="635"/>
                  </a:lnTo>
                  <a:lnTo>
                    <a:pt x="757" y="638"/>
                  </a:lnTo>
                  <a:lnTo>
                    <a:pt x="758" y="638"/>
                  </a:lnTo>
                  <a:lnTo>
                    <a:pt x="761" y="638"/>
                  </a:lnTo>
                  <a:lnTo>
                    <a:pt x="762" y="634"/>
                  </a:lnTo>
                  <a:lnTo>
                    <a:pt x="764" y="626"/>
                  </a:lnTo>
                  <a:lnTo>
                    <a:pt x="768" y="614"/>
                  </a:lnTo>
                  <a:lnTo>
                    <a:pt x="768" y="614"/>
                  </a:lnTo>
                  <a:lnTo>
                    <a:pt x="771" y="584"/>
                  </a:lnTo>
                  <a:lnTo>
                    <a:pt x="775" y="556"/>
                  </a:lnTo>
                  <a:lnTo>
                    <a:pt x="776" y="536"/>
                  </a:lnTo>
                  <a:lnTo>
                    <a:pt x="779" y="525"/>
                  </a:lnTo>
                  <a:lnTo>
                    <a:pt x="779" y="525"/>
                  </a:lnTo>
                  <a:lnTo>
                    <a:pt x="780" y="522"/>
                  </a:lnTo>
                  <a:lnTo>
                    <a:pt x="783" y="520"/>
                  </a:lnTo>
                  <a:lnTo>
                    <a:pt x="790" y="513"/>
                  </a:lnTo>
                  <a:lnTo>
                    <a:pt x="795" y="508"/>
                  </a:lnTo>
                  <a:lnTo>
                    <a:pt x="799" y="502"/>
                  </a:lnTo>
                  <a:lnTo>
                    <a:pt x="802" y="496"/>
                  </a:lnTo>
                  <a:lnTo>
                    <a:pt x="803" y="488"/>
                  </a:lnTo>
                  <a:lnTo>
                    <a:pt x="803" y="488"/>
                  </a:lnTo>
                  <a:lnTo>
                    <a:pt x="808" y="467"/>
                  </a:lnTo>
                  <a:lnTo>
                    <a:pt x="813" y="440"/>
                  </a:lnTo>
                  <a:lnTo>
                    <a:pt x="814" y="426"/>
                  </a:lnTo>
                  <a:lnTo>
                    <a:pt x="815" y="411"/>
                  </a:lnTo>
                  <a:lnTo>
                    <a:pt x="813" y="398"/>
                  </a:lnTo>
                  <a:lnTo>
                    <a:pt x="809" y="383"/>
                  </a:lnTo>
                  <a:lnTo>
                    <a:pt x="809" y="383"/>
                  </a:lnTo>
                  <a:lnTo>
                    <a:pt x="800" y="362"/>
                  </a:lnTo>
                  <a:lnTo>
                    <a:pt x="792" y="347"/>
                  </a:lnTo>
                  <a:lnTo>
                    <a:pt x="773" y="316"/>
                  </a:lnTo>
                  <a:lnTo>
                    <a:pt x="773" y="316"/>
                  </a:lnTo>
                  <a:lnTo>
                    <a:pt x="745" y="269"/>
                  </a:lnTo>
                  <a:lnTo>
                    <a:pt x="715" y="223"/>
                  </a:lnTo>
                  <a:lnTo>
                    <a:pt x="715" y="223"/>
                  </a:lnTo>
                  <a:lnTo>
                    <a:pt x="709" y="215"/>
                  </a:lnTo>
                  <a:lnTo>
                    <a:pt x="704" y="210"/>
                  </a:lnTo>
                  <a:lnTo>
                    <a:pt x="698" y="205"/>
                  </a:lnTo>
                  <a:lnTo>
                    <a:pt x="696" y="203"/>
                  </a:lnTo>
                  <a:lnTo>
                    <a:pt x="694" y="199"/>
                  </a:lnTo>
                  <a:lnTo>
                    <a:pt x="690" y="185"/>
                  </a:lnTo>
                  <a:lnTo>
                    <a:pt x="690" y="185"/>
                  </a:lnTo>
                  <a:lnTo>
                    <a:pt x="675" y="135"/>
                  </a:lnTo>
                  <a:lnTo>
                    <a:pt x="668" y="110"/>
                  </a:lnTo>
                  <a:lnTo>
                    <a:pt x="664" y="90"/>
                  </a:lnTo>
                  <a:lnTo>
                    <a:pt x="664" y="90"/>
                  </a:lnTo>
                  <a:lnTo>
                    <a:pt x="659" y="64"/>
                  </a:lnTo>
                  <a:lnTo>
                    <a:pt x="659" y="64"/>
                  </a:lnTo>
                  <a:lnTo>
                    <a:pt x="651" y="77"/>
                  </a:lnTo>
                  <a:lnTo>
                    <a:pt x="647" y="83"/>
                  </a:lnTo>
                  <a:lnTo>
                    <a:pt x="616" y="63"/>
                  </a:lnTo>
                  <a:lnTo>
                    <a:pt x="615" y="71"/>
                  </a:lnTo>
                  <a:close/>
                  <a:moveTo>
                    <a:pt x="476" y="135"/>
                  </a:moveTo>
                  <a:lnTo>
                    <a:pt x="476" y="135"/>
                  </a:lnTo>
                  <a:lnTo>
                    <a:pt x="479" y="148"/>
                  </a:lnTo>
                  <a:lnTo>
                    <a:pt x="480" y="160"/>
                  </a:lnTo>
                  <a:lnTo>
                    <a:pt x="481" y="185"/>
                  </a:lnTo>
                  <a:lnTo>
                    <a:pt x="481" y="185"/>
                  </a:lnTo>
                  <a:lnTo>
                    <a:pt x="485" y="206"/>
                  </a:lnTo>
                  <a:lnTo>
                    <a:pt x="491" y="229"/>
                  </a:lnTo>
                  <a:lnTo>
                    <a:pt x="491" y="229"/>
                  </a:lnTo>
                  <a:lnTo>
                    <a:pt x="493" y="235"/>
                  </a:lnTo>
                  <a:lnTo>
                    <a:pt x="496" y="242"/>
                  </a:lnTo>
                  <a:lnTo>
                    <a:pt x="504" y="254"/>
                  </a:lnTo>
                  <a:lnTo>
                    <a:pt x="512" y="265"/>
                  </a:lnTo>
                  <a:lnTo>
                    <a:pt x="517" y="273"/>
                  </a:lnTo>
                  <a:lnTo>
                    <a:pt x="517" y="273"/>
                  </a:lnTo>
                  <a:lnTo>
                    <a:pt x="520" y="286"/>
                  </a:lnTo>
                  <a:lnTo>
                    <a:pt x="527" y="309"/>
                  </a:lnTo>
                  <a:lnTo>
                    <a:pt x="534" y="336"/>
                  </a:lnTo>
                  <a:lnTo>
                    <a:pt x="540" y="360"/>
                  </a:lnTo>
                  <a:lnTo>
                    <a:pt x="540" y="360"/>
                  </a:lnTo>
                  <a:lnTo>
                    <a:pt x="550" y="411"/>
                  </a:lnTo>
                  <a:lnTo>
                    <a:pt x="555" y="437"/>
                  </a:lnTo>
                  <a:lnTo>
                    <a:pt x="556" y="455"/>
                  </a:lnTo>
                  <a:lnTo>
                    <a:pt x="556" y="455"/>
                  </a:lnTo>
                  <a:lnTo>
                    <a:pt x="557" y="471"/>
                  </a:lnTo>
                  <a:lnTo>
                    <a:pt x="559" y="489"/>
                  </a:lnTo>
                  <a:lnTo>
                    <a:pt x="564" y="518"/>
                  </a:lnTo>
                  <a:lnTo>
                    <a:pt x="564" y="518"/>
                  </a:lnTo>
                  <a:lnTo>
                    <a:pt x="565" y="522"/>
                  </a:lnTo>
                  <a:lnTo>
                    <a:pt x="570" y="528"/>
                  </a:lnTo>
                  <a:lnTo>
                    <a:pt x="582" y="544"/>
                  </a:lnTo>
                  <a:lnTo>
                    <a:pt x="596" y="558"/>
                  </a:lnTo>
                  <a:lnTo>
                    <a:pt x="606" y="566"/>
                  </a:lnTo>
                  <a:lnTo>
                    <a:pt x="606" y="566"/>
                  </a:lnTo>
                  <a:lnTo>
                    <a:pt x="609" y="570"/>
                  </a:lnTo>
                  <a:lnTo>
                    <a:pt x="613" y="577"/>
                  </a:lnTo>
                  <a:lnTo>
                    <a:pt x="622" y="596"/>
                  </a:lnTo>
                  <a:lnTo>
                    <a:pt x="630" y="614"/>
                  </a:lnTo>
                  <a:lnTo>
                    <a:pt x="634" y="623"/>
                  </a:lnTo>
                  <a:lnTo>
                    <a:pt x="634" y="623"/>
                  </a:lnTo>
                  <a:lnTo>
                    <a:pt x="634" y="628"/>
                  </a:lnTo>
                  <a:lnTo>
                    <a:pt x="632" y="635"/>
                  </a:lnTo>
                  <a:lnTo>
                    <a:pt x="628" y="642"/>
                  </a:lnTo>
                  <a:lnTo>
                    <a:pt x="624" y="648"/>
                  </a:lnTo>
                  <a:lnTo>
                    <a:pt x="624" y="648"/>
                  </a:lnTo>
                  <a:lnTo>
                    <a:pt x="646" y="646"/>
                  </a:lnTo>
                  <a:lnTo>
                    <a:pt x="667" y="645"/>
                  </a:lnTo>
                  <a:lnTo>
                    <a:pt x="667" y="645"/>
                  </a:lnTo>
                  <a:lnTo>
                    <a:pt x="668" y="632"/>
                  </a:lnTo>
                  <a:lnTo>
                    <a:pt x="670" y="618"/>
                  </a:lnTo>
                  <a:lnTo>
                    <a:pt x="670" y="618"/>
                  </a:lnTo>
                  <a:lnTo>
                    <a:pt x="668" y="609"/>
                  </a:lnTo>
                  <a:lnTo>
                    <a:pt x="667" y="606"/>
                  </a:lnTo>
                  <a:lnTo>
                    <a:pt x="666" y="603"/>
                  </a:lnTo>
                  <a:lnTo>
                    <a:pt x="664" y="597"/>
                  </a:lnTo>
                  <a:lnTo>
                    <a:pt x="664" y="597"/>
                  </a:lnTo>
                  <a:lnTo>
                    <a:pt x="659" y="587"/>
                  </a:lnTo>
                  <a:lnTo>
                    <a:pt x="653" y="571"/>
                  </a:lnTo>
                  <a:lnTo>
                    <a:pt x="646" y="556"/>
                  </a:lnTo>
                  <a:lnTo>
                    <a:pt x="642" y="543"/>
                  </a:lnTo>
                  <a:lnTo>
                    <a:pt x="642" y="543"/>
                  </a:lnTo>
                  <a:lnTo>
                    <a:pt x="636" y="527"/>
                  </a:lnTo>
                  <a:lnTo>
                    <a:pt x="628" y="506"/>
                  </a:lnTo>
                  <a:lnTo>
                    <a:pt x="615" y="470"/>
                  </a:lnTo>
                  <a:lnTo>
                    <a:pt x="615" y="470"/>
                  </a:lnTo>
                  <a:lnTo>
                    <a:pt x="606" y="442"/>
                  </a:lnTo>
                  <a:lnTo>
                    <a:pt x="600" y="421"/>
                  </a:lnTo>
                  <a:lnTo>
                    <a:pt x="595" y="400"/>
                  </a:lnTo>
                  <a:lnTo>
                    <a:pt x="595" y="400"/>
                  </a:lnTo>
                  <a:lnTo>
                    <a:pt x="590" y="381"/>
                  </a:lnTo>
                  <a:lnTo>
                    <a:pt x="584" y="361"/>
                  </a:lnTo>
                  <a:lnTo>
                    <a:pt x="572" y="320"/>
                  </a:lnTo>
                  <a:lnTo>
                    <a:pt x="572" y="320"/>
                  </a:lnTo>
                  <a:lnTo>
                    <a:pt x="570" y="310"/>
                  </a:lnTo>
                  <a:lnTo>
                    <a:pt x="568" y="304"/>
                  </a:lnTo>
                  <a:lnTo>
                    <a:pt x="565" y="300"/>
                  </a:lnTo>
                  <a:lnTo>
                    <a:pt x="563" y="299"/>
                  </a:lnTo>
                  <a:lnTo>
                    <a:pt x="560" y="299"/>
                  </a:lnTo>
                  <a:lnTo>
                    <a:pt x="559" y="298"/>
                  </a:lnTo>
                  <a:lnTo>
                    <a:pt x="558" y="297"/>
                  </a:lnTo>
                  <a:lnTo>
                    <a:pt x="558" y="297"/>
                  </a:lnTo>
                  <a:lnTo>
                    <a:pt x="546" y="263"/>
                  </a:lnTo>
                  <a:lnTo>
                    <a:pt x="537" y="236"/>
                  </a:lnTo>
                  <a:lnTo>
                    <a:pt x="537" y="236"/>
                  </a:lnTo>
                  <a:lnTo>
                    <a:pt x="536" y="210"/>
                  </a:lnTo>
                  <a:lnTo>
                    <a:pt x="534" y="184"/>
                  </a:lnTo>
                  <a:lnTo>
                    <a:pt x="532" y="155"/>
                  </a:lnTo>
                  <a:lnTo>
                    <a:pt x="532" y="155"/>
                  </a:lnTo>
                  <a:lnTo>
                    <a:pt x="531" y="149"/>
                  </a:lnTo>
                  <a:lnTo>
                    <a:pt x="530" y="142"/>
                  </a:lnTo>
                  <a:lnTo>
                    <a:pt x="524" y="129"/>
                  </a:lnTo>
                  <a:lnTo>
                    <a:pt x="524" y="129"/>
                  </a:lnTo>
                  <a:lnTo>
                    <a:pt x="514" y="124"/>
                  </a:lnTo>
                  <a:lnTo>
                    <a:pt x="504" y="119"/>
                  </a:lnTo>
                  <a:lnTo>
                    <a:pt x="494" y="116"/>
                  </a:lnTo>
                  <a:lnTo>
                    <a:pt x="491" y="116"/>
                  </a:lnTo>
                  <a:lnTo>
                    <a:pt x="489" y="117"/>
                  </a:lnTo>
                  <a:lnTo>
                    <a:pt x="489" y="117"/>
                  </a:lnTo>
                  <a:lnTo>
                    <a:pt x="476" y="135"/>
                  </a:lnTo>
                  <a:lnTo>
                    <a:pt x="476" y="135"/>
                  </a:lnTo>
                  <a:close/>
                  <a:moveTo>
                    <a:pt x="614" y="650"/>
                  </a:moveTo>
                  <a:lnTo>
                    <a:pt x="614" y="650"/>
                  </a:lnTo>
                  <a:lnTo>
                    <a:pt x="606" y="645"/>
                  </a:lnTo>
                  <a:lnTo>
                    <a:pt x="606" y="645"/>
                  </a:lnTo>
                  <a:lnTo>
                    <a:pt x="603" y="644"/>
                  </a:lnTo>
                  <a:lnTo>
                    <a:pt x="602" y="642"/>
                  </a:lnTo>
                  <a:lnTo>
                    <a:pt x="601" y="637"/>
                  </a:lnTo>
                  <a:lnTo>
                    <a:pt x="600" y="627"/>
                  </a:lnTo>
                  <a:lnTo>
                    <a:pt x="595" y="613"/>
                  </a:lnTo>
                  <a:lnTo>
                    <a:pt x="595" y="613"/>
                  </a:lnTo>
                  <a:lnTo>
                    <a:pt x="589" y="600"/>
                  </a:lnTo>
                  <a:lnTo>
                    <a:pt x="588" y="594"/>
                  </a:lnTo>
                  <a:lnTo>
                    <a:pt x="588" y="591"/>
                  </a:lnTo>
                  <a:lnTo>
                    <a:pt x="585" y="585"/>
                  </a:lnTo>
                  <a:lnTo>
                    <a:pt x="585" y="585"/>
                  </a:lnTo>
                  <a:lnTo>
                    <a:pt x="579" y="568"/>
                  </a:lnTo>
                  <a:lnTo>
                    <a:pt x="575" y="560"/>
                  </a:lnTo>
                  <a:lnTo>
                    <a:pt x="569" y="550"/>
                  </a:lnTo>
                  <a:lnTo>
                    <a:pt x="569" y="550"/>
                  </a:lnTo>
                  <a:lnTo>
                    <a:pt x="563" y="541"/>
                  </a:lnTo>
                  <a:lnTo>
                    <a:pt x="556" y="536"/>
                  </a:lnTo>
                  <a:lnTo>
                    <a:pt x="549" y="528"/>
                  </a:lnTo>
                  <a:lnTo>
                    <a:pt x="537" y="515"/>
                  </a:lnTo>
                  <a:lnTo>
                    <a:pt x="537" y="515"/>
                  </a:lnTo>
                  <a:lnTo>
                    <a:pt x="527" y="503"/>
                  </a:lnTo>
                  <a:lnTo>
                    <a:pt x="525" y="500"/>
                  </a:lnTo>
                  <a:lnTo>
                    <a:pt x="525" y="496"/>
                  </a:lnTo>
                  <a:lnTo>
                    <a:pt x="525" y="488"/>
                  </a:lnTo>
                  <a:lnTo>
                    <a:pt x="524" y="481"/>
                  </a:lnTo>
                  <a:lnTo>
                    <a:pt x="521" y="470"/>
                  </a:lnTo>
                  <a:lnTo>
                    <a:pt x="521" y="470"/>
                  </a:lnTo>
                  <a:lnTo>
                    <a:pt x="518" y="451"/>
                  </a:lnTo>
                  <a:lnTo>
                    <a:pt x="517" y="440"/>
                  </a:lnTo>
                  <a:lnTo>
                    <a:pt x="515" y="430"/>
                  </a:lnTo>
                  <a:lnTo>
                    <a:pt x="514" y="411"/>
                  </a:lnTo>
                  <a:lnTo>
                    <a:pt x="514" y="411"/>
                  </a:lnTo>
                  <a:lnTo>
                    <a:pt x="511" y="388"/>
                  </a:lnTo>
                  <a:lnTo>
                    <a:pt x="505" y="368"/>
                  </a:lnTo>
                  <a:lnTo>
                    <a:pt x="489" y="318"/>
                  </a:lnTo>
                  <a:lnTo>
                    <a:pt x="489" y="318"/>
                  </a:lnTo>
                  <a:lnTo>
                    <a:pt x="481" y="296"/>
                  </a:lnTo>
                  <a:lnTo>
                    <a:pt x="477" y="287"/>
                  </a:lnTo>
                  <a:lnTo>
                    <a:pt x="475" y="282"/>
                  </a:lnTo>
                  <a:lnTo>
                    <a:pt x="470" y="277"/>
                  </a:lnTo>
                  <a:lnTo>
                    <a:pt x="470" y="277"/>
                  </a:lnTo>
                  <a:lnTo>
                    <a:pt x="467" y="266"/>
                  </a:lnTo>
                  <a:lnTo>
                    <a:pt x="464" y="259"/>
                  </a:lnTo>
                  <a:lnTo>
                    <a:pt x="463" y="237"/>
                  </a:lnTo>
                  <a:lnTo>
                    <a:pt x="463" y="237"/>
                  </a:lnTo>
                  <a:lnTo>
                    <a:pt x="461" y="220"/>
                  </a:lnTo>
                  <a:lnTo>
                    <a:pt x="456" y="196"/>
                  </a:lnTo>
                  <a:lnTo>
                    <a:pt x="456" y="196"/>
                  </a:lnTo>
                  <a:lnTo>
                    <a:pt x="451" y="177"/>
                  </a:lnTo>
                  <a:lnTo>
                    <a:pt x="445" y="160"/>
                  </a:lnTo>
                  <a:lnTo>
                    <a:pt x="434" y="130"/>
                  </a:lnTo>
                  <a:lnTo>
                    <a:pt x="434" y="130"/>
                  </a:lnTo>
                  <a:lnTo>
                    <a:pt x="432" y="124"/>
                  </a:lnTo>
                  <a:lnTo>
                    <a:pt x="432" y="124"/>
                  </a:lnTo>
                  <a:lnTo>
                    <a:pt x="428" y="124"/>
                  </a:lnTo>
                  <a:lnTo>
                    <a:pt x="425" y="126"/>
                  </a:lnTo>
                  <a:lnTo>
                    <a:pt x="425" y="126"/>
                  </a:lnTo>
                  <a:lnTo>
                    <a:pt x="421" y="134"/>
                  </a:lnTo>
                  <a:lnTo>
                    <a:pt x="418" y="141"/>
                  </a:lnTo>
                  <a:lnTo>
                    <a:pt x="416" y="149"/>
                  </a:lnTo>
                  <a:lnTo>
                    <a:pt x="391" y="149"/>
                  </a:lnTo>
                  <a:lnTo>
                    <a:pt x="391" y="149"/>
                  </a:lnTo>
                  <a:lnTo>
                    <a:pt x="396" y="166"/>
                  </a:lnTo>
                  <a:lnTo>
                    <a:pt x="402" y="183"/>
                  </a:lnTo>
                  <a:lnTo>
                    <a:pt x="418" y="221"/>
                  </a:lnTo>
                  <a:lnTo>
                    <a:pt x="418" y="221"/>
                  </a:lnTo>
                  <a:lnTo>
                    <a:pt x="428" y="244"/>
                  </a:lnTo>
                  <a:lnTo>
                    <a:pt x="440" y="268"/>
                  </a:lnTo>
                  <a:lnTo>
                    <a:pt x="450" y="292"/>
                  </a:lnTo>
                  <a:lnTo>
                    <a:pt x="460" y="316"/>
                  </a:lnTo>
                  <a:lnTo>
                    <a:pt x="460" y="316"/>
                  </a:lnTo>
                  <a:lnTo>
                    <a:pt x="466" y="335"/>
                  </a:lnTo>
                  <a:lnTo>
                    <a:pt x="469" y="347"/>
                  </a:lnTo>
                  <a:lnTo>
                    <a:pt x="476" y="375"/>
                  </a:lnTo>
                  <a:lnTo>
                    <a:pt x="476" y="375"/>
                  </a:lnTo>
                  <a:lnTo>
                    <a:pt x="479" y="386"/>
                  </a:lnTo>
                  <a:lnTo>
                    <a:pt x="480" y="395"/>
                  </a:lnTo>
                  <a:lnTo>
                    <a:pt x="481" y="412"/>
                  </a:lnTo>
                  <a:lnTo>
                    <a:pt x="481" y="429"/>
                  </a:lnTo>
                  <a:lnTo>
                    <a:pt x="481" y="446"/>
                  </a:lnTo>
                  <a:lnTo>
                    <a:pt x="481" y="446"/>
                  </a:lnTo>
                  <a:lnTo>
                    <a:pt x="483" y="460"/>
                  </a:lnTo>
                  <a:lnTo>
                    <a:pt x="485" y="463"/>
                  </a:lnTo>
                  <a:lnTo>
                    <a:pt x="486" y="465"/>
                  </a:lnTo>
                  <a:lnTo>
                    <a:pt x="491" y="469"/>
                  </a:lnTo>
                  <a:lnTo>
                    <a:pt x="493" y="473"/>
                  </a:lnTo>
                  <a:lnTo>
                    <a:pt x="496" y="477"/>
                  </a:lnTo>
                  <a:lnTo>
                    <a:pt x="496" y="477"/>
                  </a:lnTo>
                  <a:lnTo>
                    <a:pt x="504" y="494"/>
                  </a:lnTo>
                  <a:lnTo>
                    <a:pt x="513" y="515"/>
                  </a:lnTo>
                  <a:lnTo>
                    <a:pt x="520" y="537"/>
                  </a:lnTo>
                  <a:lnTo>
                    <a:pt x="523" y="546"/>
                  </a:lnTo>
                  <a:lnTo>
                    <a:pt x="524" y="553"/>
                  </a:lnTo>
                  <a:lnTo>
                    <a:pt x="524" y="553"/>
                  </a:lnTo>
                  <a:lnTo>
                    <a:pt x="525" y="574"/>
                  </a:lnTo>
                  <a:lnTo>
                    <a:pt x="526" y="581"/>
                  </a:lnTo>
                  <a:lnTo>
                    <a:pt x="527" y="587"/>
                  </a:lnTo>
                  <a:lnTo>
                    <a:pt x="527" y="587"/>
                  </a:lnTo>
                  <a:lnTo>
                    <a:pt x="530" y="590"/>
                  </a:lnTo>
                  <a:lnTo>
                    <a:pt x="533" y="595"/>
                  </a:lnTo>
                  <a:lnTo>
                    <a:pt x="546" y="606"/>
                  </a:lnTo>
                  <a:lnTo>
                    <a:pt x="562" y="618"/>
                  </a:lnTo>
                  <a:lnTo>
                    <a:pt x="576" y="631"/>
                  </a:lnTo>
                  <a:lnTo>
                    <a:pt x="576" y="631"/>
                  </a:lnTo>
                  <a:lnTo>
                    <a:pt x="582" y="637"/>
                  </a:lnTo>
                  <a:lnTo>
                    <a:pt x="585" y="642"/>
                  </a:lnTo>
                  <a:lnTo>
                    <a:pt x="588" y="648"/>
                  </a:lnTo>
                  <a:lnTo>
                    <a:pt x="589" y="653"/>
                  </a:lnTo>
                  <a:lnTo>
                    <a:pt x="589" y="653"/>
                  </a:lnTo>
                  <a:lnTo>
                    <a:pt x="614" y="650"/>
                  </a:lnTo>
                  <a:lnTo>
                    <a:pt x="614" y="650"/>
                  </a:lnTo>
                  <a:close/>
                  <a:moveTo>
                    <a:pt x="352" y="172"/>
                  </a:moveTo>
                  <a:lnTo>
                    <a:pt x="352" y="172"/>
                  </a:lnTo>
                  <a:lnTo>
                    <a:pt x="352" y="189"/>
                  </a:lnTo>
                  <a:lnTo>
                    <a:pt x="352" y="189"/>
                  </a:lnTo>
                  <a:lnTo>
                    <a:pt x="353" y="204"/>
                  </a:lnTo>
                  <a:lnTo>
                    <a:pt x="355" y="223"/>
                  </a:lnTo>
                  <a:lnTo>
                    <a:pt x="361" y="258"/>
                  </a:lnTo>
                  <a:lnTo>
                    <a:pt x="361" y="258"/>
                  </a:lnTo>
                  <a:lnTo>
                    <a:pt x="364" y="263"/>
                  </a:lnTo>
                  <a:lnTo>
                    <a:pt x="366" y="268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84" y="279"/>
                  </a:lnTo>
                  <a:lnTo>
                    <a:pt x="387" y="280"/>
                  </a:lnTo>
                  <a:lnTo>
                    <a:pt x="387" y="280"/>
                  </a:lnTo>
                  <a:lnTo>
                    <a:pt x="397" y="301"/>
                  </a:lnTo>
                  <a:lnTo>
                    <a:pt x="406" y="328"/>
                  </a:lnTo>
                  <a:lnTo>
                    <a:pt x="406" y="328"/>
                  </a:lnTo>
                  <a:lnTo>
                    <a:pt x="419" y="391"/>
                  </a:lnTo>
                  <a:lnTo>
                    <a:pt x="428" y="435"/>
                  </a:lnTo>
                  <a:lnTo>
                    <a:pt x="430" y="452"/>
                  </a:lnTo>
                  <a:lnTo>
                    <a:pt x="430" y="462"/>
                  </a:lnTo>
                  <a:lnTo>
                    <a:pt x="430" y="462"/>
                  </a:lnTo>
                  <a:lnTo>
                    <a:pt x="431" y="479"/>
                  </a:lnTo>
                  <a:lnTo>
                    <a:pt x="434" y="499"/>
                  </a:lnTo>
                  <a:lnTo>
                    <a:pt x="438" y="518"/>
                  </a:lnTo>
                  <a:lnTo>
                    <a:pt x="441" y="526"/>
                  </a:lnTo>
                  <a:lnTo>
                    <a:pt x="443" y="532"/>
                  </a:lnTo>
                  <a:lnTo>
                    <a:pt x="443" y="532"/>
                  </a:lnTo>
                  <a:lnTo>
                    <a:pt x="448" y="538"/>
                  </a:lnTo>
                  <a:lnTo>
                    <a:pt x="454" y="545"/>
                  </a:lnTo>
                  <a:lnTo>
                    <a:pt x="472" y="563"/>
                  </a:lnTo>
                  <a:lnTo>
                    <a:pt x="489" y="581"/>
                  </a:lnTo>
                  <a:lnTo>
                    <a:pt x="498" y="587"/>
                  </a:lnTo>
                  <a:lnTo>
                    <a:pt x="504" y="590"/>
                  </a:lnTo>
                  <a:lnTo>
                    <a:pt x="504" y="590"/>
                  </a:lnTo>
                  <a:lnTo>
                    <a:pt x="505" y="591"/>
                  </a:lnTo>
                  <a:lnTo>
                    <a:pt x="506" y="590"/>
                  </a:lnTo>
                  <a:lnTo>
                    <a:pt x="506" y="588"/>
                  </a:lnTo>
                  <a:lnTo>
                    <a:pt x="504" y="582"/>
                  </a:lnTo>
                  <a:lnTo>
                    <a:pt x="500" y="575"/>
                  </a:lnTo>
                  <a:lnTo>
                    <a:pt x="491" y="558"/>
                  </a:lnTo>
                  <a:lnTo>
                    <a:pt x="487" y="551"/>
                  </a:lnTo>
                  <a:lnTo>
                    <a:pt x="486" y="546"/>
                  </a:lnTo>
                  <a:lnTo>
                    <a:pt x="486" y="546"/>
                  </a:lnTo>
                  <a:lnTo>
                    <a:pt x="481" y="533"/>
                  </a:lnTo>
                  <a:lnTo>
                    <a:pt x="474" y="512"/>
                  </a:lnTo>
                  <a:lnTo>
                    <a:pt x="464" y="487"/>
                  </a:lnTo>
                  <a:lnTo>
                    <a:pt x="457" y="462"/>
                  </a:lnTo>
                  <a:lnTo>
                    <a:pt x="457" y="462"/>
                  </a:lnTo>
                  <a:lnTo>
                    <a:pt x="453" y="445"/>
                  </a:lnTo>
                  <a:lnTo>
                    <a:pt x="448" y="435"/>
                  </a:lnTo>
                  <a:lnTo>
                    <a:pt x="443" y="427"/>
                  </a:lnTo>
                  <a:lnTo>
                    <a:pt x="440" y="423"/>
                  </a:lnTo>
                  <a:lnTo>
                    <a:pt x="440" y="423"/>
                  </a:lnTo>
                  <a:lnTo>
                    <a:pt x="436" y="406"/>
                  </a:lnTo>
                  <a:lnTo>
                    <a:pt x="429" y="375"/>
                  </a:lnTo>
                  <a:lnTo>
                    <a:pt x="419" y="328"/>
                  </a:lnTo>
                  <a:lnTo>
                    <a:pt x="419" y="328"/>
                  </a:lnTo>
                  <a:lnTo>
                    <a:pt x="416" y="317"/>
                  </a:lnTo>
                  <a:lnTo>
                    <a:pt x="411" y="305"/>
                  </a:lnTo>
                  <a:lnTo>
                    <a:pt x="405" y="292"/>
                  </a:lnTo>
                  <a:lnTo>
                    <a:pt x="402" y="281"/>
                  </a:lnTo>
                  <a:lnTo>
                    <a:pt x="402" y="281"/>
                  </a:lnTo>
                  <a:lnTo>
                    <a:pt x="392" y="254"/>
                  </a:lnTo>
                  <a:lnTo>
                    <a:pt x="381" y="217"/>
                  </a:lnTo>
                  <a:lnTo>
                    <a:pt x="381" y="217"/>
                  </a:lnTo>
                  <a:lnTo>
                    <a:pt x="379" y="205"/>
                  </a:lnTo>
                  <a:lnTo>
                    <a:pt x="377" y="189"/>
                  </a:lnTo>
                  <a:lnTo>
                    <a:pt x="373" y="154"/>
                  </a:lnTo>
                  <a:lnTo>
                    <a:pt x="373" y="154"/>
                  </a:lnTo>
                  <a:lnTo>
                    <a:pt x="367" y="160"/>
                  </a:lnTo>
                  <a:lnTo>
                    <a:pt x="361" y="168"/>
                  </a:lnTo>
                  <a:lnTo>
                    <a:pt x="361" y="168"/>
                  </a:lnTo>
                  <a:lnTo>
                    <a:pt x="360" y="170"/>
                  </a:lnTo>
                  <a:lnTo>
                    <a:pt x="358" y="171"/>
                  </a:lnTo>
                  <a:lnTo>
                    <a:pt x="352" y="172"/>
                  </a:lnTo>
                  <a:lnTo>
                    <a:pt x="352" y="172"/>
                  </a:lnTo>
                  <a:close/>
                  <a:moveTo>
                    <a:pt x="261" y="198"/>
                  </a:moveTo>
                  <a:lnTo>
                    <a:pt x="261" y="198"/>
                  </a:lnTo>
                  <a:lnTo>
                    <a:pt x="258" y="212"/>
                  </a:lnTo>
                  <a:lnTo>
                    <a:pt x="258" y="218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4" y="239"/>
                  </a:lnTo>
                  <a:lnTo>
                    <a:pt x="269" y="252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5" y="286"/>
                  </a:lnTo>
                  <a:lnTo>
                    <a:pt x="288" y="291"/>
                  </a:lnTo>
                  <a:lnTo>
                    <a:pt x="291" y="293"/>
                  </a:lnTo>
                  <a:lnTo>
                    <a:pt x="295" y="294"/>
                  </a:lnTo>
                  <a:lnTo>
                    <a:pt x="302" y="297"/>
                  </a:lnTo>
                  <a:lnTo>
                    <a:pt x="307" y="299"/>
                  </a:lnTo>
                  <a:lnTo>
                    <a:pt x="313" y="301"/>
                  </a:lnTo>
                  <a:lnTo>
                    <a:pt x="313" y="301"/>
                  </a:lnTo>
                  <a:lnTo>
                    <a:pt x="341" y="322"/>
                  </a:lnTo>
                  <a:lnTo>
                    <a:pt x="358" y="335"/>
                  </a:lnTo>
                  <a:lnTo>
                    <a:pt x="358" y="335"/>
                  </a:lnTo>
                  <a:lnTo>
                    <a:pt x="368" y="399"/>
                  </a:lnTo>
                  <a:lnTo>
                    <a:pt x="368" y="399"/>
                  </a:lnTo>
                  <a:lnTo>
                    <a:pt x="370" y="417"/>
                  </a:lnTo>
                  <a:lnTo>
                    <a:pt x="371" y="446"/>
                  </a:lnTo>
                  <a:lnTo>
                    <a:pt x="372" y="492"/>
                  </a:lnTo>
                  <a:lnTo>
                    <a:pt x="372" y="492"/>
                  </a:lnTo>
                  <a:lnTo>
                    <a:pt x="373" y="495"/>
                  </a:lnTo>
                  <a:lnTo>
                    <a:pt x="377" y="500"/>
                  </a:lnTo>
                  <a:lnTo>
                    <a:pt x="386" y="514"/>
                  </a:lnTo>
                  <a:lnTo>
                    <a:pt x="405" y="538"/>
                  </a:lnTo>
                  <a:lnTo>
                    <a:pt x="405" y="538"/>
                  </a:lnTo>
                  <a:lnTo>
                    <a:pt x="427" y="560"/>
                  </a:lnTo>
                  <a:lnTo>
                    <a:pt x="438" y="574"/>
                  </a:lnTo>
                  <a:lnTo>
                    <a:pt x="443" y="580"/>
                  </a:lnTo>
                  <a:lnTo>
                    <a:pt x="445" y="583"/>
                  </a:lnTo>
                  <a:lnTo>
                    <a:pt x="445" y="583"/>
                  </a:lnTo>
                  <a:lnTo>
                    <a:pt x="451" y="593"/>
                  </a:lnTo>
                  <a:lnTo>
                    <a:pt x="463" y="609"/>
                  </a:lnTo>
                  <a:lnTo>
                    <a:pt x="489" y="640"/>
                  </a:lnTo>
                  <a:lnTo>
                    <a:pt x="489" y="640"/>
                  </a:lnTo>
                  <a:lnTo>
                    <a:pt x="499" y="650"/>
                  </a:lnTo>
                  <a:lnTo>
                    <a:pt x="512" y="658"/>
                  </a:lnTo>
                  <a:lnTo>
                    <a:pt x="531" y="670"/>
                  </a:lnTo>
                  <a:lnTo>
                    <a:pt x="531" y="670"/>
                  </a:lnTo>
                  <a:lnTo>
                    <a:pt x="533" y="665"/>
                  </a:lnTo>
                  <a:lnTo>
                    <a:pt x="533" y="665"/>
                  </a:lnTo>
                  <a:lnTo>
                    <a:pt x="532" y="654"/>
                  </a:lnTo>
                  <a:lnTo>
                    <a:pt x="531" y="642"/>
                  </a:lnTo>
                  <a:lnTo>
                    <a:pt x="530" y="638"/>
                  </a:lnTo>
                  <a:lnTo>
                    <a:pt x="527" y="632"/>
                  </a:lnTo>
                  <a:lnTo>
                    <a:pt x="525" y="627"/>
                  </a:lnTo>
                  <a:lnTo>
                    <a:pt x="521" y="623"/>
                  </a:lnTo>
                  <a:lnTo>
                    <a:pt x="521" y="623"/>
                  </a:lnTo>
                  <a:lnTo>
                    <a:pt x="506" y="610"/>
                  </a:lnTo>
                  <a:lnTo>
                    <a:pt x="483" y="594"/>
                  </a:lnTo>
                  <a:lnTo>
                    <a:pt x="483" y="594"/>
                  </a:lnTo>
                  <a:lnTo>
                    <a:pt x="470" y="585"/>
                  </a:lnTo>
                  <a:lnTo>
                    <a:pt x="466" y="580"/>
                  </a:lnTo>
                  <a:lnTo>
                    <a:pt x="462" y="575"/>
                  </a:lnTo>
                  <a:lnTo>
                    <a:pt x="454" y="565"/>
                  </a:lnTo>
                  <a:lnTo>
                    <a:pt x="454" y="565"/>
                  </a:lnTo>
                  <a:lnTo>
                    <a:pt x="432" y="544"/>
                  </a:lnTo>
                  <a:lnTo>
                    <a:pt x="424" y="536"/>
                  </a:lnTo>
                  <a:lnTo>
                    <a:pt x="418" y="528"/>
                  </a:lnTo>
                  <a:lnTo>
                    <a:pt x="418" y="528"/>
                  </a:lnTo>
                  <a:lnTo>
                    <a:pt x="415" y="522"/>
                  </a:lnTo>
                  <a:lnTo>
                    <a:pt x="413" y="519"/>
                  </a:lnTo>
                  <a:lnTo>
                    <a:pt x="411" y="506"/>
                  </a:lnTo>
                  <a:lnTo>
                    <a:pt x="411" y="506"/>
                  </a:lnTo>
                  <a:lnTo>
                    <a:pt x="405" y="488"/>
                  </a:lnTo>
                  <a:lnTo>
                    <a:pt x="402" y="474"/>
                  </a:lnTo>
                  <a:lnTo>
                    <a:pt x="402" y="474"/>
                  </a:lnTo>
                  <a:lnTo>
                    <a:pt x="399" y="465"/>
                  </a:lnTo>
                  <a:lnTo>
                    <a:pt x="396" y="452"/>
                  </a:lnTo>
                  <a:lnTo>
                    <a:pt x="392" y="438"/>
                  </a:lnTo>
                  <a:lnTo>
                    <a:pt x="391" y="423"/>
                  </a:lnTo>
                  <a:lnTo>
                    <a:pt x="391" y="423"/>
                  </a:lnTo>
                  <a:lnTo>
                    <a:pt x="387" y="382"/>
                  </a:lnTo>
                  <a:lnTo>
                    <a:pt x="386" y="360"/>
                  </a:lnTo>
                  <a:lnTo>
                    <a:pt x="383" y="340"/>
                  </a:lnTo>
                  <a:lnTo>
                    <a:pt x="383" y="340"/>
                  </a:lnTo>
                  <a:lnTo>
                    <a:pt x="380" y="328"/>
                  </a:lnTo>
                  <a:lnTo>
                    <a:pt x="378" y="322"/>
                  </a:lnTo>
                  <a:lnTo>
                    <a:pt x="377" y="322"/>
                  </a:lnTo>
                  <a:lnTo>
                    <a:pt x="376" y="322"/>
                  </a:lnTo>
                  <a:lnTo>
                    <a:pt x="376" y="322"/>
                  </a:lnTo>
                  <a:lnTo>
                    <a:pt x="359" y="313"/>
                  </a:lnTo>
                  <a:lnTo>
                    <a:pt x="345" y="304"/>
                  </a:lnTo>
                  <a:lnTo>
                    <a:pt x="332" y="294"/>
                  </a:lnTo>
                  <a:lnTo>
                    <a:pt x="332" y="294"/>
                  </a:lnTo>
                  <a:lnTo>
                    <a:pt x="322" y="285"/>
                  </a:lnTo>
                  <a:lnTo>
                    <a:pt x="313" y="274"/>
                  </a:lnTo>
                  <a:lnTo>
                    <a:pt x="304" y="263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5" y="242"/>
                  </a:lnTo>
                  <a:lnTo>
                    <a:pt x="293" y="229"/>
                  </a:lnTo>
                  <a:lnTo>
                    <a:pt x="289" y="195"/>
                  </a:lnTo>
                  <a:lnTo>
                    <a:pt x="289" y="195"/>
                  </a:lnTo>
                  <a:lnTo>
                    <a:pt x="261" y="198"/>
                  </a:lnTo>
                  <a:lnTo>
                    <a:pt x="261" y="198"/>
                  </a:lnTo>
                  <a:close/>
                  <a:moveTo>
                    <a:pt x="259" y="277"/>
                  </a:moveTo>
                  <a:lnTo>
                    <a:pt x="259" y="277"/>
                  </a:lnTo>
                  <a:lnTo>
                    <a:pt x="262" y="285"/>
                  </a:lnTo>
                  <a:lnTo>
                    <a:pt x="269" y="300"/>
                  </a:lnTo>
                  <a:lnTo>
                    <a:pt x="277" y="322"/>
                  </a:lnTo>
                  <a:lnTo>
                    <a:pt x="277" y="322"/>
                  </a:lnTo>
                  <a:lnTo>
                    <a:pt x="282" y="323"/>
                  </a:lnTo>
                  <a:lnTo>
                    <a:pt x="287" y="325"/>
                  </a:lnTo>
                  <a:lnTo>
                    <a:pt x="296" y="331"/>
                  </a:lnTo>
                  <a:lnTo>
                    <a:pt x="296" y="331"/>
                  </a:lnTo>
                  <a:lnTo>
                    <a:pt x="315" y="344"/>
                  </a:lnTo>
                  <a:lnTo>
                    <a:pt x="327" y="351"/>
                  </a:lnTo>
                  <a:lnTo>
                    <a:pt x="327" y="351"/>
                  </a:lnTo>
                  <a:lnTo>
                    <a:pt x="328" y="351"/>
                  </a:lnTo>
                  <a:lnTo>
                    <a:pt x="329" y="354"/>
                  </a:lnTo>
                  <a:lnTo>
                    <a:pt x="330" y="361"/>
                  </a:lnTo>
                  <a:lnTo>
                    <a:pt x="332" y="383"/>
                  </a:lnTo>
                  <a:lnTo>
                    <a:pt x="332" y="383"/>
                  </a:lnTo>
                  <a:lnTo>
                    <a:pt x="332" y="405"/>
                  </a:lnTo>
                  <a:lnTo>
                    <a:pt x="332" y="419"/>
                  </a:lnTo>
                  <a:lnTo>
                    <a:pt x="332" y="419"/>
                  </a:lnTo>
                  <a:lnTo>
                    <a:pt x="334" y="429"/>
                  </a:lnTo>
                  <a:lnTo>
                    <a:pt x="334" y="433"/>
                  </a:lnTo>
                  <a:lnTo>
                    <a:pt x="332" y="437"/>
                  </a:lnTo>
                  <a:lnTo>
                    <a:pt x="332" y="437"/>
                  </a:lnTo>
                  <a:lnTo>
                    <a:pt x="325" y="443"/>
                  </a:lnTo>
                  <a:lnTo>
                    <a:pt x="321" y="446"/>
                  </a:lnTo>
                  <a:lnTo>
                    <a:pt x="317" y="451"/>
                  </a:lnTo>
                  <a:lnTo>
                    <a:pt x="317" y="451"/>
                  </a:lnTo>
                  <a:lnTo>
                    <a:pt x="315" y="457"/>
                  </a:lnTo>
                  <a:lnTo>
                    <a:pt x="313" y="462"/>
                  </a:lnTo>
                  <a:lnTo>
                    <a:pt x="312" y="465"/>
                  </a:lnTo>
                  <a:lnTo>
                    <a:pt x="313" y="470"/>
                  </a:lnTo>
                  <a:lnTo>
                    <a:pt x="313" y="470"/>
                  </a:lnTo>
                  <a:lnTo>
                    <a:pt x="314" y="473"/>
                  </a:lnTo>
                  <a:lnTo>
                    <a:pt x="317" y="481"/>
                  </a:lnTo>
                  <a:lnTo>
                    <a:pt x="317" y="481"/>
                  </a:lnTo>
                  <a:lnTo>
                    <a:pt x="321" y="488"/>
                  </a:lnTo>
                  <a:lnTo>
                    <a:pt x="325" y="494"/>
                  </a:lnTo>
                  <a:lnTo>
                    <a:pt x="328" y="499"/>
                  </a:lnTo>
                  <a:lnTo>
                    <a:pt x="336" y="505"/>
                  </a:lnTo>
                  <a:lnTo>
                    <a:pt x="336" y="505"/>
                  </a:lnTo>
                  <a:lnTo>
                    <a:pt x="345" y="508"/>
                  </a:lnTo>
                  <a:lnTo>
                    <a:pt x="353" y="512"/>
                  </a:lnTo>
                  <a:lnTo>
                    <a:pt x="357" y="514"/>
                  </a:lnTo>
                  <a:lnTo>
                    <a:pt x="360" y="517"/>
                  </a:lnTo>
                  <a:lnTo>
                    <a:pt x="365" y="521"/>
                  </a:lnTo>
                  <a:lnTo>
                    <a:pt x="371" y="528"/>
                  </a:lnTo>
                  <a:lnTo>
                    <a:pt x="371" y="528"/>
                  </a:lnTo>
                  <a:lnTo>
                    <a:pt x="384" y="547"/>
                  </a:lnTo>
                  <a:lnTo>
                    <a:pt x="398" y="572"/>
                  </a:lnTo>
                  <a:lnTo>
                    <a:pt x="410" y="591"/>
                  </a:lnTo>
                  <a:lnTo>
                    <a:pt x="413" y="597"/>
                  </a:lnTo>
                  <a:lnTo>
                    <a:pt x="416" y="600"/>
                  </a:lnTo>
                  <a:lnTo>
                    <a:pt x="416" y="600"/>
                  </a:lnTo>
                  <a:lnTo>
                    <a:pt x="418" y="599"/>
                  </a:lnTo>
                  <a:lnTo>
                    <a:pt x="421" y="597"/>
                  </a:lnTo>
                  <a:lnTo>
                    <a:pt x="421" y="595"/>
                  </a:lnTo>
                  <a:lnTo>
                    <a:pt x="421" y="594"/>
                  </a:lnTo>
                  <a:lnTo>
                    <a:pt x="416" y="587"/>
                  </a:lnTo>
                  <a:lnTo>
                    <a:pt x="416" y="587"/>
                  </a:lnTo>
                  <a:lnTo>
                    <a:pt x="408" y="572"/>
                  </a:lnTo>
                  <a:lnTo>
                    <a:pt x="396" y="552"/>
                  </a:lnTo>
                  <a:lnTo>
                    <a:pt x="383" y="526"/>
                  </a:lnTo>
                  <a:lnTo>
                    <a:pt x="383" y="526"/>
                  </a:lnTo>
                  <a:lnTo>
                    <a:pt x="366" y="506"/>
                  </a:lnTo>
                  <a:lnTo>
                    <a:pt x="354" y="490"/>
                  </a:lnTo>
                  <a:lnTo>
                    <a:pt x="351" y="484"/>
                  </a:lnTo>
                  <a:lnTo>
                    <a:pt x="348" y="481"/>
                  </a:lnTo>
                  <a:lnTo>
                    <a:pt x="348" y="481"/>
                  </a:lnTo>
                  <a:lnTo>
                    <a:pt x="349" y="458"/>
                  </a:lnTo>
                  <a:lnTo>
                    <a:pt x="349" y="443"/>
                  </a:lnTo>
                  <a:lnTo>
                    <a:pt x="348" y="427"/>
                  </a:lnTo>
                  <a:lnTo>
                    <a:pt x="348" y="427"/>
                  </a:lnTo>
                  <a:lnTo>
                    <a:pt x="347" y="410"/>
                  </a:lnTo>
                  <a:lnTo>
                    <a:pt x="346" y="388"/>
                  </a:lnTo>
                  <a:lnTo>
                    <a:pt x="345" y="356"/>
                  </a:lnTo>
                  <a:lnTo>
                    <a:pt x="345" y="356"/>
                  </a:lnTo>
                  <a:lnTo>
                    <a:pt x="345" y="351"/>
                  </a:lnTo>
                  <a:lnTo>
                    <a:pt x="344" y="345"/>
                  </a:lnTo>
                  <a:lnTo>
                    <a:pt x="342" y="342"/>
                  </a:lnTo>
                  <a:lnTo>
                    <a:pt x="340" y="338"/>
                  </a:lnTo>
                  <a:lnTo>
                    <a:pt x="340" y="338"/>
                  </a:lnTo>
                  <a:lnTo>
                    <a:pt x="328" y="329"/>
                  </a:lnTo>
                  <a:lnTo>
                    <a:pt x="321" y="323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297" y="313"/>
                  </a:lnTo>
                  <a:lnTo>
                    <a:pt x="285" y="307"/>
                  </a:lnTo>
                  <a:lnTo>
                    <a:pt x="285" y="307"/>
                  </a:lnTo>
                  <a:lnTo>
                    <a:pt x="280" y="301"/>
                  </a:lnTo>
                  <a:lnTo>
                    <a:pt x="271" y="290"/>
                  </a:lnTo>
                  <a:lnTo>
                    <a:pt x="263" y="279"/>
                  </a:lnTo>
                  <a:lnTo>
                    <a:pt x="261" y="277"/>
                  </a:lnTo>
                  <a:lnTo>
                    <a:pt x="259" y="277"/>
                  </a:lnTo>
                  <a:lnTo>
                    <a:pt x="259" y="277"/>
                  </a:lnTo>
                  <a:close/>
                  <a:moveTo>
                    <a:pt x="326" y="1035"/>
                  </a:moveTo>
                  <a:lnTo>
                    <a:pt x="326" y="1035"/>
                  </a:lnTo>
                  <a:lnTo>
                    <a:pt x="304" y="1021"/>
                  </a:lnTo>
                  <a:lnTo>
                    <a:pt x="296" y="1018"/>
                  </a:lnTo>
                  <a:lnTo>
                    <a:pt x="290" y="1016"/>
                  </a:lnTo>
                  <a:lnTo>
                    <a:pt x="290" y="1016"/>
                  </a:lnTo>
                  <a:lnTo>
                    <a:pt x="280" y="1018"/>
                  </a:lnTo>
                  <a:lnTo>
                    <a:pt x="264" y="1021"/>
                  </a:lnTo>
                  <a:lnTo>
                    <a:pt x="249" y="1025"/>
                  </a:lnTo>
                  <a:lnTo>
                    <a:pt x="242" y="1029"/>
                  </a:lnTo>
                  <a:lnTo>
                    <a:pt x="242" y="1029"/>
                  </a:lnTo>
                  <a:lnTo>
                    <a:pt x="234" y="1032"/>
                  </a:lnTo>
                  <a:lnTo>
                    <a:pt x="221" y="1036"/>
                  </a:lnTo>
                  <a:lnTo>
                    <a:pt x="212" y="1039"/>
                  </a:lnTo>
                  <a:lnTo>
                    <a:pt x="210" y="1040"/>
                  </a:lnTo>
                  <a:lnTo>
                    <a:pt x="210" y="1042"/>
                  </a:lnTo>
                  <a:lnTo>
                    <a:pt x="211" y="1042"/>
                  </a:lnTo>
                  <a:lnTo>
                    <a:pt x="211" y="1042"/>
                  </a:lnTo>
                  <a:lnTo>
                    <a:pt x="218" y="1042"/>
                  </a:lnTo>
                  <a:lnTo>
                    <a:pt x="229" y="1040"/>
                  </a:lnTo>
                  <a:lnTo>
                    <a:pt x="245" y="1038"/>
                  </a:lnTo>
                  <a:lnTo>
                    <a:pt x="245" y="1038"/>
                  </a:lnTo>
                  <a:lnTo>
                    <a:pt x="263" y="1037"/>
                  </a:lnTo>
                  <a:lnTo>
                    <a:pt x="275" y="1036"/>
                  </a:lnTo>
                  <a:lnTo>
                    <a:pt x="285" y="1036"/>
                  </a:lnTo>
                  <a:lnTo>
                    <a:pt x="285" y="1036"/>
                  </a:lnTo>
                  <a:lnTo>
                    <a:pt x="290" y="1038"/>
                  </a:lnTo>
                  <a:lnTo>
                    <a:pt x="297" y="1042"/>
                  </a:lnTo>
                  <a:lnTo>
                    <a:pt x="314" y="1052"/>
                  </a:lnTo>
                  <a:lnTo>
                    <a:pt x="314" y="1052"/>
                  </a:lnTo>
                  <a:lnTo>
                    <a:pt x="326" y="1035"/>
                  </a:lnTo>
                  <a:lnTo>
                    <a:pt x="326" y="1035"/>
                  </a:lnTo>
                  <a:close/>
                  <a:moveTo>
                    <a:pt x="303" y="1069"/>
                  </a:moveTo>
                  <a:lnTo>
                    <a:pt x="303" y="1069"/>
                  </a:lnTo>
                  <a:lnTo>
                    <a:pt x="283" y="1052"/>
                  </a:lnTo>
                  <a:lnTo>
                    <a:pt x="275" y="1046"/>
                  </a:lnTo>
                  <a:lnTo>
                    <a:pt x="270" y="1044"/>
                  </a:lnTo>
                  <a:lnTo>
                    <a:pt x="270" y="1044"/>
                  </a:lnTo>
                  <a:lnTo>
                    <a:pt x="264" y="1044"/>
                  </a:lnTo>
                  <a:lnTo>
                    <a:pt x="257" y="1045"/>
                  </a:lnTo>
                  <a:lnTo>
                    <a:pt x="253" y="1048"/>
                  </a:lnTo>
                  <a:lnTo>
                    <a:pt x="252" y="1050"/>
                  </a:lnTo>
                  <a:lnTo>
                    <a:pt x="253" y="1054"/>
                  </a:lnTo>
                  <a:lnTo>
                    <a:pt x="257" y="1058"/>
                  </a:lnTo>
                  <a:lnTo>
                    <a:pt x="257" y="1058"/>
                  </a:lnTo>
                  <a:lnTo>
                    <a:pt x="276" y="1073"/>
                  </a:lnTo>
                  <a:lnTo>
                    <a:pt x="294" y="1086"/>
                  </a:lnTo>
                  <a:lnTo>
                    <a:pt x="294" y="1086"/>
                  </a:lnTo>
                  <a:lnTo>
                    <a:pt x="303" y="1069"/>
                  </a:lnTo>
                  <a:lnTo>
                    <a:pt x="303" y="1069"/>
                  </a:lnTo>
                  <a:close/>
                  <a:moveTo>
                    <a:pt x="339" y="1018"/>
                  </a:moveTo>
                  <a:lnTo>
                    <a:pt x="339" y="1018"/>
                  </a:lnTo>
                  <a:lnTo>
                    <a:pt x="321" y="1001"/>
                  </a:lnTo>
                  <a:lnTo>
                    <a:pt x="314" y="994"/>
                  </a:lnTo>
                  <a:lnTo>
                    <a:pt x="310" y="988"/>
                  </a:lnTo>
                  <a:lnTo>
                    <a:pt x="310" y="988"/>
                  </a:lnTo>
                  <a:lnTo>
                    <a:pt x="310" y="986"/>
                  </a:lnTo>
                  <a:lnTo>
                    <a:pt x="312" y="985"/>
                  </a:lnTo>
                  <a:lnTo>
                    <a:pt x="312" y="982"/>
                  </a:lnTo>
                  <a:lnTo>
                    <a:pt x="312" y="980"/>
                  </a:lnTo>
                  <a:lnTo>
                    <a:pt x="310" y="979"/>
                  </a:lnTo>
                  <a:lnTo>
                    <a:pt x="307" y="979"/>
                  </a:lnTo>
                  <a:lnTo>
                    <a:pt x="293" y="978"/>
                  </a:lnTo>
                  <a:lnTo>
                    <a:pt x="293" y="978"/>
                  </a:lnTo>
                  <a:lnTo>
                    <a:pt x="259" y="979"/>
                  </a:lnTo>
                  <a:lnTo>
                    <a:pt x="248" y="979"/>
                  </a:lnTo>
                  <a:lnTo>
                    <a:pt x="238" y="978"/>
                  </a:lnTo>
                  <a:lnTo>
                    <a:pt x="238" y="978"/>
                  </a:lnTo>
                  <a:lnTo>
                    <a:pt x="229" y="975"/>
                  </a:lnTo>
                  <a:lnTo>
                    <a:pt x="220" y="972"/>
                  </a:lnTo>
                  <a:lnTo>
                    <a:pt x="211" y="969"/>
                  </a:lnTo>
                  <a:lnTo>
                    <a:pt x="206" y="968"/>
                  </a:lnTo>
                  <a:lnTo>
                    <a:pt x="201" y="968"/>
                  </a:lnTo>
                  <a:lnTo>
                    <a:pt x="201" y="968"/>
                  </a:lnTo>
                  <a:lnTo>
                    <a:pt x="195" y="969"/>
                  </a:lnTo>
                  <a:lnTo>
                    <a:pt x="191" y="968"/>
                  </a:lnTo>
                  <a:lnTo>
                    <a:pt x="182" y="967"/>
                  </a:lnTo>
                  <a:lnTo>
                    <a:pt x="178" y="967"/>
                  </a:lnTo>
                  <a:lnTo>
                    <a:pt x="174" y="967"/>
                  </a:lnTo>
                  <a:lnTo>
                    <a:pt x="170" y="969"/>
                  </a:lnTo>
                  <a:lnTo>
                    <a:pt x="167" y="974"/>
                  </a:lnTo>
                  <a:lnTo>
                    <a:pt x="167" y="974"/>
                  </a:lnTo>
                  <a:lnTo>
                    <a:pt x="159" y="986"/>
                  </a:lnTo>
                  <a:lnTo>
                    <a:pt x="149" y="998"/>
                  </a:lnTo>
                  <a:lnTo>
                    <a:pt x="142" y="1007"/>
                  </a:lnTo>
                  <a:lnTo>
                    <a:pt x="140" y="1011"/>
                  </a:lnTo>
                  <a:lnTo>
                    <a:pt x="140" y="1014"/>
                  </a:lnTo>
                  <a:lnTo>
                    <a:pt x="140" y="1014"/>
                  </a:lnTo>
                  <a:lnTo>
                    <a:pt x="137" y="1020"/>
                  </a:lnTo>
                  <a:lnTo>
                    <a:pt x="134" y="1025"/>
                  </a:lnTo>
                  <a:lnTo>
                    <a:pt x="133" y="1030"/>
                  </a:lnTo>
                  <a:lnTo>
                    <a:pt x="133" y="1031"/>
                  </a:lnTo>
                  <a:lnTo>
                    <a:pt x="136" y="1031"/>
                  </a:lnTo>
                  <a:lnTo>
                    <a:pt x="136" y="1031"/>
                  </a:lnTo>
                  <a:lnTo>
                    <a:pt x="142" y="1029"/>
                  </a:lnTo>
                  <a:lnTo>
                    <a:pt x="150" y="1026"/>
                  </a:lnTo>
                  <a:lnTo>
                    <a:pt x="175" y="1014"/>
                  </a:lnTo>
                  <a:lnTo>
                    <a:pt x="175" y="1014"/>
                  </a:lnTo>
                  <a:lnTo>
                    <a:pt x="182" y="1011"/>
                  </a:lnTo>
                  <a:lnTo>
                    <a:pt x="185" y="1008"/>
                  </a:lnTo>
                  <a:lnTo>
                    <a:pt x="186" y="1006"/>
                  </a:lnTo>
                  <a:lnTo>
                    <a:pt x="186" y="1004"/>
                  </a:lnTo>
                  <a:lnTo>
                    <a:pt x="187" y="1002"/>
                  </a:lnTo>
                  <a:lnTo>
                    <a:pt x="189" y="1001"/>
                  </a:lnTo>
                  <a:lnTo>
                    <a:pt x="208" y="1000"/>
                  </a:lnTo>
                  <a:lnTo>
                    <a:pt x="208" y="1000"/>
                  </a:lnTo>
                  <a:lnTo>
                    <a:pt x="251" y="998"/>
                  </a:lnTo>
                  <a:lnTo>
                    <a:pt x="269" y="998"/>
                  </a:lnTo>
                  <a:lnTo>
                    <a:pt x="269" y="998"/>
                  </a:lnTo>
                  <a:lnTo>
                    <a:pt x="272" y="998"/>
                  </a:lnTo>
                  <a:lnTo>
                    <a:pt x="275" y="997"/>
                  </a:lnTo>
                  <a:lnTo>
                    <a:pt x="277" y="995"/>
                  </a:lnTo>
                  <a:lnTo>
                    <a:pt x="281" y="998"/>
                  </a:lnTo>
                  <a:lnTo>
                    <a:pt x="281" y="998"/>
                  </a:lnTo>
                  <a:lnTo>
                    <a:pt x="303" y="1012"/>
                  </a:lnTo>
                  <a:lnTo>
                    <a:pt x="303" y="1012"/>
                  </a:lnTo>
                  <a:lnTo>
                    <a:pt x="308" y="1014"/>
                  </a:lnTo>
                  <a:lnTo>
                    <a:pt x="316" y="1018"/>
                  </a:lnTo>
                  <a:lnTo>
                    <a:pt x="335" y="1023"/>
                  </a:lnTo>
                  <a:lnTo>
                    <a:pt x="339" y="1018"/>
                  </a:lnTo>
                  <a:close/>
                  <a:moveTo>
                    <a:pt x="359" y="991"/>
                  </a:moveTo>
                  <a:lnTo>
                    <a:pt x="359" y="991"/>
                  </a:lnTo>
                  <a:lnTo>
                    <a:pt x="349" y="972"/>
                  </a:lnTo>
                  <a:lnTo>
                    <a:pt x="346" y="966"/>
                  </a:lnTo>
                  <a:lnTo>
                    <a:pt x="344" y="963"/>
                  </a:lnTo>
                  <a:lnTo>
                    <a:pt x="344" y="963"/>
                  </a:lnTo>
                  <a:lnTo>
                    <a:pt x="334" y="962"/>
                  </a:lnTo>
                  <a:lnTo>
                    <a:pt x="325" y="960"/>
                  </a:lnTo>
                  <a:lnTo>
                    <a:pt x="310" y="956"/>
                  </a:lnTo>
                  <a:lnTo>
                    <a:pt x="310" y="956"/>
                  </a:lnTo>
                  <a:lnTo>
                    <a:pt x="284" y="948"/>
                  </a:lnTo>
                  <a:lnTo>
                    <a:pt x="250" y="936"/>
                  </a:lnTo>
                  <a:lnTo>
                    <a:pt x="250" y="936"/>
                  </a:lnTo>
                  <a:lnTo>
                    <a:pt x="238" y="930"/>
                  </a:lnTo>
                  <a:lnTo>
                    <a:pt x="226" y="924"/>
                  </a:lnTo>
                  <a:lnTo>
                    <a:pt x="205" y="911"/>
                  </a:lnTo>
                  <a:lnTo>
                    <a:pt x="189" y="901"/>
                  </a:lnTo>
                  <a:lnTo>
                    <a:pt x="183" y="900"/>
                  </a:lnTo>
                  <a:lnTo>
                    <a:pt x="182" y="900"/>
                  </a:lnTo>
                  <a:lnTo>
                    <a:pt x="181" y="901"/>
                  </a:lnTo>
                  <a:lnTo>
                    <a:pt x="181" y="901"/>
                  </a:lnTo>
                  <a:lnTo>
                    <a:pt x="180" y="901"/>
                  </a:lnTo>
                  <a:lnTo>
                    <a:pt x="179" y="901"/>
                  </a:lnTo>
                  <a:lnTo>
                    <a:pt x="174" y="901"/>
                  </a:lnTo>
                  <a:lnTo>
                    <a:pt x="165" y="897"/>
                  </a:lnTo>
                  <a:lnTo>
                    <a:pt x="161" y="896"/>
                  </a:lnTo>
                  <a:lnTo>
                    <a:pt x="161" y="897"/>
                  </a:lnTo>
                  <a:lnTo>
                    <a:pt x="161" y="898"/>
                  </a:lnTo>
                  <a:lnTo>
                    <a:pt x="165" y="903"/>
                  </a:lnTo>
                  <a:lnTo>
                    <a:pt x="174" y="912"/>
                  </a:lnTo>
                  <a:lnTo>
                    <a:pt x="174" y="912"/>
                  </a:lnTo>
                  <a:lnTo>
                    <a:pt x="183" y="923"/>
                  </a:lnTo>
                  <a:lnTo>
                    <a:pt x="189" y="930"/>
                  </a:lnTo>
                  <a:lnTo>
                    <a:pt x="195" y="940"/>
                  </a:lnTo>
                  <a:lnTo>
                    <a:pt x="198" y="942"/>
                  </a:lnTo>
                  <a:lnTo>
                    <a:pt x="201" y="944"/>
                  </a:lnTo>
                  <a:lnTo>
                    <a:pt x="215" y="947"/>
                  </a:lnTo>
                  <a:lnTo>
                    <a:pt x="215" y="947"/>
                  </a:lnTo>
                  <a:lnTo>
                    <a:pt x="251" y="954"/>
                  </a:lnTo>
                  <a:lnTo>
                    <a:pt x="274" y="960"/>
                  </a:lnTo>
                  <a:lnTo>
                    <a:pt x="274" y="960"/>
                  </a:lnTo>
                  <a:lnTo>
                    <a:pt x="298" y="967"/>
                  </a:lnTo>
                  <a:lnTo>
                    <a:pt x="317" y="973"/>
                  </a:lnTo>
                  <a:lnTo>
                    <a:pt x="317" y="973"/>
                  </a:lnTo>
                  <a:lnTo>
                    <a:pt x="327" y="976"/>
                  </a:lnTo>
                  <a:lnTo>
                    <a:pt x="336" y="981"/>
                  </a:lnTo>
                  <a:lnTo>
                    <a:pt x="336" y="981"/>
                  </a:lnTo>
                  <a:lnTo>
                    <a:pt x="342" y="989"/>
                  </a:lnTo>
                  <a:lnTo>
                    <a:pt x="351" y="1001"/>
                  </a:lnTo>
                  <a:lnTo>
                    <a:pt x="359" y="991"/>
                  </a:lnTo>
                  <a:close/>
                  <a:moveTo>
                    <a:pt x="392" y="947"/>
                  </a:moveTo>
                  <a:lnTo>
                    <a:pt x="392" y="947"/>
                  </a:lnTo>
                  <a:lnTo>
                    <a:pt x="376" y="923"/>
                  </a:lnTo>
                  <a:lnTo>
                    <a:pt x="376" y="923"/>
                  </a:lnTo>
                  <a:lnTo>
                    <a:pt x="360" y="896"/>
                  </a:lnTo>
                  <a:lnTo>
                    <a:pt x="355" y="888"/>
                  </a:lnTo>
                  <a:lnTo>
                    <a:pt x="355" y="888"/>
                  </a:lnTo>
                  <a:lnTo>
                    <a:pt x="317" y="852"/>
                  </a:lnTo>
                  <a:lnTo>
                    <a:pt x="317" y="852"/>
                  </a:lnTo>
                  <a:lnTo>
                    <a:pt x="312" y="847"/>
                  </a:lnTo>
                  <a:lnTo>
                    <a:pt x="303" y="842"/>
                  </a:lnTo>
                  <a:lnTo>
                    <a:pt x="284" y="834"/>
                  </a:lnTo>
                  <a:lnTo>
                    <a:pt x="277" y="830"/>
                  </a:lnTo>
                  <a:lnTo>
                    <a:pt x="271" y="827"/>
                  </a:lnTo>
                  <a:lnTo>
                    <a:pt x="269" y="825"/>
                  </a:lnTo>
                  <a:lnTo>
                    <a:pt x="269" y="823"/>
                  </a:lnTo>
                  <a:lnTo>
                    <a:pt x="269" y="822"/>
                  </a:lnTo>
                  <a:lnTo>
                    <a:pt x="270" y="821"/>
                  </a:lnTo>
                  <a:lnTo>
                    <a:pt x="270" y="821"/>
                  </a:lnTo>
                  <a:lnTo>
                    <a:pt x="276" y="815"/>
                  </a:lnTo>
                  <a:lnTo>
                    <a:pt x="280" y="811"/>
                  </a:lnTo>
                  <a:lnTo>
                    <a:pt x="282" y="811"/>
                  </a:lnTo>
                  <a:lnTo>
                    <a:pt x="284" y="811"/>
                  </a:lnTo>
                  <a:lnTo>
                    <a:pt x="293" y="817"/>
                  </a:lnTo>
                  <a:lnTo>
                    <a:pt x="293" y="817"/>
                  </a:lnTo>
                  <a:lnTo>
                    <a:pt x="298" y="821"/>
                  </a:lnTo>
                  <a:lnTo>
                    <a:pt x="306" y="823"/>
                  </a:lnTo>
                  <a:lnTo>
                    <a:pt x="323" y="829"/>
                  </a:lnTo>
                  <a:lnTo>
                    <a:pt x="333" y="833"/>
                  </a:lnTo>
                  <a:lnTo>
                    <a:pt x="344" y="836"/>
                  </a:lnTo>
                  <a:lnTo>
                    <a:pt x="353" y="842"/>
                  </a:lnTo>
                  <a:lnTo>
                    <a:pt x="364" y="850"/>
                  </a:lnTo>
                  <a:lnTo>
                    <a:pt x="364" y="850"/>
                  </a:lnTo>
                  <a:lnTo>
                    <a:pt x="372" y="859"/>
                  </a:lnTo>
                  <a:lnTo>
                    <a:pt x="380" y="868"/>
                  </a:lnTo>
                  <a:lnTo>
                    <a:pt x="393" y="885"/>
                  </a:lnTo>
                  <a:lnTo>
                    <a:pt x="411" y="913"/>
                  </a:lnTo>
                  <a:lnTo>
                    <a:pt x="411" y="913"/>
                  </a:lnTo>
                  <a:lnTo>
                    <a:pt x="413" y="918"/>
                  </a:lnTo>
                  <a:lnTo>
                    <a:pt x="429" y="899"/>
                  </a:lnTo>
                  <a:lnTo>
                    <a:pt x="429" y="899"/>
                  </a:lnTo>
                  <a:lnTo>
                    <a:pt x="399" y="865"/>
                  </a:lnTo>
                  <a:lnTo>
                    <a:pt x="385" y="847"/>
                  </a:lnTo>
                  <a:lnTo>
                    <a:pt x="379" y="839"/>
                  </a:lnTo>
                  <a:lnTo>
                    <a:pt x="376" y="835"/>
                  </a:lnTo>
                  <a:lnTo>
                    <a:pt x="376" y="835"/>
                  </a:lnTo>
                  <a:lnTo>
                    <a:pt x="361" y="823"/>
                  </a:lnTo>
                  <a:lnTo>
                    <a:pt x="351" y="815"/>
                  </a:lnTo>
                  <a:lnTo>
                    <a:pt x="345" y="812"/>
                  </a:lnTo>
                  <a:lnTo>
                    <a:pt x="340" y="810"/>
                  </a:lnTo>
                  <a:lnTo>
                    <a:pt x="340" y="810"/>
                  </a:lnTo>
                  <a:lnTo>
                    <a:pt x="330" y="805"/>
                  </a:lnTo>
                  <a:lnTo>
                    <a:pt x="325" y="803"/>
                  </a:lnTo>
                  <a:lnTo>
                    <a:pt x="320" y="800"/>
                  </a:lnTo>
                  <a:lnTo>
                    <a:pt x="314" y="798"/>
                  </a:lnTo>
                  <a:lnTo>
                    <a:pt x="314" y="798"/>
                  </a:lnTo>
                  <a:lnTo>
                    <a:pt x="296" y="797"/>
                  </a:lnTo>
                  <a:lnTo>
                    <a:pt x="274" y="795"/>
                  </a:lnTo>
                  <a:lnTo>
                    <a:pt x="274" y="795"/>
                  </a:lnTo>
                  <a:lnTo>
                    <a:pt x="246" y="796"/>
                  </a:lnTo>
                  <a:lnTo>
                    <a:pt x="233" y="796"/>
                  </a:lnTo>
                  <a:lnTo>
                    <a:pt x="223" y="795"/>
                  </a:lnTo>
                  <a:lnTo>
                    <a:pt x="223" y="795"/>
                  </a:lnTo>
                  <a:lnTo>
                    <a:pt x="219" y="793"/>
                  </a:lnTo>
                  <a:lnTo>
                    <a:pt x="217" y="791"/>
                  </a:lnTo>
                  <a:lnTo>
                    <a:pt x="212" y="786"/>
                  </a:lnTo>
                  <a:lnTo>
                    <a:pt x="211" y="785"/>
                  </a:lnTo>
                  <a:lnTo>
                    <a:pt x="208" y="785"/>
                  </a:lnTo>
                  <a:lnTo>
                    <a:pt x="205" y="787"/>
                  </a:lnTo>
                  <a:lnTo>
                    <a:pt x="201" y="793"/>
                  </a:lnTo>
                  <a:lnTo>
                    <a:pt x="201" y="793"/>
                  </a:lnTo>
                  <a:lnTo>
                    <a:pt x="197" y="799"/>
                  </a:lnTo>
                  <a:lnTo>
                    <a:pt x="191" y="803"/>
                  </a:lnTo>
                  <a:lnTo>
                    <a:pt x="180" y="806"/>
                  </a:lnTo>
                  <a:lnTo>
                    <a:pt x="178" y="808"/>
                  </a:lnTo>
                  <a:lnTo>
                    <a:pt x="176" y="809"/>
                  </a:lnTo>
                  <a:lnTo>
                    <a:pt x="176" y="809"/>
                  </a:lnTo>
                  <a:lnTo>
                    <a:pt x="180" y="812"/>
                  </a:lnTo>
                  <a:lnTo>
                    <a:pt x="187" y="817"/>
                  </a:lnTo>
                  <a:lnTo>
                    <a:pt x="187" y="817"/>
                  </a:lnTo>
                  <a:lnTo>
                    <a:pt x="195" y="822"/>
                  </a:lnTo>
                  <a:lnTo>
                    <a:pt x="202" y="825"/>
                  </a:lnTo>
                  <a:lnTo>
                    <a:pt x="213" y="828"/>
                  </a:lnTo>
                  <a:lnTo>
                    <a:pt x="224" y="830"/>
                  </a:lnTo>
                  <a:lnTo>
                    <a:pt x="239" y="835"/>
                  </a:lnTo>
                  <a:lnTo>
                    <a:pt x="239" y="835"/>
                  </a:lnTo>
                  <a:lnTo>
                    <a:pt x="253" y="840"/>
                  </a:lnTo>
                  <a:lnTo>
                    <a:pt x="262" y="841"/>
                  </a:lnTo>
                  <a:lnTo>
                    <a:pt x="268" y="842"/>
                  </a:lnTo>
                  <a:lnTo>
                    <a:pt x="274" y="846"/>
                  </a:lnTo>
                  <a:lnTo>
                    <a:pt x="274" y="846"/>
                  </a:lnTo>
                  <a:lnTo>
                    <a:pt x="283" y="852"/>
                  </a:lnTo>
                  <a:lnTo>
                    <a:pt x="291" y="856"/>
                  </a:lnTo>
                  <a:lnTo>
                    <a:pt x="298" y="860"/>
                  </a:lnTo>
                  <a:lnTo>
                    <a:pt x="303" y="865"/>
                  </a:lnTo>
                  <a:lnTo>
                    <a:pt x="303" y="865"/>
                  </a:lnTo>
                  <a:lnTo>
                    <a:pt x="306" y="867"/>
                  </a:lnTo>
                  <a:lnTo>
                    <a:pt x="308" y="868"/>
                  </a:lnTo>
                  <a:lnTo>
                    <a:pt x="312" y="872"/>
                  </a:lnTo>
                  <a:lnTo>
                    <a:pt x="317" y="878"/>
                  </a:lnTo>
                  <a:lnTo>
                    <a:pt x="317" y="878"/>
                  </a:lnTo>
                  <a:lnTo>
                    <a:pt x="327" y="888"/>
                  </a:lnTo>
                  <a:lnTo>
                    <a:pt x="332" y="893"/>
                  </a:lnTo>
                  <a:lnTo>
                    <a:pt x="340" y="899"/>
                  </a:lnTo>
                  <a:lnTo>
                    <a:pt x="340" y="899"/>
                  </a:lnTo>
                  <a:lnTo>
                    <a:pt x="353" y="907"/>
                  </a:lnTo>
                  <a:lnTo>
                    <a:pt x="357" y="910"/>
                  </a:lnTo>
                  <a:lnTo>
                    <a:pt x="358" y="913"/>
                  </a:lnTo>
                  <a:lnTo>
                    <a:pt x="358" y="913"/>
                  </a:lnTo>
                  <a:lnTo>
                    <a:pt x="361" y="923"/>
                  </a:lnTo>
                  <a:lnTo>
                    <a:pt x="362" y="926"/>
                  </a:lnTo>
                  <a:lnTo>
                    <a:pt x="361" y="926"/>
                  </a:lnTo>
                  <a:lnTo>
                    <a:pt x="360" y="926"/>
                  </a:lnTo>
                  <a:lnTo>
                    <a:pt x="360" y="926"/>
                  </a:lnTo>
                  <a:lnTo>
                    <a:pt x="352" y="923"/>
                  </a:lnTo>
                  <a:lnTo>
                    <a:pt x="340" y="915"/>
                  </a:lnTo>
                  <a:lnTo>
                    <a:pt x="320" y="903"/>
                  </a:lnTo>
                  <a:lnTo>
                    <a:pt x="294" y="888"/>
                  </a:lnTo>
                  <a:lnTo>
                    <a:pt x="294" y="888"/>
                  </a:lnTo>
                  <a:lnTo>
                    <a:pt x="266" y="874"/>
                  </a:lnTo>
                  <a:lnTo>
                    <a:pt x="244" y="862"/>
                  </a:lnTo>
                  <a:lnTo>
                    <a:pt x="227" y="855"/>
                  </a:lnTo>
                  <a:lnTo>
                    <a:pt x="215" y="852"/>
                  </a:lnTo>
                  <a:lnTo>
                    <a:pt x="215" y="852"/>
                  </a:lnTo>
                  <a:lnTo>
                    <a:pt x="194" y="846"/>
                  </a:lnTo>
                  <a:lnTo>
                    <a:pt x="182" y="844"/>
                  </a:lnTo>
                  <a:lnTo>
                    <a:pt x="178" y="843"/>
                  </a:lnTo>
                  <a:lnTo>
                    <a:pt x="174" y="844"/>
                  </a:lnTo>
                  <a:lnTo>
                    <a:pt x="174" y="844"/>
                  </a:lnTo>
                  <a:lnTo>
                    <a:pt x="163" y="848"/>
                  </a:lnTo>
                  <a:lnTo>
                    <a:pt x="155" y="854"/>
                  </a:lnTo>
                  <a:lnTo>
                    <a:pt x="155" y="854"/>
                  </a:lnTo>
                  <a:lnTo>
                    <a:pt x="151" y="855"/>
                  </a:lnTo>
                  <a:lnTo>
                    <a:pt x="148" y="858"/>
                  </a:lnTo>
                  <a:lnTo>
                    <a:pt x="146" y="860"/>
                  </a:lnTo>
                  <a:lnTo>
                    <a:pt x="144" y="865"/>
                  </a:lnTo>
                  <a:lnTo>
                    <a:pt x="144" y="865"/>
                  </a:lnTo>
                  <a:lnTo>
                    <a:pt x="144" y="867"/>
                  </a:lnTo>
                  <a:lnTo>
                    <a:pt x="142" y="869"/>
                  </a:lnTo>
                  <a:lnTo>
                    <a:pt x="137" y="873"/>
                  </a:lnTo>
                  <a:lnTo>
                    <a:pt x="137" y="874"/>
                  </a:lnTo>
                  <a:lnTo>
                    <a:pt x="138" y="874"/>
                  </a:lnTo>
                  <a:lnTo>
                    <a:pt x="150" y="875"/>
                  </a:lnTo>
                  <a:lnTo>
                    <a:pt x="150" y="875"/>
                  </a:lnTo>
                  <a:lnTo>
                    <a:pt x="160" y="875"/>
                  </a:lnTo>
                  <a:lnTo>
                    <a:pt x="167" y="874"/>
                  </a:lnTo>
                  <a:lnTo>
                    <a:pt x="181" y="873"/>
                  </a:lnTo>
                  <a:lnTo>
                    <a:pt x="188" y="873"/>
                  </a:lnTo>
                  <a:lnTo>
                    <a:pt x="197" y="873"/>
                  </a:lnTo>
                  <a:lnTo>
                    <a:pt x="205" y="875"/>
                  </a:lnTo>
                  <a:lnTo>
                    <a:pt x="215" y="879"/>
                  </a:lnTo>
                  <a:lnTo>
                    <a:pt x="215" y="879"/>
                  </a:lnTo>
                  <a:lnTo>
                    <a:pt x="239" y="888"/>
                  </a:lnTo>
                  <a:lnTo>
                    <a:pt x="257" y="897"/>
                  </a:lnTo>
                  <a:lnTo>
                    <a:pt x="257" y="897"/>
                  </a:lnTo>
                  <a:lnTo>
                    <a:pt x="278" y="907"/>
                  </a:lnTo>
                  <a:lnTo>
                    <a:pt x="296" y="916"/>
                  </a:lnTo>
                  <a:lnTo>
                    <a:pt x="296" y="916"/>
                  </a:lnTo>
                  <a:lnTo>
                    <a:pt x="309" y="920"/>
                  </a:lnTo>
                  <a:lnTo>
                    <a:pt x="321" y="925"/>
                  </a:lnTo>
                  <a:lnTo>
                    <a:pt x="330" y="929"/>
                  </a:lnTo>
                  <a:lnTo>
                    <a:pt x="338" y="932"/>
                  </a:lnTo>
                  <a:lnTo>
                    <a:pt x="338" y="932"/>
                  </a:lnTo>
                  <a:lnTo>
                    <a:pt x="359" y="947"/>
                  </a:lnTo>
                  <a:lnTo>
                    <a:pt x="372" y="955"/>
                  </a:lnTo>
                  <a:lnTo>
                    <a:pt x="380" y="962"/>
                  </a:lnTo>
                  <a:lnTo>
                    <a:pt x="392" y="947"/>
                  </a:lnTo>
                  <a:close/>
                  <a:moveTo>
                    <a:pt x="528" y="714"/>
                  </a:moveTo>
                  <a:lnTo>
                    <a:pt x="528" y="714"/>
                  </a:lnTo>
                  <a:lnTo>
                    <a:pt x="520" y="711"/>
                  </a:lnTo>
                  <a:lnTo>
                    <a:pt x="520" y="711"/>
                  </a:lnTo>
                  <a:lnTo>
                    <a:pt x="507" y="704"/>
                  </a:lnTo>
                  <a:lnTo>
                    <a:pt x="494" y="697"/>
                  </a:lnTo>
                  <a:lnTo>
                    <a:pt x="482" y="689"/>
                  </a:lnTo>
                  <a:lnTo>
                    <a:pt x="477" y="684"/>
                  </a:lnTo>
                  <a:lnTo>
                    <a:pt x="474" y="679"/>
                  </a:lnTo>
                  <a:lnTo>
                    <a:pt x="474" y="679"/>
                  </a:lnTo>
                  <a:lnTo>
                    <a:pt x="463" y="665"/>
                  </a:lnTo>
                  <a:lnTo>
                    <a:pt x="456" y="658"/>
                  </a:lnTo>
                  <a:lnTo>
                    <a:pt x="447" y="651"/>
                  </a:lnTo>
                  <a:lnTo>
                    <a:pt x="447" y="651"/>
                  </a:lnTo>
                  <a:lnTo>
                    <a:pt x="432" y="639"/>
                  </a:lnTo>
                  <a:lnTo>
                    <a:pt x="413" y="623"/>
                  </a:lnTo>
                  <a:lnTo>
                    <a:pt x="396" y="607"/>
                  </a:lnTo>
                  <a:lnTo>
                    <a:pt x="389" y="600"/>
                  </a:lnTo>
                  <a:lnTo>
                    <a:pt x="383" y="594"/>
                  </a:lnTo>
                  <a:lnTo>
                    <a:pt x="383" y="594"/>
                  </a:lnTo>
                  <a:lnTo>
                    <a:pt x="376" y="581"/>
                  </a:lnTo>
                  <a:lnTo>
                    <a:pt x="367" y="565"/>
                  </a:lnTo>
                  <a:lnTo>
                    <a:pt x="359" y="551"/>
                  </a:lnTo>
                  <a:lnTo>
                    <a:pt x="354" y="545"/>
                  </a:lnTo>
                  <a:lnTo>
                    <a:pt x="351" y="541"/>
                  </a:lnTo>
                  <a:lnTo>
                    <a:pt x="351" y="541"/>
                  </a:lnTo>
                  <a:lnTo>
                    <a:pt x="316" y="517"/>
                  </a:lnTo>
                  <a:lnTo>
                    <a:pt x="298" y="503"/>
                  </a:lnTo>
                  <a:lnTo>
                    <a:pt x="293" y="499"/>
                  </a:lnTo>
                  <a:lnTo>
                    <a:pt x="293" y="499"/>
                  </a:lnTo>
                  <a:lnTo>
                    <a:pt x="320" y="536"/>
                  </a:lnTo>
                  <a:lnTo>
                    <a:pt x="339" y="559"/>
                  </a:lnTo>
                  <a:lnTo>
                    <a:pt x="351" y="572"/>
                  </a:lnTo>
                  <a:lnTo>
                    <a:pt x="351" y="572"/>
                  </a:lnTo>
                  <a:lnTo>
                    <a:pt x="355" y="578"/>
                  </a:lnTo>
                  <a:lnTo>
                    <a:pt x="361" y="588"/>
                  </a:lnTo>
                  <a:lnTo>
                    <a:pt x="370" y="600"/>
                  </a:lnTo>
                  <a:lnTo>
                    <a:pt x="379" y="613"/>
                  </a:lnTo>
                  <a:lnTo>
                    <a:pt x="379" y="613"/>
                  </a:lnTo>
                  <a:lnTo>
                    <a:pt x="387" y="621"/>
                  </a:lnTo>
                  <a:lnTo>
                    <a:pt x="391" y="628"/>
                  </a:lnTo>
                  <a:lnTo>
                    <a:pt x="396" y="634"/>
                  </a:lnTo>
                  <a:lnTo>
                    <a:pt x="405" y="644"/>
                  </a:lnTo>
                  <a:lnTo>
                    <a:pt x="405" y="644"/>
                  </a:lnTo>
                  <a:lnTo>
                    <a:pt x="416" y="653"/>
                  </a:lnTo>
                  <a:lnTo>
                    <a:pt x="424" y="663"/>
                  </a:lnTo>
                  <a:lnTo>
                    <a:pt x="432" y="671"/>
                  </a:lnTo>
                  <a:lnTo>
                    <a:pt x="440" y="678"/>
                  </a:lnTo>
                  <a:lnTo>
                    <a:pt x="440" y="678"/>
                  </a:lnTo>
                  <a:lnTo>
                    <a:pt x="448" y="684"/>
                  </a:lnTo>
                  <a:lnTo>
                    <a:pt x="454" y="688"/>
                  </a:lnTo>
                  <a:lnTo>
                    <a:pt x="456" y="689"/>
                  </a:lnTo>
                  <a:lnTo>
                    <a:pt x="456" y="690"/>
                  </a:lnTo>
                  <a:lnTo>
                    <a:pt x="455" y="691"/>
                  </a:lnTo>
                  <a:lnTo>
                    <a:pt x="453" y="692"/>
                  </a:lnTo>
                  <a:lnTo>
                    <a:pt x="453" y="692"/>
                  </a:lnTo>
                  <a:lnTo>
                    <a:pt x="444" y="696"/>
                  </a:lnTo>
                  <a:lnTo>
                    <a:pt x="441" y="697"/>
                  </a:lnTo>
                  <a:lnTo>
                    <a:pt x="437" y="698"/>
                  </a:lnTo>
                  <a:lnTo>
                    <a:pt x="432" y="698"/>
                  </a:lnTo>
                  <a:lnTo>
                    <a:pt x="428" y="697"/>
                  </a:lnTo>
                  <a:lnTo>
                    <a:pt x="422" y="694"/>
                  </a:lnTo>
                  <a:lnTo>
                    <a:pt x="416" y="689"/>
                  </a:lnTo>
                  <a:lnTo>
                    <a:pt x="416" y="689"/>
                  </a:lnTo>
                  <a:lnTo>
                    <a:pt x="403" y="679"/>
                  </a:lnTo>
                  <a:lnTo>
                    <a:pt x="391" y="670"/>
                  </a:lnTo>
                  <a:lnTo>
                    <a:pt x="379" y="660"/>
                  </a:lnTo>
                  <a:lnTo>
                    <a:pt x="373" y="656"/>
                  </a:lnTo>
                  <a:lnTo>
                    <a:pt x="368" y="648"/>
                  </a:lnTo>
                  <a:lnTo>
                    <a:pt x="368" y="648"/>
                  </a:lnTo>
                  <a:lnTo>
                    <a:pt x="364" y="644"/>
                  </a:lnTo>
                  <a:lnTo>
                    <a:pt x="360" y="639"/>
                  </a:lnTo>
                  <a:lnTo>
                    <a:pt x="353" y="633"/>
                  </a:lnTo>
                  <a:lnTo>
                    <a:pt x="349" y="629"/>
                  </a:lnTo>
                  <a:lnTo>
                    <a:pt x="347" y="625"/>
                  </a:lnTo>
                  <a:lnTo>
                    <a:pt x="344" y="619"/>
                  </a:lnTo>
                  <a:lnTo>
                    <a:pt x="340" y="608"/>
                  </a:lnTo>
                  <a:lnTo>
                    <a:pt x="340" y="608"/>
                  </a:lnTo>
                  <a:lnTo>
                    <a:pt x="330" y="585"/>
                  </a:lnTo>
                  <a:lnTo>
                    <a:pt x="322" y="566"/>
                  </a:lnTo>
                  <a:lnTo>
                    <a:pt x="315" y="553"/>
                  </a:lnTo>
                  <a:lnTo>
                    <a:pt x="313" y="551"/>
                  </a:lnTo>
                  <a:lnTo>
                    <a:pt x="313" y="551"/>
                  </a:lnTo>
                  <a:lnTo>
                    <a:pt x="313" y="552"/>
                  </a:lnTo>
                  <a:lnTo>
                    <a:pt x="313" y="552"/>
                  </a:lnTo>
                  <a:lnTo>
                    <a:pt x="312" y="568"/>
                  </a:lnTo>
                  <a:lnTo>
                    <a:pt x="314" y="596"/>
                  </a:lnTo>
                  <a:lnTo>
                    <a:pt x="315" y="610"/>
                  </a:lnTo>
                  <a:lnTo>
                    <a:pt x="317" y="622"/>
                  </a:lnTo>
                  <a:lnTo>
                    <a:pt x="320" y="633"/>
                  </a:lnTo>
                  <a:lnTo>
                    <a:pt x="321" y="635"/>
                  </a:lnTo>
                  <a:lnTo>
                    <a:pt x="323" y="638"/>
                  </a:lnTo>
                  <a:lnTo>
                    <a:pt x="323" y="638"/>
                  </a:lnTo>
                  <a:lnTo>
                    <a:pt x="326" y="640"/>
                  </a:lnTo>
                  <a:lnTo>
                    <a:pt x="328" y="642"/>
                  </a:lnTo>
                  <a:lnTo>
                    <a:pt x="332" y="648"/>
                  </a:lnTo>
                  <a:lnTo>
                    <a:pt x="335" y="652"/>
                  </a:lnTo>
                  <a:lnTo>
                    <a:pt x="342" y="658"/>
                  </a:lnTo>
                  <a:lnTo>
                    <a:pt x="353" y="665"/>
                  </a:lnTo>
                  <a:lnTo>
                    <a:pt x="368" y="675"/>
                  </a:lnTo>
                  <a:lnTo>
                    <a:pt x="368" y="675"/>
                  </a:lnTo>
                  <a:lnTo>
                    <a:pt x="397" y="691"/>
                  </a:lnTo>
                  <a:lnTo>
                    <a:pt x="413" y="702"/>
                  </a:lnTo>
                  <a:lnTo>
                    <a:pt x="424" y="709"/>
                  </a:lnTo>
                  <a:lnTo>
                    <a:pt x="434" y="715"/>
                  </a:lnTo>
                  <a:lnTo>
                    <a:pt x="434" y="715"/>
                  </a:lnTo>
                  <a:lnTo>
                    <a:pt x="444" y="720"/>
                  </a:lnTo>
                  <a:lnTo>
                    <a:pt x="453" y="722"/>
                  </a:lnTo>
                  <a:lnTo>
                    <a:pt x="473" y="727"/>
                  </a:lnTo>
                  <a:lnTo>
                    <a:pt x="473" y="727"/>
                  </a:lnTo>
                  <a:lnTo>
                    <a:pt x="477" y="728"/>
                  </a:lnTo>
                  <a:lnTo>
                    <a:pt x="482" y="728"/>
                  </a:lnTo>
                  <a:lnTo>
                    <a:pt x="489" y="727"/>
                  </a:lnTo>
                  <a:lnTo>
                    <a:pt x="494" y="727"/>
                  </a:lnTo>
                  <a:lnTo>
                    <a:pt x="499" y="728"/>
                  </a:lnTo>
                  <a:lnTo>
                    <a:pt x="506" y="730"/>
                  </a:lnTo>
                  <a:lnTo>
                    <a:pt x="514" y="735"/>
                  </a:lnTo>
                  <a:lnTo>
                    <a:pt x="514" y="735"/>
                  </a:lnTo>
                  <a:lnTo>
                    <a:pt x="526" y="741"/>
                  </a:lnTo>
                  <a:lnTo>
                    <a:pt x="526" y="741"/>
                  </a:lnTo>
                  <a:lnTo>
                    <a:pt x="528" y="714"/>
                  </a:lnTo>
                  <a:lnTo>
                    <a:pt x="528" y="714"/>
                  </a:lnTo>
                  <a:close/>
                  <a:moveTo>
                    <a:pt x="519" y="787"/>
                  </a:moveTo>
                  <a:lnTo>
                    <a:pt x="519" y="787"/>
                  </a:lnTo>
                  <a:lnTo>
                    <a:pt x="515" y="781"/>
                  </a:lnTo>
                  <a:lnTo>
                    <a:pt x="513" y="779"/>
                  </a:lnTo>
                  <a:lnTo>
                    <a:pt x="511" y="779"/>
                  </a:lnTo>
                  <a:lnTo>
                    <a:pt x="511" y="779"/>
                  </a:lnTo>
                  <a:lnTo>
                    <a:pt x="499" y="777"/>
                  </a:lnTo>
                  <a:lnTo>
                    <a:pt x="479" y="773"/>
                  </a:lnTo>
                  <a:lnTo>
                    <a:pt x="468" y="771"/>
                  </a:lnTo>
                  <a:lnTo>
                    <a:pt x="455" y="766"/>
                  </a:lnTo>
                  <a:lnTo>
                    <a:pt x="442" y="760"/>
                  </a:lnTo>
                  <a:lnTo>
                    <a:pt x="429" y="751"/>
                  </a:lnTo>
                  <a:lnTo>
                    <a:pt x="429" y="751"/>
                  </a:lnTo>
                  <a:lnTo>
                    <a:pt x="406" y="735"/>
                  </a:lnTo>
                  <a:lnTo>
                    <a:pt x="389" y="724"/>
                  </a:lnTo>
                  <a:lnTo>
                    <a:pt x="374" y="715"/>
                  </a:lnTo>
                  <a:lnTo>
                    <a:pt x="360" y="703"/>
                  </a:lnTo>
                  <a:lnTo>
                    <a:pt x="360" y="703"/>
                  </a:lnTo>
                  <a:lnTo>
                    <a:pt x="335" y="683"/>
                  </a:lnTo>
                  <a:lnTo>
                    <a:pt x="328" y="676"/>
                  </a:lnTo>
                  <a:lnTo>
                    <a:pt x="323" y="671"/>
                  </a:lnTo>
                  <a:lnTo>
                    <a:pt x="323" y="671"/>
                  </a:lnTo>
                  <a:lnTo>
                    <a:pt x="316" y="661"/>
                  </a:lnTo>
                  <a:lnTo>
                    <a:pt x="313" y="654"/>
                  </a:lnTo>
                  <a:lnTo>
                    <a:pt x="309" y="644"/>
                  </a:lnTo>
                  <a:lnTo>
                    <a:pt x="309" y="644"/>
                  </a:lnTo>
                  <a:lnTo>
                    <a:pt x="304" y="620"/>
                  </a:lnTo>
                  <a:lnTo>
                    <a:pt x="298" y="585"/>
                  </a:lnTo>
                  <a:lnTo>
                    <a:pt x="293" y="556"/>
                  </a:lnTo>
                  <a:lnTo>
                    <a:pt x="289" y="547"/>
                  </a:lnTo>
                  <a:lnTo>
                    <a:pt x="288" y="546"/>
                  </a:lnTo>
                  <a:lnTo>
                    <a:pt x="287" y="546"/>
                  </a:lnTo>
                  <a:lnTo>
                    <a:pt x="287" y="546"/>
                  </a:lnTo>
                  <a:lnTo>
                    <a:pt x="283" y="552"/>
                  </a:lnTo>
                  <a:lnTo>
                    <a:pt x="281" y="558"/>
                  </a:lnTo>
                  <a:lnTo>
                    <a:pt x="280" y="568"/>
                  </a:lnTo>
                  <a:lnTo>
                    <a:pt x="281" y="581"/>
                  </a:lnTo>
                  <a:lnTo>
                    <a:pt x="281" y="581"/>
                  </a:lnTo>
                  <a:lnTo>
                    <a:pt x="285" y="600"/>
                  </a:lnTo>
                  <a:lnTo>
                    <a:pt x="291" y="619"/>
                  </a:lnTo>
                  <a:lnTo>
                    <a:pt x="300" y="648"/>
                  </a:lnTo>
                  <a:lnTo>
                    <a:pt x="300" y="648"/>
                  </a:lnTo>
                  <a:lnTo>
                    <a:pt x="301" y="657"/>
                  </a:lnTo>
                  <a:lnTo>
                    <a:pt x="302" y="666"/>
                  </a:lnTo>
                  <a:lnTo>
                    <a:pt x="303" y="671"/>
                  </a:lnTo>
                  <a:lnTo>
                    <a:pt x="306" y="676"/>
                  </a:lnTo>
                  <a:lnTo>
                    <a:pt x="309" y="682"/>
                  </a:lnTo>
                  <a:lnTo>
                    <a:pt x="314" y="689"/>
                  </a:lnTo>
                  <a:lnTo>
                    <a:pt x="314" y="689"/>
                  </a:lnTo>
                  <a:lnTo>
                    <a:pt x="328" y="705"/>
                  </a:lnTo>
                  <a:lnTo>
                    <a:pt x="354" y="733"/>
                  </a:lnTo>
                  <a:lnTo>
                    <a:pt x="354" y="733"/>
                  </a:lnTo>
                  <a:lnTo>
                    <a:pt x="374" y="754"/>
                  </a:lnTo>
                  <a:lnTo>
                    <a:pt x="389" y="768"/>
                  </a:lnTo>
                  <a:lnTo>
                    <a:pt x="396" y="774"/>
                  </a:lnTo>
                  <a:lnTo>
                    <a:pt x="405" y="779"/>
                  </a:lnTo>
                  <a:lnTo>
                    <a:pt x="416" y="784"/>
                  </a:lnTo>
                  <a:lnTo>
                    <a:pt x="430" y="790"/>
                  </a:lnTo>
                  <a:lnTo>
                    <a:pt x="430" y="790"/>
                  </a:lnTo>
                  <a:lnTo>
                    <a:pt x="459" y="799"/>
                  </a:lnTo>
                  <a:lnTo>
                    <a:pt x="480" y="808"/>
                  </a:lnTo>
                  <a:lnTo>
                    <a:pt x="493" y="814"/>
                  </a:lnTo>
                  <a:lnTo>
                    <a:pt x="500" y="815"/>
                  </a:lnTo>
                  <a:lnTo>
                    <a:pt x="500" y="815"/>
                  </a:lnTo>
                  <a:lnTo>
                    <a:pt x="506" y="810"/>
                  </a:lnTo>
                  <a:lnTo>
                    <a:pt x="511" y="804"/>
                  </a:lnTo>
                  <a:lnTo>
                    <a:pt x="515" y="797"/>
                  </a:lnTo>
                  <a:lnTo>
                    <a:pt x="519" y="787"/>
                  </a:lnTo>
                  <a:lnTo>
                    <a:pt x="519" y="787"/>
                  </a:lnTo>
                  <a:close/>
                  <a:moveTo>
                    <a:pt x="474" y="843"/>
                  </a:moveTo>
                  <a:lnTo>
                    <a:pt x="474" y="843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42" y="829"/>
                  </a:lnTo>
                  <a:lnTo>
                    <a:pt x="434" y="825"/>
                  </a:lnTo>
                  <a:lnTo>
                    <a:pt x="419" y="815"/>
                  </a:lnTo>
                  <a:lnTo>
                    <a:pt x="419" y="815"/>
                  </a:lnTo>
                  <a:lnTo>
                    <a:pt x="400" y="803"/>
                  </a:lnTo>
                  <a:lnTo>
                    <a:pt x="383" y="792"/>
                  </a:lnTo>
                  <a:lnTo>
                    <a:pt x="370" y="785"/>
                  </a:lnTo>
                  <a:lnTo>
                    <a:pt x="365" y="781"/>
                  </a:lnTo>
                  <a:lnTo>
                    <a:pt x="361" y="779"/>
                  </a:lnTo>
                  <a:lnTo>
                    <a:pt x="361" y="779"/>
                  </a:lnTo>
                  <a:lnTo>
                    <a:pt x="357" y="773"/>
                  </a:lnTo>
                  <a:lnTo>
                    <a:pt x="349" y="767"/>
                  </a:lnTo>
                  <a:lnTo>
                    <a:pt x="344" y="761"/>
                  </a:lnTo>
                  <a:lnTo>
                    <a:pt x="336" y="755"/>
                  </a:lnTo>
                  <a:lnTo>
                    <a:pt x="336" y="755"/>
                  </a:lnTo>
                  <a:lnTo>
                    <a:pt x="317" y="735"/>
                  </a:lnTo>
                  <a:lnTo>
                    <a:pt x="309" y="726"/>
                  </a:lnTo>
                  <a:lnTo>
                    <a:pt x="304" y="722"/>
                  </a:lnTo>
                  <a:lnTo>
                    <a:pt x="304" y="722"/>
                  </a:lnTo>
                  <a:lnTo>
                    <a:pt x="294" y="722"/>
                  </a:lnTo>
                  <a:lnTo>
                    <a:pt x="281" y="722"/>
                  </a:lnTo>
                  <a:lnTo>
                    <a:pt x="281" y="722"/>
                  </a:lnTo>
                  <a:lnTo>
                    <a:pt x="280" y="721"/>
                  </a:lnTo>
                  <a:lnTo>
                    <a:pt x="278" y="717"/>
                  </a:lnTo>
                  <a:lnTo>
                    <a:pt x="277" y="707"/>
                  </a:lnTo>
                  <a:lnTo>
                    <a:pt x="275" y="696"/>
                  </a:lnTo>
                  <a:lnTo>
                    <a:pt x="274" y="689"/>
                  </a:lnTo>
                  <a:lnTo>
                    <a:pt x="274" y="689"/>
                  </a:lnTo>
                  <a:lnTo>
                    <a:pt x="274" y="683"/>
                  </a:lnTo>
                  <a:lnTo>
                    <a:pt x="274" y="673"/>
                  </a:lnTo>
                  <a:lnTo>
                    <a:pt x="274" y="665"/>
                  </a:lnTo>
                  <a:lnTo>
                    <a:pt x="272" y="663"/>
                  </a:lnTo>
                  <a:lnTo>
                    <a:pt x="272" y="664"/>
                  </a:lnTo>
                  <a:lnTo>
                    <a:pt x="272" y="664"/>
                  </a:lnTo>
                  <a:lnTo>
                    <a:pt x="263" y="685"/>
                  </a:lnTo>
                  <a:lnTo>
                    <a:pt x="257" y="700"/>
                  </a:lnTo>
                  <a:lnTo>
                    <a:pt x="252" y="708"/>
                  </a:lnTo>
                  <a:lnTo>
                    <a:pt x="252" y="708"/>
                  </a:lnTo>
                  <a:lnTo>
                    <a:pt x="249" y="711"/>
                  </a:lnTo>
                  <a:lnTo>
                    <a:pt x="246" y="716"/>
                  </a:lnTo>
                  <a:lnTo>
                    <a:pt x="243" y="720"/>
                  </a:lnTo>
                  <a:lnTo>
                    <a:pt x="240" y="721"/>
                  </a:lnTo>
                  <a:lnTo>
                    <a:pt x="238" y="722"/>
                  </a:lnTo>
                  <a:lnTo>
                    <a:pt x="238" y="722"/>
                  </a:lnTo>
                  <a:lnTo>
                    <a:pt x="198" y="723"/>
                  </a:lnTo>
                  <a:lnTo>
                    <a:pt x="198" y="723"/>
                  </a:lnTo>
                  <a:lnTo>
                    <a:pt x="192" y="713"/>
                  </a:lnTo>
                  <a:lnTo>
                    <a:pt x="187" y="707"/>
                  </a:lnTo>
                  <a:lnTo>
                    <a:pt x="185" y="707"/>
                  </a:lnTo>
                  <a:lnTo>
                    <a:pt x="183" y="708"/>
                  </a:lnTo>
                  <a:lnTo>
                    <a:pt x="183" y="708"/>
                  </a:lnTo>
                  <a:lnTo>
                    <a:pt x="181" y="714"/>
                  </a:lnTo>
                  <a:lnTo>
                    <a:pt x="179" y="723"/>
                  </a:lnTo>
                  <a:lnTo>
                    <a:pt x="175" y="747"/>
                  </a:lnTo>
                  <a:lnTo>
                    <a:pt x="175" y="747"/>
                  </a:lnTo>
                  <a:lnTo>
                    <a:pt x="173" y="772"/>
                  </a:lnTo>
                  <a:lnTo>
                    <a:pt x="170" y="783"/>
                  </a:lnTo>
                  <a:lnTo>
                    <a:pt x="168" y="787"/>
                  </a:lnTo>
                  <a:lnTo>
                    <a:pt x="165" y="793"/>
                  </a:lnTo>
                  <a:lnTo>
                    <a:pt x="165" y="793"/>
                  </a:lnTo>
                  <a:lnTo>
                    <a:pt x="153" y="810"/>
                  </a:lnTo>
                  <a:lnTo>
                    <a:pt x="147" y="816"/>
                  </a:lnTo>
                  <a:lnTo>
                    <a:pt x="140" y="822"/>
                  </a:lnTo>
                  <a:lnTo>
                    <a:pt x="140" y="822"/>
                  </a:lnTo>
                  <a:lnTo>
                    <a:pt x="131" y="828"/>
                  </a:lnTo>
                  <a:lnTo>
                    <a:pt x="127" y="833"/>
                  </a:lnTo>
                  <a:lnTo>
                    <a:pt x="121" y="841"/>
                  </a:lnTo>
                  <a:lnTo>
                    <a:pt x="114" y="855"/>
                  </a:lnTo>
                  <a:lnTo>
                    <a:pt x="114" y="855"/>
                  </a:lnTo>
                  <a:lnTo>
                    <a:pt x="103" y="880"/>
                  </a:lnTo>
                  <a:lnTo>
                    <a:pt x="102" y="885"/>
                  </a:lnTo>
                  <a:lnTo>
                    <a:pt x="100" y="890"/>
                  </a:lnTo>
                  <a:lnTo>
                    <a:pt x="100" y="890"/>
                  </a:lnTo>
                  <a:lnTo>
                    <a:pt x="99" y="896"/>
                  </a:lnTo>
                  <a:lnTo>
                    <a:pt x="97" y="899"/>
                  </a:lnTo>
                  <a:lnTo>
                    <a:pt x="97" y="900"/>
                  </a:lnTo>
                  <a:lnTo>
                    <a:pt x="100" y="897"/>
                  </a:lnTo>
                  <a:lnTo>
                    <a:pt x="100" y="897"/>
                  </a:lnTo>
                  <a:lnTo>
                    <a:pt x="112" y="886"/>
                  </a:lnTo>
                  <a:lnTo>
                    <a:pt x="130" y="868"/>
                  </a:lnTo>
                  <a:lnTo>
                    <a:pt x="146" y="850"/>
                  </a:lnTo>
                  <a:lnTo>
                    <a:pt x="154" y="841"/>
                  </a:lnTo>
                  <a:lnTo>
                    <a:pt x="154" y="841"/>
                  </a:lnTo>
                  <a:lnTo>
                    <a:pt x="159" y="831"/>
                  </a:lnTo>
                  <a:lnTo>
                    <a:pt x="168" y="814"/>
                  </a:lnTo>
                  <a:lnTo>
                    <a:pt x="168" y="814"/>
                  </a:lnTo>
                  <a:lnTo>
                    <a:pt x="198" y="762"/>
                  </a:lnTo>
                  <a:lnTo>
                    <a:pt x="198" y="762"/>
                  </a:lnTo>
                  <a:lnTo>
                    <a:pt x="197" y="760"/>
                  </a:lnTo>
                  <a:lnTo>
                    <a:pt x="194" y="758"/>
                  </a:lnTo>
                  <a:lnTo>
                    <a:pt x="194" y="755"/>
                  </a:lnTo>
                  <a:lnTo>
                    <a:pt x="194" y="754"/>
                  </a:lnTo>
                  <a:lnTo>
                    <a:pt x="197" y="753"/>
                  </a:lnTo>
                  <a:lnTo>
                    <a:pt x="199" y="753"/>
                  </a:lnTo>
                  <a:lnTo>
                    <a:pt x="199" y="753"/>
                  </a:lnTo>
                  <a:lnTo>
                    <a:pt x="210" y="754"/>
                  </a:lnTo>
                  <a:lnTo>
                    <a:pt x="223" y="757"/>
                  </a:lnTo>
                  <a:lnTo>
                    <a:pt x="237" y="759"/>
                  </a:lnTo>
                  <a:lnTo>
                    <a:pt x="252" y="760"/>
                  </a:lnTo>
                  <a:lnTo>
                    <a:pt x="252" y="760"/>
                  </a:lnTo>
                  <a:lnTo>
                    <a:pt x="274" y="761"/>
                  </a:lnTo>
                  <a:lnTo>
                    <a:pt x="287" y="760"/>
                  </a:lnTo>
                  <a:lnTo>
                    <a:pt x="287" y="760"/>
                  </a:lnTo>
                  <a:lnTo>
                    <a:pt x="293" y="760"/>
                  </a:lnTo>
                  <a:lnTo>
                    <a:pt x="297" y="760"/>
                  </a:lnTo>
                  <a:lnTo>
                    <a:pt x="303" y="764"/>
                  </a:lnTo>
                  <a:lnTo>
                    <a:pt x="313" y="770"/>
                  </a:lnTo>
                  <a:lnTo>
                    <a:pt x="313" y="770"/>
                  </a:lnTo>
                  <a:lnTo>
                    <a:pt x="341" y="792"/>
                  </a:lnTo>
                  <a:lnTo>
                    <a:pt x="360" y="808"/>
                  </a:lnTo>
                  <a:lnTo>
                    <a:pt x="383" y="824"/>
                  </a:lnTo>
                  <a:lnTo>
                    <a:pt x="383" y="824"/>
                  </a:lnTo>
                  <a:lnTo>
                    <a:pt x="411" y="843"/>
                  </a:lnTo>
                  <a:lnTo>
                    <a:pt x="423" y="852"/>
                  </a:lnTo>
                  <a:lnTo>
                    <a:pt x="423" y="852"/>
                  </a:lnTo>
                  <a:lnTo>
                    <a:pt x="449" y="874"/>
                  </a:lnTo>
                  <a:lnTo>
                    <a:pt x="449" y="874"/>
                  </a:lnTo>
                  <a:lnTo>
                    <a:pt x="474" y="843"/>
                  </a:lnTo>
                  <a:lnTo>
                    <a:pt x="474" y="843"/>
                  </a:lnTo>
                  <a:close/>
                  <a:moveTo>
                    <a:pt x="136" y="632"/>
                  </a:moveTo>
                  <a:lnTo>
                    <a:pt x="136" y="632"/>
                  </a:lnTo>
                  <a:lnTo>
                    <a:pt x="137" y="645"/>
                  </a:lnTo>
                  <a:lnTo>
                    <a:pt x="140" y="661"/>
                  </a:lnTo>
                  <a:lnTo>
                    <a:pt x="141" y="671"/>
                  </a:lnTo>
                  <a:lnTo>
                    <a:pt x="140" y="682"/>
                  </a:lnTo>
                  <a:lnTo>
                    <a:pt x="138" y="695"/>
                  </a:lnTo>
                  <a:lnTo>
                    <a:pt x="136" y="709"/>
                  </a:lnTo>
                  <a:lnTo>
                    <a:pt x="136" y="709"/>
                  </a:lnTo>
                  <a:lnTo>
                    <a:pt x="133" y="723"/>
                  </a:lnTo>
                  <a:lnTo>
                    <a:pt x="131" y="735"/>
                  </a:lnTo>
                  <a:lnTo>
                    <a:pt x="129" y="754"/>
                  </a:lnTo>
                  <a:lnTo>
                    <a:pt x="128" y="761"/>
                  </a:lnTo>
                  <a:lnTo>
                    <a:pt x="127" y="770"/>
                  </a:lnTo>
                  <a:lnTo>
                    <a:pt x="123" y="778"/>
                  </a:lnTo>
                  <a:lnTo>
                    <a:pt x="117" y="787"/>
                  </a:lnTo>
                  <a:lnTo>
                    <a:pt x="117" y="787"/>
                  </a:lnTo>
                  <a:lnTo>
                    <a:pt x="104" y="809"/>
                  </a:lnTo>
                  <a:lnTo>
                    <a:pt x="91" y="830"/>
                  </a:lnTo>
                  <a:lnTo>
                    <a:pt x="85" y="841"/>
                  </a:lnTo>
                  <a:lnTo>
                    <a:pt x="80" y="853"/>
                  </a:lnTo>
                  <a:lnTo>
                    <a:pt x="77" y="863"/>
                  </a:lnTo>
                  <a:lnTo>
                    <a:pt x="76" y="875"/>
                  </a:lnTo>
                  <a:lnTo>
                    <a:pt x="76" y="875"/>
                  </a:lnTo>
                  <a:lnTo>
                    <a:pt x="72" y="913"/>
                  </a:lnTo>
                  <a:lnTo>
                    <a:pt x="71" y="922"/>
                  </a:lnTo>
                  <a:lnTo>
                    <a:pt x="72" y="919"/>
                  </a:lnTo>
                  <a:lnTo>
                    <a:pt x="72" y="919"/>
                  </a:lnTo>
                  <a:lnTo>
                    <a:pt x="82" y="896"/>
                  </a:lnTo>
                  <a:lnTo>
                    <a:pt x="100" y="854"/>
                  </a:lnTo>
                  <a:lnTo>
                    <a:pt x="119" y="812"/>
                  </a:lnTo>
                  <a:lnTo>
                    <a:pt x="128" y="799"/>
                  </a:lnTo>
                  <a:lnTo>
                    <a:pt x="131" y="793"/>
                  </a:lnTo>
                  <a:lnTo>
                    <a:pt x="131" y="793"/>
                  </a:lnTo>
                  <a:lnTo>
                    <a:pt x="135" y="790"/>
                  </a:lnTo>
                  <a:lnTo>
                    <a:pt x="140" y="784"/>
                  </a:lnTo>
                  <a:lnTo>
                    <a:pt x="149" y="766"/>
                  </a:lnTo>
                  <a:lnTo>
                    <a:pt x="157" y="748"/>
                  </a:lnTo>
                  <a:lnTo>
                    <a:pt x="160" y="742"/>
                  </a:lnTo>
                  <a:lnTo>
                    <a:pt x="161" y="739"/>
                  </a:lnTo>
                  <a:lnTo>
                    <a:pt x="161" y="739"/>
                  </a:lnTo>
                  <a:lnTo>
                    <a:pt x="148" y="678"/>
                  </a:lnTo>
                  <a:lnTo>
                    <a:pt x="138" y="641"/>
                  </a:lnTo>
                  <a:lnTo>
                    <a:pt x="136" y="632"/>
                  </a:lnTo>
                  <a:lnTo>
                    <a:pt x="136" y="631"/>
                  </a:lnTo>
                  <a:lnTo>
                    <a:pt x="136" y="632"/>
                  </a:lnTo>
                  <a:lnTo>
                    <a:pt x="136" y="632"/>
                  </a:lnTo>
                  <a:close/>
                  <a:moveTo>
                    <a:pt x="154" y="501"/>
                  </a:moveTo>
                  <a:lnTo>
                    <a:pt x="154" y="501"/>
                  </a:lnTo>
                  <a:lnTo>
                    <a:pt x="156" y="530"/>
                  </a:lnTo>
                  <a:lnTo>
                    <a:pt x="162" y="576"/>
                  </a:lnTo>
                  <a:lnTo>
                    <a:pt x="166" y="597"/>
                  </a:lnTo>
                  <a:lnTo>
                    <a:pt x="169" y="614"/>
                  </a:lnTo>
                  <a:lnTo>
                    <a:pt x="172" y="620"/>
                  </a:lnTo>
                  <a:lnTo>
                    <a:pt x="174" y="622"/>
                  </a:lnTo>
                  <a:lnTo>
                    <a:pt x="175" y="623"/>
                  </a:lnTo>
                  <a:lnTo>
                    <a:pt x="176" y="622"/>
                  </a:lnTo>
                  <a:lnTo>
                    <a:pt x="179" y="620"/>
                  </a:lnTo>
                  <a:lnTo>
                    <a:pt x="179" y="620"/>
                  </a:lnTo>
                  <a:lnTo>
                    <a:pt x="187" y="603"/>
                  </a:lnTo>
                  <a:lnTo>
                    <a:pt x="192" y="594"/>
                  </a:lnTo>
                  <a:lnTo>
                    <a:pt x="194" y="587"/>
                  </a:lnTo>
                  <a:lnTo>
                    <a:pt x="194" y="580"/>
                  </a:lnTo>
                  <a:lnTo>
                    <a:pt x="194" y="580"/>
                  </a:lnTo>
                  <a:lnTo>
                    <a:pt x="192" y="572"/>
                  </a:lnTo>
                  <a:lnTo>
                    <a:pt x="188" y="559"/>
                  </a:lnTo>
                  <a:lnTo>
                    <a:pt x="176" y="524"/>
                  </a:lnTo>
                  <a:lnTo>
                    <a:pt x="160" y="475"/>
                  </a:lnTo>
                  <a:lnTo>
                    <a:pt x="160" y="475"/>
                  </a:lnTo>
                  <a:lnTo>
                    <a:pt x="159" y="477"/>
                  </a:lnTo>
                  <a:lnTo>
                    <a:pt x="156" y="482"/>
                  </a:lnTo>
                  <a:lnTo>
                    <a:pt x="154" y="490"/>
                  </a:lnTo>
                  <a:lnTo>
                    <a:pt x="154" y="495"/>
                  </a:lnTo>
                  <a:lnTo>
                    <a:pt x="154" y="501"/>
                  </a:lnTo>
                  <a:lnTo>
                    <a:pt x="154" y="501"/>
                  </a:lnTo>
                  <a:close/>
                  <a:moveTo>
                    <a:pt x="230" y="604"/>
                  </a:moveTo>
                  <a:lnTo>
                    <a:pt x="230" y="604"/>
                  </a:lnTo>
                  <a:lnTo>
                    <a:pt x="230" y="570"/>
                  </a:lnTo>
                  <a:lnTo>
                    <a:pt x="231" y="546"/>
                  </a:lnTo>
                  <a:lnTo>
                    <a:pt x="231" y="546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1" y="546"/>
                  </a:lnTo>
                  <a:lnTo>
                    <a:pt x="231" y="546"/>
                  </a:lnTo>
                  <a:lnTo>
                    <a:pt x="232" y="562"/>
                  </a:lnTo>
                  <a:lnTo>
                    <a:pt x="237" y="580"/>
                  </a:lnTo>
                  <a:lnTo>
                    <a:pt x="242" y="603"/>
                  </a:lnTo>
                  <a:lnTo>
                    <a:pt x="242" y="603"/>
                  </a:lnTo>
                  <a:lnTo>
                    <a:pt x="245" y="587"/>
                  </a:lnTo>
                  <a:lnTo>
                    <a:pt x="249" y="576"/>
                  </a:lnTo>
                  <a:lnTo>
                    <a:pt x="250" y="572"/>
                  </a:lnTo>
                  <a:lnTo>
                    <a:pt x="250" y="572"/>
                  </a:lnTo>
                  <a:lnTo>
                    <a:pt x="250" y="572"/>
                  </a:lnTo>
                  <a:lnTo>
                    <a:pt x="257" y="591"/>
                  </a:lnTo>
                  <a:lnTo>
                    <a:pt x="261" y="602"/>
                  </a:lnTo>
                  <a:lnTo>
                    <a:pt x="262" y="604"/>
                  </a:lnTo>
                  <a:lnTo>
                    <a:pt x="263" y="604"/>
                  </a:lnTo>
                  <a:lnTo>
                    <a:pt x="263" y="603"/>
                  </a:lnTo>
                  <a:lnTo>
                    <a:pt x="263" y="603"/>
                  </a:lnTo>
                  <a:lnTo>
                    <a:pt x="265" y="591"/>
                  </a:lnTo>
                  <a:lnTo>
                    <a:pt x="266" y="571"/>
                  </a:lnTo>
                  <a:lnTo>
                    <a:pt x="268" y="550"/>
                  </a:lnTo>
                  <a:lnTo>
                    <a:pt x="268" y="543"/>
                  </a:lnTo>
                  <a:lnTo>
                    <a:pt x="266" y="538"/>
                  </a:lnTo>
                  <a:lnTo>
                    <a:pt x="266" y="538"/>
                  </a:lnTo>
                  <a:lnTo>
                    <a:pt x="266" y="533"/>
                  </a:lnTo>
                  <a:lnTo>
                    <a:pt x="266" y="528"/>
                  </a:lnTo>
                  <a:lnTo>
                    <a:pt x="268" y="518"/>
                  </a:lnTo>
                  <a:lnTo>
                    <a:pt x="268" y="512"/>
                  </a:lnTo>
                  <a:lnTo>
                    <a:pt x="266" y="507"/>
                  </a:lnTo>
                  <a:lnTo>
                    <a:pt x="265" y="502"/>
                  </a:lnTo>
                  <a:lnTo>
                    <a:pt x="263" y="499"/>
                  </a:lnTo>
                  <a:lnTo>
                    <a:pt x="263" y="499"/>
                  </a:lnTo>
                  <a:lnTo>
                    <a:pt x="256" y="494"/>
                  </a:lnTo>
                  <a:lnTo>
                    <a:pt x="248" y="490"/>
                  </a:lnTo>
                  <a:lnTo>
                    <a:pt x="240" y="484"/>
                  </a:lnTo>
                  <a:lnTo>
                    <a:pt x="234" y="477"/>
                  </a:lnTo>
                  <a:lnTo>
                    <a:pt x="234" y="477"/>
                  </a:lnTo>
                  <a:lnTo>
                    <a:pt x="225" y="464"/>
                  </a:lnTo>
                  <a:lnTo>
                    <a:pt x="212" y="448"/>
                  </a:lnTo>
                  <a:lnTo>
                    <a:pt x="206" y="442"/>
                  </a:lnTo>
                  <a:lnTo>
                    <a:pt x="202" y="437"/>
                  </a:lnTo>
                  <a:lnTo>
                    <a:pt x="200" y="436"/>
                  </a:lnTo>
                  <a:lnTo>
                    <a:pt x="199" y="437"/>
                  </a:lnTo>
                  <a:lnTo>
                    <a:pt x="199" y="438"/>
                  </a:lnTo>
                  <a:lnTo>
                    <a:pt x="199" y="440"/>
                  </a:lnTo>
                  <a:lnTo>
                    <a:pt x="199" y="440"/>
                  </a:lnTo>
                  <a:lnTo>
                    <a:pt x="201" y="448"/>
                  </a:lnTo>
                  <a:lnTo>
                    <a:pt x="205" y="457"/>
                  </a:lnTo>
                  <a:lnTo>
                    <a:pt x="214" y="476"/>
                  </a:lnTo>
                  <a:lnTo>
                    <a:pt x="224" y="493"/>
                  </a:lnTo>
                  <a:lnTo>
                    <a:pt x="230" y="502"/>
                  </a:lnTo>
                  <a:lnTo>
                    <a:pt x="230" y="502"/>
                  </a:lnTo>
                  <a:lnTo>
                    <a:pt x="240" y="514"/>
                  </a:lnTo>
                  <a:lnTo>
                    <a:pt x="249" y="521"/>
                  </a:lnTo>
                  <a:lnTo>
                    <a:pt x="219" y="509"/>
                  </a:lnTo>
                  <a:lnTo>
                    <a:pt x="219" y="509"/>
                  </a:lnTo>
                  <a:lnTo>
                    <a:pt x="218" y="514"/>
                  </a:lnTo>
                  <a:lnTo>
                    <a:pt x="218" y="521"/>
                  </a:lnTo>
                  <a:lnTo>
                    <a:pt x="218" y="521"/>
                  </a:lnTo>
                  <a:lnTo>
                    <a:pt x="217" y="520"/>
                  </a:lnTo>
                  <a:lnTo>
                    <a:pt x="215" y="518"/>
                  </a:lnTo>
                  <a:lnTo>
                    <a:pt x="210" y="508"/>
                  </a:lnTo>
                  <a:lnTo>
                    <a:pt x="201" y="492"/>
                  </a:lnTo>
                  <a:lnTo>
                    <a:pt x="201" y="492"/>
                  </a:lnTo>
                  <a:lnTo>
                    <a:pt x="197" y="480"/>
                  </a:lnTo>
                  <a:lnTo>
                    <a:pt x="194" y="470"/>
                  </a:lnTo>
                  <a:lnTo>
                    <a:pt x="175" y="455"/>
                  </a:lnTo>
                  <a:lnTo>
                    <a:pt x="175" y="455"/>
                  </a:lnTo>
                  <a:lnTo>
                    <a:pt x="179" y="471"/>
                  </a:lnTo>
                  <a:lnTo>
                    <a:pt x="183" y="488"/>
                  </a:lnTo>
                  <a:lnTo>
                    <a:pt x="191" y="509"/>
                  </a:lnTo>
                  <a:lnTo>
                    <a:pt x="191" y="509"/>
                  </a:lnTo>
                  <a:lnTo>
                    <a:pt x="198" y="530"/>
                  </a:lnTo>
                  <a:lnTo>
                    <a:pt x="204" y="543"/>
                  </a:lnTo>
                  <a:lnTo>
                    <a:pt x="208" y="556"/>
                  </a:lnTo>
                  <a:lnTo>
                    <a:pt x="212" y="570"/>
                  </a:lnTo>
                  <a:lnTo>
                    <a:pt x="212" y="570"/>
                  </a:lnTo>
                  <a:lnTo>
                    <a:pt x="214" y="587"/>
                  </a:lnTo>
                  <a:lnTo>
                    <a:pt x="215" y="601"/>
                  </a:lnTo>
                  <a:lnTo>
                    <a:pt x="218" y="620"/>
                  </a:lnTo>
                  <a:lnTo>
                    <a:pt x="218" y="620"/>
                  </a:lnTo>
                  <a:lnTo>
                    <a:pt x="220" y="625"/>
                  </a:lnTo>
                  <a:lnTo>
                    <a:pt x="223" y="627"/>
                  </a:lnTo>
                  <a:lnTo>
                    <a:pt x="225" y="628"/>
                  </a:lnTo>
                  <a:lnTo>
                    <a:pt x="227" y="627"/>
                  </a:lnTo>
                  <a:lnTo>
                    <a:pt x="229" y="623"/>
                  </a:lnTo>
                  <a:lnTo>
                    <a:pt x="230" y="616"/>
                  </a:lnTo>
                  <a:lnTo>
                    <a:pt x="230" y="604"/>
                  </a:lnTo>
                  <a:lnTo>
                    <a:pt x="230" y="604"/>
                  </a:lnTo>
                  <a:close/>
                  <a:moveTo>
                    <a:pt x="131" y="546"/>
                  </a:moveTo>
                  <a:lnTo>
                    <a:pt x="131" y="546"/>
                  </a:lnTo>
                  <a:lnTo>
                    <a:pt x="127" y="569"/>
                  </a:lnTo>
                  <a:lnTo>
                    <a:pt x="123" y="588"/>
                  </a:lnTo>
                  <a:lnTo>
                    <a:pt x="121" y="604"/>
                  </a:lnTo>
                  <a:lnTo>
                    <a:pt x="121" y="604"/>
                  </a:lnTo>
                  <a:lnTo>
                    <a:pt x="121" y="619"/>
                  </a:lnTo>
                  <a:lnTo>
                    <a:pt x="122" y="628"/>
                  </a:lnTo>
                  <a:lnTo>
                    <a:pt x="122" y="639"/>
                  </a:lnTo>
                  <a:lnTo>
                    <a:pt x="119" y="652"/>
                  </a:lnTo>
                  <a:lnTo>
                    <a:pt x="119" y="652"/>
                  </a:lnTo>
                  <a:lnTo>
                    <a:pt x="112" y="677"/>
                  </a:lnTo>
                  <a:lnTo>
                    <a:pt x="106" y="709"/>
                  </a:lnTo>
                  <a:lnTo>
                    <a:pt x="106" y="709"/>
                  </a:lnTo>
                  <a:lnTo>
                    <a:pt x="102" y="729"/>
                  </a:lnTo>
                  <a:lnTo>
                    <a:pt x="97" y="745"/>
                  </a:lnTo>
                  <a:lnTo>
                    <a:pt x="91" y="764"/>
                  </a:lnTo>
                  <a:lnTo>
                    <a:pt x="85" y="791"/>
                  </a:lnTo>
                  <a:lnTo>
                    <a:pt x="85" y="791"/>
                  </a:lnTo>
                  <a:lnTo>
                    <a:pt x="80" y="809"/>
                  </a:lnTo>
                  <a:lnTo>
                    <a:pt x="76" y="825"/>
                  </a:lnTo>
                  <a:lnTo>
                    <a:pt x="67" y="855"/>
                  </a:lnTo>
                  <a:lnTo>
                    <a:pt x="65" y="866"/>
                  </a:lnTo>
                  <a:lnTo>
                    <a:pt x="64" y="871"/>
                  </a:lnTo>
                  <a:lnTo>
                    <a:pt x="65" y="872"/>
                  </a:lnTo>
                  <a:lnTo>
                    <a:pt x="66" y="871"/>
                  </a:lnTo>
                  <a:lnTo>
                    <a:pt x="72" y="862"/>
                  </a:lnTo>
                  <a:lnTo>
                    <a:pt x="72" y="862"/>
                  </a:lnTo>
                  <a:lnTo>
                    <a:pt x="76" y="856"/>
                  </a:lnTo>
                  <a:lnTo>
                    <a:pt x="79" y="847"/>
                  </a:lnTo>
                  <a:lnTo>
                    <a:pt x="87" y="825"/>
                  </a:lnTo>
                  <a:lnTo>
                    <a:pt x="95" y="799"/>
                  </a:lnTo>
                  <a:lnTo>
                    <a:pt x="102" y="772"/>
                  </a:lnTo>
                  <a:lnTo>
                    <a:pt x="114" y="724"/>
                  </a:lnTo>
                  <a:lnTo>
                    <a:pt x="117" y="703"/>
                  </a:lnTo>
                  <a:lnTo>
                    <a:pt x="119" y="678"/>
                  </a:lnTo>
                  <a:lnTo>
                    <a:pt x="131" y="627"/>
                  </a:lnTo>
                  <a:lnTo>
                    <a:pt x="136" y="587"/>
                  </a:lnTo>
                  <a:lnTo>
                    <a:pt x="136" y="587"/>
                  </a:lnTo>
                  <a:lnTo>
                    <a:pt x="135" y="565"/>
                  </a:lnTo>
                  <a:lnTo>
                    <a:pt x="134" y="551"/>
                  </a:lnTo>
                  <a:lnTo>
                    <a:pt x="133" y="547"/>
                  </a:lnTo>
                  <a:lnTo>
                    <a:pt x="133" y="546"/>
                  </a:lnTo>
                  <a:lnTo>
                    <a:pt x="131" y="546"/>
                  </a:lnTo>
                  <a:lnTo>
                    <a:pt x="131" y="546"/>
                  </a:lnTo>
                  <a:close/>
                  <a:moveTo>
                    <a:pt x="35" y="242"/>
                  </a:moveTo>
                  <a:lnTo>
                    <a:pt x="35" y="242"/>
                  </a:lnTo>
                  <a:lnTo>
                    <a:pt x="21" y="271"/>
                  </a:lnTo>
                  <a:lnTo>
                    <a:pt x="21" y="271"/>
                  </a:lnTo>
                  <a:lnTo>
                    <a:pt x="16" y="278"/>
                  </a:lnTo>
                  <a:lnTo>
                    <a:pt x="10" y="284"/>
                  </a:lnTo>
                  <a:lnTo>
                    <a:pt x="6" y="288"/>
                  </a:lnTo>
                  <a:lnTo>
                    <a:pt x="0" y="291"/>
                  </a:lnTo>
                  <a:lnTo>
                    <a:pt x="0" y="291"/>
                  </a:lnTo>
                  <a:lnTo>
                    <a:pt x="7" y="307"/>
                  </a:lnTo>
                  <a:lnTo>
                    <a:pt x="15" y="324"/>
                  </a:lnTo>
                  <a:lnTo>
                    <a:pt x="15" y="324"/>
                  </a:lnTo>
                  <a:lnTo>
                    <a:pt x="27" y="345"/>
                  </a:lnTo>
                  <a:lnTo>
                    <a:pt x="27" y="345"/>
                  </a:lnTo>
                  <a:lnTo>
                    <a:pt x="38" y="325"/>
                  </a:lnTo>
                  <a:lnTo>
                    <a:pt x="38" y="325"/>
                  </a:lnTo>
                  <a:lnTo>
                    <a:pt x="44" y="311"/>
                  </a:lnTo>
                  <a:lnTo>
                    <a:pt x="47" y="299"/>
                  </a:lnTo>
                  <a:lnTo>
                    <a:pt x="51" y="291"/>
                  </a:lnTo>
                  <a:lnTo>
                    <a:pt x="55" y="284"/>
                  </a:lnTo>
                  <a:lnTo>
                    <a:pt x="55" y="284"/>
                  </a:lnTo>
                  <a:lnTo>
                    <a:pt x="61" y="277"/>
                  </a:lnTo>
                  <a:lnTo>
                    <a:pt x="68" y="271"/>
                  </a:lnTo>
                  <a:lnTo>
                    <a:pt x="77" y="266"/>
                  </a:lnTo>
                  <a:lnTo>
                    <a:pt x="86" y="261"/>
                  </a:lnTo>
                  <a:lnTo>
                    <a:pt x="86" y="261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61" y="249"/>
                  </a:lnTo>
                  <a:lnTo>
                    <a:pt x="41" y="243"/>
                  </a:lnTo>
                  <a:lnTo>
                    <a:pt x="41" y="243"/>
                  </a:lnTo>
                  <a:lnTo>
                    <a:pt x="35" y="242"/>
                  </a:lnTo>
                  <a:lnTo>
                    <a:pt x="35" y="242"/>
                  </a:lnTo>
                  <a:close/>
                  <a:moveTo>
                    <a:pt x="136" y="279"/>
                  </a:moveTo>
                  <a:lnTo>
                    <a:pt x="136" y="279"/>
                  </a:lnTo>
                  <a:lnTo>
                    <a:pt x="125" y="299"/>
                  </a:lnTo>
                  <a:lnTo>
                    <a:pt x="111" y="323"/>
                  </a:lnTo>
                  <a:lnTo>
                    <a:pt x="96" y="349"/>
                  </a:lnTo>
                  <a:lnTo>
                    <a:pt x="96" y="349"/>
                  </a:lnTo>
                  <a:lnTo>
                    <a:pt x="93" y="350"/>
                  </a:lnTo>
                  <a:lnTo>
                    <a:pt x="89" y="351"/>
                  </a:lnTo>
                  <a:lnTo>
                    <a:pt x="87" y="354"/>
                  </a:lnTo>
                  <a:lnTo>
                    <a:pt x="87" y="356"/>
                  </a:lnTo>
                  <a:lnTo>
                    <a:pt x="89" y="359"/>
                  </a:lnTo>
                  <a:lnTo>
                    <a:pt x="93" y="362"/>
                  </a:lnTo>
                  <a:lnTo>
                    <a:pt x="93" y="362"/>
                  </a:lnTo>
                  <a:lnTo>
                    <a:pt x="102" y="367"/>
                  </a:lnTo>
                  <a:lnTo>
                    <a:pt x="104" y="369"/>
                  </a:lnTo>
                  <a:lnTo>
                    <a:pt x="109" y="372"/>
                  </a:lnTo>
                  <a:lnTo>
                    <a:pt x="119" y="373"/>
                  </a:lnTo>
                  <a:lnTo>
                    <a:pt x="119" y="373"/>
                  </a:lnTo>
                  <a:lnTo>
                    <a:pt x="135" y="376"/>
                  </a:lnTo>
                  <a:lnTo>
                    <a:pt x="148" y="380"/>
                  </a:lnTo>
                  <a:lnTo>
                    <a:pt x="157" y="381"/>
                  </a:lnTo>
                  <a:lnTo>
                    <a:pt x="160" y="381"/>
                  </a:lnTo>
                  <a:lnTo>
                    <a:pt x="161" y="379"/>
                  </a:lnTo>
                  <a:lnTo>
                    <a:pt x="161" y="379"/>
                  </a:lnTo>
                  <a:lnTo>
                    <a:pt x="159" y="370"/>
                  </a:lnTo>
                  <a:lnTo>
                    <a:pt x="155" y="360"/>
                  </a:lnTo>
                  <a:lnTo>
                    <a:pt x="151" y="348"/>
                  </a:lnTo>
                  <a:lnTo>
                    <a:pt x="150" y="336"/>
                  </a:lnTo>
                  <a:lnTo>
                    <a:pt x="150" y="336"/>
                  </a:lnTo>
                  <a:lnTo>
                    <a:pt x="148" y="319"/>
                  </a:lnTo>
                  <a:lnTo>
                    <a:pt x="148" y="315"/>
                  </a:lnTo>
                  <a:lnTo>
                    <a:pt x="149" y="312"/>
                  </a:lnTo>
                  <a:lnTo>
                    <a:pt x="151" y="309"/>
                  </a:lnTo>
                  <a:lnTo>
                    <a:pt x="154" y="305"/>
                  </a:lnTo>
                  <a:lnTo>
                    <a:pt x="154" y="305"/>
                  </a:lnTo>
                  <a:lnTo>
                    <a:pt x="157" y="301"/>
                  </a:lnTo>
                  <a:lnTo>
                    <a:pt x="160" y="29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54" y="285"/>
                  </a:lnTo>
                  <a:lnTo>
                    <a:pt x="154" y="285"/>
                  </a:lnTo>
                  <a:lnTo>
                    <a:pt x="136" y="279"/>
                  </a:lnTo>
                  <a:lnTo>
                    <a:pt x="136" y="279"/>
                  </a:lnTo>
                  <a:close/>
                  <a:moveTo>
                    <a:pt x="169" y="284"/>
                  </a:moveTo>
                  <a:lnTo>
                    <a:pt x="169" y="284"/>
                  </a:lnTo>
                  <a:lnTo>
                    <a:pt x="179" y="290"/>
                  </a:lnTo>
                  <a:lnTo>
                    <a:pt x="192" y="296"/>
                  </a:lnTo>
                  <a:lnTo>
                    <a:pt x="206" y="299"/>
                  </a:lnTo>
                  <a:lnTo>
                    <a:pt x="212" y="300"/>
                  </a:lnTo>
                  <a:lnTo>
                    <a:pt x="218" y="300"/>
                  </a:lnTo>
                  <a:lnTo>
                    <a:pt x="218" y="300"/>
                  </a:lnTo>
                  <a:lnTo>
                    <a:pt x="223" y="299"/>
                  </a:lnTo>
                  <a:lnTo>
                    <a:pt x="229" y="300"/>
                  </a:lnTo>
                  <a:lnTo>
                    <a:pt x="240" y="300"/>
                  </a:lnTo>
                  <a:lnTo>
                    <a:pt x="245" y="300"/>
                  </a:lnTo>
                  <a:lnTo>
                    <a:pt x="248" y="298"/>
                  </a:lnTo>
                  <a:lnTo>
                    <a:pt x="248" y="296"/>
                  </a:lnTo>
                  <a:lnTo>
                    <a:pt x="248" y="293"/>
                  </a:lnTo>
                  <a:lnTo>
                    <a:pt x="245" y="287"/>
                  </a:lnTo>
                  <a:lnTo>
                    <a:pt x="245" y="287"/>
                  </a:lnTo>
                  <a:lnTo>
                    <a:pt x="239" y="279"/>
                  </a:lnTo>
                  <a:lnTo>
                    <a:pt x="232" y="272"/>
                  </a:lnTo>
                  <a:lnTo>
                    <a:pt x="218" y="258"/>
                  </a:lnTo>
                  <a:lnTo>
                    <a:pt x="205" y="247"/>
                  </a:lnTo>
                  <a:lnTo>
                    <a:pt x="198" y="243"/>
                  </a:lnTo>
                  <a:lnTo>
                    <a:pt x="198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1" y="244"/>
                  </a:lnTo>
                  <a:lnTo>
                    <a:pt x="191" y="244"/>
                  </a:lnTo>
                  <a:lnTo>
                    <a:pt x="183" y="250"/>
                  </a:lnTo>
                  <a:lnTo>
                    <a:pt x="179" y="254"/>
                  </a:lnTo>
                  <a:lnTo>
                    <a:pt x="175" y="255"/>
                  </a:lnTo>
                  <a:lnTo>
                    <a:pt x="172" y="258"/>
                  </a:lnTo>
                  <a:lnTo>
                    <a:pt x="172" y="258"/>
                  </a:lnTo>
                  <a:lnTo>
                    <a:pt x="172" y="260"/>
                  </a:lnTo>
                  <a:lnTo>
                    <a:pt x="172" y="262"/>
                  </a:lnTo>
                  <a:lnTo>
                    <a:pt x="172" y="269"/>
                  </a:lnTo>
                  <a:lnTo>
                    <a:pt x="172" y="278"/>
                  </a:lnTo>
                  <a:lnTo>
                    <a:pt x="170" y="281"/>
                  </a:lnTo>
                  <a:lnTo>
                    <a:pt x="169" y="284"/>
                  </a:lnTo>
                  <a:lnTo>
                    <a:pt x="169" y="284"/>
                  </a:lnTo>
                  <a:close/>
                  <a:moveTo>
                    <a:pt x="1503" y="1443"/>
                  </a:moveTo>
                  <a:lnTo>
                    <a:pt x="1506" y="1435"/>
                  </a:lnTo>
                  <a:lnTo>
                    <a:pt x="1506" y="1435"/>
                  </a:lnTo>
                  <a:lnTo>
                    <a:pt x="1493" y="1440"/>
                  </a:lnTo>
                  <a:lnTo>
                    <a:pt x="1485" y="1442"/>
                  </a:lnTo>
                  <a:lnTo>
                    <a:pt x="1479" y="1443"/>
                  </a:lnTo>
                  <a:lnTo>
                    <a:pt x="1479" y="1443"/>
                  </a:lnTo>
                  <a:lnTo>
                    <a:pt x="1471" y="1444"/>
                  </a:lnTo>
                  <a:lnTo>
                    <a:pt x="1456" y="1447"/>
                  </a:lnTo>
                  <a:lnTo>
                    <a:pt x="1456" y="1447"/>
                  </a:lnTo>
                  <a:lnTo>
                    <a:pt x="1438" y="1450"/>
                  </a:lnTo>
                  <a:lnTo>
                    <a:pt x="1427" y="1453"/>
                  </a:lnTo>
                  <a:lnTo>
                    <a:pt x="1415" y="1453"/>
                  </a:lnTo>
                  <a:lnTo>
                    <a:pt x="1415" y="1453"/>
                  </a:lnTo>
                  <a:lnTo>
                    <a:pt x="1410" y="1453"/>
                  </a:lnTo>
                  <a:lnTo>
                    <a:pt x="1407" y="1452"/>
                  </a:lnTo>
                  <a:lnTo>
                    <a:pt x="1406" y="1450"/>
                  </a:lnTo>
                  <a:lnTo>
                    <a:pt x="1405" y="1449"/>
                  </a:lnTo>
                  <a:lnTo>
                    <a:pt x="1406" y="1447"/>
                  </a:lnTo>
                  <a:lnTo>
                    <a:pt x="1407" y="1446"/>
                  </a:lnTo>
                  <a:lnTo>
                    <a:pt x="1407" y="1446"/>
                  </a:lnTo>
                  <a:lnTo>
                    <a:pt x="1409" y="1446"/>
                  </a:lnTo>
                  <a:lnTo>
                    <a:pt x="1410" y="1446"/>
                  </a:lnTo>
                  <a:lnTo>
                    <a:pt x="1410" y="1446"/>
                  </a:lnTo>
                  <a:lnTo>
                    <a:pt x="1416" y="1444"/>
                  </a:lnTo>
                  <a:lnTo>
                    <a:pt x="1421" y="1442"/>
                  </a:lnTo>
                  <a:lnTo>
                    <a:pt x="1427" y="1440"/>
                  </a:lnTo>
                  <a:lnTo>
                    <a:pt x="1427" y="1440"/>
                  </a:lnTo>
                  <a:lnTo>
                    <a:pt x="1432" y="1437"/>
                  </a:lnTo>
                  <a:lnTo>
                    <a:pt x="1435" y="1435"/>
                  </a:lnTo>
                  <a:lnTo>
                    <a:pt x="1435" y="1435"/>
                  </a:lnTo>
                  <a:lnTo>
                    <a:pt x="1440" y="1433"/>
                  </a:lnTo>
                  <a:lnTo>
                    <a:pt x="1447" y="1433"/>
                  </a:lnTo>
                  <a:lnTo>
                    <a:pt x="1457" y="1431"/>
                  </a:lnTo>
                  <a:lnTo>
                    <a:pt x="1467" y="1431"/>
                  </a:lnTo>
                  <a:lnTo>
                    <a:pt x="1467" y="1431"/>
                  </a:lnTo>
                  <a:lnTo>
                    <a:pt x="1474" y="1429"/>
                  </a:lnTo>
                  <a:lnTo>
                    <a:pt x="1479" y="1428"/>
                  </a:lnTo>
                  <a:lnTo>
                    <a:pt x="1485" y="1425"/>
                  </a:lnTo>
                  <a:lnTo>
                    <a:pt x="1496" y="1422"/>
                  </a:lnTo>
                  <a:lnTo>
                    <a:pt x="1496" y="1422"/>
                  </a:lnTo>
                  <a:lnTo>
                    <a:pt x="1506" y="1418"/>
                  </a:lnTo>
                  <a:lnTo>
                    <a:pt x="1511" y="1417"/>
                  </a:lnTo>
                  <a:lnTo>
                    <a:pt x="1511" y="1416"/>
                  </a:lnTo>
                  <a:lnTo>
                    <a:pt x="1510" y="1415"/>
                  </a:lnTo>
                  <a:lnTo>
                    <a:pt x="1510" y="1415"/>
                  </a:lnTo>
                  <a:lnTo>
                    <a:pt x="1508" y="1414"/>
                  </a:lnTo>
                  <a:lnTo>
                    <a:pt x="1503" y="1412"/>
                  </a:lnTo>
                  <a:lnTo>
                    <a:pt x="1495" y="1412"/>
                  </a:lnTo>
                  <a:lnTo>
                    <a:pt x="1486" y="1411"/>
                  </a:lnTo>
                  <a:lnTo>
                    <a:pt x="1486" y="1411"/>
                  </a:lnTo>
                  <a:lnTo>
                    <a:pt x="1480" y="1410"/>
                  </a:lnTo>
                  <a:lnTo>
                    <a:pt x="1473" y="1410"/>
                  </a:lnTo>
                  <a:lnTo>
                    <a:pt x="1456" y="1411"/>
                  </a:lnTo>
                  <a:lnTo>
                    <a:pt x="1456" y="1411"/>
                  </a:lnTo>
                  <a:lnTo>
                    <a:pt x="1451" y="1411"/>
                  </a:lnTo>
                  <a:lnTo>
                    <a:pt x="1446" y="1412"/>
                  </a:lnTo>
                  <a:lnTo>
                    <a:pt x="1442" y="1414"/>
                  </a:lnTo>
                  <a:lnTo>
                    <a:pt x="1440" y="1415"/>
                  </a:lnTo>
                  <a:lnTo>
                    <a:pt x="1435" y="1420"/>
                  </a:lnTo>
                  <a:lnTo>
                    <a:pt x="1431" y="1423"/>
                  </a:lnTo>
                  <a:lnTo>
                    <a:pt x="1431" y="1423"/>
                  </a:lnTo>
                  <a:lnTo>
                    <a:pt x="1424" y="1428"/>
                  </a:lnTo>
                  <a:lnTo>
                    <a:pt x="1418" y="1430"/>
                  </a:lnTo>
                  <a:lnTo>
                    <a:pt x="1412" y="1431"/>
                  </a:lnTo>
                  <a:lnTo>
                    <a:pt x="1405" y="1433"/>
                  </a:lnTo>
                  <a:lnTo>
                    <a:pt x="1405" y="1433"/>
                  </a:lnTo>
                  <a:lnTo>
                    <a:pt x="1394" y="1434"/>
                  </a:lnTo>
                  <a:lnTo>
                    <a:pt x="1394" y="1434"/>
                  </a:lnTo>
                  <a:lnTo>
                    <a:pt x="1386" y="1458"/>
                  </a:lnTo>
                  <a:lnTo>
                    <a:pt x="1386" y="1458"/>
                  </a:lnTo>
                  <a:lnTo>
                    <a:pt x="1396" y="1463"/>
                  </a:lnTo>
                  <a:lnTo>
                    <a:pt x="1396" y="1463"/>
                  </a:lnTo>
                  <a:lnTo>
                    <a:pt x="1405" y="1468"/>
                  </a:lnTo>
                  <a:lnTo>
                    <a:pt x="1409" y="1468"/>
                  </a:lnTo>
                  <a:lnTo>
                    <a:pt x="1412" y="1467"/>
                  </a:lnTo>
                  <a:lnTo>
                    <a:pt x="1414" y="1466"/>
                  </a:lnTo>
                  <a:lnTo>
                    <a:pt x="1414" y="1466"/>
                  </a:lnTo>
                  <a:lnTo>
                    <a:pt x="1419" y="1466"/>
                  </a:lnTo>
                  <a:lnTo>
                    <a:pt x="1426" y="1466"/>
                  </a:lnTo>
                  <a:lnTo>
                    <a:pt x="1445" y="1467"/>
                  </a:lnTo>
                  <a:lnTo>
                    <a:pt x="1445" y="1467"/>
                  </a:lnTo>
                  <a:lnTo>
                    <a:pt x="1454" y="1467"/>
                  </a:lnTo>
                  <a:lnTo>
                    <a:pt x="1461" y="1467"/>
                  </a:lnTo>
                  <a:lnTo>
                    <a:pt x="1474" y="1463"/>
                  </a:lnTo>
                  <a:lnTo>
                    <a:pt x="1474" y="1463"/>
                  </a:lnTo>
                  <a:lnTo>
                    <a:pt x="1482" y="1461"/>
                  </a:lnTo>
                  <a:lnTo>
                    <a:pt x="1486" y="1459"/>
                  </a:lnTo>
                  <a:lnTo>
                    <a:pt x="1492" y="1454"/>
                  </a:lnTo>
                  <a:lnTo>
                    <a:pt x="1498" y="1447"/>
                  </a:lnTo>
                  <a:lnTo>
                    <a:pt x="1498" y="1447"/>
                  </a:lnTo>
                  <a:lnTo>
                    <a:pt x="1501" y="1444"/>
                  </a:lnTo>
                  <a:lnTo>
                    <a:pt x="1503" y="1443"/>
                  </a:lnTo>
                  <a:lnTo>
                    <a:pt x="1503" y="1443"/>
                  </a:lnTo>
                  <a:close/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6AE7C511-23DD-48A2-BE5E-9178CA4C6A82}"/>
              </a:ext>
            </a:extLst>
          </p:cNvPr>
          <p:cNvGrpSpPr/>
          <p:nvPr/>
        </p:nvGrpSpPr>
        <p:grpSpPr>
          <a:xfrm>
            <a:off x="3707557" y="4327457"/>
            <a:ext cx="2567427" cy="1572549"/>
            <a:chOff x="3247493" y="3412470"/>
            <a:chExt cx="2567427" cy="1572549"/>
          </a:xfrm>
        </p:grpSpPr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C5AA84BF-DC6B-4699-A68A-FB0380395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7493" y="3412470"/>
              <a:ext cx="2567427" cy="1572549"/>
            </a:xfrm>
            <a:custGeom>
              <a:avLst/>
              <a:gdLst>
                <a:gd name="T0" fmla="*/ 32 w 1840"/>
                <a:gd name="T1" fmla="*/ 205 h 1127"/>
                <a:gd name="T2" fmla="*/ 3 w 1840"/>
                <a:gd name="T3" fmla="*/ 280 h 1127"/>
                <a:gd name="T4" fmla="*/ 15 w 1840"/>
                <a:gd name="T5" fmla="*/ 311 h 1127"/>
                <a:gd name="T6" fmla="*/ 49 w 1840"/>
                <a:gd name="T7" fmla="*/ 333 h 1127"/>
                <a:gd name="T8" fmla="*/ 89 w 1840"/>
                <a:gd name="T9" fmla="*/ 299 h 1127"/>
                <a:gd name="T10" fmla="*/ 108 w 1840"/>
                <a:gd name="T11" fmla="*/ 201 h 1127"/>
                <a:gd name="T12" fmla="*/ 181 w 1840"/>
                <a:gd name="T13" fmla="*/ 425 h 1127"/>
                <a:gd name="T14" fmla="*/ 137 w 1840"/>
                <a:gd name="T15" fmla="*/ 653 h 1127"/>
                <a:gd name="T16" fmla="*/ 124 w 1840"/>
                <a:gd name="T17" fmla="*/ 907 h 1127"/>
                <a:gd name="T18" fmla="*/ 152 w 1840"/>
                <a:gd name="T19" fmla="*/ 1052 h 1127"/>
                <a:gd name="T20" fmla="*/ 173 w 1840"/>
                <a:gd name="T21" fmla="*/ 1115 h 1127"/>
                <a:gd name="T22" fmla="*/ 286 w 1840"/>
                <a:gd name="T23" fmla="*/ 1117 h 1127"/>
                <a:gd name="T24" fmla="*/ 233 w 1840"/>
                <a:gd name="T25" fmla="*/ 1056 h 1127"/>
                <a:gd name="T26" fmla="*/ 197 w 1840"/>
                <a:gd name="T27" fmla="*/ 908 h 1127"/>
                <a:gd name="T28" fmla="*/ 237 w 1840"/>
                <a:gd name="T29" fmla="*/ 1022 h 1127"/>
                <a:gd name="T30" fmla="*/ 269 w 1840"/>
                <a:gd name="T31" fmla="*/ 1079 h 1127"/>
                <a:gd name="T32" fmla="*/ 349 w 1840"/>
                <a:gd name="T33" fmla="*/ 1101 h 1127"/>
                <a:gd name="T34" fmla="*/ 348 w 1840"/>
                <a:gd name="T35" fmla="*/ 1053 h 1127"/>
                <a:gd name="T36" fmla="*/ 266 w 1840"/>
                <a:gd name="T37" fmla="*/ 886 h 1127"/>
                <a:gd name="T38" fmla="*/ 266 w 1840"/>
                <a:gd name="T39" fmla="*/ 747 h 1127"/>
                <a:gd name="T40" fmla="*/ 349 w 1840"/>
                <a:gd name="T41" fmla="*/ 577 h 1127"/>
                <a:gd name="T42" fmla="*/ 420 w 1840"/>
                <a:gd name="T43" fmla="*/ 489 h 1127"/>
                <a:gd name="T44" fmla="*/ 663 w 1840"/>
                <a:gd name="T45" fmla="*/ 530 h 1127"/>
                <a:gd name="T46" fmla="*/ 907 w 1840"/>
                <a:gd name="T47" fmla="*/ 549 h 1127"/>
                <a:gd name="T48" fmla="*/ 993 w 1840"/>
                <a:gd name="T49" fmla="*/ 715 h 1127"/>
                <a:gd name="T50" fmla="*/ 984 w 1840"/>
                <a:gd name="T51" fmla="*/ 840 h 1127"/>
                <a:gd name="T52" fmla="*/ 944 w 1840"/>
                <a:gd name="T53" fmla="*/ 995 h 1127"/>
                <a:gd name="T54" fmla="*/ 946 w 1840"/>
                <a:gd name="T55" fmla="*/ 1064 h 1127"/>
                <a:gd name="T56" fmla="*/ 993 w 1840"/>
                <a:gd name="T57" fmla="*/ 1105 h 1127"/>
                <a:gd name="T58" fmla="*/ 1025 w 1840"/>
                <a:gd name="T59" fmla="*/ 1066 h 1127"/>
                <a:gd name="T60" fmla="*/ 1015 w 1840"/>
                <a:gd name="T61" fmla="*/ 946 h 1127"/>
                <a:gd name="T62" fmla="*/ 1067 w 1840"/>
                <a:gd name="T63" fmla="*/ 762 h 1127"/>
                <a:gd name="T64" fmla="*/ 1167 w 1840"/>
                <a:gd name="T65" fmla="*/ 804 h 1127"/>
                <a:gd name="T66" fmla="*/ 1204 w 1840"/>
                <a:gd name="T67" fmla="*/ 1015 h 1127"/>
                <a:gd name="T68" fmla="*/ 1246 w 1840"/>
                <a:gd name="T69" fmla="*/ 1067 h 1127"/>
                <a:gd name="T70" fmla="*/ 1315 w 1840"/>
                <a:gd name="T71" fmla="*/ 1117 h 1127"/>
                <a:gd name="T72" fmla="*/ 1319 w 1840"/>
                <a:gd name="T73" fmla="*/ 1063 h 1127"/>
                <a:gd name="T74" fmla="*/ 1275 w 1840"/>
                <a:gd name="T75" fmla="*/ 994 h 1127"/>
                <a:gd name="T76" fmla="*/ 1239 w 1840"/>
                <a:gd name="T77" fmla="*/ 820 h 1127"/>
                <a:gd name="T78" fmla="*/ 1246 w 1840"/>
                <a:gd name="T79" fmla="*/ 554 h 1127"/>
                <a:gd name="T80" fmla="*/ 1328 w 1840"/>
                <a:gd name="T81" fmla="*/ 499 h 1127"/>
                <a:gd name="T82" fmla="*/ 1496 w 1840"/>
                <a:gd name="T83" fmla="*/ 669 h 1127"/>
                <a:gd name="T84" fmla="*/ 1488 w 1840"/>
                <a:gd name="T85" fmla="*/ 798 h 1127"/>
                <a:gd name="T86" fmla="*/ 1576 w 1840"/>
                <a:gd name="T87" fmla="*/ 1000 h 1127"/>
                <a:gd name="T88" fmla="*/ 1602 w 1840"/>
                <a:gd name="T89" fmla="*/ 1054 h 1127"/>
                <a:gd name="T90" fmla="*/ 1647 w 1840"/>
                <a:gd name="T91" fmla="*/ 1057 h 1127"/>
                <a:gd name="T92" fmla="*/ 1711 w 1840"/>
                <a:gd name="T93" fmla="*/ 1053 h 1127"/>
                <a:gd name="T94" fmla="*/ 1748 w 1840"/>
                <a:gd name="T95" fmla="*/ 963 h 1127"/>
                <a:gd name="T96" fmla="*/ 1724 w 1840"/>
                <a:gd name="T97" fmla="*/ 813 h 1127"/>
                <a:gd name="T98" fmla="*/ 1719 w 1840"/>
                <a:gd name="T99" fmla="*/ 661 h 1127"/>
                <a:gd name="T100" fmla="*/ 1781 w 1840"/>
                <a:gd name="T101" fmla="*/ 597 h 1127"/>
                <a:gd name="T102" fmla="*/ 1837 w 1840"/>
                <a:gd name="T103" fmla="*/ 518 h 1127"/>
                <a:gd name="T104" fmla="*/ 1706 w 1840"/>
                <a:gd name="T105" fmla="*/ 522 h 1127"/>
                <a:gd name="T106" fmla="*/ 1673 w 1840"/>
                <a:gd name="T107" fmla="*/ 460 h 1127"/>
                <a:gd name="T108" fmla="*/ 1641 w 1840"/>
                <a:gd name="T109" fmla="*/ 394 h 1127"/>
                <a:gd name="T110" fmla="*/ 1562 w 1840"/>
                <a:gd name="T111" fmla="*/ 294 h 1127"/>
                <a:gd name="T112" fmla="*/ 1474 w 1840"/>
                <a:gd name="T113" fmla="*/ 249 h 1127"/>
                <a:gd name="T114" fmla="*/ 1425 w 1840"/>
                <a:gd name="T115" fmla="*/ 175 h 1127"/>
                <a:gd name="T116" fmla="*/ 1322 w 1840"/>
                <a:gd name="T117" fmla="*/ 132 h 1127"/>
                <a:gd name="T118" fmla="*/ 1180 w 1840"/>
                <a:gd name="T119" fmla="*/ 55 h 1127"/>
                <a:gd name="T120" fmla="*/ 895 w 1840"/>
                <a:gd name="T121" fmla="*/ 43 h 1127"/>
                <a:gd name="T122" fmla="*/ 508 w 1840"/>
                <a:gd name="T123" fmla="*/ 5 h 1127"/>
                <a:gd name="T124" fmla="*/ 253 w 1840"/>
                <a:gd name="T125" fmla="*/ 15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40" h="1127">
                  <a:moveTo>
                    <a:pt x="168" y="68"/>
                  </a:moveTo>
                  <a:lnTo>
                    <a:pt x="168" y="68"/>
                  </a:lnTo>
                  <a:lnTo>
                    <a:pt x="145" y="93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87" y="156"/>
                  </a:lnTo>
                  <a:lnTo>
                    <a:pt x="75" y="167"/>
                  </a:lnTo>
                  <a:lnTo>
                    <a:pt x="61" y="177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32" y="205"/>
                  </a:lnTo>
                  <a:lnTo>
                    <a:pt x="23" y="216"/>
                  </a:lnTo>
                  <a:lnTo>
                    <a:pt x="17" y="225"/>
                  </a:lnTo>
                  <a:lnTo>
                    <a:pt x="11" y="233"/>
                  </a:lnTo>
                  <a:lnTo>
                    <a:pt x="7" y="243"/>
                  </a:lnTo>
                  <a:lnTo>
                    <a:pt x="5" y="251"/>
                  </a:lnTo>
                  <a:lnTo>
                    <a:pt x="2" y="268"/>
                  </a:lnTo>
                  <a:lnTo>
                    <a:pt x="2" y="268"/>
                  </a:lnTo>
                  <a:lnTo>
                    <a:pt x="0" y="274"/>
                  </a:lnTo>
                  <a:lnTo>
                    <a:pt x="0" y="277"/>
                  </a:lnTo>
                  <a:lnTo>
                    <a:pt x="2" y="280"/>
                  </a:lnTo>
                  <a:lnTo>
                    <a:pt x="3" y="280"/>
                  </a:lnTo>
                  <a:lnTo>
                    <a:pt x="5" y="278"/>
                  </a:lnTo>
                  <a:lnTo>
                    <a:pt x="6" y="276"/>
                  </a:lnTo>
                  <a:lnTo>
                    <a:pt x="6" y="276"/>
                  </a:lnTo>
                  <a:lnTo>
                    <a:pt x="5" y="281"/>
                  </a:lnTo>
                  <a:lnTo>
                    <a:pt x="5" y="287"/>
                  </a:lnTo>
                  <a:lnTo>
                    <a:pt x="6" y="295"/>
                  </a:lnTo>
                  <a:lnTo>
                    <a:pt x="6" y="295"/>
                  </a:lnTo>
                  <a:lnTo>
                    <a:pt x="9" y="302"/>
                  </a:lnTo>
                  <a:lnTo>
                    <a:pt x="11" y="307"/>
                  </a:lnTo>
                  <a:lnTo>
                    <a:pt x="13" y="309"/>
                  </a:lnTo>
                  <a:lnTo>
                    <a:pt x="15" y="311"/>
                  </a:lnTo>
                  <a:lnTo>
                    <a:pt x="18" y="281"/>
                  </a:lnTo>
                  <a:lnTo>
                    <a:pt x="18" y="281"/>
                  </a:lnTo>
                  <a:lnTo>
                    <a:pt x="17" y="284"/>
                  </a:lnTo>
                  <a:lnTo>
                    <a:pt x="16" y="287"/>
                  </a:lnTo>
                  <a:lnTo>
                    <a:pt x="16" y="292"/>
                  </a:lnTo>
                  <a:lnTo>
                    <a:pt x="17" y="296"/>
                  </a:lnTo>
                  <a:lnTo>
                    <a:pt x="19" y="302"/>
                  </a:lnTo>
                  <a:lnTo>
                    <a:pt x="23" y="309"/>
                  </a:lnTo>
                  <a:lnTo>
                    <a:pt x="30" y="317"/>
                  </a:lnTo>
                  <a:lnTo>
                    <a:pt x="30" y="317"/>
                  </a:lnTo>
                  <a:lnTo>
                    <a:pt x="49" y="333"/>
                  </a:lnTo>
                  <a:lnTo>
                    <a:pt x="54" y="337"/>
                  </a:lnTo>
                  <a:lnTo>
                    <a:pt x="53" y="326"/>
                  </a:lnTo>
                  <a:lnTo>
                    <a:pt x="69" y="333"/>
                  </a:lnTo>
                  <a:lnTo>
                    <a:pt x="62" y="318"/>
                  </a:lnTo>
                  <a:lnTo>
                    <a:pt x="90" y="333"/>
                  </a:lnTo>
                  <a:lnTo>
                    <a:pt x="81" y="314"/>
                  </a:lnTo>
                  <a:lnTo>
                    <a:pt x="106" y="321"/>
                  </a:lnTo>
                  <a:lnTo>
                    <a:pt x="106" y="321"/>
                  </a:lnTo>
                  <a:lnTo>
                    <a:pt x="100" y="314"/>
                  </a:lnTo>
                  <a:lnTo>
                    <a:pt x="95" y="308"/>
                  </a:lnTo>
                  <a:lnTo>
                    <a:pt x="89" y="299"/>
                  </a:lnTo>
                  <a:lnTo>
                    <a:pt x="85" y="288"/>
                  </a:lnTo>
                  <a:lnTo>
                    <a:pt x="81" y="276"/>
                  </a:lnTo>
                  <a:lnTo>
                    <a:pt x="80" y="269"/>
                  </a:lnTo>
                  <a:lnTo>
                    <a:pt x="79" y="263"/>
                  </a:lnTo>
                  <a:lnTo>
                    <a:pt x="80" y="256"/>
                  </a:lnTo>
                  <a:lnTo>
                    <a:pt x="81" y="249"/>
                  </a:lnTo>
                  <a:lnTo>
                    <a:pt x="81" y="249"/>
                  </a:lnTo>
                  <a:lnTo>
                    <a:pt x="86" y="236"/>
                  </a:lnTo>
                  <a:lnTo>
                    <a:pt x="92" y="224"/>
                  </a:lnTo>
                  <a:lnTo>
                    <a:pt x="100" y="212"/>
                  </a:lnTo>
                  <a:lnTo>
                    <a:pt x="108" y="201"/>
                  </a:lnTo>
                  <a:lnTo>
                    <a:pt x="122" y="187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30" y="192"/>
                  </a:lnTo>
                  <a:lnTo>
                    <a:pt x="131" y="219"/>
                  </a:lnTo>
                  <a:lnTo>
                    <a:pt x="133" y="237"/>
                  </a:lnTo>
                  <a:lnTo>
                    <a:pt x="137" y="257"/>
                  </a:lnTo>
                  <a:lnTo>
                    <a:pt x="140" y="278"/>
                  </a:lnTo>
                  <a:lnTo>
                    <a:pt x="146" y="300"/>
                  </a:lnTo>
                  <a:lnTo>
                    <a:pt x="146" y="300"/>
                  </a:lnTo>
                  <a:lnTo>
                    <a:pt x="181" y="425"/>
                  </a:lnTo>
                  <a:lnTo>
                    <a:pt x="198" y="488"/>
                  </a:lnTo>
                  <a:lnTo>
                    <a:pt x="207" y="526"/>
                  </a:lnTo>
                  <a:lnTo>
                    <a:pt x="207" y="526"/>
                  </a:lnTo>
                  <a:lnTo>
                    <a:pt x="207" y="532"/>
                  </a:lnTo>
                  <a:lnTo>
                    <a:pt x="205" y="539"/>
                  </a:lnTo>
                  <a:lnTo>
                    <a:pt x="202" y="548"/>
                  </a:lnTo>
                  <a:lnTo>
                    <a:pt x="197" y="559"/>
                  </a:lnTo>
                  <a:lnTo>
                    <a:pt x="184" y="581"/>
                  </a:lnTo>
                  <a:lnTo>
                    <a:pt x="169" y="606"/>
                  </a:lnTo>
                  <a:lnTo>
                    <a:pt x="152" y="631"/>
                  </a:lnTo>
                  <a:lnTo>
                    <a:pt x="137" y="653"/>
                  </a:lnTo>
                  <a:lnTo>
                    <a:pt x="125" y="668"/>
                  </a:lnTo>
                  <a:lnTo>
                    <a:pt x="118" y="678"/>
                  </a:lnTo>
                  <a:lnTo>
                    <a:pt x="118" y="678"/>
                  </a:lnTo>
                  <a:lnTo>
                    <a:pt x="115" y="681"/>
                  </a:lnTo>
                  <a:lnTo>
                    <a:pt x="114" y="688"/>
                  </a:lnTo>
                  <a:lnTo>
                    <a:pt x="113" y="713"/>
                  </a:lnTo>
                  <a:lnTo>
                    <a:pt x="114" y="745"/>
                  </a:lnTo>
                  <a:lnTo>
                    <a:pt x="115" y="783"/>
                  </a:lnTo>
                  <a:lnTo>
                    <a:pt x="120" y="858"/>
                  </a:lnTo>
                  <a:lnTo>
                    <a:pt x="124" y="907"/>
                  </a:lnTo>
                  <a:lnTo>
                    <a:pt x="124" y="907"/>
                  </a:lnTo>
                  <a:lnTo>
                    <a:pt x="128" y="958"/>
                  </a:lnTo>
                  <a:lnTo>
                    <a:pt x="131" y="981"/>
                  </a:lnTo>
                  <a:lnTo>
                    <a:pt x="131" y="998"/>
                  </a:lnTo>
                  <a:lnTo>
                    <a:pt x="131" y="998"/>
                  </a:lnTo>
                  <a:lnTo>
                    <a:pt x="130" y="1022"/>
                  </a:lnTo>
                  <a:lnTo>
                    <a:pt x="131" y="1032"/>
                  </a:lnTo>
                  <a:lnTo>
                    <a:pt x="132" y="1035"/>
                  </a:lnTo>
                  <a:lnTo>
                    <a:pt x="134" y="1039"/>
                  </a:lnTo>
                  <a:lnTo>
                    <a:pt x="134" y="1039"/>
                  </a:lnTo>
                  <a:lnTo>
                    <a:pt x="141" y="1045"/>
                  </a:lnTo>
                  <a:lnTo>
                    <a:pt x="152" y="1052"/>
                  </a:lnTo>
                  <a:lnTo>
                    <a:pt x="163" y="1058"/>
                  </a:lnTo>
                  <a:lnTo>
                    <a:pt x="169" y="1064"/>
                  </a:lnTo>
                  <a:lnTo>
                    <a:pt x="169" y="1064"/>
                  </a:lnTo>
                  <a:lnTo>
                    <a:pt x="171" y="1066"/>
                  </a:lnTo>
                  <a:lnTo>
                    <a:pt x="172" y="1070"/>
                  </a:lnTo>
                  <a:lnTo>
                    <a:pt x="175" y="1079"/>
                  </a:lnTo>
                  <a:lnTo>
                    <a:pt x="176" y="1096"/>
                  </a:lnTo>
                  <a:lnTo>
                    <a:pt x="176" y="1096"/>
                  </a:lnTo>
                  <a:lnTo>
                    <a:pt x="173" y="1108"/>
                  </a:lnTo>
                  <a:lnTo>
                    <a:pt x="173" y="1113"/>
                  </a:lnTo>
                  <a:lnTo>
                    <a:pt x="173" y="1115"/>
                  </a:lnTo>
                  <a:lnTo>
                    <a:pt x="173" y="1116"/>
                  </a:lnTo>
                  <a:lnTo>
                    <a:pt x="173" y="1116"/>
                  </a:lnTo>
                  <a:lnTo>
                    <a:pt x="186" y="1120"/>
                  </a:lnTo>
                  <a:lnTo>
                    <a:pt x="211" y="1124"/>
                  </a:lnTo>
                  <a:lnTo>
                    <a:pt x="241" y="1127"/>
                  </a:lnTo>
                  <a:lnTo>
                    <a:pt x="254" y="1127"/>
                  </a:lnTo>
                  <a:lnTo>
                    <a:pt x="264" y="1126"/>
                  </a:lnTo>
                  <a:lnTo>
                    <a:pt x="264" y="1126"/>
                  </a:lnTo>
                  <a:lnTo>
                    <a:pt x="275" y="1122"/>
                  </a:lnTo>
                  <a:lnTo>
                    <a:pt x="284" y="1118"/>
                  </a:lnTo>
                  <a:lnTo>
                    <a:pt x="286" y="1117"/>
                  </a:lnTo>
                  <a:lnTo>
                    <a:pt x="286" y="1115"/>
                  </a:lnTo>
                  <a:lnTo>
                    <a:pt x="285" y="1113"/>
                  </a:lnTo>
                  <a:lnTo>
                    <a:pt x="283" y="1110"/>
                  </a:lnTo>
                  <a:lnTo>
                    <a:pt x="283" y="1110"/>
                  </a:lnTo>
                  <a:lnTo>
                    <a:pt x="262" y="1092"/>
                  </a:lnTo>
                  <a:lnTo>
                    <a:pt x="251" y="1082"/>
                  </a:lnTo>
                  <a:lnTo>
                    <a:pt x="247" y="1077"/>
                  </a:lnTo>
                  <a:lnTo>
                    <a:pt x="243" y="1072"/>
                  </a:lnTo>
                  <a:lnTo>
                    <a:pt x="243" y="1072"/>
                  </a:lnTo>
                  <a:lnTo>
                    <a:pt x="239" y="1064"/>
                  </a:lnTo>
                  <a:lnTo>
                    <a:pt x="233" y="1056"/>
                  </a:lnTo>
                  <a:lnTo>
                    <a:pt x="221" y="1044"/>
                  </a:lnTo>
                  <a:lnTo>
                    <a:pt x="221" y="1044"/>
                  </a:lnTo>
                  <a:lnTo>
                    <a:pt x="219" y="1041"/>
                  </a:lnTo>
                  <a:lnTo>
                    <a:pt x="217" y="1037"/>
                  </a:lnTo>
                  <a:lnTo>
                    <a:pt x="215" y="1028"/>
                  </a:lnTo>
                  <a:lnTo>
                    <a:pt x="214" y="1014"/>
                  </a:lnTo>
                  <a:lnTo>
                    <a:pt x="214" y="1014"/>
                  </a:lnTo>
                  <a:lnTo>
                    <a:pt x="213" y="997"/>
                  </a:lnTo>
                  <a:lnTo>
                    <a:pt x="208" y="975"/>
                  </a:lnTo>
                  <a:lnTo>
                    <a:pt x="208" y="975"/>
                  </a:lnTo>
                  <a:lnTo>
                    <a:pt x="197" y="908"/>
                  </a:lnTo>
                  <a:lnTo>
                    <a:pt x="188" y="850"/>
                  </a:lnTo>
                  <a:lnTo>
                    <a:pt x="188" y="850"/>
                  </a:lnTo>
                  <a:lnTo>
                    <a:pt x="209" y="900"/>
                  </a:lnTo>
                  <a:lnTo>
                    <a:pt x="223" y="938"/>
                  </a:lnTo>
                  <a:lnTo>
                    <a:pt x="228" y="955"/>
                  </a:lnTo>
                  <a:lnTo>
                    <a:pt x="230" y="965"/>
                  </a:lnTo>
                  <a:lnTo>
                    <a:pt x="230" y="965"/>
                  </a:lnTo>
                  <a:lnTo>
                    <a:pt x="233" y="1000"/>
                  </a:lnTo>
                  <a:lnTo>
                    <a:pt x="235" y="1014"/>
                  </a:lnTo>
                  <a:lnTo>
                    <a:pt x="236" y="1019"/>
                  </a:lnTo>
                  <a:lnTo>
                    <a:pt x="237" y="1022"/>
                  </a:lnTo>
                  <a:lnTo>
                    <a:pt x="237" y="1022"/>
                  </a:lnTo>
                  <a:lnTo>
                    <a:pt x="243" y="1034"/>
                  </a:lnTo>
                  <a:lnTo>
                    <a:pt x="248" y="1040"/>
                  </a:lnTo>
                  <a:lnTo>
                    <a:pt x="252" y="1044"/>
                  </a:lnTo>
                  <a:lnTo>
                    <a:pt x="252" y="1044"/>
                  </a:lnTo>
                  <a:lnTo>
                    <a:pt x="256" y="1046"/>
                  </a:lnTo>
                  <a:lnTo>
                    <a:pt x="260" y="1048"/>
                  </a:lnTo>
                  <a:lnTo>
                    <a:pt x="264" y="1052"/>
                  </a:lnTo>
                  <a:lnTo>
                    <a:pt x="264" y="1052"/>
                  </a:lnTo>
                  <a:lnTo>
                    <a:pt x="267" y="1067"/>
                  </a:lnTo>
                  <a:lnTo>
                    <a:pt x="269" y="1079"/>
                  </a:lnTo>
                  <a:lnTo>
                    <a:pt x="273" y="1088"/>
                  </a:lnTo>
                  <a:lnTo>
                    <a:pt x="273" y="1088"/>
                  </a:lnTo>
                  <a:lnTo>
                    <a:pt x="275" y="1089"/>
                  </a:lnTo>
                  <a:lnTo>
                    <a:pt x="280" y="1092"/>
                  </a:lnTo>
                  <a:lnTo>
                    <a:pt x="296" y="1097"/>
                  </a:lnTo>
                  <a:lnTo>
                    <a:pt x="304" y="1099"/>
                  </a:lnTo>
                  <a:lnTo>
                    <a:pt x="315" y="1101"/>
                  </a:lnTo>
                  <a:lnTo>
                    <a:pt x="326" y="1102"/>
                  </a:lnTo>
                  <a:lnTo>
                    <a:pt x="338" y="1102"/>
                  </a:lnTo>
                  <a:lnTo>
                    <a:pt x="338" y="1102"/>
                  </a:lnTo>
                  <a:lnTo>
                    <a:pt x="349" y="1101"/>
                  </a:lnTo>
                  <a:lnTo>
                    <a:pt x="358" y="1099"/>
                  </a:lnTo>
                  <a:lnTo>
                    <a:pt x="366" y="1098"/>
                  </a:lnTo>
                  <a:lnTo>
                    <a:pt x="371" y="1096"/>
                  </a:lnTo>
                  <a:lnTo>
                    <a:pt x="375" y="1092"/>
                  </a:lnTo>
                  <a:lnTo>
                    <a:pt x="377" y="1090"/>
                  </a:lnTo>
                  <a:lnTo>
                    <a:pt x="379" y="1088"/>
                  </a:lnTo>
                  <a:lnTo>
                    <a:pt x="379" y="1085"/>
                  </a:lnTo>
                  <a:lnTo>
                    <a:pt x="379" y="1085"/>
                  </a:lnTo>
                  <a:lnTo>
                    <a:pt x="375" y="1080"/>
                  </a:lnTo>
                  <a:lnTo>
                    <a:pt x="368" y="1073"/>
                  </a:lnTo>
                  <a:lnTo>
                    <a:pt x="348" y="1053"/>
                  </a:lnTo>
                  <a:lnTo>
                    <a:pt x="318" y="1027"/>
                  </a:lnTo>
                  <a:lnTo>
                    <a:pt x="318" y="1027"/>
                  </a:lnTo>
                  <a:lnTo>
                    <a:pt x="320" y="1015"/>
                  </a:lnTo>
                  <a:lnTo>
                    <a:pt x="320" y="1006"/>
                  </a:lnTo>
                  <a:lnTo>
                    <a:pt x="319" y="996"/>
                  </a:lnTo>
                  <a:lnTo>
                    <a:pt x="319" y="996"/>
                  </a:lnTo>
                  <a:lnTo>
                    <a:pt x="312" y="979"/>
                  </a:lnTo>
                  <a:lnTo>
                    <a:pt x="299" y="950"/>
                  </a:lnTo>
                  <a:lnTo>
                    <a:pt x="283" y="914"/>
                  </a:lnTo>
                  <a:lnTo>
                    <a:pt x="266" y="886"/>
                  </a:lnTo>
                  <a:lnTo>
                    <a:pt x="266" y="886"/>
                  </a:lnTo>
                  <a:lnTo>
                    <a:pt x="255" y="865"/>
                  </a:lnTo>
                  <a:lnTo>
                    <a:pt x="253" y="858"/>
                  </a:lnTo>
                  <a:lnTo>
                    <a:pt x="251" y="851"/>
                  </a:lnTo>
                  <a:lnTo>
                    <a:pt x="248" y="844"/>
                  </a:lnTo>
                  <a:lnTo>
                    <a:pt x="248" y="836"/>
                  </a:lnTo>
                  <a:lnTo>
                    <a:pt x="248" y="819"/>
                  </a:lnTo>
                  <a:lnTo>
                    <a:pt x="248" y="819"/>
                  </a:lnTo>
                  <a:lnTo>
                    <a:pt x="249" y="807"/>
                  </a:lnTo>
                  <a:lnTo>
                    <a:pt x="252" y="794"/>
                  </a:lnTo>
                  <a:lnTo>
                    <a:pt x="260" y="762"/>
                  </a:lnTo>
                  <a:lnTo>
                    <a:pt x="266" y="747"/>
                  </a:lnTo>
                  <a:lnTo>
                    <a:pt x="272" y="731"/>
                  </a:lnTo>
                  <a:lnTo>
                    <a:pt x="278" y="718"/>
                  </a:lnTo>
                  <a:lnTo>
                    <a:pt x="284" y="707"/>
                  </a:lnTo>
                  <a:lnTo>
                    <a:pt x="284" y="707"/>
                  </a:lnTo>
                  <a:lnTo>
                    <a:pt x="291" y="696"/>
                  </a:lnTo>
                  <a:lnTo>
                    <a:pt x="298" y="680"/>
                  </a:lnTo>
                  <a:lnTo>
                    <a:pt x="316" y="643"/>
                  </a:lnTo>
                  <a:lnTo>
                    <a:pt x="335" y="598"/>
                  </a:lnTo>
                  <a:lnTo>
                    <a:pt x="335" y="598"/>
                  </a:lnTo>
                  <a:lnTo>
                    <a:pt x="339" y="592"/>
                  </a:lnTo>
                  <a:lnTo>
                    <a:pt x="349" y="577"/>
                  </a:lnTo>
                  <a:lnTo>
                    <a:pt x="364" y="558"/>
                  </a:lnTo>
                  <a:lnTo>
                    <a:pt x="371" y="548"/>
                  </a:lnTo>
                  <a:lnTo>
                    <a:pt x="380" y="541"/>
                  </a:lnTo>
                  <a:lnTo>
                    <a:pt x="380" y="541"/>
                  </a:lnTo>
                  <a:lnTo>
                    <a:pt x="387" y="534"/>
                  </a:lnTo>
                  <a:lnTo>
                    <a:pt x="393" y="527"/>
                  </a:lnTo>
                  <a:lnTo>
                    <a:pt x="402" y="513"/>
                  </a:lnTo>
                  <a:lnTo>
                    <a:pt x="409" y="501"/>
                  </a:lnTo>
                  <a:lnTo>
                    <a:pt x="415" y="492"/>
                  </a:lnTo>
                  <a:lnTo>
                    <a:pt x="415" y="492"/>
                  </a:lnTo>
                  <a:lnTo>
                    <a:pt x="420" y="489"/>
                  </a:lnTo>
                  <a:lnTo>
                    <a:pt x="431" y="484"/>
                  </a:lnTo>
                  <a:lnTo>
                    <a:pt x="462" y="470"/>
                  </a:lnTo>
                  <a:lnTo>
                    <a:pt x="502" y="451"/>
                  </a:lnTo>
                  <a:lnTo>
                    <a:pt x="502" y="451"/>
                  </a:lnTo>
                  <a:lnTo>
                    <a:pt x="517" y="460"/>
                  </a:lnTo>
                  <a:lnTo>
                    <a:pt x="534" y="471"/>
                  </a:lnTo>
                  <a:lnTo>
                    <a:pt x="556" y="484"/>
                  </a:lnTo>
                  <a:lnTo>
                    <a:pt x="582" y="498"/>
                  </a:lnTo>
                  <a:lnTo>
                    <a:pt x="613" y="511"/>
                  </a:lnTo>
                  <a:lnTo>
                    <a:pt x="645" y="524"/>
                  </a:lnTo>
                  <a:lnTo>
                    <a:pt x="663" y="530"/>
                  </a:lnTo>
                  <a:lnTo>
                    <a:pt x="680" y="536"/>
                  </a:lnTo>
                  <a:lnTo>
                    <a:pt x="680" y="536"/>
                  </a:lnTo>
                  <a:lnTo>
                    <a:pt x="697" y="540"/>
                  </a:lnTo>
                  <a:lnTo>
                    <a:pt x="715" y="543"/>
                  </a:lnTo>
                  <a:lnTo>
                    <a:pt x="752" y="549"/>
                  </a:lnTo>
                  <a:lnTo>
                    <a:pt x="786" y="553"/>
                  </a:lnTo>
                  <a:lnTo>
                    <a:pt x="820" y="554"/>
                  </a:lnTo>
                  <a:lnTo>
                    <a:pt x="849" y="554"/>
                  </a:lnTo>
                  <a:lnTo>
                    <a:pt x="875" y="553"/>
                  </a:lnTo>
                  <a:lnTo>
                    <a:pt x="894" y="551"/>
                  </a:lnTo>
                  <a:lnTo>
                    <a:pt x="907" y="549"/>
                  </a:lnTo>
                  <a:lnTo>
                    <a:pt x="907" y="549"/>
                  </a:lnTo>
                  <a:lnTo>
                    <a:pt x="918" y="547"/>
                  </a:lnTo>
                  <a:lnTo>
                    <a:pt x="931" y="545"/>
                  </a:lnTo>
                  <a:lnTo>
                    <a:pt x="957" y="542"/>
                  </a:lnTo>
                  <a:lnTo>
                    <a:pt x="989" y="541"/>
                  </a:lnTo>
                  <a:lnTo>
                    <a:pt x="989" y="541"/>
                  </a:lnTo>
                  <a:lnTo>
                    <a:pt x="990" y="564"/>
                  </a:lnTo>
                  <a:lnTo>
                    <a:pt x="993" y="616"/>
                  </a:lnTo>
                  <a:lnTo>
                    <a:pt x="994" y="674"/>
                  </a:lnTo>
                  <a:lnTo>
                    <a:pt x="994" y="698"/>
                  </a:lnTo>
                  <a:lnTo>
                    <a:pt x="993" y="715"/>
                  </a:lnTo>
                  <a:lnTo>
                    <a:pt x="993" y="715"/>
                  </a:lnTo>
                  <a:lnTo>
                    <a:pt x="988" y="731"/>
                  </a:lnTo>
                  <a:lnTo>
                    <a:pt x="986" y="741"/>
                  </a:lnTo>
                  <a:lnTo>
                    <a:pt x="984" y="748"/>
                  </a:lnTo>
                  <a:lnTo>
                    <a:pt x="984" y="761"/>
                  </a:lnTo>
                  <a:lnTo>
                    <a:pt x="984" y="761"/>
                  </a:lnTo>
                  <a:lnTo>
                    <a:pt x="987" y="786"/>
                  </a:lnTo>
                  <a:lnTo>
                    <a:pt x="988" y="800"/>
                  </a:lnTo>
                  <a:lnTo>
                    <a:pt x="986" y="824"/>
                  </a:lnTo>
                  <a:lnTo>
                    <a:pt x="986" y="824"/>
                  </a:lnTo>
                  <a:lnTo>
                    <a:pt x="984" y="840"/>
                  </a:lnTo>
                  <a:lnTo>
                    <a:pt x="981" y="859"/>
                  </a:lnTo>
                  <a:lnTo>
                    <a:pt x="972" y="899"/>
                  </a:lnTo>
                  <a:lnTo>
                    <a:pt x="962" y="933"/>
                  </a:lnTo>
                  <a:lnTo>
                    <a:pt x="958" y="946"/>
                  </a:lnTo>
                  <a:lnTo>
                    <a:pt x="954" y="956"/>
                  </a:lnTo>
                  <a:lnTo>
                    <a:pt x="954" y="956"/>
                  </a:lnTo>
                  <a:lnTo>
                    <a:pt x="949" y="968"/>
                  </a:lnTo>
                  <a:lnTo>
                    <a:pt x="945" y="978"/>
                  </a:lnTo>
                  <a:lnTo>
                    <a:pt x="944" y="988"/>
                  </a:lnTo>
                  <a:lnTo>
                    <a:pt x="944" y="995"/>
                  </a:lnTo>
                  <a:lnTo>
                    <a:pt x="944" y="995"/>
                  </a:lnTo>
                  <a:lnTo>
                    <a:pt x="945" y="997"/>
                  </a:lnTo>
                  <a:lnTo>
                    <a:pt x="948" y="1001"/>
                  </a:lnTo>
                  <a:lnTo>
                    <a:pt x="952" y="1006"/>
                  </a:lnTo>
                  <a:lnTo>
                    <a:pt x="957" y="1013"/>
                  </a:lnTo>
                  <a:lnTo>
                    <a:pt x="958" y="1017"/>
                  </a:lnTo>
                  <a:lnTo>
                    <a:pt x="959" y="1022"/>
                  </a:lnTo>
                  <a:lnTo>
                    <a:pt x="959" y="1022"/>
                  </a:lnTo>
                  <a:lnTo>
                    <a:pt x="959" y="1028"/>
                  </a:lnTo>
                  <a:lnTo>
                    <a:pt x="957" y="1034"/>
                  </a:lnTo>
                  <a:lnTo>
                    <a:pt x="952" y="1050"/>
                  </a:lnTo>
                  <a:lnTo>
                    <a:pt x="946" y="1064"/>
                  </a:lnTo>
                  <a:lnTo>
                    <a:pt x="944" y="1070"/>
                  </a:lnTo>
                  <a:lnTo>
                    <a:pt x="944" y="1073"/>
                  </a:lnTo>
                  <a:lnTo>
                    <a:pt x="944" y="1073"/>
                  </a:lnTo>
                  <a:lnTo>
                    <a:pt x="944" y="1077"/>
                  </a:lnTo>
                  <a:lnTo>
                    <a:pt x="946" y="1080"/>
                  </a:lnTo>
                  <a:lnTo>
                    <a:pt x="955" y="1089"/>
                  </a:lnTo>
                  <a:lnTo>
                    <a:pt x="965" y="1096"/>
                  </a:lnTo>
                  <a:lnTo>
                    <a:pt x="977" y="1103"/>
                  </a:lnTo>
                  <a:lnTo>
                    <a:pt x="977" y="1103"/>
                  </a:lnTo>
                  <a:lnTo>
                    <a:pt x="984" y="1105"/>
                  </a:lnTo>
                  <a:lnTo>
                    <a:pt x="993" y="1105"/>
                  </a:lnTo>
                  <a:lnTo>
                    <a:pt x="1003" y="1105"/>
                  </a:lnTo>
                  <a:lnTo>
                    <a:pt x="1014" y="1103"/>
                  </a:lnTo>
                  <a:lnTo>
                    <a:pt x="1034" y="1098"/>
                  </a:lnTo>
                  <a:lnTo>
                    <a:pt x="1040" y="1096"/>
                  </a:lnTo>
                  <a:lnTo>
                    <a:pt x="1044" y="1094"/>
                  </a:lnTo>
                  <a:lnTo>
                    <a:pt x="1044" y="1094"/>
                  </a:lnTo>
                  <a:lnTo>
                    <a:pt x="1044" y="1091"/>
                  </a:lnTo>
                  <a:lnTo>
                    <a:pt x="1042" y="1088"/>
                  </a:lnTo>
                  <a:lnTo>
                    <a:pt x="1035" y="1079"/>
                  </a:lnTo>
                  <a:lnTo>
                    <a:pt x="1027" y="1071"/>
                  </a:lnTo>
                  <a:lnTo>
                    <a:pt x="1025" y="1066"/>
                  </a:lnTo>
                  <a:lnTo>
                    <a:pt x="1023" y="1063"/>
                  </a:lnTo>
                  <a:lnTo>
                    <a:pt x="1023" y="1063"/>
                  </a:lnTo>
                  <a:lnTo>
                    <a:pt x="1022" y="1051"/>
                  </a:lnTo>
                  <a:lnTo>
                    <a:pt x="1018" y="1033"/>
                  </a:lnTo>
                  <a:lnTo>
                    <a:pt x="1013" y="1017"/>
                  </a:lnTo>
                  <a:lnTo>
                    <a:pt x="1010" y="1007"/>
                  </a:lnTo>
                  <a:lnTo>
                    <a:pt x="1010" y="1007"/>
                  </a:lnTo>
                  <a:lnTo>
                    <a:pt x="1012" y="990"/>
                  </a:lnTo>
                  <a:lnTo>
                    <a:pt x="1013" y="969"/>
                  </a:lnTo>
                  <a:lnTo>
                    <a:pt x="1013" y="969"/>
                  </a:lnTo>
                  <a:lnTo>
                    <a:pt x="1015" y="946"/>
                  </a:lnTo>
                  <a:lnTo>
                    <a:pt x="1018" y="933"/>
                  </a:lnTo>
                  <a:lnTo>
                    <a:pt x="1018" y="933"/>
                  </a:lnTo>
                  <a:lnTo>
                    <a:pt x="1026" y="882"/>
                  </a:lnTo>
                  <a:lnTo>
                    <a:pt x="1033" y="844"/>
                  </a:lnTo>
                  <a:lnTo>
                    <a:pt x="1036" y="830"/>
                  </a:lnTo>
                  <a:lnTo>
                    <a:pt x="1039" y="820"/>
                  </a:lnTo>
                  <a:lnTo>
                    <a:pt x="1039" y="820"/>
                  </a:lnTo>
                  <a:lnTo>
                    <a:pt x="1053" y="794"/>
                  </a:lnTo>
                  <a:lnTo>
                    <a:pt x="1060" y="779"/>
                  </a:lnTo>
                  <a:lnTo>
                    <a:pt x="1067" y="762"/>
                  </a:lnTo>
                  <a:lnTo>
                    <a:pt x="1067" y="762"/>
                  </a:lnTo>
                  <a:lnTo>
                    <a:pt x="1072" y="748"/>
                  </a:lnTo>
                  <a:lnTo>
                    <a:pt x="1078" y="723"/>
                  </a:lnTo>
                  <a:lnTo>
                    <a:pt x="1092" y="661"/>
                  </a:lnTo>
                  <a:lnTo>
                    <a:pt x="1110" y="578"/>
                  </a:lnTo>
                  <a:lnTo>
                    <a:pt x="1110" y="578"/>
                  </a:lnTo>
                  <a:lnTo>
                    <a:pt x="1133" y="668"/>
                  </a:lnTo>
                  <a:lnTo>
                    <a:pt x="1149" y="732"/>
                  </a:lnTo>
                  <a:lnTo>
                    <a:pt x="1157" y="767"/>
                  </a:lnTo>
                  <a:lnTo>
                    <a:pt x="1157" y="767"/>
                  </a:lnTo>
                  <a:lnTo>
                    <a:pt x="1161" y="782"/>
                  </a:lnTo>
                  <a:lnTo>
                    <a:pt x="1167" y="804"/>
                  </a:lnTo>
                  <a:lnTo>
                    <a:pt x="1178" y="842"/>
                  </a:lnTo>
                  <a:lnTo>
                    <a:pt x="1178" y="842"/>
                  </a:lnTo>
                  <a:lnTo>
                    <a:pt x="1182" y="863"/>
                  </a:lnTo>
                  <a:lnTo>
                    <a:pt x="1187" y="896"/>
                  </a:lnTo>
                  <a:lnTo>
                    <a:pt x="1195" y="959"/>
                  </a:lnTo>
                  <a:lnTo>
                    <a:pt x="1195" y="959"/>
                  </a:lnTo>
                  <a:lnTo>
                    <a:pt x="1197" y="979"/>
                  </a:lnTo>
                  <a:lnTo>
                    <a:pt x="1198" y="996"/>
                  </a:lnTo>
                  <a:lnTo>
                    <a:pt x="1199" y="1003"/>
                  </a:lnTo>
                  <a:lnTo>
                    <a:pt x="1201" y="1010"/>
                  </a:lnTo>
                  <a:lnTo>
                    <a:pt x="1204" y="1015"/>
                  </a:lnTo>
                  <a:lnTo>
                    <a:pt x="1207" y="1020"/>
                  </a:lnTo>
                  <a:lnTo>
                    <a:pt x="1207" y="1020"/>
                  </a:lnTo>
                  <a:lnTo>
                    <a:pt x="1215" y="1026"/>
                  </a:lnTo>
                  <a:lnTo>
                    <a:pt x="1224" y="1029"/>
                  </a:lnTo>
                  <a:lnTo>
                    <a:pt x="1227" y="1033"/>
                  </a:lnTo>
                  <a:lnTo>
                    <a:pt x="1231" y="1035"/>
                  </a:lnTo>
                  <a:lnTo>
                    <a:pt x="1234" y="1040"/>
                  </a:lnTo>
                  <a:lnTo>
                    <a:pt x="1238" y="1045"/>
                  </a:lnTo>
                  <a:lnTo>
                    <a:pt x="1238" y="1045"/>
                  </a:lnTo>
                  <a:lnTo>
                    <a:pt x="1245" y="1063"/>
                  </a:lnTo>
                  <a:lnTo>
                    <a:pt x="1246" y="1067"/>
                  </a:lnTo>
                  <a:lnTo>
                    <a:pt x="1246" y="1073"/>
                  </a:lnTo>
                  <a:lnTo>
                    <a:pt x="1246" y="1073"/>
                  </a:lnTo>
                  <a:lnTo>
                    <a:pt x="1245" y="1096"/>
                  </a:lnTo>
                  <a:lnTo>
                    <a:pt x="1245" y="1108"/>
                  </a:lnTo>
                  <a:lnTo>
                    <a:pt x="1246" y="1113"/>
                  </a:lnTo>
                  <a:lnTo>
                    <a:pt x="1246" y="1115"/>
                  </a:lnTo>
                  <a:lnTo>
                    <a:pt x="1246" y="1115"/>
                  </a:lnTo>
                  <a:lnTo>
                    <a:pt x="1251" y="1117"/>
                  </a:lnTo>
                  <a:lnTo>
                    <a:pt x="1261" y="1118"/>
                  </a:lnTo>
                  <a:lnTo>
                    <a:pt x="1287" y="1118"/>
                  </a:lnTo>
                  <a:lnTo>
                    <a:pt x="1315" y="1117"/>
                  </a:lnTo>
                  <a:lnTo>
                    <a:pt x="1326" y="1115"/>
                  </a:lnTo>
                  <a:lnTo>
                    <a:pt x="1334" y="1114"/>
                  </a:lnTo>
                  <a:lnTo>
                    <a:pt x="1334" y="1114"/>
                  </a:lnTo>
                  <a:lnTo>
                    <a:pt x="1338" y="1110"/>
                  </a:lnTo>
                  <a:lnTo>
                    <a:pt x="1339" y="1105"/>
                  </a:lnTo>
                  <a:lnTo>
                    <a:pt x="1338" y="1101"/>
                  </a:lnTo>
                  <a:lnTo>
                    <a:pt x="1336" y="1096"/>
                  </a:lnTo>
                  <a:lnTo>
                    <a:pt x="1329" y="1084"/>
                  </a:lnTo>
                  <a:lnTo>
                    <a:pt x="1322" y="1072"/>
                  </a:lnTo>
                  <a:lnTo>
                    <a:pt x="1322" y="1072"/>
                  </a:lnTo>
                  <a:lnTo>
                    <a:pt x="1319" y="1063"/>
                  </a:lnTo>
                  <a:lnTo>
                    <a:pt x="1316" y="1056"/>
                  </a:lnTo>
                  <a:lnTo>
                    <a:pt x="1315" y="1052"/>
                  </a:lnTo>
                  <a:lnTo>
                    <a:pt x="1313" y="1048"/>
                  </a:lnTo>
                  <a:lnTo>
                    <a:pt x="1313" y="1048"/>
                  </a:lnTo>
                  <a:lnTo>
                    <a:pt x="1303" y="1042"/>
                  </a:lnTo>
                  <a:lnTo>
                    <a:pt x="1297" y="1039"/>
                  </a:lnTo>
                  <a:lnTo>
                    <a:pt x="1291" y="1032"/>
                  </a:lnTo>
                  <a:lnTo>
                    <a:pt x="1291" y="1032"/>
                  </a:lnTo>
                  <a:lnTo>
                    <a:pt x="1285" y="1025"/>
                  </a:lnTo>
                  <a:lnTo>
                    <a:pt x="1282" y="1015"/>
                  </a:lnTo>
                  <a:lnTo>
                    <a:pt x="1275" y="994"/>
                  </a:lnTo>
                  <a:lnTo>
                    <a:pt x="1275" y="994"/>
                  </a:lnTo>
                  <a:lnTo>
                    <a:pt x="1270" y="976"/>
                  </a:lnTo>
                  <a:lnTo>
                    <a:pt x="1263" y="960"/>
                  </a:lnTo>
                  <a:lnTo>
                    <a:pt x="1263" y="960"/>
                  </a:lnTo>
                  <a:lnTo>
                    <a:pt x="1256" y="940"/>
                  </a:lnTo>
                  <a:lnTo>
                    <a:pt x="1248" y="909"/>
                  </a:lnTo>
                  <a:lnTo>
                    <a:pt x="1242" y="875"/>
                  </a:lnTo>
                  <a:lnTo>
                    <a:pt x="1239" y="858"/>
                  </a:lnTo>
                  <a:lnTo>
                    <a:pt x="1238" y="845"/>
                  </a:lnTo>
                  <a:lnTo>
                    <a:pt x="1238" y="845"/>
                  </a:lnTo>
                  <a:lnTo>
                    <a:pt x="1239" y="820"/>
                  </a:lnTo>
                  <a:lnTo>
                    <a:pt x="1242" y="797"/>
                  </a:lnTo>
                  <a:lnTo>
                    <a:pt x="1246" y="764"/>
                  </a:lnTo>
                  <a:lnTo>
                    <a:pt x="1246" y="764"/>
                  </a:lnTo>
                  <a:lnTo>
                    <a:pt x="1245" y="738"/>
                  </a:lnTo>
                  <a:lnTo>
                    <a:pt x="1243" y="690"/>
                  </a:lnTo>
                  <a:lnTo>
                    <a:pt x="1239" y="640"/>
                  </a:lnTo>
                  <a:lnTo>
                    <a:pt x="1238" y="609"/>
                  </a:lnTo>
                  <a:lnTo>
                    <a:pt x="1238" y="609"/>
                  </a:lnTo>
                  <a:lnTo>
                    <a:pt x="1239" y="592"/>
                  </a:lnTo>
                  <a:lnTo>
                    <a:pt x="1243" y="574"/>
                  </a:lnTo>
                  <a:lnTo>
                    <a:pt x="1246" y="554"/>
                  </a:lnTo>
                  <a:lnTo>
                    <a:pt x="1246" y="554"/>
                  </a:lnTo>
                  <a:lnTo>
                    <a:pt x="1258" y="552"/>
                  </a:lnTo>
                  <a:lnTo>
                    <a:pt x="1271" y="546"/>
                  </a:lnTo>
                  <a:lnTo>
                    <a:pt x="1290" y="537"/>
                  </a:lnTo>
                  <a:lnTo>
                    <a:pt x="1290" y="537"/>
                  </a:lnTo>
                  <a:lnTo>
                    <a:pt x="1298" y="532"/>
                  </a:lnTo>
                  <a:lnTo>
                    <a:pt x="1307" y="524"/>
                  </a:lnTo>
                  <a:lnTo>
                    <a:pt x="1314" y="518"/>
                  </a:lnTo>
                  <a:lnTo>
                    <a:pt x="1319" y="513"/>
                  </a:lnTo>
                  <a:lnTo>
                    <a:pt x="1326" y="503"/>
                  </a:lnTo>
                  <a:lnTo>
                    <a:pt x="1328" y="499"/>
                  </a:lnTo>
                  <a:lnTo>
                    <a:pt x="1328" y="499"/>
                  </a:lnTo>
                  <a:lnTo>
                    <a:pt x="1345" y="511"/>
                  </a:lnTo>
                  <a:lnTo>
                    <a:pt x="1383" y="541"/>
                  </a:lnTo>
                  <a:lnTo>
                    <a:pt x="1425" y="576"/>
                  </a:lnTo>
                  <a:lnTo>
                    <a:pt x="1443" y="591"/>
                  </a:lnTo>
                  <a:lnTo>
                    <a:pt x="1455" y="604"/>
                  </a:lnTo>
                  <a:lnTo>
                    <a:pt x="1455" y="604"/>
                  </a:lnTo>
                  <a:lnTo>
                    <a:pt x="1472" y="625"/>
                  </a:lnTo>
                  <a:lnTo>
                    <a:pt x="1485" y="646"/>
                  </a:lnTo>
                  <a:lnTo>
                    <a:pt x="1494" y="662"/>
                  </a:lnTo>
                  <a:lnTo>
                    <a:pt x="1496" y="669"/>
                  </a:lnTo>
                  <a:lnTo>
                    <a:pt x="1498" y="674"/>
                  </a:lnTo>
                  <a:lnTo>
                    <a:pt x="1498" y="674"/>
                  </a:lnTo>
                  <a:lnTo>
                    <a:pt x="1496" y="681"/>
                  </a:lnTo>
                  <a:lnTo>
                    <a:pt x="1494" y="693"/>
                  </a:lnTo>
                  <a:lnTo>
                    <a:pt x="1487" y="726"/>
                  </a:lnTo>
                  <a:lnTo>
                    <a:pt x="1480" y="760"/>
                  </a:lnTo>
                  <a:lnTo>
                    <a:pt x="1479" y="773"/>
                  </a:lnTo>
                  <a:lnTo>
                    <a:pt x="1479" y="780"/>
                  </a:lnTo>
                  <a:lnTo>
                    <a:pt x="1479" y="780"/>
                  </a:lnTo>
                  <a:lnTo>
                    <a:pt x="1481" y="787"/>
                  </a:lnTo>
                  <a:lnTo>
                    <a:pt x="1488" y="798"/>
                  </a:lnTo>
                  <a:lnTo>
                    <a:pt x="1507" y="829"/>
                  </a:lnTo>
                  <a:lnTo>
                    <a:pt x="1518" y="845"/>
                  </a:lnTo>
                  <a:lnTo>
                    <a:pt x="1527" y="862"/>
                  </a:lnTo>
                  <a:lnTo>
                    <a:pt x="1536" y="878"/>
                  </a:lnTo>
                  <a:lnTo>
                    <a:pt x="1540" y="892"/>
                  </a:lnTo>
                  <a:lnTo>
                    <a:pt x="1540" y="892"/>
                  </a:lnTo>
                  <a:lnTo>
                    <a:pt x="1544" y="906"/>
                  </a:lnTo>
                  <a:lnTo>
                    <a:pt x="1549" y="921"/>
                  </a:lnTo>
                  <a:lnTo>
                    <a:pt x="1562" y="957"/>
                  </a:lnTo>
                  <a:lnTo>
                    <a:pt x="1572" y="988"/>
                  </a:lnTo>
                  <a:lnTo>
                    <a:pt x="1576" y="1000"/>
                  </a:lnTo>
                  <a:lnTo>
                    <a:pt x="1577" y="1007"/>
                  </a:lnTo>
                  <a:lnTo>
                    <a:pt x="1577" y="1007"/>
                  </a:lnTo>
                  <a:lnTo>
                    <a:pt x="1576" y="1017"/>
                  </a:lnTo>
                  <a:lnTo>
                    <a:pt x="1575" y="1026"/>
                  </a:lnTo>
                  <a:lnTo>
                    <a:pt x="1575" y="1031"/>
                  </a:lnTo>
                  <a:lnTo>
                    <a:pt x="1576" y="1034"/>
                  </a:lnTo>
                  <a:lnTo>
                    <a:pt x="1578" y="1039"/>
                  </a:lnTo>
                  <a:lnTo>
                    <a:pt x="1582" y="1042"/>
                  </a:lnTo>
                  <a:lnTo>
                    <a:pt x="1582" y="1042"/>
                  </a:lnTo>
                  <a:lnTo>
                    <a:pt x="1592" y="1050"/>
                  </a:lnTo>
                  <a:lnTo>
                    <a:pt x="1602" y="1054"/>
                  </a:lnTo>
                  <a:lnTo>
                    <a:pt x="1610" y="1058"/>
                  </a:lnTo>
                  <a:lnTo>
                    <a:pt x="1616" y="1060"/>
                  </a:lnTo>
                  <a:lnTo>
                    <a:pt x="1616" y="1060"/>
                  </a:lnTo>
                  <a:lnTo>
                    <a:pt x="1627" y="1061"/>
                  </a:lnTo>
                  <a:lnTo>
                    <a:pt x="1632" y="1061"/>
                  </a:lnTo>
                  <a:lnTo>
                    <a:pt x="1636" y="1060"/>
                  </a:lnTo>
                  <a:lnTo>
                    <a:pt x="1636" y="1060"/>
                  </a:lnTo>
                  <a:lnTo>
                    <a:pt x="1642" y="1057"/>
                  </a:lnTo>
                  <a:lnTo>
                    <a:pt x="1645" y="1057"/>
                  </a:lnTo>
                  <a:lnTo>
                    <a:pt x="1647" y="1057"/>
                  </a:lnTo>
                  <a:lnTo>
                    <a:pt x="1647" y="1057"/>
                  </a:lnTo>
                  <a:lnTo>
                    <a:pt x="1651" y="1058"/>
                  </a:lnTo>
                  <a:lnTo>
                    <a:pt x="1653" y="1059"/>
                  </a:lnTo>
                  <a:lnTo>
                    <a:pt x="1656" y="1061"/>
                  </a:lnTo>
                  <a:lnTo>
                    <a:pt x="1665" y="1063"/>
                  </a:lnTo>
                  <a:lnTo>
                    <a:pt x="1665" y="1063"/>
                  </a:lnTo>
                  <a:lnTo>
                    <a:pt x="1677" y="1063"/>
                  </a:lnTo>
                  <a:lnTo>
                    <a:pt x="1690" y="1063"/>
                  </a:lnTo>
                  <a:lnTo>
                    <a:pt x="1696" y="1063"/>
                  </a:lnTo>
                  <a:lnTo>
                    <a:pt x="1702" y="1060"/>
                  </a:lnTo>
                  <a:lnTo>
                    <a:pt x="1706" y="1058"/>
                  </a:lnTo>
                  <a:lnTo>
                    <a:pt x="1711" y="1053"/>
                  </a:lnTo>
                  <a:lnTo>
                    <a:pt x="1711" y="1053"/>
                  </a:lnTo>
                  <a:lnTo>
                    <a:pt x="1715" y="1050"/>
                  </a:lnTo>
                  <a:lnTo>
                    <a:pt x="1717" y="1047"/>
                  </a:lnTo>
                  <a:lnTo>
                    <a:pt x="1724" y="1041"/>
                  </a:lnTo>
                  <a:lnTo>
                    <a:pt x="1726" y="1039"/>
                  </a:lnTo>
                  <a:lnTo>
                    <a:pt x="1730" y="1034"/>
                  </a:lnTo>
                  <a:lnTo>
                    <a:pt x="1732" y="1028"/>
                  </a:lnTo>
                  <a:lnTo>
                    <a:pt x="1736" y="1020"/>
                  </a:lnTo>
                  <a:lnTo>
                    <a:pt x="1736" y="1020"/>
                  </a:lnTo>
                  <a:lnTo>
                    <a:pt x="1742" y="995"/>
                  </a:lnTo>
                  <a:lnTo>
                    <a:pt x="1748" y="963"/>
                  </a:lnTo>
                  <a:lnTo>
                    <a:pt x="1749" y="947"/>
                  </a:lnTo>
                  <a:lnTo>
                    <a:pt x="1750" y="933"/>
                  </a:lnTo>
                  <a:lnTo>
                    <a:pt x="1750" y="921"/>
                  </a:lnTo>
                  <a:lnTo>
                    <a:pt x="1748" y="912"/>
                  </a:lnTo>
                  <a:lnTo>
                    <a:pt x="1748" y="912"/>
                  </a:lnTo>
                  <a:lnTo>
                    <a:pt x="1741" y="893"/>
                  </a:lnTo>
                  <a:lnTo>
                    <a:pt x="1734" y="865"/>
                  </a:lnTo>
                  <a:lnTo>
                    <a:pt x="1728" y="838"/>
                  </a:lnTo>
                  <a:lnTo>
                    <a:pt x="1725" y="825"/>
                  </a:lnTo>
                  <a:lnTo>
                    <a:pt x="1724" y="813"/>
                  </a:lnTo>
                  <a:lnTo>
                    <a:pt x="1724" y="813"/>
                  </a:lnTo>
                  <a:lnTo>
                    <a:pt x="1724" y="802"/>
                  </a:lnTo>
                  <a:lnTo>
                    <a:pt x="1726" y="789"/>
                  </a:lnTo>
                  <a:lnTo>
                    <a:pt x="1730" y="762"/>
                  </a:lnTo>
                  <a:lnTo>
                    <a:pt x="1735" y="737"/>
                  </a:lnTo>
                  <a:lnTo>
                    <a:pt x="1737" y="723"/>
                  </a:lnTo>
                  <a:lnTo>
                    <a:pt x="1737" y="723"/>
                  </a:lnTo>
                  <a:lnTo>
                    <a:pt x="1736" y="711"/>
                  </a:lnTo>
                  <a:lnTo>
                    <a:pt x="1731" y="693"/>
                  </a:lnTo>
                  <a:lnTo>
                    <a:pt x="1725" y="675"/>
                  </a:lnTo>
                  <a:lnTo>
                    <a:pt x="1719" y="661"/>
                  </a:lnTo>
                  <a:lnTo>
                    <a:pt x="1719" y="661"/>
                  </a:lnTo>
                  <a:lnTo>
                    <a:pt x="1717" y="655"/>
                  </a:lnTo>
                  <a:lnTo>
                    <a:pt x="1715" y="648"/>
                  </a:lnTo>
                  <a:lnTo>
                    <a:pt x="1712" y="633"/>
                  </a:lnTo>
                  <a:lnTo>
                    <a:pt x="1710" y="616"/>
                  </a:lnTo>
                  <a:lnTo>
                    <a:pt x="1710" y="616"/>
                  </a:lnTo>
                  <a:lnTo>
                    <a:pt x="1716" y="616"/>
                  </a:lnTo>
                  <a:lnTo>
                    <a:pt x="1732" y="615"/>
                  </a:lnTo>
                  <a:lnTo>
                    <a:pt x="1743" y="612"/>
                  </a:lnTo>
                  <a:lnTo>
                    <a:pt x="1756" y="609"/>
                  </a:lnTo>
                  <a:lnTo>
                    <a:pt x="1768" y="604"/>
                  </a:lnTo>
                  <a:lnTo>
                    <a:pt x="1781" y="597"/>
                  </a:lnTo>
                  <a:lnTo>
                    <a:pt x="1781" y="597"/>
                  </a:lnTo>
                  <a:lnTo>
                    <a:pt x="1794" y="587"/>
                  </a:lnTo>
                  <a:lnTo>
                    <a:pt x="1807" y="576"/>
                  </a:lnTo>
                  <a:lnTo>
                    <a:pt x="1818" y="562"/>
                  </a:lnTo>
                  <a:lnTo>
                    <a:pt x="1827" y="549"/>
                  </a:lnTo>
                  <a:lnTo>
                    <a:pt x="1834" y="537"/>
                  </a:lnTo>
                  <a:lnTo>
                    <a:pt x="1839" y="528"/>
                  </a:lnTo>
                  <a:lnTo>
                    <a:pt x="1840" y="524"/>
                  </a:lnTo>
                  <a:lnTo>
                    <a:pt x="1840" y="521"/>
                  </a:lnTo>
                  <a:lnTo>
                    <a:pt x="1839" y="520"/>
                  </a:lnTo>
                  <a:lnTo>
                    <a:pt x="1837" y="518"/>
                  </a:lnTo>
                  <a:lnTo>
                    <a:pt x="1837" y="518"/>
                  </a:lnTo>
                  <a:lnTo>
                    <a:pt x="1830" y="520"/>
                  </a:lnTo>
                  <a:lnTo>
                    <a:pt x="1825" y="521"/>
                  </a:lnTo>
                  <a:lnTo>
                    <a:pt x="1817" y="523"/>
                  </a:lnTo>
                  <a:lnTo>
                    <a:pt x="1801" y="527"/>
                  </a:lnTo>
                  <a:lnTo>
                    <a:pt x="1801" y="527"/>
                  </a:lnTo>
                  <a:lnTo>
                    <a:pt x="1773" y="533"/>
                  </a:lnTo>
                  <a:lnTo>
                    <a:pt x="1738" y="539"/>
                  </a:lnTo>
                  <a:lnTo>
                    <a:pt x="1697" y="546"/>
                  </a:lnTo>
                  <a:lnTo>
                    <a:pt x="1721" y="520"/>
                  </a:lnTo>
                  <a:lnTo>
                    <a:pt x="1706" y="522"/>
                  </a:lnTo>
                  <a:lnTo>
                    <a:pt x="1715" y="507"/>
                  </a:lnTo>
                  <a:lnTo>
                    <a:pt x="1699" y="508"/>
                  </a:lnTo>
                  <a:lnTo>
                    <a:pt x="1705" y="494"/>
                  </a:lnTo>
                  <a:lnTo>
                    <a:pt x="1683" y="498"/>
                  </a:lnTo>
                  <a:lnTo>
                    <a:pt x="1693" y="484"/>
                  </a:lnTo>
                  <a:lnTo>
                    <a:pt x="1678" y="485"/>
                  </a:lnTo>
                  <a:lnTo>
                    <a:pt x="1686" y="472"/>
                  </a:lnTo>
                  <a:lnTo>
                    <a:pt x="1666" y="475"/>
                  </a:lnTo>
                  <a:lnTo>
                    <a:pt x="1666" y="475"/>
                  </a:lnTo>
                  <a:lnTo>
                    <a:pt x="1671" y="466"/>
                  </a:lnTo>
                  <a:lnTo>
                    <a:pt x="1673" y="460"/>
                  </a:lnTo>
                  <a:lnTo>
                    <a:pt x="1673" y="458"/>
                  </a:lnTo>
                  <a:lnTo>
                    <a:pt x="1673" y="458"/>
                  </a:lnTo>
                  <a:lnTo>
                    <a:pt x="1673" y="458"/>
                  </a:lnTo>
                  <a:lnTo>
                    <a:pt x="1655" y="459"/>
                  </a:lnTo>
                  <a:lnTo>
                    <a:pt x="1661" y="444"/>
                  </a:lnTo>
                  <a:lnTo>
                    <a:pt x="1649" y="446"/>
                  </a:lnTo>
                  <a:lnTo>
                    <a:pt x="1661" y="427"/>
                  </a:lnTo>
                  <a:lnTo>
                    <a:pt x="1646" y="428"/>
                  </a:lnTo>
                  <a:lnTo>
                    <a:pt x="1656" y="409"/>
                  </a:lnTo>
                  <a:lnTo>
                    <a:pt x="1630" y="412"/>
                  </a:lnTo>
                  <a:lnTo>
                    <a:pt x="1641" y="394"/>
                  </a:lnTo>
                  <a:lnTo>
                    <a:pt x="1624" y="401"/>
                  </a:lnTo>
                  <a:lnTo>
                    <a:pt x="1635" y="381"/>
                  </a:lnTo>
                  <a:lnTo>
                    <a:pt x="1602" y="377"/>
                  </a:lnTo>
                  <a:lnTo>
                    <a:pt x="1617" y="355"/>
                  </a:lnTo>
                  <a:lnTo>
                    <a:pt x="1591" y="362"/>
                  </a:lnTo>
                  <a:lnTo>
                    <a:pt x="1591" y="353"/>
                  </a:lnTo>
                  <a:lnTo>
                    <a:pt x="1583" y="351"/>
                  </a:lnTo>
                  <a:lnTo>
                    <a:pt x="1578" y="326"/>
                  </a:lnTo>
                  <a:lnTo>
                    <a:pt x="1563" y="333"/>
                  </a:lnTo>
                  <a:lnTo>
                    <a:pt x="1565" y="314"/>
                  </a:lnTo>
                  <a:lnTo>
                    <a:pt x="1562" y="294"/>
                  </a:lnTo>
                  <a:lnTo>
                    <a:pt x="1552" y="299"/>
                  </a:lnTo>
                  <a:lnTo>
                    <a:pt x="1551" y="289"/>
                  </a:lnTo>
                  <a:lnTo>
                    <a:pt x="1527" y="290"/>
                  </a:lnTo>
                  <a:lnTo>
                    <a:pt x="1540" y="268"/>
                  </a:lnTo>
                  <a:lnTo>
                    <a:pt x="1514" y="276"/>
                  </a:lnTo>
                  <a:lnTo>
                    <a:pt x="1521" y="258"/>
                  </a:lnTo>
                  <a:lnTo>
                    <a:pt x="1502" y="265"/>
                  </a:lnTo>
                  <a:lnTo>
                    <a:pt x="1511" y="244"/>
                  </a:lnTo>
                  <a:lnTo>
                    <a:pt x="1495" y="249"/>
                  </a:lnTo>
                  <a:lnTo>
                    <a:pt x="1499" y="235"/>
                  </a:lnTo>
                  <a:lnTo>
                    <a:pt x="1474" y="249"/>
                  </a:lnTo>
                  <a:lnTo>
                    <a:pt x="1483" y="208"/>
                  </a:lnTo>
                  <a:lnTo>
                    <a:pt x="1470" y="216"/>
                  </a:lnTo>
                  <a:lnTo>
                    <a:pt x="1473" y="206"/>
                  </a:lnTo>
                  <a:lnTo>
                    <a:pt x="1435" y="225"/>
                  </a:lnTo>
                  <a:lnTo>
                    <a:pt x="1449" y="191"/>
                  </a:lnTo>
                  <a:lnTo>
                    <a:pt x="1441" y="195"/>
                  </a:lnTo>
                  <a:lnTo>
                    <a:pt x="1444" y="183"/>
                  </a:lnTo>
                  <a:lnTo>
                    <a:pt x="1428" y="195"/>
                  </a:lnTo>
                  <a:lnTo>
                    <a:pt x="1436" y="177"/>
                  </a:lnTo>
                  <a:lnTo>
                    <a:pt x="1423" y="187"/>
                  </a:lnTo>
                  <a:lnTo>
                    <a:pt x="1425" y="175"/>
                  </a:lnTo>
                  <a:lnTo>
                    <a:pt x="1383" y="218"/>
                  </a:lnTo>
                  <a:lnTo>
                    <a:pt x="1392" y="155"/>
                  </a:lnTo>
                  <a:lnTo>
                    <a:pt x="1383" y="157"/>
                  </a:lnTo>
                  <a:lnTo>
                    <a:pt x="1383" y="147"/>
                  </a:lnTo>
                  <a:lnTo>
                    <a:pt x="1372" y="151"/>
                  </a:lnTo>
                  <a:lnTo>
                    <a:pt x="1373" y="135"/>
                  </a:lnTo>
                  <a:lnTo>
                    <a:pt x="1342" y="158"/>
                  </a:lnTo>
                  <a:lnTo>
                    <a:pt x="1352" y="135"/>
                  </a:lnTo>
                  <a:lnTo>
                    <a:pt x="1336" y="144"/>
                  </a:lnTo>
                  <a:lnTo>
                    <a:pt x="1340" y="130"/>
                  </a:lnTo>
                  <a:lnTo>
                    <a:pt x="1322" y="132"/>
                  </a:lnTo>
                  <a:lnTo>
                    <a:pt x="1327" y="111"/>
                  </a:lnTo>
                  <a:lnTo>
                    <a:pt x="1309" y="118"/>
                  </a:lnTo>
                  <a:lnTo>
                    <a:pt x="1310" y="107"/>
                  </a:lnTo>
                  <a:lnTo>
                    <a:pt x="1280" y="129"/>
                  </a:lnTo>
                  <a:lnTo>
                    <a:pt x="1280" y="129"/>
                  </a:lnTo>
                  <a:lnTo>
                    <a:pt x="1268" y="117"/>
                  </a:lnTo>
                  <a:lnTo>
                    <a:pt x="1253" y="105"/>
                  </a:lnTo>
                  <a:lnTo>
                    <a:pt x="1236" y="91"/>
                  </a:lnTo>
                  <a:lnTo>
                    <a:pt x="1214" y="75"/>
                  </a:lnTo>
                  <a:lnTo>
                    <a:pt x="1192" y="61"/>
                  </a:lnTo>
                  <a:lnTo>
                    <a:pt x="1180" y="55"/>
                  </a:lnTo>
                  <a:lnTo>
                    <a:pt x="1168" y="49"/>
                  </a:lnTo>
                  <a:lnTo>
                    <a:pt x="1155" y="44"/>
                  </a:lnTo>
                  <a:lnTo>
                    <a:pt x="1143" y="41"/>
                  </a:lnTo>
                  <a:lnTo>
                    <a:pt x="1143" y="41"/>
                  </a:lnTo>
                  <a:lnTo>
                    <a:pt x="1130" y="38"/>
                  </a:lnTo>
                  <a:lnTo>
                    <a:pt x="1115" y="36"/>
                  </a:lnTo>
                  <a:lnTo>
                    <a:pt x="1082" y="35"/>
                  </a:lnTo>
                  <a:lnTo>
                    <a:pt x="1045" y="35"/>
                  </a:lnTo>
                  <a:lnTo>
                    <a:pt x="1007" y="36"/>
                  </a:lnTo>
                  <a:lnTo>
                    <a:pt x="930" y="41"/>
                  </a:lnTo>
                  <a:lnTo>
                    <a:pt x="895" y="43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37" y="44"/>
                  </a:lnTo>
                  <a:lnTo>
                    <a:pt x="804" y="43"/>
                  </a:lnTo>
                  <a:lnTo>
                    <a:pt x="769" y="41"/>
                  </a:lnTo>
                  <a:lnTo>
                    <a:pt x="731" y="36"/>
                  </a:lnTo>
                  <a:lnTo>
                    <a:pt x="652" y="27"/>
                  </a:lnTo>
                  <a:lnTo>
                    <a:pt x="581" y="15"/>
                  </a:lnTo>
                  <a:lnTo>
                    <a:pt x="581" y="15"/>
                  </a:lnTo>
                  <a:lnTo>
                    <a:pt x="546" y="9"/>
                  </a:lnTo>
                  <a:lnTo>
                    <a:pt x="508" y="5"/>
                  </a:lnTo>
                  <a:lnTo>
                    <a:pt x="469" y="3"/>
                  </a:lnTo>
                  <a:lnTo>
                    <a:pt x="430" y="0"/>
                  </a:lnTo>
                  <a:lnTo>
                    <a:pt x="392" y="0"/>
                  </a:lnTo>
                  <a:lnTo>
                    <a:pt x="356" y="0"/>
                  </a:lnTo>
                  <a:lnTo>
                    <a:pt x="324" y="2"/>
                  </a:lnTo>
                  <a:lnTo>
                    <a:pt x="299" y="3"/>
                  </a:lnTo>
                  <a:lnTo>
                    <a:pt x="299" y="3"/>
                  </a:lnTo>
                  <a:lnTo>
                    <a:pt x="287" y="4"/>
                  </a:lnTo>
                  <a:lnTo>
                    <a:pt x="275" y="8"/>
                  </a:lnTo>
                  <a:lnTo>
                    <a:pt x="264" y="11"/>
                  </a:lnTo>
                  <a:lnTo>
                    <a:pt x="253" y="15"/>
                  </a:lnTo>
                  <a:lnTo>
                    <a:pt x="230" y="25"/>
                  </a:lnTo>
                  <a:lnTo>
                    <a:pt x="210" y="37"/>
                  </a:lnTo>
                  <a:lnTo>
                    <a:pt x="192" y="49"/>
                  </a:lnTo>
                  <a:lnTo>
                    <a:pt x="179" y="59"/>
                  </a:lnTo>
                  <a:lnTo>
                    <a:pt x="168" y="68"/>
                  </a:lnTo>
                  <a:lnTo>
                    <a:pt x="168" y="68"/>
                  </a:lnTo>
                  <a:close/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C3F58DFA-C84A-4421-9E96-0362FB2792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5167" y="3412470"/>
              <a:ext cx="2369288" cy="1501387"/>
            </a:xfrm>
            <a:custGeom>
              <a:avLst/>
              <a:gdLst>
                <a:gd name="T0" fmla="*/ 537 w 1698"/>
                <a:gd name="T1" fmla="*/ 357 h 1076"/>
                <a:gd name="T2" fmla="*/ 142 w 1698"/>
                <a:gd name="T3" fmla="*/ 372 h 1076"/>
                <a:gd name="T4" fmla="*/ 517 w 1698"/>
                <a:gd name="T5" fmla="*/ 498 h 1076"/>
                <a:gd name="T6" fmla="*/ 106 w 1698"/>
                <a:gd name="T7" fmla="*/ 478 h 1076"/>
                <a:gd name="T8" fmla="*/ 127 w 1698"/>
                <a:gd name="T9" fmla="*/ 47 h 1076"/>
                <a:gd name="T10" fmla="*/ 863 w 1698"/>
                <a:gd name="T11" fmla="*/ 40 h 1076"/>
                <a:gd name="T12" fmla="*/ 868 w 1698"/>
                <a:gd name="T13" fmla="*/ 297 h 1076"/>
                <a:gd name="T14" fmla="*/ 599 w 1698"/>
                <a:gd name="T15" fmla="*/ 139 h 1076"/>
                <a:gd name="T16" fmla="*/ 638 w 1698"/>
                <a:gd name="T17" fmla="*/ 57 h 1076"/>
                <a:gd name="T18" fmla="*/ 92 w 1698"/>
                <a:gd name="T19" fmla="*/ 518 h 1076"/>
                <a:gd name="T20" fmla="*/ 174 w 1698"/>
                <a:gd name="T21" fmla="*/ 653 h 1076"/>
                <a:gd name="T22" fmla="*/ 178 w 1698"/>
                <a:gd name="T23" fmla="*/ 724 h 1076"/>
                <a:gd name="T24" fmla="*/ 40 w 1698"/>
                <a:gd name="T25" fmla="*/ 713 h 1076"/>
                <a:gd name="T26" fmla="*/ 110 w 1698"/>
                <a:gd name="T27" fmla="*/ 751 h 1076"/>
                <a:gd name="T28" fmla="*/ 32 w 1698"/>
                <a:gd name="T29" fmla="*/ 793 h 1076"/>
                <a:gd name="T30" fmla="*/ 130 w 1698"/>
                <a:gd name="T31" fmla="*/ 805 h 1076"/>
                <a:gd name="T32" fmla="*/ 1235 w 1698"/>
                <a:gd name="T33" fmla="*/ 490 h 1076"/>
                <a:gd name="T34" fmla="*/ 1253 w 1698"/>
                <a:gd name="T35" fmla="*/ 252 h 1076"/>
                <a:gd name="T36" fmla="*/ 1175 w 1698"/>
                <a:gd name="T37" fmla="*/ 438 h 1076"/>
                <a:gd name="T38" fmla="*/ 1328 w 1698"/>
                <a:gd name="T39" fmla="*/ 484 h 1076"/>
                <a:gd name="T40" fmla="*/ 1456 w 1698"/>
                <a:gd name="T41" fmla="*/ 529 h 1076"/>
                <a:gd name="T42" fmla="*/ 914 w 1698"/>
                <a:gd name="T43" fmla="*/ 543 h 1076"/>
                <a:gd name="T44" fmla="*/ 941 w 1698"/>
                <a:gd name="T45" fmla="*/ 477 h 1076"/>
                <a:gd name="T46" fmla="*/ 1581 w 1698"/>
                <a:gd name="T47" fmla="*/ 739 h 1076"/>
                <a:gd name="T48" fmla="*/ 1474 w 1698"/>
                <a:gd name="T49" fmla="*/ 911 h 1076"/>
                <a:gd name="T50" fmla="*/ 1379 w 1698"/>
                <a:gd name="T51" fmla="*/ 805 h 1076"/>
                <a:gd name="T52" fmla="*/ 1465 w 1698"/>
                <a:gd name="T53" fmla="*/ 936 h 1076"/>
                <a:gd name="T54" fmla="*/ 1591 w 1698"/>
                <a:gd name="T55" fmla="*/ 957 h 1076"/>
                <a:gd name="T56" fmla="*/ 1489 w 1698"/>
                <a:gd name="T57" fmla="*/ 1000 h 1076"/>
                <a:gd name="T58" fmla="*/ 1535 w 1698"/>
                <a:gd name="T59" fmla="*/ 616 h 1076"/>
                <a:gd name="T60" fmla="*/ 1472 w 1698"/>
                <a:gd name="T61" fmla="*/ 589 h 1076"/>
                <a:gd name="T62" fmla="*/ 1576 w 1698"/>
                <a:gd name="T63" fmla="*/ 635 h 1076"/>
                <a:gd name="T64" fmla="*/ 1515 w 1698"/>
                <a:gd name="T65" fmla="*/ 703 h 1076"/>
                <a:gd name="T66" fmla="*/ 1048 w 1698"/>
                <a:gd name="T67" fmla="*/ 387 h 1076"/>
                <a:gd name="T68" fmla="*/ 1034 w 1698"/>
                <a:gd name="T69" fmla="*/ 423 h 1076"/>
                <a:gd name="T70" fmla="*/ 970 w 1698"/>
                <a:gd name="T71" fmla="*/ 463 h 1076"/>
                <a:gd name="T72" fmla="*/ 1059 w 1698"/>
                <a:gd name="T73" fmla="*/ 516 h 1076"/>
                <a:gd name="T74" fmla="*/ 1116 w 1698"/>
                <a:gd name="T75" fmla="*/ 576 h 1076"/>
                <a:gd name="T76" fmla="*/ 1034 w 1698"/>
                <a:gd name="T77" fmla="*/ 668 h 1076"/>
                <a:gd name="T78" fmla="*/ 1044 w 1698"/>
                <a:gd name="T79" fmla="*/ 717 h 1076"/>
                <a:gd name="T80" fmla="*/ 941 w 1698"/>
                <a:gd name="T81" fmla="*/ 671 h 1076"/>
                <a:gd name="T82" fmla="*/ 910 w 1698"/>
                <a:gd name="T83" fmla="*/ 716 h 1076"/>
                <a:gd name="T84" fmla="*/ 933 w 1698"/>
                <a:gd name="T85" fmla="*/ 807 h 1076"/>
                <a:gd name="T86" fmla="*/ 895 w 1698"/>
                <a:gd name="T87" fmla="*/ 874 h 1076"/>
                <a:gd name="T88" fmla="*/ 874 w 1698"/>
                <a:gd name="T89" fmla="*/ 943 h 1076"/>
                <a:gd name="T90" fmla="*/ 905 w 1698"/>
                <a:gd name="T91" fmla="*/ 1034 h 1076"/>
                <a:gd name="T92" fmla="*/ 117 w 1698"/>
                <a:gd name="T93" fmla="*/ 887 h 1076"/>
                <a:gd name="T94" fmla="*/ 34 w 1698"/>
                <a:gd name="T95" fmla="*/ 838 h 1076"/>
                <a:gd name="T96" fmla="*/ 79 w 1698"/>
                <a:gd name="T97" fmla="*/ 905 h 1076"/>
                <a:gd name="T98" fmla="*/ 88 w 1698"/>
                <a:gd name="T99" fmla="*/ 951 h 1076"/>
                <a:gd name="T100" fmla="*/ 152 w 1698"/>
                <a:gd name="T101" fmla="*/ 930 h 1076"/>
                <a:gd name="T102" fmla="*/ 154 w 1698"/>
                <a:gd name="T103" fmla="*/ 985 h 1076"/>
                <a:gd name="T104" fmla="*/ 196 w 1698"/>
                <a:gd name="T105" fmla="*/ 996 h 1076"/>
                <a:gd name="T106" fmla="*/ 27 w 1698"/>
                <a:gd name="T107" fmla="*/ 997 h 1076"/>
                <a:gd name="T108" fmla="*/ 94 w 1698"/>
                <a:gd name="T109" fmla="*/ 984 h 1076"/>
                <a:gd name="T110" fmla="*/ 478 w 1698"/>
                <a:gd name="T111" fmla="*/ 459 h 1076"/>
                <a:gd name="T112" fmla="*/ 910 w 1698"/>
                <a:gd name="T113" fmla="*/ 608 h 1076"/>
                <a:gd name="T114" fmla="*/ 1108 w 1698"/>
                <a:gd name="T115" fmla="*/ 777 h 1076"/>
                <a:gd name="T116" fmla="*/ 1066 w 1698"/>
                <a:gd name="T117" fmla="*/ 805 h 1076"/>
                <a:gd name="T118" fmla="*/ 1111 w 1698"/>
                <a:gd name="T119" fmla="*/ 837 h 1076"/>
                <a:gd name="T120" fmla="*/ 1112 w 1698"/>
                <a:gd name="T121" fmla="*/ 949 h 1076"/>
                <a:gd name="T122" fmla="*/ 1097 w 1698"/>
                <a:gd name="T123" fmla="*/ 990 h 1076"/>
                <a:gd name="T124" fmla="*/ 1133 w 1698"/>
                <a:gd name="T125" fmla="*/ 1034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8" h="1076">
                  <a:moveTo>
                    <a:pt x="632" y="547"/>
                  </a:moveTo>
                  <a:lnTo>
                    <a:pt x="632" y="547"/>
                  </a:lnTo>
                  <a:lnTo>
                    <a:pt x="635" y="533"/>
                  </a:lnTo>
                  <a:lnTo>
                    <a:pt x="638" y="516"/>
                  </a:lnTo>
                  <a:lnTo>
                    <a:pt x="640" y="495"/>
                  </a:lnTo>
                  <a:lnTo>
                    <a:pt x="643" y="471"/>
                  </a:lnTo>
                  <a:lnTo>
                    <a:pt x="641" y="445"/>
                  </a:lnTo>
                  <a:lnTo>
                    <a:pt x="640" y="432"/>
                  </a:lnTo>
                  <a:lnTo>
                    <a:pt x="638" y="417"/>
                  </a:lnTo>
                  <a:lnTo>
                    <a:pt x="634" y="404"/>
                  </a:lnTo>
                  <a:lnTo>
                    <a:pt x="629" y="391"/>
                  </a:lnTo>
                  <a:lnTo>
                    <a:pt x="629" y="391"/>
                  </a:lnTo>
                  <a:lnTo>
                    <a:pt x="625" y="379"/>
                  </a:lnTo>
                  <a:lnTo>
                    <a:pt x="619" y="369"/>
                  </a:lnTo>
                  <a:lnTo>
                    <a:pt x="613" y="358"/>
                  </a:lnTo>
                  <a:lnTo>
                    <a:pt x="606" y="350"/>
                  </a:lnTo>
                  <a:lnTo>
                    <a:pt x="599" y="343"/>
                  </a:lnTo>
                  <a:lnTo>
                    <a:pt x="592" y="336"/>
                  </a:lnTo>
                  <a:lnTo>
                    <a:pt x="576" y="324"/>
                  </a:lnTo>
                  <a:lnTo>
                    <a:pt x="561" y="313"/>
                  </a:lnTo>
                  <a:lnTo>
                    <a:pt x="544" y="305"/>
                  </a:lnTo>
                  <a:lnTo>
                    <a:pt x="529" y="296"/>
                  </a:lnTo>
                  <a:lnTo>
                    <a:pt x="514" y="287"/>
                  </a:lnTo>
                  <a:lnTo>
                    <a:pt x="514" y="287"/>
                  </a:lnTo>
                  <a:lnTo>
                    <a:pt x="507" y="282"/>
                  </a:lnTo>
                  <a:lnTo>
                    <a:pt x="501" y="277"/>
                  </a:lnTo>
                  <a:lnTo>
                    <a:pt x="497" y="271"/>
                  </a:lnTo>
                  <a:lnTo>
                    <a:pt x="493" y="265"/>
                  </a:lnTo>
                  <a:lnTo>
                    <a:pt x="485" y="252"/>
                  </a:lnTo>
                  <a:lnTo>
                    <a:pt x="478" y="238"/>
                  </a:lnTo>
                  <a:lnTo>
                    <a:pt x="468" y="223"/>
                  </a:lnTo>
                  <a:lnTo>
                    <a:pt x="456" y="207"/>
                  </a:lnTo>
                  <a:lnTo>
                    <a:pt x="449" y="199"/>
                  </a:lnTo>
                  <a:lnTo>
                    <a:pt x="440" y="191"/>
                  </a:lnTo>
                  <a:lnTo>
                    <a:pt x="430" y="182"/>
                  </a:lnTo>
                  <a:lnTo>
                    <a:pt x="418" y="175"/>
                  </a:lnTo>
                  <a:lnTo>
                    <a:pt x="418" y="175"/>
                  </a:lnTo>
                  <a:lnTo>
                    <a:pt x="396" y="160"/>
                  </a:lnTo>
                  <a:lnTo>
                    <a:pt x="378" y="148"/>
                  </a:lnTo>
                  <a:lnTo>
                    <a:pt x="364" y="137"/>
                  </a:lnTo>
                  <a:lnTo>
                    <a:pt x="350" y="129"/>
                  </a:lnTo>
                  <a:lnTo>
                    <a:pt x="335" y="120"/>
                  </a:lnTo>
                  <a:lnTo>
                    <a:pt x="318" y="115"/>
                  </a:lnTo>
                  <a:lnTo>
                    <a:pt x="296" y="110"/>
                  </a:lnTo>
                  <a:lnTo>
                    <a:pt x="268" y="105"/>
                  </a:lnTo>
                  <a:lnTo>
                    <a:pt x="268" y="105"/>
                  </a:lnTo>
                  <a:lnTo>
                    <a:pt x="218" y="98"/>
                  </a:lnTo>
                  <a:lnTo>
                    <a:pt x="187" y="93"/>
                  </a:lnTo>
                  <a:lnTo>
                    <a:pt x="166" y="91"/>
                  </a:lnTo>
                  <a:lnTo>
                    <a:pt x="143" y="91"/>
                  </a:lnTo>
                  <a:lnTo>
                    <a:pt x="143" y="91"/>
                  </a:lnTo>
                  <a:lnTo>
                    <a:pt x="102" y="93"/>
                  </a:lnTo>
                  <a:lnTo>
                    <a:pt x="88" y="94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0" y="101"/>
                  </a:lnTo>
                  <a:lnTo>
                    <a:pt x="64" y="107"/>
                  </a:lnTo>
                  <a:lnTo>
                    <a:pt x="49" y="123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6" y="139"/>
                  </a:lnTo>
                  <a:lnTo>
                    <a:pt x="46" y="135"/>
                  </a:lnTo>
                  <a:lnTo>
                    <a:pt x="59" y="129"/>
                  </a:lnTo>
                  <a:lnTo>
                    <a:pt x="65" y="128"/>
                  </a:lnTo>
                  <a:lnTo>
                    <a:pt x="71" y="128"/>
                  </a:lnTo>
                  <a:lnTo>
                    <a:pt x="71" y="128"/>
                  </a:lnTo>
                  <a:lnTo>
                    <a:pt x="106" y="135"/>
                  </a:lnTo>
                  <a:lnTo>
                    <a:pt x="170" y="149"/>
                  </a:lnTo>
                  <a:lnTo>
                    <a:pt x="236" y="164"/>
                  </a:lnTo>
                  <a:lnTo>
                    <a:pt x="262" y="172"/>
                  </a:lnTo>
                  <a:lnTo>
                    <a:pt x="279" y="177"/>
                  </a:lnTo>
                  <a:lnTo>
                    <a:pt x="279" y="177"/>
                  </a:lnTo>
                  <a:lnTo>
                    <a:pt x="289" y="182"/>
                  </a:lnTo>
                  <a:lnTo>
                    <a:pt x="298" y="187"/>
                  </a:lnTo>
                  <a:lnTo>
                    <a:pt x="312" y="197"/>
                  </a:lnTo>
                  <a:lnTo>
                    <a:pt x="328" y="206"/>
                  </a:lnTo>
                  <a:lnTo>
                    <a:pt x="339" y="212"/>
                  </a:lnTo>
                  <a:lnTo>
                    <a:pt x="353" y="218"/>
                  </a:lnTo>
                  <a:lnTo>
                    <a:pt x="353" y="218"/>
                  </a:lnTo>
                  <a:lnTo>
                    <a:pt x="378" y="227"/>
                  </a:lnTo>
                  <a:lnTo>
                    <a:pt x="391" y="233"/>
                  </a:lnTo>
                  <a:lnTo>
                    <a:pt x="398" y="239"/>
                  </a:lnTo>
                  <a:lnTo>
                    <a:pt x="404" y="246"/>
                  </a:lnTo>
                  <a:lnTo>
                    <a:pt x="404" y="246"/>
                  </a:lnTo>
                  <a:lnTo>
                    <a:pt x="409" y="252"/>
                  </a:lnTo>
                  <a:lnTo>
                    <a:pt x="413" y="259"/>
                  </a:lnTo>
                  <a:lnTo>
                    <a:pt x="420" y="277"/>
                  </a:lnTo>
                  <a:lnTo>
                    <a:pt x="424" y="286"/>
                  </a:lnTo>
                  <a:lnTo>
                    <a:pt x="430" y="295"/>
                  </a:lnTo>
                  <a:lnTo>
                    <a:pt x="439" y="303"/>
                  </a:lnTo>
                  <a:lnTo>
                    <a:pt x="448" y="311"/>
                  </a:lnTo>
                  <a:lnTo>
                    <a:pt x="448" y="311"/>
                  </a:lnTo>
                  <a:lnTo>
                    <a:pt x="464" y="320"/>
                  </a:lnTo>
                  <a:lnTo>
                    <a:pt x="473" y="324"/>
                  </a:lnTo>
                  <a:lnTo>
                    <a:pt x="484" y="327"/>
                  </a:lnTo>
                  <a:lnTo>
                    <a:pt x="501" y="334"/>
                  </a:lnTo>
                  <a:lnTo>
                    <a:pt x="501" y="334"/>
                  </a:lnTo>
                  <a:lnTo>
                    <a:pt x="513" y="340"/>
                  </a:lnTo>
                  <a:lnTo>
                    <a:pt x="525" y="349"/>
                  </a:lnTo>
                  <a:lnTo>
                    <a:pt x="537" y="357"/>
                  </a:lnTo>
                  <a:lnTo>
                    <a:pt x="550" y="366"/>
                  </a:lnTo>
                  <a:lnTo>
                    <a:pt x="562" y="377"/>
                  </a:lnTo>
                  <a:lnTo>
                    <a:pt x="573" y="389"/>
                  </a:lnTo>
                  <a:lnTo>
                    <a:pt x="582" y="401"/>
                  </a:lnTo>
                  <a:lnTo>
                    <a:pt x="590" y="414"/>
                  </a:lnTo>
                  <a:lnTo>
                    <a:pt x="590" y="414"/>
                  </a:lnTo>
                  <a:lnTo>
                    <a:pt x="596" y="426"/>
                  </a:lnTo>
                  <a:lnTo>
                    <a:pt x="601" y="442"/>
                  </a:lnTo>
                  <a:lnTo>
                    <a:pt x="605" y="459"/>
                  </a:lnTo>
                  <a:lnTo>
                    <a:pt x="607" y="478"/>
                  </a:lnTo>
                  <a:lnTo>
                    <a:pt x="612" y="516"/>
                  </a:lnTo>
                  <a:lnTo>
                    <a:pt x="613" y="546"/>
                  </a:lnTo>
                  <a:lnTo>
                    <a:pt x="613" y="546"/>
                  </a:lnTo>
                  <a:lnTo>
                    <a:pt x="631" y="548"/>
                  </a:lnTo>
                  <a:lnTo>
                    <a:pt x="632" y="547"/>
                  </a:lnTo>
                  <a:close/>
                  <a:moveTo>
                    <a:pt x="21" y="213"/>
                  </a:moveTo>
                  <a:lnTo>
                    <a:pt x="21" y="213"/>
                  </a:lnTo>
                  <a:lnTo>
                    <a:pt x="38" y="214"/>
                  </a:lnTo>
                  <a:lnTo>
                    <a:pt x="60" y="218"/>
                  </a:lnTo>
                  <a:lnTo>
                    <a:pt x="60" y="218"/>
                  </a:lnTo>
                  <a:lnTo>
                    <a:pt x="68" y="220"/>
                  </a:lnTo>
                  <a:lnTo>
                    <a:pt x="81" y="226"/>
                  </a:lnTo>
                  <a:lnTo>
                    <a:pt x="119" y="246"/>
                  </a:lnTo>
                  <a:lnTo>
                    <a:pt x="161" y="269"/>
                  </a:lnTo>
                  <a:lnTo>
                    <a:pt x="197" y="287"/>
                  </a:lnTo>
                  <a:lnTo>
                    <a:pt x="197" y="287"/>
                  </a:lnTo>
                  <a:lnTo>
                    <a:pt x="231" y="305"/>
                  </a:lnTo>
                  <a:lnTo>
                    <a:pt x="273" y="326"/>
                  </a:lnTo>
                  <a:lnTo>
                    <a:pt x="312" y="347"/>
                  </a:lnTo>
                  <a:lnTo>
                    <a:pt x="341" y="364"/>
                  </a:lnTo>
                  <a:lnTo>
                    <a:pt x="341" y="364"/>
                  </a:lnTo>
                  <a:lnTo>
                    <a:pt x="358" y="375"/>
                  </a:lnTo>
                  <a:lnTo>
                    <a:pt x="362" y="378"/>
                  </a:lnTo>
                  <a:lnTo>
                    <a:pt x="364" y="382"/>
                  </a:lnTo>
                  <a:lnTo>
                    <a:pt x="365" y="385"/>
                  </a:lnTo>
                  <a:lnTo>
                    <a:pt x="365" y="390"/>
                  </a:lnTo>
                  <a:lnTo>
                    <a:pt x="364" y="404"/>
                  </a:lnTo>
                  <a:lnTo>
                    <a:pt x="364" y="404"/>
                  </a:lnTo>
                  <a:lnTo>
                    <a:pt x="362" y="413"/>
                  </a:lnTo>
                  <a:lnTo>
                    <a:pt x="359" y="422"/>
                  </a:lnTo>
                  <a:lnTo>
                    <a:pt x="357" y="432"/>
                  </a:lnTo>
                  <a:lnTo>
                    <a:pt x="352" y="440"/>
                  </a:lnTo>
                  <a:lnTo>
                    <a:pt x="349" y="447"/>
                  </a:lnTo>
                  <a:lnTo>
                    <a:pt x="344" y="452"/>
                  </a:lnTo>
                  <a:lnTo>
                    <a:pt x="343" y="453"/>
                  </a:lnTo>
                  <a:lnTo>
                    <a:pt x="340" y="453"/>
                  </a:lnTo>
                  <a:lnTo>
                    <a:pt x="339" y="452"/>
                  </a:lnTo>
                  <a:lnTo>
                    <a:pt x="337" y="451"/>
                  </a:lnTo>
                  <a:lnTo>
                    <a:pt x="337" y="451"/>
                  </a:lnTo>
                  <a:lnTo>
                    <a:pt x="334" y="446"/>
                  </a:lnTo>
                  <a:lnTo>
                    <a:pt x="332" y="440"/>
                  </a:lnTo>
                  <a:lnTo>
                    <a:pt x="330" y="426"/>
                  </a:lnTo>
                  <a:lnTo>
                    <a:pt x="326" y="406"/>
                  </a:lnTo>
                  <a:lnTo>
                    <a:pt x="326" y="406"/>
                  </a:lnTo>
                  <a:lnTo>
                    <a:pt x="325" y="403"/>
                  </a:lnTo>
                  <a:lnTo>
                    <a:pt x="322" y="398"/>
                  </a:lnTo>
                  <a:lnTo>
                    <a:pt x="317" y="394"/>
                  </a:lnTo>
                  <a:lnTo>
                    <a:pt x="307" y="388"/>
                  </a:lnTo>
                  <a:lnTo>
                    <a:pt x="307" y="388"/>
                  </a:lnTo>
                  <a:lnTo>
                    <a:pt x="289" y="379"/>
                  </a:lnTo>
                  <a:lnTo>
                    <a:pt x="263" y="368"/>
                  </a:lnTo>
                  <a:lnTo>
                    <a:pt x="207" y="345"/>
                  </a:lnTo>
                  <a:lnTo>
                    <a:pt x="207" y="345"/>
                  </a:lnTo>
                  <a:lnTo>
                    <a:pt x="191" y="337"/>
                  </a:lnTo>
                  <a:lnTo>
                    <a:pt x="181" y="331"/>
                  </a:lnTo>
                  <a:lnTo>
                    <a:pt x="173" y="325"/>
                  </a:lnTo>
                  <a:lnTo>
                    <a:pt x="156" y="315"/>
                  </a:lnTo>
                  <a:lnTo>
                    <a:pt x="156" y="315"/>
                  </a:lnTo>
                  <a:lnTo>
                    <a:pt x="130" y="302"/>
                  </a:lnTo>
                  <a:lnTo>
                    <a:pt x="98" y="289"/>
                  </a:lnTo>
                  <a:lnTo>
                    <a:pt x="68" y="278"/>
                  </a:lnTo>
                  <a:lnTo>
                    <a:pt x="55" y="275"/>
                  </a:lnTo>
                  <a:lnTo>
                    <a:pt x="43" y="273"/>
                  </a:lnTo>
                  <a:lnTo>
                    <a:pt x="43" y="273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33" y="297"/>
                  </a:lnTo>
                  <a:lnTo>
                    <a:pt x="33" y="297"/>
                  </a:lnTo>
                  <a:lnTo>
                    <a:pt x="56" y="311"/>
                  </a:lnTo>
                  <a:lnTo>
                    <a:pt x="56" y="311"/>
                  </a:lnTo>
                  <a:lnTo>
                    <a:pt x="83" y="321"/>
                  </a:lnTo>
                  <a:lnTo>
                    <a:pt x="104" y="330"/>
                  </a:lnTo>
                  <a:lnTo>
                    <a:pt x="121" y="338"/>
                  </a:lnTo>
                  <a:lnTo>
                    <a:pt x="121" y="338"/>
                  </a:lnTo>
                  <a:lnTo>
                    <a:pt x="141" y="350"/>
                  </a:lnTo>
                  <a:lnTo>
                    <a:pt x="151" y="355"/>
                  </a:lnTo>
                  <a:lnTo>
                    <a:pt x="162" y="358"/>
                  </a:lnTo>
                  <a:lnTo>
                    <a:pt x="162" y="358"/>
                  </a:lnTo>
                  <a:lnTo>
                    <a:pt x="173" y="360"/>
                  </a:lnTo>
                  <a:lnTo>
                    <a:pt x="181" y="363"/>
                  </a:lnTo>
                  <a:lnTo>
                    <a:pt x="186" y="365"/>
                  </a:lnTo>
                  <a:lnTo>
                    <a:pt x="187" y="366"/>
                  </a:lnTo>
                  <a:lnTo>
                    <a:pt x="188" y="369"/>
                  </a:lnTo>
                  <a:lnTo>
                    <a:pt x="188" y="369"/>
                  </a:lnTo>
                  <a:lnTo>
                    <a:pt x="188" y="372"/>
                  </a:lnTo>
                  <a:lnTo>
                    <a:pt x="186" y="375"/>
                  </a:lnTo>
                  <a:lnTo>
                    <a:pt x="181" y="376"/>
                  </a:lnTo>
                  <a:lnTo>
                    <a:pt x="177" y="377"/>
                  </a:lnTo>
                  <a:lnTo>
                    <a:pt x="161" y="376"/>
                  </a:lnTo>
                  <a:lnTo>
                    <a:pt x="142" y="372"/>
                  </a:lnTo>
                  <a:lnTo>
                    <a:pt x="142" y="372"/>
                  </a:lnTo>
                  <a:lnTo>
                    <a:pt x="100" y="363"/>
                  </a:lnTo>
                  <a:lnTo>
                    <a:pt x="81" y="358"/>
                  </a:lnTo>
                  <a:lnTo>
                    <a:pt x="68" y="357"/>
                  </a:lnTo>
                  <a:lnTo>
                    <a:pt x="68" y="357"/>
                  </a:lnTo>
                  <a:lnTo>
                    <a:pt x="59" y="358"/>
                  </a:lnTo>
                  <a:lnTo>
                    <a:pt x="51" y="360"/>
                  </a:lnTo>
                  <a:lnTo>
                    <a:pt x="55" y="376"/>
                  </a:lnTo>
                  <a:lnTo>
                    <a:pt x="55" y="376"/>
                  </a:lnTo>
                  <a:lnTo>
                    <a:pt x="59" y="376"/>
                  </a:lnTo>
                  <a:lnTo>
                    <a:pt x="59" y="376"/>
                  </a:lnTo>
                  <a:lnTo>
                    <a:pt x="62" y="377"/>
                  </a:lnTo>
                  <a:lnTo>
                    <a:pt x="64" y="379"/>
                  </a:lnTo>
                  <a:lnTo>
                    <a:pt x="77" y="388"/>
                  </a:lnTo>
                  <a:lnTo>
                    <a:pt x="77" y="388"/>
                  </a:lnTo>
                  <a:lnTo>
                    <a:pt x="84" y="390"/>
                  </a:lnTo>
                  <a:lnTo>
                    <a:pt x="94" y="393"/>
                  </a:lnTo>
                  <a:lnTo>
                    <a:pt x="119" y="398"/>
                  </a:lnTo>
                  <a:lnTo>
                    <a:pt x="170" y="408"/>
                  </a:lnTo>
                  <a:lnTo>
                    <a:pt x="170" y="408"/>
                  </a:lnTo>
                  <a:lnTo>
                    <a:pt x="200" y="414"/>
                  </a:lnTo>
                  <a:lnTo>
                    <a:pt x="223" y="420"/>
                  </a:lnTo>
                  <a:lnTo>
                    <a:pt x="245" y="426"/>
                  </a:lnTo>
                  <a:lnTo>
                    <a:pt x="268" y="433"/>
                  </a:lnTo>
                  <a:lnTo>
                    <a:pt x="287" y="441"/>
                  </a:lnTo>
                  <a:lnTo>
                    <a:pt x="295" y="445"/>
                  </a:lnTo>
                  <a:lnTo>
                    <a:pt x="302" y="450"/>
                  </a:lnTo>
                  <a:lnTo>
                    <a:pt x="307" y="454"/>
                  </a:lnTo>
                  <a:lnTo>
                    <a:pt x="309" y="459"/>
                  </a:lnTo>
                  <a:lnTo>
                    <a:pt x="309" y="459"/>
                  </a:lnTo>
                  <a:lnTo>
                    <a:pt x="319" y="483"/>
                  </a:lnTo>
                  <a:lnTo>
                    <a:pt x="319" y="483"/>
                  </a:lnTo>
                  <a:lnTo>
                    <a:pt x="357" y="465"/>
                  </a:lnTo>
                  <a:lnTo>
                    <a:pt x="357" y="465"/>
                  </a:lnTo>
                  <a:lnTo>
                    <a:pt x="379" y="429"/>
                  </a:lnTo>
                  <a:lnTo>
                    <a:pt x="379" y="429"/>
                  </a:lnTo>
                  <a:lnTo>
                    <a:pt x="382" y="427"/>
                  </a:lnTo>
                  <a:lnTo>
                    <a:pt x="385" y="426"/>
                  </a:lnTo>
                  <a:lnTo>
                    <a:pt x="394" y="423"/>
                  </a:lnTo>
                  <a:lnTo>
                    <a:pt x="401" y="421"/>
                  </a:lnTo>
                  <a:lnTo>
                    <a:pt x="404" y="419"/>
                  </a:lnTo>
                  <a:lnTo>
                    <a:pt x="404" y="416"/>
                  </a:lnTo>
                  <a:lnTo>
                    <a:pt x="404" y="416"/>
                  </a:lnTo>
                  <a:lnTo>
                    <a:pt x="404" y="409"/>
                  </a:lnTo>
                  <a:lnTo>
                    <a:pt x="403" y="403"/>
                  </a:lnTo>
                  <a:lnTo>
                    <a:pt x="403" y="395"/>
                  </a:lnTo>
                  <a:lnTo>
                    <a:pt x="407" y="383"/>
                  </a:lnTo>
                  <a:lnTo>
                    <a:pt x="407" y="383"/>
                  </a:lnTo>
                  <a:lnTo>
                    <a:pt x="410" y="375"/>
                  </a:lnTo>
                  <a:lnTo>
                    <a:pt x="411" y="374"/>
                  </a:lnTo>
                  <a:lnTo>
                    <a:pt x="413" y="374"/>
                  </a:lnTo>
                  <a:lnTo>
                    <a:pt x="414" y="377"/>
                  </a:lnTo>
                  <a:lnTo>
                    <a:pt x="415" y="378"/>
                  </a:lnTo>
                  <a:lnTo>
                    <a:pt x="416" y="379"/>
                  </a:lnTo>
                  <a:lnTo>
                    <a:pt x="416" y="379"/>
                  </a:lnTo>
                  <a:lnTo>
                    <a:pt x="420" y="379"/>
                  </a:lnTo>
                  <a:lnTo>
                    <a:pt x="423" y="383"/>
                  </a:lnTo>
                  <a:lnTo>
                    <a:pt x="433" y="391"/>
                  </a:lnTo>
                  <a:lnTo>
                    <a:pt x="433" y="391"/>
                  </a:lnTo>
                  <a:lnTo>
                    <a:pt x="435" y="394"/>
                  </a:lnTo>
                  <a:lnTo>
                    <a:pt x="439" y="395"/>
                  </a:lnTo>
                  <a:lnTo>
                    <a:pt x="447" y="397"/>
                  </a:lnTo>
                  <a:lnTo>
                    <a:pt x="459" y="400"/>
                  </a:lnTo>
                  <a:lnTo>
                    <a:pt x="474" y="406"/>
                  </a:lnTo>
                  <a:lnTo>
                    <a:pt x="474" y="406"/>
                  </a:lnTo>
                  <a:lnTo>
                    <a:pt x="481" y="410"/>
                  </a:lnTo>
                  <a:lnTo>
                    <a:pt x="487" y="415"/>
                  </a:lnTo>
                  <a:lnTo>
                    <a:pt x="492" y="421"/>
                  </a:lnTo>
                  <a:lnTo>
                    <a:pt x="496" y="427"/>
                  </a:lnTo>
                  <a:lnTo>
                    <a:pt x="501" y="441"/>
                  </a:lnTo>
                  <a:lnTo>
                    <a:pt x="506" y="450"/>
                  </a:lnTo>
                  <a:lnTo>
                    <a:pt x="513" y="458"/>
                  </a:lnTo>
                  <a:lnTo>
                    <a:pt x="513" y="458"/>
                  </a:lnTo>
                  <a:lnTo>
                    <a:pt x="524" y="469"/>
                  </a:lnTo>
                  <a:lnTo>
                    <a:pt x="526" y="473"/>
                  </a:lnTo>
                  <a:lnTo>
                    <a:pt x="526" y="475"/>
                  </a:lnTo>
                  <a:lnTo>
                    <a:pt x="525" y="475"/>
                  </a:lnTo>
                  <a:lnTo>
                    <a:pt x="524" y="477"/>
                  </a:lnTo>
                  <a:lnTo>
                    <a:pt x="522" y="480"/>
                  </a:lnTo>
                  <a:lnTo>
                    <a:pt x="522" y="480"/>
                  </a:lnTo>
                  <a:lnTo>
                    <a:pt x="520" y="484"/>
                  </a:lnTo>
                  <a:lnTo>
                    <a:pt x="518" y="485"/>
                  </a:lnTo>
                  <a:lnTo>
                    <a:pt x="514" y="486"/>
                  </a:lnTo>
                  <a:lnTo>
                    <a:pt x="511" y="486"/>
                  </a:lnTo>
                  <a:lnTo>
                    <a:pt x="503" y="486"/>
                  </a:lnTo>
                  <a:lnTo>
                    <a:pt x="499" y="486"/>
                  </a:lnTo>
                  <a:lnTo>
                    <a:pt x="496" y="488"/>
                  </a:lnTo>
                  <a:lnTo>
                    <a:pt x="496" y="488"/>
                  </a:lnTo>
                  <a:lnTo>
                    <a:pt x="494" y="488"/>
                  </a:lnTo>
                  <a:lnTo>
                    <a:pt x="492" y="490"/>
                  </a:lnTo>
                  <a:lnTo>
                    <a:pt x="491" y="495"/>
                  </a:lnTo>
                  <a:lnTo>
                    <a:pt x="490" y="501"/>
                  </a:lnTo>
                  <a:lnTo>
                    <a:pt x="490" y="507"/>
                  </a:lnTo>
                  <a:lnTo>
                    <a:pt x="490" y="507"/>
                  </a:lnTo>
                  <a:lnTo>
                    <a:pt x="511" y="516"/>
                  </a:lnTo>
                  <a:lnTo>
                    <a:pt x="511" y="510"/>
                  </a:lnTo>
                  <a:lnTo>
                    <a:pt x="511" y="510"/>
                  </a:lnTo>
                  <a:lnTo>
                    <a:pt x="514" y="505"/>
                  </a:lnTo>
                  <a:lnTo>
                    <a:pt x="517" y="498"/>
                  </a:lnTo>
                  <a:lnTo>
                    <a:pt x="517" y="498"/>
                  </a:lnTo>
                  <a:lnTo>
                    <a:pt x="518" y="494"/>
                  </a:lnTo>
                  <a:lnTo>
                    <a:pt x="518" y="492"/>
                  </a:lnTo>
                  <a:lnTo>
                    <a:pt x="518" y="492"/>
                  </a:lnTo>
                  <a:lnTo>
                    <a:pt x="528" y="489"/>
                  </a:lnTo>
                  <a:lnTo>
                    <a:pt x="535" y="485"/>
                  </a:lnTo>
                  <a:lnTo>
                    <a:pt x="539" y="484"/>
                  </a:lnTo>
                  <a:lnTo>
                    <a:pt x="539" y="484"/>
                  </a:lnTo>
                  <a:lnTo>
                    <a:pt x="542" y="484"/>
                  </a:lnTo>
                  <a:lnTo>
                    <a:pt x="544" y="482"/>
                  </a:lnTo>
                  <a:lnTo>
                    <a:pt x="549" y="476"/>
                  </a:lnTo>
                  <a:lnTo>
                    <a:pt x="551" y="471"/>
                  </a:lnTo>
                  <a:lnTo>
                    <a:pt x="552" y="466"/>
                  </a:lnTo>
                  <a:lnTo>
                    <a:pt x="552" y="461"/>
                  </a:lnTo>
                  <a:lnTo>
                    <a:pt x="551" y="457"/>
                  </a:lnTo>
                  <a:lnTo>
                    <a:pt x="551" y="457"/>
                  </a:lnTo>
                  <a:lnTo>
                    <a:pt x="545" y="446"/>
                  </a:lnTo>
                  <a:lnTo>
                    <a:pt x="537" y="432"/>
                  </a:lnTo>
                  <a:lnTo>
                    <a:pt x="523" y="404"/>
                  </a:lnTo>
                  <a:lnTo>
                    <a:pt x="523" y="404"/>
                  </a:lnTo>
                  <a:lnTo>
                    <a:pt x="518" y="398"/>
                  </a:lnTo>
                  <a:lnTo>
                    <a:pt x="511" y="393"/>
                  </a:lnTo>
                  <a:lnTo>
                    <a:pt x="501" y="387"/>
                  </a:lnTo>
                  <a:lnTo>
                    <a:pt x="491" y="381"/>
                  </a:lnTo>
                  <a:lnTo>
                    <a:pt x="469" y="371"/>
                  </a:lnTo>
                  <a:lnTo>
                    <a:pt x="456" y="364"/>
                  </a:lnTo>
                  <a:lnTo>
                    <a:pt x="456" y="364"/>
                  </a:lnTo>
                  <a:lnTo>
                    <a:pt x="453" y="363"/>
                  </a:lnTo>
                  <a:lnTo>
                    <a:pt x="449" y="363"/>
                  </a:lnTo>
                  <a:lnTo>
                    <a:pt x="443" y="365"/>
                  </a:lnTo>
                  <a:lnTo>
                    <a:pt x="437" y="368"/>
                  </a:lnTo>
                  <a:lnTo>
                    <a:pt x="434" y="369"/>
                  </a:lnTo>
                  <a:lnTo>
                    <a:pt x="430" y="369"/>
                  </a:lnTo>
                  <a:lnTo>
                    <a:pt x="430" y="369"/>
                  </a:lnTo>
                  <a:lnTo>
                    <a:pt x="424" y="369"/>
                  </a:lnTo>
                  <a:lnTo>
                    <a:pt x="424" y="369"/>
                  </a:lnTo>
                  <a:lnTo>
                    <a:pt x="420" y="366"/>
                  </a:lnTo>
                  <a:lnTo>
                    <a:pt x="411" y="359"/>
                  </a:lnTo>
                  <a:lnTo>
                    <a:pt x="411" y="359"/>
                  </a:lnTo>
                  <a:lnTo>
                    <a:pt x="405" y="356"/>
                  </a:lnTo>
                  <a:lnTo>
                    <a:pt x="401" y="350"/>
                  </a:lnTo>
                  <a:lnTo>
                    <a:pt x="390" y="337"/>
                  </a:lnTo>
                  <a:lnTo>
                    <a:pt x="376" y="321"/>
                  </a:lnTo>
                  <a:lnTo>
                    <a:pt x="367" y="312"/>
                  </a:lnTo>
                  <a:lnTo>
                    <a:pt x="358" y="302"/>
                  </a:lnTo>
                  <a:lnTo>
                    <a:pt x="358" y="302"/>
                  </a:lnTo>
                  <a:lnTo>
                    <a:pt x="344" y="292"/>
                  </a:lnTo>
                  <a:lnTo>
                    <a:pt x="326" y="280"/>
                  </a:lnTo>
                  <a:lnTo>
                    <a:pt x="303" y="268"/>
                  </a:lnTo>
                  <a:lnTo>
                    <a:pt x="279" y="254"/>
                  </a:lnTo>
                  <a:lnTo>
                    <a:pt x="230" y="230"/>
                  </a:lnTo>
                  <a:lnTo>
                    <a:pt x="187" y="211"/>
                  </a:lnTo>
                  <a:lnTo>
                    <a:pt x="187" y="211"/>
                  </a:lnTo>
                  <a:lnTo>
                    <a:pt x="148" y="197"/>
                  </a:lnTo>
                  <a:lnTo>
                    <a:pt x="104" y="183"/>
                  </a:lnTo>
                  <a:lnTo>
                    <a:pt x="66" y="174"/>
                  </a:lnTo>
                  <a:lnTo>
                    <a:pt x="52" y="172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39" y="172"/>
                  </a:lnTo>
                  <a:lnTo>
                    <a:pt x="36" y="173"/>
                  </a:lnTo>
                  <a:lnTo>
                    <a:pt x="31" y="177"/>
                  </a:lnTo>
                  <a:lnTo>
                    <a:pt x="27" y="185"/>
                  </a:lnTo>
                  <a:lnTo>
                    <a:pt x="25" y="192"/>
                  </a:lnTo>
                  <a:lnTo>
                    <a:pt x="21" y="206"/>
                  </a:lnTo>
                  <a:lnTo>
                    <a:pt x="21" y="213"/>
                  </a:lnTo>
                  <a:lnTo>
                    <a:pt x="21" y="213"/>
                  </a:lnTo>
                  <a:close/>
                  <a:moveTo>
                    <a:pt x="298" y="499"/>
                  </a:moveTo>
                  <a:lnTo>
                    <a:pt x="298" y="499"/>
                  </a:lnTo>
                  <a:lnTo>
                    <a:pt x="289" y="488"/>
                  </a:lnTo>
                  <a:lnTo>
                    <a:pt x="281" y="477"/>
                  </a:lnTo>
                  <a:lnTo>
                    <a:pt x="273" y="469"/>
                  </a:lnTo>
                  <a:lnTo>
                    <a:pt x="268" y="465"/>
                  </a:lnTo>
                  <a:lnTo>
                    <a:pt x="263" y="463"/>
                  </a:lnTo>
                  <a:lnTo>
                    <a:pt x="263" y="463"/>
                  </a:lnTo>
                  <a:lnTo>
                    <a:pt x="254" y="460"/>
                  </a:lnTo>
                  <a:lnTo>
                    <a:pt x="247" y="459"/>
                  </a:lnTo>
                  <a:lnTo>
                    <a:pt x="239" y="460"/>
                  </a:lnTo>
                  <a:lnTo>
                    <a:pt x="232" y="463"/>
                  </a:lnTo>
                  <a:lnTo>
                    <a:pt x="225" y="464"/>
                  </a:lnTo>
                  <a:lnTo>
                    <a:pt x="216" y="464"/>
                  </a:lnTo>
                  <a:lnTo>
                    <a:pt x="203" y="463"/>
                  </a:lnTo>
                  <a:lnTo>
                    <a:pt x="187" y="459"/>
                  </a:lnTo>
                  <a:lnTo>
                    <a:pt x="187" y="459"/>
                  </a:lnTo>
                  <a:lnTo>
                    <a:pt x="159" y="448"/>
                  </a:lnTo>
                  <a:lnTo>
                    <a:pt x="139" y="441"/>
                  </a:lnTo>
                  <a:lnTo>
                    <a:pt x="132" y="440"/>
                  </a:lnTo>
                  <a:lnTo>
                    <a:pt x="124" y="438"/>
                  </a:lnTo>
                  <a:lnTo>
                    <a:pt x="117" y="438"/>
                  </a:lnTo>
                  <a:lnTo>
                    <a:pt x="110" y="439"/>
                  </a:lnTo>
                  <a:lnTo>
                    <a:pt x="110" y="439"/>
                  </a:lnTo>
                  <a:lnTo>
                    <a:pt x="103" y="441"/>
                  </a:lnTo>
                  <a:lnTo>
                    <a:pt x="96" y="444"/>
                  </a:lnTo>
                  <a:lnTo>
                    <a:pt x="90" y="448"/>
                  </a:lnTo>
                  <a:lnTo>
                    <a:pt x="87" y="452"/>
                  </a:lnTo>
                  <a:lnTo>
                    <a:pt x="84" y="457"/>
                  </a:lnTo>
                  <a:lnTo>
                    <a:pt x="84" y="461"/>
                  </a:lnTo>
                  <a:lnTo>
                    <a:pt x="88" y="466"/>
                  </a:lnTo>
                  <a:lnTo>
                    <a:pt x="94" y="471"/>
                  </a:lnTo>
                  <a:lnTo>
                    <a:pt x="94" y="471"/>
                  </a:lnTo>
                  <a:lnTo>
                    <a:pt x="106" y="478"/>
                  </a:lnTo>
                  <a:lnTo>
                    <a:pt x="115" y="484"/>
                  </a:lnTo>
                  <a:lnTo>
                    <a:pt x="129" y="489"/>
                  </a:lnTo>
                  <a:lnTo>
                    <a:pt x="158" y="495"/>
                  </a:lnTo>
                  <a:lnTo>
                    <a:pt x="158" y="495"/>
                  </a:lnTo>
                  <a:lnTo>
                    <a:pt x="174" y="497"/>
                  </a:lnTo>
                  <a:lnTo>
                    <a:pt x="190" y="498"/>
                  </a:lnTo>
                  <a:lnTo>
                    <a:pt x="212" y="498"/>
                  </a:lnTo>
                  <a:lnTo>
                    <a:pt x="222" y="497"/>
                  </a:lnTo>
                  <a:lnTo>
                    <a:pt x="231" y="498"/>
                  </a:lnTo>
                  <a:lnTo>
                    <a:pt x="239" y="499"/>
                  </a:lnTo>
                  <a:lnTo>
                    <a:pt x="247" y="502"/>
                  </a:lnTo>
                  <a:lnTo>
                    <a:pt x="247" y="502"/>
                  </a:lnTo>
                  <a:lnTo>
                    <a:pt x="255" y="508"/>
                  </a:lnTo>
                  <a:lnTo>
                    <a:pt x="262" y="515"/>
                  </a:lnTo>
                  <a:lnTo>
                    <a:pt x="269" y="523"/>
                  </a:lnTo>
                  <a:lnTo>
                    <a:pt x="275" y="532"/>
                  </a:lnTo>
                  <a:lnTo>
                    <a:pt x="275" y="532"/>
                  </a:lnTo>
                  <a:lnTo>
                    <a:pt x="282" y="523"/>
                  </a:lnTo>
                  <a:lnTo>
                    <a:pt x="288" y="515"/>
                  </a:lnTo>
                  <a:lnTo>
                    <a:pt x="298" y="499"/>
                  </a:lnTo>
                  <a:lnTo>
                    <a:pt x="298" y="499"/>
                  </a:lnTo>
                  <a:close/>
                  <a:moveTo>
                    <a:pt x="255" y="552"/>
                  </a:moveTo>
                  <a:lnTo>
                    <a:pt x="255" y="552"/>
                  </a:lnTo>
                  <a:lnTo>
                    <a:pt x="245" y="542"/>
                  </a:lnTo>
                  <a:lnTo>
                    <a:pt x="235" y="532"/>
                  </a:lnTo>
                  <a:lnTo>
                    <a:pt x="223" y="523"/>
                  </a:lnTo>
                  <a:lnTo>
                    <a:pt x="218" y="521"/>
                  </a:lnTo>
                  <a:lnTo>
                    <a:pt x="213" y="518"/>
                  </a:lnTo>
                  <a:lnTo>
                    <a:pt x="213" y="518"/>
                  </a:lnTo>
                  <a:lnTo>
                    <a:pt x="198" y="514"/>
                  </a:lnTo>
                  <a:lnTo>
                    <a:pt x="188" y="510"/>
                  </a:lnTo>
                  <a:lnTo>
                    <a:pt x="186" y="509"/>
                  </a:lnTo>
                  <a:lnTo>
                    <a:pt x="185" y="510"/>
                  </a:lnTo>
                  <a:lnTo>
                    <a:pt x="187" y="514"/>
                  </a:lnTo>
                  <a:lnTo>
                    <a:pt x="191" y="518"/>
                  </a:lnTo>
                  <a:lnTo>
                    <a:pt x="191" y="518"/>
                  </a:lnTo>
                  <a:lnTo>
                    <a:pt x="197" y="524"/>
                  </a:lnTo>
                  <a:lnTo>
                    <a:pt x="203" y="530"/>
                  </a:lnTo>
                  <a:lnTo>
                    <a:pt x="215" y="539"/>
                  </a:lnTo>
                  <a:lnTo>
                    <a:pt x="225" y="546"/>
                  </a:lnTo>
                  <a:lnTo>
                    <a:pt x="229" y="549"/>
                  </a:lnTo>
                  <a:lnTo>
                    <a:pt x="232" y="554"/>
                  </a:lnTo>
                  <a:lnTo>
                    <a:pt x="232" y="554"/>
                  </a:lnTo>
                  <a:lnTo>
                    <a:pt x="242" y="570"/>
                  </a:lnTo>
                  <a:lnTo>
                    <a:pt x="242" y="570"/>
                  </a:lnTo>
                  <a:lnTo>
                    <a:pt x="255" y="552"/>
                  </a:lnTo>
                  <a:lnTo>
                    <a:pt x="255" y="552"/>
                  </a:lnTo>
                  <a:close/>
                  <a:moveTo>
                    <a:pt x="698" y="554"/>
                  </a:moveTo>
                  <a:lnTo>
                    <a:pt x="698" y="554"/>
                  </a:lnTo>
                  <a:lnTo>
                    <a:pt x="696" y="540"/>
                  </a:lnTo>
                  <a:lnTo>
                    <a:pt x="696" y="540"/>
                  </a:lnTo>
                  <a:lnTo>
                    <a:pt x="696" y="534"/>
                  </a:lnTo>
                  <a:lnTo>
                    <a:pt x="697" y="529"/>
                  </a:lnTo>
                  <a:lnTo>
                    <a:pt x="697" y="527"/>
                  </a:lnTo>
                  <a:lnTo>
                    <a:pt x="698" y="523"/>
                  </a:lnTo>
                  <a:lnTo>
                    <a:pt x="698" y="523"/>
                  </a:lnTo>
                  <a:lnTo>
                    <a:pt x="699" y="515"/>
                  </a:lnTo>
                  <a:lnTo>
                    <a:pt x="702" y="503"/>
                  </a:lnTo>
                  <a:lnTo>
                    <a:pt x="709" y="477"/>
                  </a:lnTo>
                  <a:lnTo>
                    <a:pt x="709" y="477"/>
                  </a:lnTo>
                  <a:lnTo>
                    <a:pt x="718" y="441"/>
                  </a:lnTo>
                  <a:lnTo>
                    <a:pt x="722" y="421"/>
                  </a:lnTo>
                  <a:lnTo>
                    <a:pt x="724" y="401"/>
                  </a:lnTo>
                  <a:lnTo>
                    <a:pt x="724" y="401"/>
                  </a:lnTo>
                  <a:lnTo>
                    <a:pt x="724" y="377"/>
                  </a:lnTo>
                  <a:lnTo>
                    <a:pt x="722" y="350"/>
                  </a:lnTo>
                  <a:lnTo>
                    <a:pt x="718" y="325"/>
                  </a:lnTo>
                  <a:lnTo>
                    <a:pt x="717" y="317"/>
                  </a:lnTo>
                  <a:lnTo>
                    <a:pt x="715" y="311"/>
                  </a:lnTo>
                  <a:lnTo>
                    <a:pt x="715" y="311"/>
                  </a:lnTo>
                  <a:lnTo>
                    <a:pt x="699" y="293"/>
                  </a:lnTo>
                  <a:lnTo>
                    <a:pt x="667" y="261"/>
                  </a:lnTo>
                  <a:lnTo>
                    <a:pt x="615" y="210"/>
                  </a:lnTo>
                  <a:lnTo>
                    <a:pt x="615" y="210"/>
                  </a:lnTo>
                  <a:lnTo>
                    <a:pt x="600" y="195"/>
                  </a:lnTo>
                  <a:lnTo>
                    <a:pt x="574" y="174"/>
                  </a:lnTo>
                  <a:lnTo>
                    <a:pt x="543" y="153"/>
                  </a:lnTo>
                  <a:lnTo>
                    <a:pt x="529" y="143"/>
                  </a:lnTo>
                  <a:lnTo>
                    <a:pt x="517" y="135"/>
                  </a:lnTo>
                  <a:lnTo>
                    <a:pt x="517" y="135"/>
                  </a:lnTo>
                  <a:lnTo>
                    <a:pt x="469" y="106"/>
                  </a:lnTo>
                  <a:lnTo>
                    <a:pt x="420" y="77"/>
                  </a:lnTo>
                  <a:lnTo>
                    <a:pt x="420" y="77"/>
                  </a:lnTo>
                  <a:lnTo>
                    <a:pt x="408" y="69"/>
                  </a:lnTo>
                  <a:lnTo>
                    <a:pt x="396" y="65"/>
                  </a:lnTo>
                  <a:lnTo>
                    <a:pt x="383" y="60"/>
                  </a:lnTo>
                  <a:lnTo>
                    <a:pt x="371" y="56"/>
                  </a:lnTo>
                  <a:lnTo>
                    <a:pt x="350" y="53"/>
                  </a:lnTo>
                  <a:lnTo>
                    <a:pt x="334" y="50"/>
                  </a:lnTo>
                  <a:lnTo>
                    <a:pt x="334" y="50"/>
                  </a:lnTo>
                  <a:lnTo>
                    <a:pt x="308" y="44"/>
                  </a:lnTo>
                  <a:lnTo>
                    <a:pt x="287" y="41"/>
                  </a:lnTo>
                  <a:lnTo>
                    <a:pt x="257" y="36"/>
                  </a:lnTo>
                  <a:lnTo>
                    <a:pt x="257" y="36"/>
                  </a:lnTo>
                  <a:lnTo>
                    <a:pt x="238" y="35"/>
                  </a:lnTo>
                  <a:lnTo>
                    <a:pt x="217" y="35"/>
                  </a:lnTo>
                  <a:lnTo>
                    <a:pt x="193" y="36"/>
                  </a:lnTo>
                  <a:lnTo>
                    <a:pt x="168" y="40"/>
                  </a:lnTo>
                  <a:lnTo>
                    <a:pt x="147" y="43"/>
                  </a:lnTo>
                  <a:lnTo>
                    <a:pt x="127" y="47"/>
                  </a:lnTo>
                  <a:lnTo>
                    <a:pt x="113" y="50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0" y="57"/>
                  </a:lnTo>
                  <a:lnTo>
                    <a:pt x="101" y="59"/>
                  </a:lnTo>
                  <a:lnTo>
                    <a:pt x="103" y="57"/>
                  </a:lnTo>
                  <a:lnTo>
                    <a:pt x="116" y="56"/>
                  </a:lnTo>
                  <a:lnTo>
                    <a:pt x="134" y="55"/>
                  </a:lnTo>
                  <a:lnTo>
                    <a:pt x="134" y="55"/>
                  </a:lnTo>
                  <a:lnTo>
                    <a:pt x="155" y="54"/>
                  </a:lnTo>
                  <a:lnTo>
                    <a:pt x="183" y="54"/>
                  </a:lnTo>
                  <a:lnTo>
                    <a:pt x="213" y="55"/>
                  </a:lnTo>
                  <a:lnTo>
                    <a:pt x="248" y="57"/>
                  </a:lnTo>
                  <a:lnTo>
                    <a:pt x="248" y="57"/>
                  </a:lnTo>
                  <a:lnTo>
                    <a:pt x="268" y="61"/>
                  </a:lnTo>
                  <a:lnTo>
                    <a:pt x="287" y="67"/>
                  </a:lnTo>
                  <a:lnTo>
                    <a:pt x="307" y="73"/>
                  </a:lnTo>
                  <a:lnTo>
                    <a:pt x="328" y="81"/>
                  </a:lnTo>
                  <a:lnTo>
                    <a:pt x="349" y="91"/>
                  </a:lnTo>
                  <a:lnTo>
                    <a:pt x="367" y="101"/>
                  </a:lnTo>
                  <a:lnTo>
                    <a:pt x="386" y="113"/>
                  </a:lnTo>
                  <a:lnTo>
                    <a:pt x="404" y="124"/>
                  </a:lnTo>
                  <a:lnTo>
                    <a:pt x="404" y="124"/>
                  </a:lnTo>
                  <a:lnTo>
                    <a:pt x="421" y="136"/>
                  </a:lnTo>
                  <a:lnTo>
                    <a:pt x="437" y="148"/>
                  </a:lnTo>
                  <a:lnTo>
                    <a:pt x="467" y="174"/>
                  </a:lnTo>
                  <a:lnTo>
                    <a:pt x="499" y="199"/>
                  </a:lnTo>
                  <a:lnTo>
                    <a:pt x="516" y="213"/>
                  </a:lnTo>
                  <a:lnTo>
                    <a:pt x="535" y="226"/>
                  </a:lnTo>
                  <a:lnTo>
                    <a:pt x="535" y="226"/>
                  </a:lnTo>
                  <a:lnTo>
                    <a:pt x="554" y="239"/>
                  </a:lnTo>
                  <a:lnTo>
                    <a:pt x="571" y="254"/>
                  </a:lnTo>
                  <a:lnTo>
                    <a:pt x="587" y="268"/>
                  </a:lnTo>
                  <a:lnTo>
                    <a:pt x="602" y="281"/>
                  </a:lnTo>
                  <a:lnTo>
                    <a:pt x="616" y="295"/>
                  </a:lnTo>
                  <a:lnTo>
                    <a:pt x="629" y="311"/>
                  </a:lnTo>
                  <a:lnTo>
                    <a:pt x="643" y="325"/>
                  </a:lnTo>
                  <a:lnTo>
                    <a:pt x="653" y="340"/>
                  </a:lnTo>
                  <a:lnTo>
                    <a:pt x="653" y="340"/>
                  </a:lnTo>
                  <a:lnTo>
                    <a:pt x="659" y="350"/>
                  </a:lnTo>
                  <a:lnTo>
                    <a:pt x="663" y="359"/>
                  </a:lnTo>
                  <a:lnTo>
                    <a:pt x="666" y="372"/>
                  </a:lnTo>
                  <a:lnTo>
                    <a:pt x="670" y="385"/>
                  </a:lnTo>
                  <a:lnTo>
                    <a:pt x="675" y="414"/>
                  </a:lnTo>
                  <a:lnTo>
                    <a:pt x="677" y="444"/>
                  </a:lnTo>
                  <a:lnTo>
                    <a:pt x="678" y="472"/>
                  </a:lnTo>
                  <a:lnTo>
                    <a:pt x="678" y="497"/>
                  </a:lnTo>
                  <a:lnTo>
                    <a:pt x="678" y="515"/>
                  </a:lnTo>
                  <a:lnTo>
                    <a:pt x="677" y="524"/>
                  </a:lnTo>
                  <a:lnTo>
                    <a:pt x="677" y="524"/>
                  </a:lnTo>
                  <a:lnTo>
                    <a:pt x="676" y="530"/>
                  </a:lnTo>
                  <a:lnTo>
                    <a:pt x="677" y="536"/>
                  </a:lnTo>
                  <a:lnTo>
                    <a:pt x="678" y="553"/>
                  </a:lnTo>
                  <a:lnTo>
                    <a:pt x="678" y="553"/>
                  </a:lnTo>
                  <a:lnTo>
                    <a:pt x="698" y="554"/>
                  </a:lnTo>
                  <a:lnTo>
                    <a:pt x="698" y="554"/>
                  </a:lnTo>
                  <a:close/>
                  <a:moveTo>
                    <a:pt x="765" y="553"/>
                  </a:moveTo>
                  <a:lnTo>
                    <a:pt x="765" y="553"/>
                  </a:lnTo>
                  <a:lnTo>
                    <a:pt x="766" y="543"/>
                  </a:lnTo>
                  <a:lnTo>
                    <a:pt x="765" y="532"/>
                  </a:lnTo>
                  <a:lnTo>
                    <a:pt x="763" y="510"/>
                  </a:lnTo>
                  <a:lnTo>
                    <a:pt x="763" y="510"/>
                  </a:lnTo>
                  <a:lnTo>
                    <a:pt x="763" y="505"/>
                  </a:lnTo>
                  <a:lnTo>
                    <a:pt x="766" y="499"/>
                  </a:lnTo>
                  <a:lnTo>
                    <a:pt x="773" y="486"/>
                  </a:lnTo>
                  <a:lnTo>
                    <a:pt x="781" y="473"/>
                  </a:lnTo>
                  <a:lnTo>
                    <a:pt x="784" y="467"/>
                  </a:lnTo>
                  <a:lnTo>
                    <a:pt x="786" y="463"/>
                  </a:lnTo>
                  <a:lnTo>
                    <a:pt x="786" y="463"/>
                  </a:lnTo>
                  <a:lnTo>
                    <a:pt x="797" y="412"/>
                  </a:lnTo>
                  <a:lnTo>
                    <a:pt x="812" y="343"/>
                  </a:lnTo>
                  <a:lnTo>
                    <a:pt x="812" y="343"/>
                  </a:lnTo>
                  <a:lnTo>
                    <a:pt x="816" y="330"/>
                  </a:lnTo>
                  <a:lnTo>
                    <a:pt x="820" y="317"/>
                  </a:lnTo>
                  <a:lnTo>
                    <a:pt x="826" y="303"/>
                  </a:lnTo>
                  <a:lnTo>
                    <a:pt x="832" y="290"/>
                  </a:lnTo>
                  <a:lnTo>
                    <a:pt x="845" y="268"/>
                  </a:lnTo>
                  <a:lnTo>
                    <a:pt x="856" y="248"/>
                  </a:lnTo>
                  <a:lnTo>
                    <a:pt x="856" y="248"/>
                  </a:lnTo>
                  <a:lnTo>
                    <a:pt x="864" y="230"/>
                  </a:lnTo>
                  <a:lnTo>
                    <a:pt x="873" y="213"/>
                  </a:lnTo>
                  <a:lnTo>
                    <a:pt x="878" y="193"/>
                  </a:lnTo>
                  <a:lnTo>
                    <a:pt x="886" y="170"/>
                  </a:lnTo>
                  <a:lnTo>
                    <a:pt x="886" y="170"/>
                  </a:lnTo>
                  <a:lnTo>
                    <a:pt x="888" y="157"/>
                  </a:lnTo>
                  <a:lnTo>
                    <a:pt x="889" y="142"/>
                  </a:lnTo>
                  <a:lnTo>
                    <a:pt x="889" y="126"/>
                  </a:lnTo>
                  <a:lnTo>
                    <a:pt x="889" y="111"/>
                  </a:lnTo>
                  <a:lnTo>
                    <a:pt x="886" y="82"/>
                  </a:lnTo>
                  <a:lnTo>
                    <a:pt x="884" y="61"/>
                  </a:lnTo>
                  <a:lnTo>
                    <a:pt x="884" y="61"/>
                  </a:lnTo>
                  <a:lnTo>
                    <a:pt x="883" y="49"/>
                  </a:lnTo>
                  <a:lnTo>
                    <a:pt x="882" y="46"/>
                  </a:lnTo>
                  <a:lnTo>
                    <a:pt x="881" y="42"/>
                  </a:lnTo>
                  <a:lnTo>
                    <a:pt x="878" y="41"/>
                  </a:lnTo>
                  <a:lnTo>
                    <a:pt x="876" y="40"/>
                  </a:lnTo>
                  <a:lnTo>
                    <a:pt x="870" y="38"/>
                  </a:lnTo>
                  <a:lnTo>
                    <a:pt x="870" y="38"/>
                  </a:lnTo>
                  <a:lnTo>
                    <a:pt x="867" y="38"/>
                  </a:lnTo>
                  <a:lnTo>
                    <a:pt x="863" y="40"/>
                  </a:lnTo>
                  <a:lnTo>
                    <a:pt x="856" y="43"/>
                  </a:lnTo>
                  <a:lnTo>
                    <a:pt x="850" y="48"/>
                  </a:lnTo>
                  <a:lnTo>
                    <a:pt x="846" y="49"/>
                  </a:lnTo>
                  <a:lnTo>
                    <a:pt x="843" y="50"/>
                  </a:lnTo>
                  <a:lnTo>
                    <a:pt x="843" y="50"/>
                  </a:lnTo>
                  <a:lnTo>
                    <a:pt x="837" y="50"/>
                  </a:lnTo>
                  <a:lnTo>
                    <a:pt x="833" y="53"/>
                  </a:lnTo>
                  <a:lnTo>
                    <a:pt x="833" y="55"/>
                  </a:lnTo>
                  <a:lnTo>
                    <a:pt x="835" y="57"/>
                  </a:lnTo>
                  <a:lnTo>
                    <a:pt x="835" y="57"/>
                  </a:lnTo>
                  <a:lnTo>
                    <a:pt x="836" y="61"/>
                  </a:lnTo>
                  <a:lnTo>
                    <a:pt x="838" y="66"/>
                  </a:lnTo>
                  <a:lnTo>
                    <a:pt x="841" y="73"/>
                  </a:lnTo>
                  <a:lnTo>
                    <a:pt x="841" y="82"/>
                  </a:lnTo>
                  <a:lnTo>
                    <a:pt x="841" y="82"/>
                  </a:lnTo>
                  <a:lnTo>
                    <a:pt x="839" y="106"/>
                  </a:lnTo>
                  <a:lnTo>
                    <a:pt x="833" y="147"/>
                  </a:lnTo>
                  <a:lnTo>
                    <a:pt x="826" y="191"/>
                  </a:lnTo>
                  <a:lnTo>
                    <a:pt x="819" y="226"/>
                  </a:lnTo>
                  <a:lnTo>
                    <a:pt x="819" y="226"/>
                  </a:lnTo>
                  <a:lnTo>
                    <a:pt x="814" y="240"/>
                  </a:lnTo>
                  <a:lnTo>
                    <a:pt x="808" y="256"/>
                  </a:lnTo>
                  <a:lnTo>
                    <a:pt x="799" y="274"/>
                  </a:lnTo>
                  <a:lnTo>
                    <a:pt x="791" y="290"/>
                  </a:lnTo>
                  <a:lnTo>
                    <a:pt x="760" y="341"/>
                  </a:lnTo>
                  <a:lnTo>
                    <a:pt x="760" y="341"/>
                  </a:lnTo>
                  <a:lnTo>
                    <a:pt x="759" y="345"/>
                  </a:lnTo>
                  <a:lnTo>
                    <a:pt x="758" y="351"/>
                  </a:lnTo>
                  <a:lnTo>
                    <a:pt x="755" y="364"/>
                  </a:lnTo>
                  <a:lnTo>
                    <a:pt x="754" y="382"/>
                  </a:lnTo>
                  <a:lnTo>
                    <a:pt x="754" y="400"/>
                  </a:lnTo>
                  <a:lnTo>
                    <a:pt x="754" y="438"/>
                  </a:lnTo>
                  <a:lnTo>
                    <a:pt x="753" y="453"/>
                  </a:lnTo>
                  <a:lnTo>
                    <a:pt x="752" y="465"/>
                  </a:lnTo>
                  <a:lnTo>
                    <a:pt x="752" y="465"/>
                  </a:lnTo>
                  <a:lnTo>
                    <a:pt x="748" y="484"/>
                  </a:lnTo>
                  <a:lnTo>
                    <a:pt x="742" y="507"/>
                  </a:lnTo>
                  <a:lnTo>
                    <a:pt x="731" y="554"/>
                  </a:lnTo>
                  <a:lnTo>
                    <a:pt x="731" y="554"/>
                  </a:lnTo>
                  <a:lnTo>
                    <a:pt x="765" y="553"/>
                  </a:lnTo>
                  <a:lnTo>
                    <a:pt x="765" y="553"/>
                  </a:lnTo>
                  <a:close/>
                  <a:moveTo>
                    <a:pt x="843" y="542"/>
                  </a:moveTo>
                  <a:lnTo>
                    <a:pt x="843" y="542"/>
                  </a:lnTo>
                  <a:lnTo>
                    <a:pt x="841" y="526"/>
                  </a:lnTo>
                  <a:lnTo>
                    <a:pt x="839" y="503"/>
                  </a:lnTo>
                  <a:lnTo>
                    <a:pt x="839" y="479"/>
                  </a:lnTo>
                  <a:lnTo>
                    <a:pt x="842" y="452"/>
                  </a:lnTo>
                  <a:lnTo>
                    <a:pt x="842" y="452"/>
                  </a:lnTo>
                  <a:lnTo>
                    <a:pt x="845" y="432"/>
                  </a:lnTo>
                  <a:lnTo>
                    <a:pt x="850" y="416"/>
                  </a:lnTo>
                  <a:lnTo>
                    <a:pt x="856" y="403"/>
                  </a:lnTo>
                  <a:lnTo>
                    <a:pt x="862" y="394"/>
                  </a:lnTo>
                  <a:lnTo>
                    <a:pt x="875" y="377"/>
                  </a:lnTo>
                  <a:lnTo>
                    <a:pt x="881" y="369"/>
                  </a:lnTo>
                  <a:lnTo>
                    <a:pt x="886" y="360"/>
                  </a:lnTo>
                  <a:lnTo>
                    <a:pt x="886" y="360"/>
                  </a:lnTo>
                  <a:lnTo>
                    <a:pt x="910" y="315"/>
                  </a:lnTo>
                  <a:lnTo>
                    <a:pt x="947" y="248"/>
                  </a:lnTo>
                  <a:lnTo>
                    <a:pt x="947" y="248"/>
                  </a:lnTo>
                  <a:lnTo>
                    <a:pt x="957" y="227"/>
                  </a:lnTo>
                  <a:lnTo>
                    <a:pt x="965" y="207"/>
                  </a:lnTo>
                  <a:lnTo>
                    <a:pt x="971" y="187"/>
                  </a:lnTo>
                  <a:lnTo>
                    <a:pt x="974" y="167"/>
                  </a:lnTo>
                  <a:lnTo>
                    <a:pt x="977" y="149"/>
                  </a:lnTo>
                  <a:lnTo>
                    <a:pt x="979" y="134"/>
                  </a:lnTo>
                  <a:lnTo>
                    <a:pt x="979" y="112"/>
                  </a:lnTo>
                  <a:lnTo>
                    <a:pt x="979" y="112"/>
                  </a:lnTo>
                  <a:lnTo>
                    <a:pt x="978" y="98"/>
                  </a:lnTo>
                  <a:lnTo>
                    <a:pt x="974" y="77"/>
                  </a:lnTo>
                  <a:lnTo>
                    <a:pt x="967" y="35"/>
                  </a:lnTo>
                  <a:lnTo>
                    <a:pt x="967" y="35"/>
                  </a:lnTo>
                  <a:lnTo>
                    <a:pt x="948" y="34"/>
                  </a:lnTo>
                  <a:lnTo>
                    <a:pt x="948" y="34"/>
                  </a:lnTo>
                  <a:lnTo>
                    <a:pt x="944" y="46"/>
                  </a:lnTo>
                  <a:lnTo>
                    <a:pt x="940" y="49"/>
                  </a:lnTo>
                  <a:lnTo>
                    <a:pt x="937" y="52"/>
                  </a:lnTo>
                  <a:lnTo>
                    <a:pt x="937" y="52"/>
                  </a:lnTo>
                  <a:lnTo>
                    <a:pt x="932" y="52"/>
                  </a:lnTo>
                  <a:lnTo>
                    <a:pt x="929" y="49"/>
                  </a:lnTo>
                  <a:lnTo>
                    <a:pt x="927" y="46"/>
                  </a:lnTo>
                  <a:lnTo>
                    <a:pt x="922" y="40"/>
                  </a:lnTo>
                  <a:lnTo>
                    <a:pt x="922" y="40"/>
                  </a:lnTo>
                  <a:lnTo>
                    <a:pt x="920" y="35"/>
                  </a:lnTo>
                  <a:lnTo>
                    <a:pt x="920" y="35"/>
                  </a:lnTo>
                  <a:lnTo>
                    <a:pt x="900" y="36"/>
                  </a:lnTo>
                  <a:lnTo>
                    <a:pt x="900" y="36"/>
                  </a:lnTo>
                  <a:lnTo>
                    <a:pt x="906" y="57"/>
                  </a:lnTo>
                  <a:lnTo>
                    <a:pt x="912" y="90"/>
                  </a:lnTo>
                  <a:lnTo>
                    <a:pt x="914" y="106"/>
                  </a:lnTo>
                  <a:lnTo>
                    <a:pt x="916" y="124"/>
                  </a:lnTo>
                  <a:lnTo>
                    <a:pt x="916" y="141"/>
                  </a:lnTo>
                  <a:lnTo>
                    <a:pt x="916" y="156"/>
                  </a:lnTo>
                  <a:lnTo>
                    <a:pt x="916" y="156"/>
                  </a:lnTo>
                  <a:lnTo>
                    <a:pt x="913" y="176"/>
                  </a:lnTo>
                  <a:lnTo>
                    <a:pt x="908" y="197"/>
                  </a:lnTo>
                  <a:lnTo>
                    <a:pt x="901" y="218"/>
                  </a:lnTo>
                  <a:lnTo>
                    <a:pt x="894" y="238"/>
                  </a:lnTo>
                  <a:lnTo>
                    <a:pt x="886" y="259"/>
                  </a:lnTo>
                  <a:lnTo>
                    <a:pt x="876" y="280"/>
                  </a:lnTo>
                  <a:lnTo>
                    <a:pt x="868" y="297"/>
                  </a:lnTo>
                  <a:lnTo>
                    <a:pt x="858" y="314"/>
                  </a:lnTo>
                  <a:lnTo>
                    <a:pt x="858" y="314"/>
                  </a:lnTo>
                  <a:lnTo>
                    <a:pt x="854" y="322"/>
                  </a:lnTo>
                  <a:lnTo>
                    <a:pt x="849" y="332"/>
                  </a:lnTo>
                  <a:lnTo>
                    <a:pt x="841" y="353"/>
                  </a:lnTo>
                  <a:lnTo>
                    <a:pt x="835" y="377"/>
                  </a:lnTo>
                  <a:lnTo>
                    <a:pt x="827" y="402"/>
                  </a:lnTo>
                  <a:lnTo>
                    <a:pt x="817" y="451"/>
                  </a:lnTo>
                  <a:lnTo>
                    <a:pt x="810" y="486"/>
                  </a:lnTo>
                  <a:lnTo>
                    <a:pt x="810" y="486"/>
                  </a:lnTo>
                  <a:lnTo>
                    <a:pt x="806" y="502"/>
                  </a:lnTo>
                  <a:lnTo>
                    <a:pt x="805" y="518"/>
                  </a:lnTo>
                  <a:lnTo>
                    <a:pt x="806" y="534"/>
                  </a:lnTo>
                  <a:lnTo>
                    <a:pt x="807" y="546"/>
                  </a:lnTo>
                  <a:lnTo>
                    <a:pt x="807" y="546"/>
                  </a:lnTo>
                  <a:lnTo>
                    <a:pt x="825" y="545"/>
                  </a:lnTo>
                  <a:lnTo>
                    <a:pt x="843" y="542"/>
                  </a:lnTo>
                  <a:lnTo>
                    <a:pt x="843" y="542"/>
                  </a:lnTo>
                  <a:close/>
                  <a:moveTo>
                    <a:pt x="94" y="40"/>
                  </a:moveTo>
                  <a:lnTo>
                    <a:pt x="94" y="40"/>
                  </a:lnTo>
                  <a:lnTo>
                    <a:pt x="102" y="38"/>
                  </a:lnTo>
                  <a:lnTo>
                    <a:pt x="110" y="37"/>
                  </a:lnTo>
                  <a:lnTo>
                    <a:pt x="128" y="30"/>
                  </a:lnTo>
                  <a:lnTo>
                    <a:pt x="146" y="22"/>
                  </a:lnTo>
                  <a:lnTo>
                    <a:pt x="155" y="19"/>
                  </a:lnTo>
                  <a:lnTo>
                    <a:pt x="165" y="18"/>
                  </a:lnTo>
                  <a:lnTo>
                    <a:pt x="165" y="18"/>
                  </a:lnTo>
                  <a:lnTo>
                    <a:pt x="183" y="17"/>
                  </a:lnTo>
                  <a:lnTo>
                    <a:pt x="193" y="18"/>
                  </a:lnTo>
                  <a:lnTo>
                    <a:pt x="203" y="18"/>
                  </a:lnTo>
                  <a:lnTo>
                    <a:pt x="217" y="16"/>
                  </a:lnTo>
                  <a:lnTo>
                    <a:pt x="217" y="16"/>
                  </a:lnTo>
                  <a:lnTo>
                    <a:pt x="243" y="10"/>
                  </a:lnTo>
                  <a:lnTo>
                    <a:pt x="258" y="5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24" y="2"/>
                  </a:lnTo>
                  <a:lnTo>
                    <a:pt x="186" y="3"/>
                  </a:lnTo>
                  <a:lnTo>
                    <a:pt x="186" y="3"/>
                  </a:lnTo>
                  <a:lnTo>
                    <a:pt x="173" y="5"/>
                  </a:lnTo>
                  <a:lnTo>
                    <a:pt x="161" y="8"/>
                  </a:lnTo>
                  <a:lnTo>
                    <a:pt x="149" y="11"/>
                  </a:lnTo>
                  <a:lnTo>
                    <a:pt x="138" y="16"/>
                  </a:lnTo>
                  <a:lnTo>
                    <a:pt x="114" y="28"/>
                  </a:lnTo>
                  <a:lnTo>
                    <a:pt x="94" y="40"/>
                  </a:lnTo>
                  <a:lnTo>
                    <a:pt x="94" y="40"/>
                  </a:lnTo>
                  <a:close/>
                  <a:moveTo>
                    <a:pt x="369" y="3"/>
                  </a:moveTo>
                  <a:lnTo>
                    <a:pt x="369" y="3"/>
                  </a:lnTo>
                  <a:lnTo>
                    <a:pt x="392" y="16"/>
                  </a:lnTo>
                  <a:lnTo>
                    <a:pt x="403" y="21"/>
                  </a:lnTo>
                  <a:lnTo>
                    <a:pt x="411" y="23"/>
                  </a:lnTo>
                  <a:lnTo>
                    <a:pt x="411" y="23"/>
                  </a:lnTo>
                  <a:lnTo>
                    <a:pt x="445" y="25"/>
                  </a:lnTo>
                  <a:lnTo>
                    <a:pt x="469" y="28"/>
                  </a:lnTo>
                  <a:lnTo>
                    <a:pt x="503" y="31"/>
                  </a:lnTo>
                  <a:lnTo>
                    <a:pt x="503" y="31"/>
                  </a:lnTo>
                  <a:lnTo>
                    <a:pt x="528" y="34"/>
                  </a:lnTo>
                  <a:lnTo>
                    <a:pt x="557" y="35"/>
                  </a:lnTo>
                  <a:lnTo>
                    <a:pt x="587" y="36"/>
                  </a:lnTo>
                  <a:lnTo>
                    <a:pt x="611" y="36"/>
                  </a:lnTo>
                  <a:lnTo>
                    <a:pt x="611" y="36"/>
                  </a:lnTo>
                  <a:lnTo>
                    <a:pt x="537" y="25"/>
                  </a:lnTo>
                  <a:lnTo>
                    <a:pt x="468" y="15"/>
                  </a:lnTo>
                  <a:lnTo>
                    <a:pt x="468" y="15"/>
                  </a:lnTo>
                  <a:lnTo>
                    <a:pt x="445" y="11"/>
                  </a:lnTo>
                  <a:lnTo>
                    <a:pt x="421" y="8"/>
                  </a:lnTo>
                  <a:lnTo>
                    <a:pt x="369" y="3"/>
                  </a:lnTo>
                  <a:lnTo>
                    <a:pt x="369" y="3"/>
                  </a:lnTo>
                  <a:close/>
                  <a:moveTo>
                    <a:pt x="237" y="18"/>
                  </a:moveTo>
                  <a:lnTo>
                    <a:pt x="237" y="18"/>
                  </a:lnTo>
                  <a:lnTo>
                    <a:pt x="250" y="19"/>
                  </a:lnTo>
                  <a:lnTo>
                    <a:pt x="268" y="21"/>
                  </a:lnTo>
                  <a:lnTo>
                    <a:pt x="303" y="19"/>
                  </a:lnTo>
                  <a:lnTo>
                    <a:pt x="303" y="19"/>
                  </a:lnTo>
                  <a:lnTo>
                    <a:pt x="315" y="21"/>
                  </a:lnTo>
                  <a:lnTo>
                    <a:pt x="331" y="23"/>
                  </a:lnTo>
                  <a:lnTo>
                    <a:pt x="347" y="28"/>
                  </a:lnTo>
                  <a:lnTo>
                    <a:pt x="366" y="33"/>
                  </a:lnTo>
                  <a:lnTo>
                    <a:pt x="366" y="33"/>
                  </a:lnTo>
                  <a:lnTo>
                    <a:pt x="382" y="38"/>
                  </a:lnTo>
                  <a:lnTo>
                    <a:pt x="395" y="41"/>
                  </a:lnTo>
                  <a:lnTo>
                    <a:pt x="407" y="43"/>
                  </a:lnTo>
                  <a:lnTo>
                    <a:pt x="423" y="48"/>
                  </a:lnTo>
                  <a:lnTo>
                    <a:pt x="423" y="48"/>
                  </a:lnTo>
                  <a:lnTo>
                    <a:pt x="434" y="52"/>
                  </a:lnTo>
                  <a:lnTo>
                    <a:pt x="447" y="59"/>
                  </a:lnTo>
                  <a:lnTo>
                    <a:pt x="473" y="74"/>
                  </a:lnTo>
                  <a:lnTo>
                    <a:pt x="496" y="90"/>
                  </a:lnTo>
                  <a:lnTo>
                    <a:pt x="507" y="98"/>
                  </a:lnTo>
                  <a:lnTo>
                    <a:pt x="507" y="98"/>
                  </a:lnTo>
                  <a:lnTo>
                    <a:pt x="514" y="101"/>
                  </a:lnTo>
                  <a:lnTo>
                    <a:pt x="525" y="105"/>
                  </a:lnTo>
                  <a:lnTo>
                    <a:pt x="537" y="109"/>
                  </a:lnTo>
                  <a:lnTo>
                    <a:pt x="549" y="111"/>
                  </a:lnTo>
                  <a:lnTo>
                    <a:pt x="549" y="111"/>
                  </a:lnTo>
                  <a:lnTo>
                    <a:pt x="560" y="113"/>
                  </a:lnTo>
                  <a:lnTo>
                    <a:pt x="571" y="119"/>
                  </a:lnTo>
                  <a:lnTo>
                    <a:pt x="584" y="128"/>
                  </a:lnTo>
                  <a:lnTo>
                    <a:pt x="599" y="139"/>
                  </a:lnTo>
                  <a:lnTo>
                    <a:pt x="599" y="139"/>
                  </a:lnTo>
                  <a:lnTo>
                    <a:pt x="619" y="157"/>
                  </a:lnTo>
                  <a:lnTo>
                    <a:pt x="644" y="182"/>
                  </a:lnTo>
                  <a:lnTo>
                    <a:pt x="684" y="225"/>
                  </a:lnTo>
                  <a:lnTo>
                    <a:pt x="684" y="225"/>
                  </a:lnTo>
                  <a:lnTo>
                    <a:pt x="689" y="231"/>
                  </a:lnTo>
                  <a:lnTo>
                    <a:pt x="692" y="233"/>
                  </a:lnTo>
                  <a:lnTo>
                    <a:pt x="695" y="235"/>
                  </a:lnTo>
                  <a:lnTo>
                    <a:pt x="697" y="235"/>
                  </a:lnTo>
                  <a:lnTo>
                    <a:pt x="703" y="233"/>
                  </a:lnTo>
                  <a:lnTo>
                    <a:pt x="708" y="233"/>
                  </a:lnTo>
                  <a:lnTo>
                    <a:pt x="712" y="233"/>
                  </a:lnTo>
                  <a:lnTo>
                    <a:pt x="712" y="233"/>
                  </a:lnTo>
                  <a:lnTo>
                    <a:pt x="722" y="233"/>
                  </a:lnTo>
                  <a:lnTo>
                    <a:pt x="726" y="233"/>
                  </a:lnTo>
                  <a:lnTo>
                    <a:pt x="730" y="233"/>
                  </a:lnTo>
                  <a:lnTo>
                    <a:pt x="739" y="236"/>
                  </a:lnTo>
                  <a:lnTo>
                    <a:pt x="739" y="236"/>
                  </a:lnTo>
                  <a:lnTo>
                    <a:pt x="741" y="237"/>
                  </a:lnTo>
                  <a:lnTo>
                    <a:pt x="743" y="239"/>
                  </a:lnTo>
                  <a:lnTo>
                    <a:pt x="746" y="244"/>
                  </a:lnTo>
                  <a:lnTo>
                    <a:pt x="747" y="250"/>
                  </a:lnTo>
                  <a:lnTo>
                    <a:pt x="747" y="257"/>
                  </a:lnTo>
                  <a:lnTo>
                    <a:pt x="746" y="273"/>
                  </a:lnTo>
                  <a:lnTo>
                    <a:pt x="744" y="281"/>
                  </a:lnTo>
                  <a:lnTo>
                    <a:pt x="744" y="288"/>
                  </a:lnTo>
                  <a:lnTo>
                    <a:pt x="744" y="288"/>
                  </a:lnTo>
                  <a:lnTo>
                    <a:pt x="746" y="294"/>
                  </a:lnTo>
                  <a:lnTo>
                    <a:pt x="747" y="297"/>
                  </a:lnTo>
                  <a:lnTo>
                    <a:pt x="748" y="299"/>
                  </a:lnTo>
                  <a:lnTo>
                    <a:pt x="750" y="300"/>
                  </a:lnTo>
                  <a:lnTo>
                    <a:pt x="754" y="299"/>
                  </a:lnTo>
                  <a:lnTo>
                    <a:pt x="756" y="300"/>
                  </a:lnTo>
                  <a:lnTo>
                    <a:pt x="758" y="301"/>
                  </a:lnTo>
                  <a:lnTo>
                    <a:pt x="758" y="301"/>
                  </a:lnTo>
                  <a:lnTo>
                    <a:pt x="760" y="302"/>
                  </a:lnTo>
                  <a:lnTo>
                    <a:pt x="762" y="302"/>
                  </a:lnTo>
                  <a:lnTo>
                    <a:pt x="766" y="301"/>
                  </a:lnTo>
                  <a:lnTo>
                    <a:pt x="771" y="299"/>
                  </a:lnTo>
                  <a:lnTo>
                    <a:pt x="775" y="296"/>
                  </a:lnTo>
                  <a:lnTo>
                    <a:pt x="775" y="296"/>
                  </a:lnTo>
                  <a:lnTo>
                    <a:pt x="778" y="293"/>
                  </a:lnTo>
                  <a:lnTo>
                    <a:pt x="780" y="286"/>
                  </a:lnTo>
                  <a:lnTo>
                    <a:pt x="786" y="262"/>
                  </a:lnTo>
                  <a:lnTo>
                    <a:pt x="791" y="233"/>
                  </a:lnTo>
                  <a:lnTo>
                    <a:pt x="793" y="207"/>
                  </a:lnTo>
                  <a:lnTo>
                    <a:pt x="793" y="207"/>
                  </a:lnTo>
                  <a:lnTo>
                    <a:pt x="795" y="181"/>
                  </a:lnTo>
                  <a:lnTo>
                    <a:pt x="800" y="149"/>
                  </a:lnTo>
                  <a:lnTo>
                    <a:pt x="804" y="119"/>
                  </a:lnTo>
                  <a:lnTo>
                    <a:pt x="805" y="100"/>
                  </a:lnTo>
                  <a:lnTo>
                    <a:pt x="805" y="100"/>
                  </a:lnTo>
                  <a:lnTo>
                    <a:pt x="805" y="91"/>
                  </a:lnTo>
                  <a:lnTo>
                    <a:pt x="806" y="85"/>
                  </a:lnTo>
                  <a:lnTo>
                    <a:pt x="808" y="80"/>
                  </a:lnTo>
                  <a:lnTo>
                    <a:pt x="810" y="73"/>
                  </a:lnTo>
                  <a:lnTo>
                    <a:pt x="810" y="73"/>
                  </a:lnTo>
                  <a:lnTo>
                    <a:pt x="811" y="66"/>
                  </a:lnTo>
                  <a:lnTo>
                    <a:pt x="810" y="57"/>
                  </a:lnTo>
                  <a:lnTo>
                    <a:pt x="807" y="42"/>
                  </a:lnTo>
                  <a:lnTo>
                    <a:pt x="807" y="42"/>
                  </a:lnTo>
                  <a:lnTo>
                    <a:pt x="762" y="44"/>
                  </a:lnTo>
                  <a:lnTo>
                    <a:pt x="762" y="44"/>
                  </a:lnTo>
                  <a:lnTo>
                    <a:pt x="761" y="56"/>
                  </a:lnTo>
                  <a:lnTo>
                    <a:pt x="760" y="61"/>
                  </a:lnTo>
                  <a:lnTo>
                    <a:pt x="759" y="65"/>
                  </a:lnTo>
                  <a:lnTo>
                    <a:pt x="759" y="65"/>
                  </a:lnTo>
                  <a:lnTo>
                    <a:pt x="758" y="67"/>
                  </a:lnTo>
                  <a:lnTo>
                    <a:pt x="756" y="69"/>
                  </a:lnTo>
                  <a:lnTo>
                    <a:pt x="758" y="71"/>
                  </a:lnTo>
                  <a:lnTo>
                    <a:pt x="758" y="72"/>
                  </a:lnTo>
                  <a:lnTo>
                    <a:pt x="761" y="74"/>
                  </a:lnTo>
                  <a:lnTo>
                    <a:pt x="765" y="77"/>
                  </a:lnTo>
                  <a:lnTo>
                    <a:pt x="765" y="77"/>
                  </a:lnTo>
                  <a:lnTo>
                    <a:pt x="768" y="80"/>
                  </a:lnTo>
                  <a:lnTo>
                    <a:pt x="772" y="85"/>
                  </a:lnTo>
                  <a:lnTo>
                    <a:pt x="776" y="91"/>
                  </a:lnTo>
                  <a:lnTo>
                    <a:pt x="780" y="100"/>
                  </a:lnTo>
                  <a:lnTo>
                    <a:pt x="780" y="100"/>
                  </a:lnTo>
                  <a:lnTo>
                    <a:pt x="781" y="107"/>
                  </a:lnTo>
                  <a:lnTo>
                    <a:pt x="781" y="109"/>
                  </a:lnTo>
                  <a:lnTo>
                    <a:pt x="780" y="110"/>
                  </a:lnTo>
                  <a:lnTo>
                    <a:pt x="776" y="110"/>
                  </a:lnTo>
                  <a:lnTo>
                    <a:pt x="774" y="111"/>
                  </a:lnTo>
                  <a:lnTo>
                    <a:pt x="771" y="112"/>
                  </a:lnTo>
                  <a:lnTo>
                    <a:pt x="771" y="112"/>
                  </a:lnTo>
                  <a:lnTo>
                    <a:pt x="768" y="113"/>
                  </a:lnTo>
                  <a:lnTo>
                    <a:pt x="765" y="113"/>
                  </a:lnTo>
                  <a:lnTo>
                    <a:pt x="762" y="112"/>
                  </a:lnTo>
                  <a:lnTo>
                    <a:pt x="759" y="110"/>
                  </a:lnTo>
                  <a:lnTo>
                    <a:pt x="752" y="103"/>
                  </a:lnTo>
                  <a:lnTo>
                    <a:pt x="744" y="94"/>
                  </a:lnTo>
                  <a:lnTo>
                    <a:pt x="744" y="94"/>
                  </a:lnTo>
                  <a:lnTo>
                    <a:pt x="736" y="84"/>
                  </a:lnTo>
                  <a:lnTo>
                    <a:pt x="726" y="75"/>
                  </a:lnTo>
                  <a:lnTo>
                    <a:pt x="726" y="75"/>
                  </a:lnTo>
                  <a:lnTo>
                    <a:pt x="718" y="72"/>
                  </a:lnTo>
                  <a:lnTo>
                    <a:pt x="709" y="68"/>
                  </a:lnTo>
                  <a:lnTo>
                    <a:pt x="685" y="62"/>
                  </a:lnTo>
                  <a:lnTo>
                    <a:pt x="659" y="59"/>
                  </a:lnTo>
                  <a:lnTo>
                    <a:pt x="638" y="57"/>
                  </a:lnTo>
                  <a:lnTo>
                    <a:pt x="638" y="57"/>
                  </a:lnTo>
                  <a:lnTo>
                    <a:pt x="632" y="57"/>
                  </a:lnTo>
                  <a:lnTo>
                    <a:pt x="629" y="59"/>
                  </a:lnTo>
                  <a:lnTo>
                    <a:pt x="628" y="60"/>
                  </a:lnTo>
                  <a:lnTo>
                    <a:pt x="629" y="61"/>
                  </a:lnTo>
                  <a:lnTo>
                    <a:pt x="633" y="63"/>
                  </a:lnTo>
                  <a:lnTo>
                    <a:pt x="635" y="65"/>
                  </a:lnTo>
                  <a:lnTo>
                    <a:pt x="635" y="65"/>
                  </a:lnTo>
                  <a:lnTo>
                    <a:pt x="650" y="74"/>
                  </a:lnTo>
                  <a:lnTo>
                    <a:pt x="661" y="81"/>
                  </a:lnTo>
                  <a:lnTo>
                    <a:pt x="673" y="86"/>
                  </a:lnTo>
                  <a:lnTo>
                    <a:pt x="673" y="86"/>
                  </a:lnTo>
                  <a:lnTo>
                    <a:pt x="678" y="88"/>
                  </a:lnTo>
                  <a:lnTo>
                    <a:pt x="683" y="91"/>
                  </a:lnTo>
                  <a:lnTo>
                    <a:pt x="692" y="99"/>
                  </a:lnTo>
                  <a:lnTo>
                    <a:pt x="704" y="110"/>
                  </a:lnTo>
                  <a:lnTo>
                    <a:pt x="720" y="122"/>
                  </a:lnTo>
                  <a:lnTo>
                    <a:pt x="720" y="122"/>
                  </a:lnTo>
                  <a:lnTo>
                    <a:pt x="734" y="132"/>
                  </a:lnTo>
                  <a:lnTo>
                    <a:pt x="744" y="141"/>
                  </a:lnTo>
                  <a:lnTo>
                    <a:pt x="756" y="151"/>
                  </a:lnTo>
                  <a:lnTo>
                    <a:pt x="756" y="151"/>
                  </a:lnTo>
                  <a:lnTo>
                    <a:pt x="759" y="154"/>
                  </a:lnTo>
                  <a:lnTo>
                    <a:pt x="760" y="157"/>
                  </a:lnTo>
                  <a:lnTo>
                    <a:pt x="760" y="166"/>
                  </a:lnTo>
                  <a:lnTo>
                    <a:pt x="756" y="192"/>
                  </a:lnTo>
                  <a:lnTo>
                    <a:pt x="756" y="192"/>
                  </a:lnTo>
                  <a:lnTo>
                    <a:pt x="754" y="202"/>
                  </a:lnTo>
                  <a:lnTo>
                    <a:pt x="753" y="205"/>
                  </a:lnTo>
                  <a:lnTo>
                    <a:pt x="750" y="206"/>
                  </a:lnTo>
                  <a:lnTo>
                    <a:pt x="744" y="205"/>
                  </a:lnTo>
                  <a:lnTo>
                    <a:pt x="737" y="205"/>
                  </a:lnTo>
                  <a:lnTo>
                    <a:pt x="737" y="205"/>
                  </a:lnTo>
                  <a:lnTo>
                    <a:pt x="733" y="204"/>
                  </a:lnTo>
                  <a:lnTo>
                    <a:pt x="729" y="201"/>
                  </a:lnTo>
                  <a:lnTo>
                    <a:pt x="726" y="198"/>
                  </a:lnTo>
                  <a:lnTo>
                    <a:pt x="723" y="193"/>
                  </a:lnTo>
                  <a:lnTo>
                    <a:pt x="720" y="182"/>
                  </a:lnTo>
                  <a:lnTo>
                    <a:pt x="718" y="173"/>
                  </a:lnTo>
                  <a:lnTo>
                    <a:pt x="718" y="173"/>
                  </a:lnTo>
                  <a:lnTo>
                    <a:pt x="717" y="168"/>
                  </a:lnTo>
                  <a:lnTo>
                    <a:pt x="715" y="163"/>
                  </a:lnTo>
                  <a:lnTo>
                    <a:pt x="708" y="154"/>
                  </a:lnTo>
                  <a:lnTo>
                    <a:pt x="696" y="141"/>
                  </a:lnTo>
                  <a:lnTo>
                    <a:pt x="680" y="126"/>
                  </a:lnTo>
                  <a:lnTo>
                    <a:pt x="680" y="126"/>
                  </a:lnTo>
                  <a:lnTo>
                    <a:pt x="672" y="118"/>
                  </a:lnTo>
                  <a:lnTo>
                    <a:pt x="663" y="112"/>
                  </a:lnTo>
                  <a:lnTo>
                    <a:pt x="647" y="101"/>
                  </a:lnTo>
                  <a:lnTo>
                    <a:pt x="633" y="96"/>
                  </a:lnTo>
                  <a:lnTo>
                    <a:pt x="622" y="91"/>
                  </a:lnTo>
                  <a:lnTo>
                    <a:pt x="622" y="91"/>
                  </a:lnTo>
                  <a:lnTo>
                    <a:pt x="594" y="82"/>
                  </a:lnTo>
                  <a:lnTo>
                    <a:pt x="541" y="67"/>
                  </a:lnTo>
                  <a:lnTo>
                    <a:pt x="446" y="40"/>
                  </a:lnTo>
                  <a:lnTo>
                    <a:pt x="446" y="40"/>
                  </a:lnTo>
                  <a:lnTo>
                    <a:pt x="391" y="24"/>
                  </a:lnTo>
                  <a:lnTo>
                    <a:pt x="359" y="17"/>
                  </a:lnTo>
                  <a:lnTo>
                    <a:pt x="330" y="11"/>
                  </a:lnTo>
                  <a:lnTo>
                    <a:pt x="330" y="11"/>
                  </a:lnTo>
                  <a:lnTo>
                    <a:pt x="315" y="10"/>
                  </a:lnTo>
                  <a:lnTo>
                    <a:pt x="300" y="10"/>
                  </a:lnTo>
                  <a:lnTo>
                    <a:pt x="285" y="11"/>
                  </a:lnTo>
                  <a:lnTo>
                    <a:pt x="269" y="14"/>
                  </a:lnTo>
                  <a:lnTo>
                    <a:pt x="247" y="17"/>
                  </a:lnTo>
                  <a:lnTo>
                    <a:pt x="237" y="18"/>
                  </a:lnTo>
                  <a:lnTo>
                    <a:pt x="237" y="18"/>
                  </a:lnTo>
                  <a:close/>
                  <a:moveTo>
                    <a:pt x="92" y="539"/>
                  </a:moveTo>
                  <a:lnTo>
                    <a:pt x="92" y="539"/>
                  </a:lnTo>
                  <a:lnTo>
                    <a:pt x="101" y="541"/>
                  </a:lnTo>
                  <a:lnTo>
                    <a:pt x="101" y="541"/>
                  </a:lnTo>
                  <a:lnTo>
                    <a:pt x="147" y="557"/>
                  </a:lnTo>
                  <a:lnTo>
                    <a:pt x="147" y="557"/>
                  </a:lnTo>
                  <a:lnTo>
                    <a:pt x="171" y="565"/>
                  </a:lnTo>
                  <a:lnTo>
                    <a:pt x="191" y="576"/>
                  </a:lnTo>
                  <a:lnTo>
                    <a:pt x="191" y="576"/>
                  </a:lnTo>
                  <a:lnTo>
                    <a:pt x="202" y="583"/>
                  </a:lnTo>
                  <a:lnTo>
                    <a:pt x="209" y="589"/>
                  </a:lnTo>
                  <a:lnTo>
                    <a:pt x="216" y="598"/>
                  </a:lnTo>
                  <a:lnTo>
                    <a:pt x="216" y="598"/>
                  </a:lnTo>
                  <a:lnTo>
                    <a:pt x="220" y="602"/>
                  </a:lnTo>
                  <a:lnTo>
                    <a:pt x="222" y="598"/>
                  </a:lnTo>
                  <a:lnTo>
                    <a:pt x="222" y="598"/>
                  </a:lnTo>
                  <a:lnTo>
                    <a:pt x="232" y="583"/>
                  </a:lnTo>
                  <a:lnTo>
                    <a:pt x="232" y="583"/>
                  </a:lnTo>
                  <a:lnTo>
                    <a:pt x="217" y="573"/>
                  </a:lnTo>
                  <a:lnTo>
                    <a:pt x="205" y="564"/>
                  </a:lnTo>
                  <a:lnTo>
                    <a:pt x="205" y="564"/>
                  </a:lnTo>
                  <a:lnTo>
                    <a:pt x="196" y="554"/>
                  </a:lnTo>
                  <a:lnTo>
                    <a:pt x="193" y="552"/>
                  </a:lnTo>
                  <a:lnTo>
                    <a:pt x="192" y="549"/>
                  </a:lnTo>
                  <a:lnTo>
                    <a:pt x="192" y="546"/>
                  </a:lnTo>
                  <a:lnTo>
                    <a:pt x="191" y="543"/>
                  </a:lnTo>
                  <a:lnTo>
                    <a:pt x="188" y="540"/>
                  </a:lnTo>
                  <a:lnTo>
                    <a:pt x="188" y="540"/>
                  </a:lnTo>
                  <a:lnTo>
                    <a:pt x="185" y="535"/>
                  </a:lnTo>
                  <a:lnTo>
                    <a:pt x="179" y="533"/>
                  </a:lnTo>
                  <a:lnTo>
                    <a:pt x="152" y="528"/>
                  </a:lnTo>
                  <a:lnTo>
                    <a:pt x="152" y="528"/>
                  </a:lnTo>
                  <a:lnTo>
                    <a:pt x="92" y="518"/>
                  </a:lnTo>
                  <a:lnTo>
                    <a:pt x="92" y="518"/>
                  </a:lnTo>
                  <a:lnTo>
                    <a:pt x="94" y="526"/>
                  </a:lnTo>
                  <a:lnTo>
                    <a:pt x="94" y="526"/>
                  </a:lnTo>
                  <a:lnTo>
                    <a:pt x="94" y="532"/>
                  </a:lnTo>
                  <a:lnTo>
                    <a:pt x="92" y="539"/>
                  </a:lnTo>
                  <a:lnTo>
                    <a:pt x="92" y="539"/>
                  </a:lnTo>
                  <a:close/>
                  <a:moveTo>
                    <a:pt x="76" y="574"/>
                  </a:moveTo>
                  <a:lnTo>
                    <a:pt x="76" y="574"/>
                  </a:lnTo>
                  <a:lnTo>
                    <a:pt x="97" y="580"/>
                  </a:lnTo>
                  <a:lnTo>
                    <a:pt x="116" y="587"/>
                  </a:lnTo>
                  <a:lnTo>
                    <a:pt x="116" y="587"/>
                  </a:lnTo>
                  <a:lnTo>
                    <a:pt x="138" y="599"/>
                  </a:lnTo>
                  <a:lnTo>
                    <a:pt x="158" y="611"/>
                  </a:lnTo>
                  <a:lnTo>
                    <a:pt x="158" y="611"/>
                  </a:lnTo>
                  <a:lnTo>
                    <a:pt x="162" y="616"/>
                  </a:lnTo>
                  <a:lnTo>
                    <a:pt x="167" y="622"/>
                  </a:lnTo>
                  <a:lnTo>
                    <a:pt x="172" y="630"/>
                  </a:lnTo>
                  <a:lnTo>
                    <a:pt x="172" y="630"/>
                  </a:lnTo>
                  <a:lnTo>
                    <a:pt x="173" y="631"/>
                  </a:lnTo>
                  <a:lnTo>
                    <a:pt x="174" y="631"/>
                  </a:lnTo>
                  <a:lnTo>
                    <a:pt x="179" y="633"/>
                  </a:lnTo>
                  <a:lnTo>
                    <a:pt x="188" y="633"/>
                  </a:lnTo>
                  <a:lnTo>
                    <a:pt x="188" y="633"/>
                  </a:lnTo>
                  <a:lnTo>
                    <a:pt x="206" y="634"/>
                  </a:lnTo>
                  <a:lnTo>
                    <a:pt x="212" y="619"/>
                  </a:lnTo>
                  <a:lnTo>
                    <a:pt x="212" y="619"/>
                  </a:lnTo>
                  <a:lnTo>
                    <a:pt x="212" y="619"/>
                  </a:lnTo>
                  <a:lnTo>
                    <a:pt x="202" y="612"/>
                  </a:lnTo>
                  <a:lnTo>
                    <a:pt x="187" y="600"/>
                  </a:lnTo>
                  <a:lnTo>
                    <a:pt x="187" y="600"/>
                  </a:lnTo>
                  <a:lnTo>
                    <a:pt x="178" y="593"/>
                  </a:lnTo>
                  <a:lnTo>
                    <a:pt x="166" y="587"/>
                  </a:lnTo>
                  <a:lnTo>
                    <a:pt x="128" y="573"/>
                  </a:lnTo>
                  <a:lnTo>
                    <a:pt x="128" y="573"/>
                  </a:lnTo>
                  <a:lnTo>
                    <a:pt x="103" y="565"/>
                  </a:lnTo>
                  <a:lnTo>
                    <a:pt x="83" y="560"/>
                  </a:lnTo>
                  <a:lnTo>
                    <a:pt x="83" y="560"/>
                  </a:lnTo>
                  <a:lnTo>
                    <a:pt x="76" y="574"/>
                  </a:lnTo>
                  <a:lnTo>
                    <a:pt x="76" y="574"/>
                  </a:lnTo>
                  <a:close/>
                  <a:moveTo>
                    <a:pt x="60" y="599"/>
                  </a:moveTo>
                  <a:lnTo>
                    <a:pt x="60" y="599"/>
                  </a:lnTo>
                  <a:lnTo>
                    <a:pt x="69" y="605"/>
                  </a:lnTo>
                  <a:lnTo>
                    <a:pt x="76" y="612"/>
                  </a:lnTo>
                  <a:lnTo>
                    <a:pt x="76" y="612"/>
                  </a:lnTo>
                  <a:lnTo>
                    <a:pt x="79" y="615"/>
                  </a:lnTo>
                  <a:lnTo>
                    <a:pt x="83" y="617"/>
                  </a:lnTo>
                  <a:lnTo>
                    <a:pt x="94" y="621"/>
                  </a:lnTo>
                  <a:lnTo>
                    <a:pt x="107" y="624"/>
                  </a:lnTo>
                  <a:lnTo>
                    <a:pt x="121" y="628"/>
                  </a:lnTo>
                  <a:lnTo>
                    <a:pt x="121" y="628"/>
                  </a:lnTo>
                  <a:lnTo>
                    <a:pt x="135" y="630"/>
                  </a:lnTo>
                  <a:lnTo>
                    <a:pt x="146" y="630"/>
                  </a:lnTo>
                  <a:lnTo>
                    <a:pt x="154" y="629"/>
                  </a:lnTo>
                  <a:lnTo>
                    <a:pt x="156" y="628"/>
                  </a:lnTo>
                  <a:lnTo>
                    <a:pt x="159" y="625"/>
                  </a:lnTo>
                  <a:lnTo>
                    <a:pt x="159" y="625"/>
                  </a:lnTo>
                  <a:lnTo>
                    <a:pt x="159" y="624"/>
                  </a:lnTo>
                  <a:lnTo>
                    <a:pt x="156" y="623"/>
                  </a:lnTo>
                  <a:lnTo>
                    <a:pt x="149" y="619"/>
                  </a:lnTo>
                  <a:lnTo>
                    <a:pt x="138" y="617"/>
                  </a:lnTo>
                  <a:lnTo>
                    <a:pt x="123" y="612"/>
                  </a:lnTo>
                  <a:lnTo>
                    <a:pt x="123" y="612"/>
                  </a:lnTo>
                  <a:lnTo>
                    <a:pt x="106" y="605"/>
                  </a:lnTo>
                  <a:lnTo>
                    <a:pt x="100" y="603"/>
                  </a:lnTo>
                  <a:lnTo>
                    <a:pt x="94" y="599"/>
                  </a:lnTo>
                  <a:lnTo>
                    <a:pt x="94" y="599"/>
                  </a:lnTo>
                  <a:lnTo>
                    <a:pt x="88" y="596"/>
                  </a:lnTo>
                  <a:lnTo>
                    <a:pt x="81" y="593"/>
                  </a:lnTo>
                  <a:lnTo>
                    <a:pt x="66" y="590"/>
                  </a:lnTo>
                  <a:lnTo>
                    <a:pt x="66" y="590"/>
                  </a:lnTo>
                  <a:lnTo>
                    <a:pt x="60" y="599"/>
                  </a:lnTo>
                  <a:lnTo>
                    <a:pt x="60" y="599"/>
                  </a:lnTo>
                  <a:close/>
                  <a:moveTo>
                    <a:pt x="40" y="630"/>
                  </a:moveTo>
                  <a:lnTo>
                    <a:pt x="40" y="630"/>
                  </a:lnTo>
                  <a:lnTo>
                    <a:pt x="43" y="637"/>
                  </a:lnTo>
                  <a:lnTo>
                    <a:pt x="45" y="641"/>
                  </a:lnTo>
                  <a:lnTo>
                    <a:pt x="45" y="641"/>
                  </a:lnTo>
                  <a:lnTo>
                    <a:pt x="57" y="648"/>
                  </a:lnTo>
                  <a:lnTo>
                    <a:pt x="66" y="653"/>
                  </a:lnTo>
                  <a:lnTo>
                    <a:pt x="78" y="656"/>
                  </a:lnTo>
                  <a:lnTo>
                    <a:pt x="78" y="656"/>
                  </a:lnTo>
                  <a:lnTo>
                    <a:pt x="87" y="656"/>
                  </a:lnTo>
                  <a:lnTo>
                    <a:pt x="90" y="656"/>
                  </a:lnTo>
                  <a:lnTo>
                    <a:pt x="94" y="656"/>
                  </a:lnTo>
                  <a:lnTo>
                    <a:pt x="102" y="657"/>
                  </a:lnTo>
                  <a:lnTo>
                    <a:pt x="102" y="657"/>
                  </a:lnTo>
                  <a:lnTo>
                    <a:pt x="107" y="659"/>
                  </a:lnTo>
                  <a:lnTo>
                    <a:pt x="113" y="661"/>
                  </a:lnTo>
                  <a:lnTo>
                    <a:pt x="123" y="667"/>
                  </a:lnTo>
                  <a:lnTo>
                    <a:pt x="133" y="672"/>
                  </a:lnTo>
                  <a:lnTo>
                    <a:pt x="138" y="674"/>
                  </a:lnTo>
                  <a:lnTo>
                    <a:pt x="143" y="674"/>
                  </a:lnTo>
                  <a:lnTo>
                    <a:pt x="143" y="674"/>
                  </a:lnTo>
                  <a:lnTo>
                    <a:pt x="160" y="674"/>
                  </a:lnTo>
                  <a:lnTo>
                    <a:pt x="165" y="674"/>
                  </a:lnTo>
                  <a:lnTo>
                    <a:pt x="165" y="674"/>
                  </a:lnTo>
                  <a:lnTo>
                    <a:pt x="178" y="654"/>
                  </a:lnTo>
                  <a:lnTo>
                    <a:pt x="178" y="654"/>
                  </a:lnTo>
                  <a:lnTo>
                    <a:pt x="178" y="653"/>
                  </a:lnTo>
                  <a:lnTo>
                    <a:pt x="174" y="653"/>
                  </a:lnTo>
                  <a:lnTo>
                    <a:pt x="164" y="653"/>
                  </a:lnTo>
                  <a:lnTo>
                    <a:pt x="164" y="653"/>
                  </a:lnTo>
                  <a:lnTo>
                    <a:pt x="149" y="650"/>
                  </a:lnTo>
                  <a:lnTo>
                    <a:pt x="126" y="643"/>
                  </a:lnTo>
                  <a:lnTo>
                    <a:pt x="82" y="631"/>
                  </a:lnTo>
                  <a:lnTo>
                    <a:pt x="82" y="631"/>
                  </a:lnTo>
                  <a:lnTo>
                    <a:pt x="72" y="628"/>
                  </a:lnTo>
                  <a:lnTo>
                    <a:pt x="64" y="623"/>
                  </a:lnTo>
                  <a:lnTo>
                    <a:pt x="57" y="618"/>
                  </a:lnTo>
                  <a:lnTo>
                    <a:pt x="52" y="612"/>
                  </a:lnTo>
                  <a:lnTo>
                    <a:pt x="52" y="612"/>
                  </a:lnTo>
                  <a:lnTo>
                    <a:pt x="40" y="630"/>
                  </a:lnTo>
                  <a:lnTo>
                    <a:pt x="40" y="630"/>
                  </a:lnTo>
                  <a:close/>
                  <a:moveTo>
                    <a:pt x="159" y="682"/>
                  </a:moveTo>
                  <a:lnTo>
                    <a:pt x="159" y="682"/>
                  </a:lnTo>
                  <a:lnTo>
                    <a:pt x="134" y="687"/>
                  </a:lnTo>
                  <a:lnTo>
                    <a:pt x="134" y="687"/>
                  </a:lnTo>
                  <a:lnTo>
                    <a:pt x="128" y="686"/>
                  </a:lnTo>
                  <a:lnTo>
                    <a:pt x="120" y="684"/>
                  </a:lnTo>
                  <a:lnTo>
                    <a:pt x="120" y="684"/>
                  </a:lnTo>
                  <a:lnTo>
                    <a:pt x="116" y="682"/>
                  </a:lnTo>
                  <a:lnTo>
                    <a:pt x="111" y="680"/>
                  </a:lnTo>
                  <a:lnTo>
                    <a:pt x="103" y="674"/>
                  </a:lnTo>
                  <a:lnTo>
                    <a:pt x="103" y="674"/>
                  </a:lnTo>
                  <a:lnTo>
                    <a:pt x="97" y="673"/>
                  </a:lnTo>
                  <a:lnTo>
                    <a:pt x="91" y="672"/>
                  </a:lnTo>
                  <a:lnTo>
                    <a:pt x="84" y="672"/>
                  </a:lnTo>
                  <a:lnTo>
                    <a:pt x="78" y="669"/>
                  </a:lnTo>
                  <a:lnTo>
                    <a:pt x="78" y="669"/>
                  </a:lnTo>
                  <a:lnTo>
                    <a:pt x="71" y="667"/>
                  </a:lnTo>
                  <a:lnTo>
                    <a:pt x="65" y="663"/>
                  </a:lnTo>
                  <a:lnTo>
                    <a:pt x="58" y="661"/>
                  </a:lnTo>
                  <a:lnTo>
                    <a:pt x="53" y="659"/>
                  </a:lnTo>
                  <a:lnTo>
                    <a:pt x="53" y="659"/>
                  </a:lnTo>
                  <a:lnTo>
                    <a:pt x="52" y="660"/>
                  </a:lnTo>
                  <a:lnTo>
                    <a:pt x="52" y="662"/>
                  </a:lnTo>
                  <a:lnTo>
                    <a:pt x="56" y="669"/>
                  </a:lnTo>
                  <a:lnTo>
                    <a:pt x="62" y="677"/>
                  </a:lnTo>
                  <a:lnTo>
                    <a:pt x="68" y="681"/>
                  </a:lnTo>
                  <a:lnTo>
                    <a:pt x="68" y="681"/>
                  </a:lnTo>
                  <a:lnTo>
                    <a:pt x="73" y="684"/>
                  </a:lnTo>
                  <a:lnTo>
                    <a:pt x="81" y="686"/>
                  </a:lnTo>
                  <a:lnTo>
                    <a:pt x="89" y="688"/>
                  </a:lnTo>
                  <a:lnTo>
                    <a:pt x="96" y="692"/>
                  </a:lnTo>
                  <a:lnTo>
                    <a:pt x="96" y="692"/>
                  </a:lnTo>
                  <a:lnTo>
                    <a:pt x="102" y="697"/>
                  </a:lnTo>
                  <a:lnTo>
                    <a:pt x="106" y="700"/>
                  </a:lnTo>
                  <a:lnTo>
                    <a:pt x="110" y="704"/>
                  </a:lnTo>
                  <a:lnTo>
                    <a:pt x="119" y="707"/>
                  </a:lnTo>
                  <a:lnTo>
                    <a:pt x="119" y="707"/>
                  </a:lnTo>
                  <a:lnTo>
                    <a:pt x="124" y="710"/>
                  </a:lnTo>
                  <a:lnTo>
                    <a:pt x="129" y="711"/>
                  </a:lnTo>
                  <a:lnTo>
                    <a:pt x="136" y="710"/>
                  </a:lnTo>
                  <a:lnTo>
                    <a:pt x="140" y="709"/>
                  </a:lnTo>
                  <a:lnTo>
                    <a:pt x="141" y="707"/>
                  </a:lnTo>
                  <a:lnTo>
                    <a:pt x="159" y="682"/>
                  </a:lnTo>
                  <a:close/>
                  <a:moveTo>
                    <a:pt x="27" y="638"/>
                  </a:moveTo>
                  <a:lnTo>
                    <a:pt x="17" y="638"/>
                  </a:lnTo>
                  <a:lnTo>
                    <a:pt x="17" y="638"/>
                  </a:lnTo>
                  <a:lnTo>
                    <a:pt x="18" y="646"/>
                  </a:lnTo>
                  <a:lnTo>
                    <a:pt x="20" y="655"/>
                  </a:lnTo>
                  <a:lnTo>
                    <a:pt x="20" y="655"/>
                  </a:lnTo>
                  <a:lnTo>
                    <a:pt x="21" y="656"/>
                  </a:lnTo>
                  <a:lnTo>
                    <a:pt x="21" y="656"/>
                  </a:lnTo>
                  <a:lnTo>
                    <a:pt x="32" y="673"/>
                  </a:lnTo>
                  <a:lnTo>
                    <a:pt x="32" y="673"/>
                  </a:lnTo>
                  <a:lnTo>
                    <a:pt x="37" y="679"/>
                  </a:lnTo>
                  <a:lnTo>
                    <a:pt x="44" y="685"/>
                  </a:lnTo>
                  <a:lnTo>
                    <a:pt x="50" y="690"/>
                  </a:lnTo>
                  <a:lnTo>
                    <a:pt x="53" y="692"/>
                  </a:lnTo>
                  <a:lnTo>
                    <a:pt x="53" y="692"/>
                  </a:lnTo>
                  <a:lnTo>
                    <a:pt x="63" y="697"/>
                  </a:lnTo>
                  <a:lnTo>
                    <a:pt x="81" y="705"/>
                  </a:lnTo>
                  <a:lnTo>
                    <a:pt x="81" y="705"/>
                  </a:lnTo>
                  <a:lnTo>
                    <a:pt x="88" y="710"/>
                  </a:lnTo>
                  <a:lnTo>
                    <a:pt x="94" y="715"/>
                  </a:lnTo>
                  <a:lnTo>
                    <a:pt x="101" y="722"/>
                  </a:lnTo>
                  <a:lnTo>
                    <a:pt x="101" y="722"/>
                  </a:lnTo>
                  <a:lnTo>
                    <a:pt x="106" y="724"/>
                  </a:lnTo>
                  <a:lnTo>
                    <a:pt x="111" y="728"/>
                  </a:lnTo>
                  <a:lnTo>
                    <a:pt x="120" y="731"/>
                  </a:lnTo>
                  <a:lnTo>
                    <a:pt x="120" y="731"/>
                  </a:lnTo>
                  <a:lnTo>
                    <a:pt x="121" y="730"/>
                  </a:lnTo>
                  <a:lnTo>
                    <a:pt x="124" y="725"/>
                  </a:lnTo>
                  <a:lnTo>
                    <a:pt x="124" y="725"/>
                  </a:lnTo>
                  <a:lnTo>
                    <a:pt x="135" y="728"/>
                  </a:lnTo>
                  <a:lnTo>
                    <a:pt x="135" y="728"/>
                  </a:lnTo>
                  <a:lnTo>
                    <a:pt x="148" y="729"/>
                  </a:lnTo>
                  <a:lnTo>
                    <a:pt x="154" y="731"/>
                  </a:lnTo>
                  <a:lnTo>
                    <a:pt x="156" y="732"/>
                  </a:lnTo>
                  <a:lnTo>
                    <a:pt x="158" y="734"/>
                  </a:lnTo>
                  <a:lnTo>
                    <a:pt x="158" y="734"/>
                  </a:lnTo>
                  <a:lnTo>
                    <a:pt x="158" y="734"/>
                  </a:lnTo>
                  <a:lnTo>
                    <a:pt x="161" y="738"/>
                  </a:lnTo>
                  <a:lnTo>
                    <a:pt x="165" y="741"/>
                  </a:lnTo>
                  <a:lnTo>
                    <a:pt x="165" y="741"/>
                  </a:lnTo>
                  <a:lnTo>
                    <a:pt x="172" y="732"/>
                  </a:lnTo>
                  <a:lnTo>
                    <a:pt x="177" y="726"/>
                  </a:lnTo>
                  <a:lnTo>
                    <a:pt x="178" y="724"/>
                  </a:lnTo>
                  <a:lnTo>
                    <a:pt x="178" y="724"/>
                  </a:lnTo>
                  <a:lnTo>
                    <a:pt x="174" y="723"/>
                  </a:lnTo>
                  <a:lnTo>
                    <a:pt x="164" y="720"/>
                  </a:lnTo>
                  <a:lnTo>
                    <a:pt x="164" y="720"/>
                  </a:lnTo>
                  <a:lnTo>
                    <a:pt x="164" y="720"/>
                  </a:lnTo>
                  <a:lnTo>
                    <a:pt x="155" y="719"/>
                  </a:lnTo>
                  <a:lnTo>
                    <a:pt x="155" y="719"/>
                  </a:lnTo>
                  <a:lnTo>
                    <a:pt x="152" y="719"/>
                  </a:lnTo>
                  <a:lnTo>
                    <a:pt x="152" y="719"/>
                  </a:lnTo>
                  <a:lnTo>
                    <a:pt x="136" y="718"/>
                  </a:lnTo>
                  <a:lnTo>
                    <a:pt x="136" y="718"/>
                  </a:lnTo>
                  <a:lnTo>
                    <a:pt x="129" y="719"/>
                  </a:lnTo>
                  <a:lnTo>
                    <a:pt x="129" y="717"/>
                  </a:lnTo>
                  <a:lnTo>
                    <a:pt x="129" y="717"/>
                  </a:lnTo>
                  <a:lnTo>
                    <a:pt x="123" y="717"/>
                  </a:lnTo>
                  <a:lnTo>
                    <a:pt x="111" y="715"/>
                  </a:lnTo>
                  <a:lnTo>
                    <a:pt x="111" y="715"/>
                  </a:lnTo>
                  <a:lnTo>
                    <a:pt x="108" y="713"/>
                  </a:lnTo>
                  <a:lnTo>
                    <a:pt x="106" y="712"/>
                  </a:lnTo>
                  <a:lnTo>
                    <a:pt x="104" y="711"/>
                  </a:lnTo>
                  <a:lnTo>
                    <a:pt x="101" y="710"/>
                  </a:lnTo>
                  <a:lnTo>
                    <a:pt x="101" y="710"/>
                  </a:lnTo>
                  <a:lnTo>
                    <a:pt x="97" y="709"/>
                  </a:lnTo>
                  <a:lnTo>
                    <a:pt x="96" y="707"/>
                  </a:lnTo>
                  <a:lnTo>
                    <a:pt x="91" y="704"/>
                  </a:lnTo>
                  <a:lnTo>
                    <a:pt x="91" y="704"/>
                  </a:lnTo>
                  <a:lnTo>
                    <a:pt x="85" y="699"/>
                  </a:lnTo>
                  <a:lnTo>
                    <a:pt x="81" y="694"/>
                  </a:lnTo>
                  <a:lnTo>
                    <a:pt x="81" y="694"/>
                  </a:lnTo>
                  <a:lnTo>
                    <a:pt x="75" y="690"/>
                  </a:lnTo>
                  <a:lnTo>
                    <a:pt x="71" y="686"/>
                  </a:lnTo>
                  <a:lnTo>
                    <a:pt x="66" y="684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59" y="681"/>
                  </a:lnTo>
                  <a:lnTo>
                    <a:pt x="52" y="674"/>
                  </a:lnTo>
                  <a:lnTo>
                    <a:pt x="52" y="674"/>
                  </a:lnTo>
                  <a:lnTo>
                    <a:pt x="47" y="671"/>
                  </a:lnTo>
                  <a:lnTo>
                    <a:pt x="45" y="667"/>
                  </a:lnTo>
                  <a:lnTo>
                    <a:pt x="44" y="663"/>
                  </a:lnTo>
                  <a:lnTo>
                    <a:pt x="43" y="660"/>
                  </a:lnTo>
                  <a:lnTo>
                    <a:pt x="43" y="660"/>
                  </a:lnTo>
                  <a:lnTo>
                    <a:pt x="41" y="654"/>
                  </a:lnTo>
                  <a:lnTo>
                    <a:pt x="39" y="649"/>
                  </a:lnTo>
                  <a:lnTo>
                    <a:pt x="39" y="649"/>
                  </a:lnTo>
                  <a:lnTo>
                    <a:pt x="37" y="646"/>
                  </a:lnTo>
                  <a:lnTo>
                    <a:pt x="32" y="642"/>
                  </a:lnTo>
                  <a:lnTo>
                    <a:pt x="32" y="642"/>
                  </a:lnTo>
                  <a:lnTo>
                    <a:pt x="27" y="638"/>
                  </a:lnTo>
                  <a:lnTo>
                    <a:pt x="27" y="638"/>
                  </a:lnTo>
                  <a:close/>
                  <a:moveTo>
                    <a:pt x="106" y="762"/>
                  </a:moveTo>
                  <a:lnTo>
                    <a:pt x="107" y="761"/>
                  </a:lnTo>
                  <a:lnTo>
                    <a:pt x="107" y="761"/>
                  </a:lnTo>
                  <a:lnTo>
                    <a:pt x="106" y="760"/>
                  </a:lnTo>
                  <a:lnTo>
                    <a:pt x="106" y="760"/>
                  </a:lnTo>
                  <a:lnTo>
                    <a:pt x="104" y="755"/>
                  </a:lnTo>
                  <a:lnTo>
                    <a:pt x="104" y="751"/>
                  </a:lnTo>
                  <a:lnTo>
                    <a:pt x="104" y="751"/>
                  </a:lnTo>
                  <a:lnTo>
                    <a:pt x="110" y="751"/>
                  </a:lnTo>
                  <a:lnTo>
                    <a:pt x="114" y="741"/>
                  </a:lnTo>
                  <a:lnTo>
                    <a:pt x="114" y="741"/>
                  </a:lnTo>
                  <a:lnTo>
                    <a:pt x="110" y="741"/>
                  </a:lnTo>
                  <a:lnTo>
                    <a:pt x="110" y="741"/>
                  </a:lnTo>
                  <a:lnTo>
                    <a:pt x="115" y="739"/>
                  </a:lnTo>
                  <a:lnTo>
                    <a:pt x="116" y="736"/>
                  </a:lnTo>
                  <a:lnTo>
                    <a:pt x="116" y="736"/>
                  </a:lnTo>
                  <a:lnTo>
                    <a:pt x="110" y="734"/>
                  </a:lnTo>
                  <a:lnTo>
                    <a:pt x="98" y="730"/>
                  </a:lnTo>
                  <a:lnTo>
                    <a:pt x="98" y="730"/>
                  </a:lnTo>
                  <a:lnTo>
                    <a:pt x="94" y="728"/>
                  </a:lnTo>
                  <a:lnTo>
                    <a:pt x="90" y="725"/>
                  </a:lnTo>
                  <a:lnTo>
                    <a:pt x="87" y="720"/>
                  </a:lnTo>
                  <a:lnTo>
                    <a:pt x="82" y="717"/>
                  </a:lnTo>
                  <a:lnTo>
                    <a:pt x="82" y="717"/>
                  </a:lnTo>
                  <a:lnTo>
                    <a:pt x="62" y="709"/>
                  </a:lnTo>
                  <a:lnTo>
                    <a:pt x="62" y="709"/>
                  </a:lnTo>
                  <a:lnTo>
                    <a:pt x="52" y="704"/>
                  </a:lnTo>
                  <a:lnTo>
                    <a:pt x="46" y="698"/>
                  </a:lnTo>
                  <a:lnTo>
                    <a:pt x="46" y="698"/>
                  </a:lnTo>
                  <a:lnTo>
                    <a:pt x="39" y="692"/>
                  </a:lnTo>
                  <a:lnTo>
                    <a:pt x="34" y="685"/>
                  </a:lnTo>
                  <a:lnTo>
                    <a:pt x="34" y="685"/>
                  </a:lnTo>
                  <a:lnTo>
                    <a:pt x="14" y="666"/>
                  </a:lnTo>
                  <a:lnTo>
                    <a:pt x="14" y="666"/>
                  </a:lnTo>
                  <a:lnTo>
                    <a:pt x="8" y="673"/>
                  </a:lnTo>
                  <a:lnTo>
                    <a:pt x="8" y="673"/>
                  </a:lnTo>
                  <a:lnTo>
                    <a:pt x="13" y="679"/>
                  </a:lnTo>
                  <a:lnTo>
                    <a:pt x="13" y="679"/>
                  </a:lnTo>
                  <a:lnTo>
                    <a:pt x="14" y="684"/>
                  </a:lnTo>
                  <a:lnTo>
                    <a:pt x="14" y="684"/>
                  </a:lnTo>
                  <a:lnTo>
                    <a:pt x="9" y="682"/>
                  </a:lnTo>
                  <a:lnTo>
                    <a:pt x="9" y="682"/>
                  </a:lnTo>
                  <a:lnTo>
                    <a:pt x="2" y="681"/>
                  </a:lnTo>
                  <a:lnTo>
                    <a:pt x="2" y="681"/>
                  </a:lnTo>
                  <a:lnTo>
                    <a:pt x="1" y="690"/>
                  </a:lnTo>
                  <a:lnTo>
                    <a:pt x="1" y="690"/>
                  </a:lnTo>
                  <a:lnTo>
                    <a:pt x="11" y="694"/>
                  </a:lnTo>
                  <a:lnTo>
                    <a:pt x="11" y="694"/>
                  </a:lnTo>
                  <a:lnTo>
                    <a:pt x="34" y="711"/>
                  </a:lnTo>
                  <a:lnTo>
                    <a:pt x="34" y="711"/>
                  </a:lnTo>
                  <a:lnTo>
                    <a:pt x="40" y="713"/>
                  </a:lnTo>
                  <a:lnTo>
                    <a:pt x="45" y="715"/>
                  </a:lnTo>
                  <a:lnTo>
                    <a:pt x="50" y="715"/>
                  </a:lnTo>
                  <a:lnTo>
                    <a:pt x="53" y="716"/>
                  </a:lnTo>
                  <a:lnTo>
                    <a:pt x="53" y="716"/>
                  </a:lnTo>
                  <a:lnTo>
                    <a:pt x="55" y="717"/>
                  </a:lnTo>
                  <a:lnTo>
                    <a:pt x="55" y="717"/>
                  </a:lnTo>
                  <a:lnTo>
                    <a:pt x="50" y="718"/>
                  </a:lnTo>
                  <a:lnTo>
                    <a:pt x="40" y="717"/>
                  </a:lnTo>
                  <a:lnTo>
                    <a:pt x="30" y="713"/>
                  </a:lnTo>
                  <a:lnTo>
                    <a:pt x="30" y="713"/>
                  </a:lnTo>
                  <a:lnTo>
                    <a:pt x="12" y="706"/>
                  </a:lnTo>
                  <a:lnTo>
                    <a:pt x="4" y="703"/>
                  </a:lnTo>
                  <a:lnTo>
                    <a:pt x="4" y="703"/>
                  </a:lnTo>
                  <a:lnTo>
                    <a:pt x="1" y="699"/>
                  </a:lnTo>
                  <a:lnTo>
                    <a:pt x="1" y="699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4" y="711"/>
                  </a:lnTo>
                  <a:lnTo>
                    <a:pt x="4" y="711"/>
                  </a:lnTo>
                  <a:lnTo>
                    <a:pt x="8" y="712"/>
                  </a:lnTo>
                  <a:lnTo>
                    <a:pt x="8" y="715"/>
                  </a:lnTo>
                  <a:lnTo>
                    <a:pt x="7" y="716"/>
                  </a:lnTo>
                  <a:lnTo>
                    <a:pt x="7" y="716"/>
                  </a:lnTo>
                  <a:lnTo>
                    <a:pt x="4" y="717"/>
                  </a:lnTo>
                  <a:lnTo>
                    <a:pt x="0" y="718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21" y="726"/>
                  </a:lnTo>
                  <a:lnTo>
                    <a:pt x="37" y="728"/>
                  </a:lnTo>
                  <a:lnTo>
                    <a:pt x="37" y="728"/>
                  </a:lnTo>
                  <a:lnTo>
                    <a:pt x="44" y="726"/>
                  </a:lnTo>
                  <a:lnTo>
                    <a:pt x="60" y="728"/>
                  </a:lnTo>
                  <a:lnTo>
                    <a:pt x="60" y="728"/>
                  </a:lnTo>
                  <a:lnTo>
                    <a:pt x="68" y="728"/>
                  </a:lnTo>
                  <a:lnTo>
                    <a:pt x="71" y="729"/>
                  </a:lnTo>
                  <a:lnTo>
                    <a:pt x="75" y="730"/>
                  </a:lnTo>
                  <a:lnTo>
                    <a:pt x="82" y="734"/>
                  </a:lnTo>
                  <a:lnTo>
                    <a:pt x="82" y="734"/>
                  </a:lnTo>
                  <a:lnTo>
                    <a:pt x="87" y="736"/>
                  </a:lnTo>
                  <a:lnTo>
                    <a:pt x="90" y="739"/>
                  </a:lnTo>
                  <a:lnTo>
                    <a:pt x="96" y="745"/>
                  </a:lnTo>
                  <a:lnTo>
                    <a:pt x="101" y="751"/>
                  </a:lnTo>
                  <a:lnTo>
                    <a:pt x="102" y="754"/>
                  </a:lnTo>
                  <a:lnTo>
                    <a:pt x="102" y="754"/>
                  </a:lnTo>
                  <a:lnTo>
                    <a:pt x="101" y="754"/>
                  </a:lnTo>
                  <a:lnTo>
                    <a:pt x="97" y="755"/>
                  </a:lnTo>
                  <a:lnTo>
                    <a:pt x="97" y="755"/>
                  </a:lnTo>
                  <a:lnTo>
                    <a:pt x="95" y="755"/>
                  </a:lnTo>
                  <a:lnTo>
                    <a:pt x="94" y="754"/>
                  </a:lnTo>
                  <a:lnTo>
                    <a:pt x="89" y="750"/>
                  </a:lnTo>
                  <a:lnTo>
                    <a:pt x="89" y="750"/>
                  </a:lnTo>
                  <a:lnTo>
                    <a:pt x="79" y="744"/>
                  </a:lnTo>
                  <a:lnTo>
                    <a:pt x="68" y="739"/>
                  </a:lnTo>
                  <a:lnTo>
                    <a:pt x="68" y="739"/>
                  </a:lnTo>
                  <a:lnTo>
                    <a:pt x="62" y="738"/>
                  </a:lnTo>
                  <a:lnTo>
                    <a:pt x="50" y="736"/>
                  </a:lnTo>
                  <a:lnTo>
                    <a:pt x="28" y="735"/>
                  </a:lnTo>
                  <a:lnTo>
                    <a:pt x="28" y="735"/>
                  </a:lnTo>
                  <a:lnTo>
                    <a:pt x="1" y="736"/>
                  </a:lnTo>
                  <a:lnTo>
                    <a:pt x="1" y="748"/>
                  </a:lnTo>
                  <a:lnTo>
                    <a:pt x="1" y="748"/>
                  </a:lnTo>
                  <a:lnTo>
                    <a:pt x="19" y="747"/>
                  </a:lnTo>
                  <a:lnTo>
                    <a:pt x="19" y="747"/>
                  </a:lnTo>
                  <a:lnTo>
                    <a:pt x="32" y="748"/>
                  </a:lnTo>
                  <a:lnTo>
                    <a:pt x="45" y="749"/>
                  </a:lnTo>
                  <a:lnTo>
                    <a:pt x="45" y="749"/>
                  </a:lnTo>
                  <a:lnTo>
                    <a:pt x="57" y="750"/>
                  </a:lnTo>
                  <a:lnTo>
                    <a:pt x="75" y="756"/>
                  </a:lnTo>
                  <a:lnTo>
                    <a:pt x="75" y="756"/>
                  </a:lnTo>
                  <a:lnTo>
                    <a:pt x="84" y="761"/>
                  </a:lnTo>
                  <a:lnTo>
                    <a:pt x="92" y="763"/>
                  </a:lnTo>
                  <a:lnTo>
                    <a:pt x="92" y="763"/>
                  </a:lnTo>
                  <a:lnTo>
                    <a:pt x="100" y="764"/>
                  </a:lnTo>
                  <a:lnTo>
                    <a:pt x="103" y="764"/>
                  </a:lnTo>
                  <a:lnTo>
                    <a:pt x="106" y="763"/>
                  </a:lnTo>
                  <a:lnTo>
                    <a:pt x="106" y="762"/>
                  </a:lnTo>
                  <a:lnTo>
                    <a:pt x="106" y="762"/>
                  </a:lnTo>
                  <a:close/>
                  <a:moveTo>
                    <a:pt x="115" y="739"/>
                  </a:moveTo>
                  <a:lnTo>
                    <a:pt x="114" y="741"/>
                  </a:lnTo>
                  <a:lnTo>
                    <a:pt x="114" y="741"/>
                  </a:lnTo>
                  <a:lnTo>
                    <a:pt x="119" y="742"/>
                  </a:lnTo>
                  <a:lnTo>
                    <a:pt x="128" y="742"/>
                  </a:lnTo>
                  <a:lnTo>
                    <a:pt x="128" y="742"/>
                  </a:lnTo>
                  <a:lnTo>
                    <a:pt x="139" y="744"/>
                  </a:lnTo>
                  <a:lnTo>
                    <a:pt x="142" y="745"/>
                  </a:lnTo>
                  <a:lnTo>
                    <a:pt x="145" y="747"/>
                  </a:lnTo>
                  <a:lnTo>
                    <a:pt x="145" y="747"/>
                  </a:lnTo>
                  <a:lnTo>
                    <a:pt x="152" y="750"/>
                  </a:lnTo>
                  <a:lnTo>
                    <a:pt x="154" y="744"/>
                  </a:lnTo>
                  <a:lnTo>
                    <a:pt x="154" y="744"/>
                  </a:lnTo>
                  <a:lnTo>
                    <a:pt x="149" y="741"/>
                  </a:lnTo>
                  <a:lnTo>
                    <a:pt x="146" y="738"/>
                  </a:lnTo>
                  <a:lnTo>
                    <a:pt x="146" y="738"/>
                  </a:lnTo>
                  <a:lnTo>
                    <a:pt x="136" y="735"/>
                  </a:lnTo>
                  <a:lnTo>
                    <a:pt x="134" y="735"/>
                  </a:lnTo>
                  <a:lnTo>
                    <a:pt x="130" y="735"/>
                  </a:lnTo>
                  <a:lnTo>
                    <a:pt x="130" y="735"/>
                  </a:lnTo>
                  <a:lnTo>
                    <a:pt x="115" y="739"/>
                  </a:lnTo>
                  <a:lnTo>
                    <a:pt x="115" y="739"/>
                  </a:lnTo>
                  <a:close/>
                  <a:moveTo>
                    <a:pt x="110" y="751"/>
                  </a:moveTo>
                  <a:lnTo>
                    <a:pt x="107" y="761"/>
                  </a:lnTo>
                  <a:lnTo>
                    <a:pt x="107" y="761"/>
                  </a:lnTo>
                  <a:lnTo>
                    <a:pt x="113" y="762"/>
                  </a:lnTo>
                  <a:lnTo>
                    <a:pt x="120" y="763"/>
                  </a:lnTo>
                  <a:lnTo>
                    <a:pt x="120" y="763"/>
                  </a:lnTo>
                  <a:lnTo>
                    <a:pt x="126" y="764"/>
                  </a:lnTo>
                  <a:lnTo>
                    <a:pt x="128" y="764"/>
                  </a:lnTo>
                  <a:lnTo>
                    <a:pt x="133" y="766"/>
                  </a:lnTo>
                  <a:lnTo>
                    <a:pt x="133" y="766"/>
                  </a:lnTo>
                  <a:lnTo>
                    <a:pt x="145" y="770"/>
                  </a:lnTo>
                  <a:lnTo>
                    <a:pt x="145" y="770"/>
                  </a:lnTo>
                  <a:lnTo>
                    <a:pt x="149" y="758"/>
                  </a:lnTo>
                  <a:lnTo>
                    <a:pt x="149" y="758"/>
                  </a:lnTo>
                  <a:lnTo>
                    <a:pt x="147" y="756"/>
                  </a:lnTo>
                  <a:lnTo>
                    <a:pt x="147" y="756"/>
                  </a:lnTo>
                  <a:lnTo>
                    <a:pt x="141" y="754"/>
                  </a:lnTo>
                  <a:lnTo>
                    <a:pt x="135" y="753"/>
                  </a:lnTo>
                  <a:lnTo>
                    <a:pt x="135" y="753"/>
                  </a:lnTo>
                  <a:lnTo>
                    <a:pt x="133" y="751"/>
                  </a:lnTo>
                  <a:lnTo>
                    <a:pt x="132" y="750"/>
                  </a:lnTo>
                  <a:lnTo>
                    <a:pt x="129" y="751"/>
                  </a:lnTo>
                  <a:lnTo>
                    <a:pt x="129" y="751"/>
                  </a:lnTo>
                  <a:lnTo>
                    <a:pt x="121" y="751"/>
                  </a:lnTo>
                  <a:lnTo>
                    <a:pt x="114" y="753"/>
                  </a:lnTo>
                  <a:lnTo>
                    <a:pt x="114" y="753"/>
                  </a:lnTo>
                  <a:lnTo>
                    <a:pt x="110" y="751"/>
                  </a:lnTo>
                  <a:lnTo>
                    <a:pt x="110" y="751"/>
                  </a:lnTo>
                  <a:close/>
                  <a:moveTo>
                    <a:pt x="89" y="793"/>
                  </a:moveTo>
                  <a:lnTo>
                    <a:pt x="92" y="783"/>
                  </a:lnTo>
                  <a:lnTo>
                    <a:pt x="92" y="783"/>
                  </a:lnTo>
                  <a:lnTo>
                    <a:pt x="88" y="783"/>
                  </a:lnTo>
                  <a:lnTo>
                    <a:pt x="88" y="783"/>
                  </a:lnTo>
                  <a:lnTo>
                    <a:pt x="87" y="783"/>
                  </a:lnTo>
                  <a:lnTo>
                    <a:pt x="85" y="782"/>
                  </a:lnTo>
                  <a:lnTo>
                    <a:pt x="85" y="780"/>
                  </a:lnTo>
                  <a:lnTo>
                    <a:pt x="88" y="777"/>
                  </a:lnTo>
                  <a:lnTo>
                    <a:pt x="94" y="776"/>
                  </a:lnTo>
                  <a:lnTo>
                    <a:pt x="94" y="776"/>
                  </a:lnTo>
                  <a:lnTo>
                    <a:pt x="87" y="775"/>
                  </a:lnTo>
                  <a:lnTo>
                    <a:pt x="79" y="773"/>
                  </a:lnTo>
                  <a:lnTo>
                    <a:pt x="79" y="773"/>
                  </a:lnTo>
                  <a:lnTo>
                    <a:pt x="71" y="767"/>
                  </a:lnTo>
                  <a:lnTo>
                    <a:pt x="60" y="758"/>
                  </a:lnTo>
                  <a:lnTo>
                    <a:pt x="60" y="758"/>
                  </a:lnTo>
                  <a:lnTo>
                    <a:pt x="56" y="756"/>
                  </a:lnTo>
                  <a:lnTo>
                    <a:pt x="52" y="755"/>
                  </a:lnTo>
                  <a:lnTo>
                    <a:pt x="39" y="755"/>
                  </a:lnTo>
                  <a:lnTo>
                    <a:pt x="39" y="755"/>
                  </a:lnTo>
                  <a:lnTo>
                    <a:pt x="17" y="754"/>
                  </a:lnTo>
                  <a:lnTo>
                    <a:pt x="1" y="754"/>
                  </a:lnTo>
                  <a:lnTo>
                    <a:pt x="1" y="754"/>
                  </a:lnTo>
                  <a:lnTo>
                    <a:pt x="1" y="762"/>
                  </a:lnTo>
                  <a:lnTo>
                    <a:pt x="8" y="761"/>
                  </a:lnTo>
                  <a:lnTo>
                    <a:pt x="8" y="761"/>
                  </a:lnTo>
                  <a:lnTo>
                    <a:pt x="13" y="761"/>
                  </a:lnTo>
                  <a:lnTo>
                    <a:pt x="18" y="761"/>
                  </a:lnTo>
                  <a:lnTo>
                    <a:pt x="20" y="761"/>
                  </a:lnTo>
                  <a:lnTo>
                    <a:pt x="20" y="761"/>
                  </a:lnTo>
                  <a:lnTo>
                    <a:pt x="20" y="762"/>
                  </a:lnTo>
                  <a:lnTo>
                    <a:pt x="18" y="763"/>
                  </a:lnTo>
                  <a:lnTo>
                    <a:pt x="11" y="767"/>
                  </a:lnTo>
                  <a:lnTo>
                    <a:pt x="11" y="767"/>
                  </a:lnTo>
                  <a:lnTo>
                    <a:pt x="2" y="769"/>
                  </a:lnTo>
                  <a:lnTo>
                    <a:pt x="2" y="780"/>
                  </a:lnTo>
                  <a:lnTo>
                    <a:pt x="2" y="780"/>
                  </a:lnTo>
                  <a:lnTo>
                    <a:pt x="8" y="779"/>
                  </a:lnTo>
                  <a:lnTo>
                    <a:pt x="8" y="779"/>
                  </a:lnTo>
                  <a:lnTo>
                    <a:pt x="19" y="775"/>
                  </a:lnTo>
                  <a:lnTo>
                    <a:pt x="19" y="775"/>
                  </a:lnTo>
                  <a:lnTo>
                    <a:pt x="26" y="773"/>
                  </a:lnTo>
                  <a:lnTo>
                    <a:pt x="34" y="770"/>
                  </a:lnTo>
                  <a:lnTo>
                    <a:pt x="34" y="770"/>
                  </a:lnTo>
                  <a:lnTo>
                    <a:pt x="46" y="767"/>
                  </a:lnTo>
                  <a:lnTo>
                    <a:pt x="46" y="767"/>
                  </a:lnTo>
                  <a:lnTo>
                    <a:pt x="49" y="766"/>
                  </a:lnTo>
                  <a:lnTo>
                    <a:pt x="51" y="767"/>
                  </a:lnTo>
                  <a:lnTo>
                    <a:pt x="53" y="768"/>
                  </a:lnTo>
                  <a:lnTo>
                    <a:pt x="57" y="769"/>
                  </a:lnTo>
                  <a:lnTo>
                    <a:pt x="57" y="769"/>
                  </a:lnTo>
                  <a:lnTo>
                    <a:pt x="65" y="770"/>
                  </a:lnTo>
                  <a:lnTo>
                    <a:pt x="70" y="772"/>
                  </a:lnTo>
                  <a:lnTo>
                    <a:pt x="72" y="774"/>
                  </a:lnTo>
                  <a:lnTo>
                    <a:pt x="72" y="774"/>
                  </a:lnTo>
                  <a:lnTo>
                    <a:pt x="73" y="775"/>
                  </a:lnTo>
                  <a:lnTo>
                    <a:pt x="72" y="776"/>
                  </a:lnTo>
                  <a:lnTo>
                    <a:pt x="68" y="776"/>
                  </a:lnTo>
                  <a:lnTo>
                    <a:pt x="68" y="776"/>
                  </a:lnTo>
                  <a:lnTo>
                    <a:pt x="57" y="776"/>
                  </a:lnTo>
                  <a:lnTo>
                    <a:pt x="40" y="776"/>
                  </a:lnTo>
                  <a:lnTo>
                    <a:pt x="40" y="776"/>
                  </a:lnTo>
                  <a:lnTo>
                    <a:pt x="31" y="779"/>
                  </a:lnTo>
                  <a:lnTo>
                    <a:pt x="20" y="783"/>
                  </a:lnTo>
                  <a:lnTo>
                    <a:pt x="8" y="789"/>
                  </a:lnTo>
                  <a:lnTo>
                    <a:pt x="4" y="791"/>
                  </a:lnTo>
                  <a:lnTo>
                    <a:pt x="4" y="800"/>
                  </a:lnTo>
                  <a:lnTo>
                    <a:pt x="4" y="800"/>
                  </a:lnTo>
                  <a:lnTo>
                    <a:pt x="9" y="799"/>
                  </a:lnTo>
                  <a:lnTo>
                    <a:pt x="20" y="797"/>
                  </a:lnTo>
                  <a:lnTo>
                    <a:pt x="20" y="797"/>
                  </a:lnTo>
                  <a:lnTo>
                    <a:pt x="32" y="793"/>
                  </a:lnTo>
                  <a:lnTo>
                    <a:pt x="55" y="788"/>
                  </a:lnTo>
                  <a:lnTo>
                    <a:pt x="55" y="788"/>
                  </a:lnTo>
                  <a:lnTo>
                    <a:pt x="68" y="786"/>
                  </a:lnTo>
                  <a:lnTo>
                    <a:pt x="69" y="787"/>
                  </a:lnTo>
                  <a:lnTo>
                    <a:pt x="73" y="787"/>
                  </a:lnTo>
                  <a:lnTo>
                    <a:pt x="73" y="787"/>
                  </a:lnTo>
                  <a:lnTo>
                    <a:pt x="81" y="788"/>
                  </a:lnTo>
                  <a:lnTo>
                    <a:pt x="85" y="791"/>
                  </a:lnTo>
                  <a:lnTo>
                    <a:pt x="89" y="793"/>
                  </a:lnTo>
                  <a:lnTo>
                    <a:pt x="89" y="793"/>
                  </a:lnTo>
                  <a:close/>
                  <a:moveTo>
                    <a:pt x="94" y="776"/>
                  </a:moveTo>
                  <a:lnTo>
                    <a:pt x="92" y="783"/>
                  </a:lnTo>
                  <a:lnTo>
                    <a:pt x="92" y="783"/>
                  </a:lnTo>
                  <a:lnTo>
                    <a:pt x="98" y="783"/>
                  </a:lnTo>
                  <a:lnTo>
                    <a:pt x="101" y="783"/>
                  </a:lnTo>
                  <a:lnTo>
                    <a:pt x="103" y="785"/>
                  </a:lnTo>
                  <a:lnTo>
                    <a:pt x="103" y="785"/>
                  </a:lnTo>
                  <a:lnTo>
                    <a:pt x="106" y="786"/>
                  </a:lnTo>
                  <a:lnTo>
                    <a:pt x="114" y="785"/>
                  </a:lnTo>
                  <a:lnTo>
                    <a:pt x="114" y="785"/>
                  </a:lnTo>
                  <a:lnTo>
                    <a:pt x="124" y="785"/>
                  </a:lnTo>
                  <a:lnTo>
                    <a:pt x="130" y="785"/>
                  </a:lnTo>
                  <a:lnTo>
                    <a:pt x="130" y="785"/>
                  </a:lnTo>
                  <a:lnTo>
                    <a:pt x="135" y="785"/>
                  </a:lnTo>
                  <a:lnTo>
                    <a:pt x="138" y="786"/>
                  </a:lnTo>
                  <a:lnTo>
                    <a:pt x="138" y="786"/>
                  </a:lnTo>
                  <a:lnTo>
                    <a:pt x="141" y="787"/>
                  </a:lnTo>
                  <a:lnTo>
                    <a:pt x="141" y="787"/>
                  </a:lnTo>
                  <a:lnTo>
                    <a:pt x="143" y="776"/>
                  </a:lnTo>
                  <a:lnTo>
                    <a:pt x="143" y="776"/>
                  </a:lnTo>
                  <a:lnTo>
                    <a:pt x="141" y="776"/>
                  </a:lnTo>
                  <a:lnTo>
                    <a:pt x="141" y="776"/>
                  </a:lnTo>
                  <a:lnTo>
                    <a:pt x="134" y="774"/>
                  </a:lnTo>
                  <a:lnTo>
                    <a:pt x="129" y="774"/>
                  </a:lnTo>
                  <a:lnTo>
                    <a:pt x="129" y="774"/>
                  </a:lnTo>
                  <a:lnTo>
                    <a:pt x="117" y="773"/>
                  </a:lnTo>
                  <a:lnTo>
                    <a:pt x="117" y="773"/>
                  </a:lnTo>
                  <a:lnTo>
                    <a:pt x="109" y="773"/>
                  </a:lnTo>
                  <a:lnTo>
                    <a:pt x="104" y="774"/>
                  </a:lnTo>
                  <a:lnTo>
                    <a:pt x="104" y="774"/>
                  </a:lnTo>
                  <a:lnTo>
                    <a:pt x="94" y="776"/>
                  </a:lnTo>
                  <a:lnTo>
                    <a:pt x="94" y="776"/>
                  </a:lnTo>
                  <a:close/>
                  <a:moveTo>
                    <a:pt x="59" y="802"/>
                  </a:moveTo>
                  <a:lnTo>
                    <a:pt x="59" y="802"/>
                  </a:lnTo>
                  <a:lnTo>
                    <a:pt x="65" y="804"/>
                  </a:lnTo>
                  <a:lnTo>
                    <a:pt x="71" y="807"/>
                  </a:lnTo>
                  <a:lnTo>
                    <a:pt x="77" y="813"/>
                  </a:lnTo>
                  <a:lnTo>
                    <a:pt x="77" y="813"/>
                  </a:lnTo>
                  <a:lnTo>
                    <a:pt x="78" y="813"/>
                  </a:lnTo>
                  <a:lnTo>
                    <a:pt x="78" y="813"/>
                  </a:lnTo>
                  <a:lnTo>
                    <a:pt x="79" y="808"/>
                  </a:lnTo>
                  <a:lnTo>
                    <a:pt x="81" y="804"/>
                  </a:lnTo>
                  <a:lnTo>
                    <a:pt x="81" y="804"/>
                  </a:lnTo>
                  <a:lnTo>
                    <a:pt x="77" y="795"/>
                  </a:lnTo>
                  <a:lnTo>
                    <a:pt x="77" y="795"/>
                  </a:lnTo>
                  <a:lnTo>
                    <a:pt x="76" y="794"/>
                  </a:lnTo>
                  <a:lnTo>
                    <a:pt x="72" y="794"/>
                  </a:lnTo>
                  <a:lnTo>
                    <a:pt x="63" y="793"/>
                  </a:lnTo>
                  <a:lnTo>
                    <a:pt x="63" y="793"/>
                  </a:lnTo>
                  <a:lnTo>
                    <a:pt x="55" y="793"/>
                  </a:lnTo>
                  <a:lnTo>
                    <a:pt x="41" y="798"/>
                  </a:lnTo>
                  <a:lnTo>
                    <a:pt x="41" y="798"/>
                  </a:lnTo>
                  <a:lnTo>
                    <a:pt x="5" y="810"/>
                  </a:lnTo>
                  <a:lnTo>
                    <a:pt x="5" y="817"/>
                  </a:lnTo>
                  <a:lnTo>
                    <a:pt x="5" y="817"/>
                  </a:lnTo>
                  <a:lnTo>
                    <a:pt x="13" y="816"/>
                  </a:lnTo>
                  <a:lnTo>
                    <a:pt x="13" y="816"/>
                  </a:lnTo>
                  <a:lnTo>
                    <a:pt x="17" y="814"/>
                  </a:lnTo>
                  <a:lnTo>
                    <a:pt x="21" y="813"/>
                  </a:lnTo>
                  <a:lnTo>
                    <a:pt x="32" y="807"/>
                  </a:lnTo>
                  <a:lnTo>
                    <a:pt x="32" y="807"/>
                  </a:lnTo>
                  <a:lnTo>
                    <a:pt x="39" y="805"/>
                  </a:lnTo>
                  <a:lnTo>
                    <a:pt x="46" y="804"/>
                  </a:lnTo>
                  <a:lnTo>
                    <a:pt x="59" y="802"/>
                  </a:lnTo>
                  <a:lnTo>
                    <a:pt x="59" y="802"/>
                  </a:lnTo>
                  <a:close/>
                  <a:moveTo>
                    <a:pt x="78" y="814"/>
                  </a:moveTo>
                  <a:lnTo>
                    <a:pt x="77" y="813"/>
                  </a:lnTo>
                  <a:lnTo>
                    <a:pt x="77" y="813"/>
                  </a:lnTo>
                  <a:lnTo>
                    <a:pt x="77" y="814"/>
                  </a:lnTo>
                  <a:lnTo>
                    <a:pt x="77" y="814"/>
                  </a:lnTo>
                  <a:lnTo>
                    <a:pt x="75" y="825"/>
                  </a:lnTo>
                  <a:lnTo>
                    <a:pt x="75" y="825"/>
                  </a:lnTo>
                  <a:lnTo>
                    <a:pt x="77" y="821"/>
                  </a:lnTo>
                  <a:lnTo>
                    <a:pt x="82" y="820"/>
                  </a:lnTo>
                  <a:lnTo>
                    <a:pt x="89" y="820"/>
                  </a:lnTo>
                  <a:lnTo>
                    <a:pt x="89" y="820"/>
                  </a:lnTo>
                  <a:lnTo>
                    <a:pt x="117" y="821"/>
                  </a:lnTo>
                  <a:lnTo>
                    <a:pt x="117" y="821"/>
                  </a:lnTo>
                  <a:lnTo>
                    <a:pt x="122" y="820"/>
                  </a:lnTo>
                  <a:lnTo>
                    <a:pt x="126" y="819"/>
                  </a:lnTo>
                  <a:lnTo>
                    <a:pt x="129" y="817"/>
                  </a:lnTo>
                  <a:lnTo>
                    <a:pt x="129" y="817"/>
                  </a:lnTo>
                  <a:lnTo>
                    <a:pt x="133" y="817"/>
                  </a:lnTo>
                  <a:lnTo>
                    <a:pt x="134" y="817"/>
                  </a:lnTo>
                  <a:lnTo>
                    <a:pt x="135" y="817"/>
                  </a:lnTo>
                  <a:lnTo>
                    <a:pt x="135" y="817"/>
                  </a:lnTo>
                  <a:lnTo>
                    <a:pt x="136" y="807"/>
                  </a:lnTo>
                  <a:lnTo>
                    <a:pt x="136" y="807"/>
                  </a:lnTo>
                  <a:lnTo>
                    <a:pt x="130" y="805"/>
                  </a:lnTo>
                  <a:lnTo>
                    <a:pt x="130" y="805"/>
                  </a:lnTo>
                  <a:lnTo>
                    <a:pt x="128" y="806"/>
                  </a:lnTo>
                  <a:lnTo>
                    <a:pt x="124" y="807"/>
                  </a:lnTo>
                  <a:lnTo>
                    <a:pt x="117" y="810"/>
                  </a:lnTo>
                  <a:lnTo>
                    <a:pt x="117" y="810"/>
                  </a:lnTo>
                  <a:lnTo>
                    <a:pt x="111" y="811"/>
                  </a:lnTo>
                  <a:lnTo>
                    <a:pt x="106" y="811"/>
                  </a:lnTo>
                  <a:lnTo>
                    <a:pt x="106" y="811"/>
                  </a:lnTo>
                  <a:lnTo>
                    <a:pt x="100" y="811"/>
                  </a:lnTo>
                  <a:lnTo>
                    <a:pt x="96" y="811"/>
                  </a:lnTo>
                  <a:lnTo>
                    <a:pt x="92" y="811"/>
                  </a:lnTo>
                  <a:lnTo>
                    <a:pt x="92" y="811"/>
                  </a:lnTo>
                  <a:lnTo>
                    <a:pt x="78" y="813"/>
                  </a:lnTo>
                  <a:lnTo>
                    <a:pt x="78" y="814"/>
                  </a:lnTo>
                  <a:close/>
                  <a:moveTo>
                    <a:pt x="60" y="825"/>
                  </a:moveTo>
                  <a:lnTo>
                    <a:pt x="60" y="825"/>
                  </a:lnTo>
                  <a:lnTo>
                    <a:pt x="68" y="826"/>
                  </a:lnTo>
                  <a:lnTo>
                    <a:pt x="71" y="829"/>
                  </a:lnTo>
                  <a:lnTo>
                    <a:pt x="72" y="831"/>
                  </a:lnTo>
                  <a:lnTo>
                    <a:pt x="73" y="832"/>
                  </a:lnTo>
                  <a:lnTo>
                    <a:pt x="73" y="832"/>
                  </a:lnTo>
                  <a:lnTo>
                    <a:pt x="73" y="825"/>
                  </a:lnTo>
                  <a:lnTo>
                    <a:pt x="73" y="825"/>
                  </a:lnTo>
                  <a:lnTo>
                    <a:pt x="73" y="823"/>
                  </a:lnTo>
                  <a:lnTo>
                    <a:pt x="73" y="823"/>
                  </a:lnTo>
                  <a:lnTo>
                    <a:pt x="68" y="817"/>
                  </a:lnTo>
                  <a:lnTo>
                    <a:pt x="68" y="817"/>
                  </a:lnTo>
                  <a:lnTo>
                    <a:pt x="64" y="812"/>
                  </a:lnTo>
                  <a:lnTo>
                    <a:pt x="62" y="811"/>
                  </a:lnTo>
                  <a:lnTo>
                    <a:pt x="57" y="810"/>
                  </a:lnTo>
                  <a:lnTo>
                    <a:pt x="57" y="810"/>
                  </a:lnTo>
                  <a:lnTo>
                    <a:pt x="52" y="811"/>
                  </a:lnTo>
                  <a:lnTo>
                    <a:pt x="49" y="812"/>
                  </a:lnTo>
                  <a:lnTo>
                    <a:pt x="37" y="817"/>
                  </a:lnTo>
                  <a:lnTo>
                    <a:pt x="26" y="823"/>
                  </a:lnTo>
                  <a:lnTo>
                    <a:pt x="19" y="825"/>
                  </a:lnTo>
                  <a:lnTo>
                    <a:pt x="19" y="825"/>
                  </a:lnTo>
                  <a:lnTo>
                    <a:pt x="14" y="826"/>
                  </a:lnTo>
                  <a:lnTo>
                    <a:pt x="11" y="826"/>
                  </a:lnTo>
                  <a:lnTo>
                    <a:pt x="7" y="825"/>
                  </a:lnTo>
                  <a:lnTo>
                    <a:pt x="7" y="825"/>
                  </a:lnTo>
                  <a:lnTo>
                    <a:pt x="5" y="825"/>
                  </a:lnTo>
                  <a:lnTo>
                    <a:pt x="6" y="830"/>
                  </a:lnTo>
                  <a:lnTo>
                    <a:pt x="6" y="830"/>
                  </a:lnTo>
                  <a:lnTo>
                    <a:pt x="11" y="829"/>
                  </a:lnTo>
                  <a:lnTo>
                    <a:pt x="11" y="829"/>
                  </a:lnTo>
                  <a:lnTo>
                    <a:pt x="12" y="829"/>
                  </a:lnTo>
                  <a:lnTo>
                    <a:pt x="12" y="830"/>
                  </a:lnTo>
                  <a:lnTo>
                    <a:pt x="11" y="832"/>
                  </a:lnTo>
                  <a:lnTo>
                    <a:pt x="11" y="832"/>
                  </a:lnTo>
                  <a:lnTo>
                    <a:pt x="6" y="835"/>
                  </a:lnTo>
                  <a:lnTo>
                    <a:pt x="6" y="840"/>
                  </a:lnTo>
                  <a:lnTo>
                    <a:pt x="6" y="840"/>
                  </a:lnTo>
                  <a:lnTo>
                    <a:pt x="11" y="838"/>
                  </a:lnTo>
                  <a:lnTo>
                    <a:pt x="11" y="838"/>
                  </a:lnTo>
                  <a:lnTo>
                    <a:pt x="15" y="836"/>
                  </a:lnTo>
                  <a:lnTo>
                    <a:pt x="21" y="835"/>
                  </a:lnTo>
                  <a:lnTo>
                    <a:pt x="21" y="835"/>
                  </a:lnTo>
                  <a:lnTo>
                    <a:pt x="30" y="832"/>
                  </a:lnTo>
                  <a:lnTo>
                    <a:pt x="36" y="829"/>
                  </a:lnTo>
                  <a:lnTo>
                    <a:pt x="41" y="825"/>
                  </a:lnTo>
                  <a:lnTo>
                    <a:pt x="41" y="825"/>
                  </a:lnTo>
                  <a:lnTo>
                    <a:pt x="46" y="823"/>
                  </a:lnTo>
                  <a:lnTo>
                    <a:pt x="49" y="823"/>
                  </a:lnTo>
                  <a:lnTo>
                    <a:pt x="52" y="824"/>
                  </a:lnTo>
                  <a:lnTo>
                    <a:pt x="60" y="825"/>
                  </a:lnTo>
                  <a:lnTo>
                    <a:pt x="60" y="825"/>
                  </a:lnTo>
                  <a:close/>
                  <a:moveTo>
                    <a:pt x="73" y="833"/>
                  </a:moveTo>
                  <a:lnTo>
                    <a:pt x="73" y="833"/>
                  </a:lnTo>
                  <a:lnTo>
                    <a:pt x="73" y="832"/>
                  </a:lnTo>
                  <a:lnTo>
                    <a:pt x="73" y="833"/>
                  </a:lnTo>
                  <a:close/>
                  <a:moveTo>
                    <a:pt x="1149" y="326"/>
                  </a:moveTo>
                  <a:lnTo>
                    <a:pt x="1149" y="326"/>
                  </a:lnTo>
                  <a:lnTo>
                    <a:pt x="1151" y="326"/>
                  </a:lnTo>
                  <a:lnTo>
                    <a:pt x="1155" y="328"/>
                  </a:lnTo>
                  <a:lnTo>
                    <a:pt x="1158" y="333"/>
                  </a:lnTo>
                  <a:lnTo>
                    <a:pt x="1163" y="339"/>
                  </a:lnTo>
                  <a:lnTo>
                    <a:pt x="1168" y="346"/>
                  </a:lnTo>
                  <a:lnTo>
                    <a:pt x="1171" y="355"/>
                  </a:lnTo>
                  <a:lnTo>
                    <a:pt x="1175" y="363"/>
                  </a:lnTo>
                  <a:lnTo>
                    <a:pt x="1178" y="372"/>
                  </a:lnTo>
                  <a:lnTo>
                    <a:pt x="1178" y="372"/>
                  </a:lnTo>
                  <a:lnTo>
                    <a:pt x="1181" y="389"/>
                  </a:lnTo>
                  <a:lnTo>
                    <a:pt x="1183" y="402"/>
                  </a:lnTo>
                  <a:lnTo>
                    <a:pt x="1183" y="414"/>
                  </a:lnTo>
                  <a:lnTo>
                    <a:pt x="1182" y="423"/>
                  </a:lnTo>
                  <a:lnTo>
                    <a:pt x="1182" y="423"/>
                  </a:lnTo>
                  <a:lnTo>
                    <a:pt x="1181" y="425"/>
                  </a:lnTo>
                  <a:lnTo>
                    <a:pt x="1180" y="423"/>
                  </a:lnTo>
                  <a:lnTo>
                    <a:pt x="1176" y="414"/>
                  </a:lnTo>
                  <a:lnTo>
                    <a:pt x="1164" y="379"/>
                  </a:lnTo>
                  <a:lnTo>
                    <a:pt x="1152" y="343"/>
                  </a:lnTo>
                  <a:lnTo>
                    <a:pt x="1149" y="331"/>
                  </a:lnTo>
                  <a:lnTo>
                    <a:pt x="1149" y="326"/>
                  </a:lnTo>
                  <a:lnTo>
                    <a:pt x="1149" y="326"/>
                  </a:lnTo>
                  <a:close/>
                  <a:moveTo>
                    <a:pt x="1214" y="501"/>
                  </a:moveTo>
                  <a:lnTo>
                    <a:pt x="1215" y="496"/>
                  </a:lnTo>
                  <a:lnTo>
                    <a:pt x="1229" y="507"/>
                  </a:lnTo>
                  <a:lnTo>
                    <a:pt x="1229" y="507"/>
                  </a:lnTo>
                  <a:lnTo>
                    <a:pt x="1235" y="490"/>
                  </a:lnTo>
                  <a:lnTo>
                    <a:pt x="1235" y="490"/>
                  </a:lnTo>
                  <a:lnTo>
                    <a:pt x="1236" y="484"/>
                  </a:lnTo>
                  <a:lnTo>
                    <a:pt x="1236" y="477"/>
                  </a:lnTo>
                  <a:lnTo>
                    <a:pt x="1236" y="477"/>
                  </a:lnTo>
                  <a:lnTo>
                    <a:pt x="1238" y="473"/>
                  </a:lnTo>
                  <a:lnTo>
                    <a:pt x="1239" y="471"/>
                  </a:lnTo>
                  <a:lnTo>
                    <a:pt x="1245" y="465"/>
                  </a:lnTo>
                  <a:lnTo>
                    <a:pt x="1245" y="465"/>
                  </a:lnTo>
                  <a:lnTo>
                    <a:pt x="1253" y="457"/>
                  </a:lnTo>
                  <a:lnTo>
                    <a:pt x="1265" y="448"/>
                  </a:lnTo>
                  <a:lnTo>
                    <a:pt x="1265" y="448"/>
                  </a:lnTo>
                  <a:lnTo>
                    <a:pt x="1267" y="446"/>
                  </a:lnTo>
                  <a:lnTo>
                    <a:pt x="1268" y="442"/>
                  </a:lnTo>
                  <a:lnTo>
                    <a:pt x="1271" y="437"/>
                  </a:lnTo>
                  <a:lnTo>
                    <a:pt x="1271" y="428"/>
                  </a:lnTo>
                  <a:lnTo>
                    <a:pt x="1273" y="419"/>
                  </a:lnTo>
                  <a:lnTo>
                    <a:pt x="1273" y="419"/>
                  </a:lnTo>
                  <a:lnTo>
                    <a:pt x="1274" y="404"/>
                  </a:lnTo>
                  <a:lnTo>
                    <a:pt x="1274" y="385"/>
                  </a:lnTo>
                  <a:lnTo>
                    <a:pt x="1274" y="365"/>
                  </a:lnTo>
                  <a:lnTo>
                    <a:pt x="1273" y="351"/>
                  </a:lnTo>
                  <a:lnTo>
                    <a:pt x="1273" y="351"/>
                  </a:lnTo>
                  <a:lnTo>
                    <a:pt x="1272" y="345"/>
                  </a:lnTo>
                  <a:lnTo>
                    <a:pt x="1273" y="339"/>
                  </a:lnTo>
                  <a:lnTo>
                    <a:pt x="1276" y="324"/>
                  </a:lnTo>
                  <a:lnTo>
                    <a:pt x="1280" y="312"/>
                  </a:lnTo>
                  <a:lnTo>
                    <a:pt x="1283" y="309"/>
                  </a:lnTo>
                  <a:lnTo>
                    <a:pt x="1284" y="308"/>
                  </a:lnTo>
                  <a:lnTo>
                    <a:pt x="1285" y="309"/>
                  </a:lnTo>
                  <a:lnTo>
                    <a:pt x="1285" y="309"/>
                  </a:lnTo>
                  <a:lnTo>
                    <a:pt x="1286" y="312"/>
                  </a:lnTo>
                  <a:lnTo>
                    <a:pt x="1286" y="315"/>
                  </a:lnTo>
                  <a:lnTo>
                    <a:pt x="1284" y="330"/>
                  </a:lnTo>
                  <a:lnTo>
                    <a:pt x="1280" y="352"/>
                  </a:lnTo>
                  <a:lnTo>
                    <a:pt x="1279" y="365"/>
                  </a:lnTo>
                  <a:lnTo>
                    <a:pt x="1279" y="381"/>
                  </a:lnTo>
                  <a:lnTo>
                    <a:pt x="1279" y="381"/>
                  </a:lnTo>
                  <a:lnTo>
                    <a:pt x="1279" y="396"/>
                  </a:lnTo>
                  <a:lnTo>
                    <a:pt x="1280" y="407"/>
                  </a:lnTo>
                  <a:lnTo>
                    <a:pt x="1283" y="425"/>
                  </a:lnTo>
                  <a:lnTo>
                    <a:pt x="1283" y="431"/>
                  </a:lnTo>
                  <a:lnTo>
                    <a:pt x="1283" y="438"/>
                  </a:lnTo>
                  <a:lnTo>
                    <a:pt x="1280" y="445"/>
                  </a:lnTo>
                  <a:lnTo>
                    <a:pt x="1277" y="453"/>
                  </a:lnTo>
                  <a:lnTo>
                    <a:pt x="1277" y="453"/>
                  </a:lnTo>
                  <a:lnTo>
                    <a:pt x="1272" y="464"/>
                  </a:lnTo>
                  <a:lnTo>
                    <a:pt x="1266" y="475"/>
                  </a:lnTo>
                  <a:lnTo>
                    <a:pt x="1253" y="494"/>
                  </a:lnTo>
                  <a:lnTo>
                    <a:pt x="1236" y="514"/>
                  </a:lnTo>
                  <a:lnTo>
                    <a:pt x="1245" y="522"/>
                  </a:lnTo>
                  <a:lnTo>
                    <a:pt x="1254" y="529"/>
                  </a:lnTo>
                  <a:lnTo>
                    <a:pt x="1254" y="529"/>
                  </a:lnTo>
                  <a:lnTo>
                    <a:pt x="1267" y="521"/>
                  </a:lnTo>
                  <a:lnTo>
                    <a:pt x="1274" y="516"/>
                  </a:lnTo>
                  <a:lnTo>
                    <a:pt x="1280" y="514"/>
                  </a:lnTo>
                  <a:lnTo>
                    <a:pt x="1280" y="514"/>
                  </a:lnTo>
                  <a:lnTo>
                    <a:pt x="1286" y="510"/>
                  </a:lnTo>
                  <a:lnTo>
                    <a:pt x="1295" y="504"/>
                  </a:lnTo>
                  <a:lnTo>
                    <a:pt x="1304" y="492"/>
                  </a:lnTo>
                  <a:lnTo>
                    <a:pt x="1314" y="477"/>
                  </a:lnTo>
                  <a:lnTo>
                    <a:pt x="1314" y="477"/>
                  </a:lnTo>
                  <a:lnTo>
                    <a:pt x="1321" y="464"/>
                  </a:lnTo>
                  <a:lnTo>
                    <a:pt x="1324" y="456"/>
                  </a:lnTo>
                  <a:lnTo>
                    <a:pt x="1327" y="450"/>
                  </a:lnTo>
                  <a:lnTo>
                    <a:pt x="1330" y="442"/>
                  </a:lnTo>
                  <a:lnTo>
                    <a:pt x="1330" y="442"/>
                  </a:lnTo>
                  <a:lnTo>
                    <a:pt x="1348" y="414"/>
                  </a:lnTo>
                  <a:lnTo>
                    <a:pt x="1357" y="395"/>
                  </a:lnTo>
                  <a:lnTo>
                    <a:pt x="1362" y="385"/>
                  </a:lnTo>
                  <a:lnTo>
                    <a:pt x="1366" y="376"/>
                  </a:lnTo>
                  <a:lnTo>
                    <a:pt x="1366" y="376"/>
                  </a:lnTo>
                  <a:lnTo>
                    <a:pt x="1368" y="366"/>
                  </a:lnTo>
                  <a:lnTo>
                    <a:pt x="1368" y="357"/>
                  </a:lnTo>
                  <a:lnTo>
                    <a:pt x="1368" y="347"/>
                  </a:lnTo>
                  <a:lnTo>
                    <a:pt x="1367" y="338"/>
                  </a:lnTo>
                  <a:lnTo>
                    <a:pt x="1364" y="325"/>
                  </a:lnTo>
                  <a:lnTo>
                    <a:pt x="1362" y="320"/>
                  </a:lnTo>
                  <a:lnTo>
                    <a:pt x="1324" y="274"/>
                  </a:lnTo>
                  <a:lnTo>
                    <a:pt x="1324" y="274"/>
                  </a:lnTo>
                  <a:lnTo>
                    <a:pt x="1327" y="309"/>
                  </a:lnTo>
                  <a:lnTo>
                    <a:pt x="1327" y="339"/>
                  </a:lnTo>
                  <a:lnTo>
                    <a:pt x="1327" y="352"/>
                  </a:lnTo>
                  <a:lnTo>
                    <a:pt x="1324" y="364"/>
                  </a:lnTo>
                  <a:lnTo>
                    <a:pt x="1324" y="364"/>
                  </a:lnTo>
                  <a:lnTo>
                    <a:pt x="1322" y="375"/>
                  </a:lnTo>
                  <a:lnTo>
                    <a:pt x="1318" y="384"/>
                  </a:lnTo>
                  <a:lnTo>
                    <a:pt x="1311" y="401"/>
                  </a:lnTo>
                  <a:lnTo>
                    <a:pt x="1304" y="412"/>
                  </a:lnTo>
                  <a:lnTo>
                    <a:pt x="1302" y="416"/>
                  </a:lnTo>
                  <a:lnTo>
                    <a:pt x="1302" y="416"/>
                  </a:lnTo>
                  <a:lnTo>
                    <a:pt x="1306" y="381"/>
                  </a:lnTo>
                  <a:lnTo>
                    <a:pt x="1308" y="350"/>
                  </a:lnTo>
                  <a:lnTo>
                    <a:pt x="1309" y="336"/>
                  </a:lnTo>
                  <a:lnTo>
                    <a:pt x="1308" y="324"/>
                  </a:lnTo>
                  <a:lnTo>
                    <a:pt x="1308" y="324"/>
                  </a:lnTo>
                  <a:lnTo>
                    <a:pt x="1299" y="261"/>
                  </a:lnTo>
                  <a:lnTo>
                    <a:pt x="1244" y="199"/>
                  </a:lnTo>
                  <a:lnTo>
                    <a:pt x="1244" y="199"/>
                  </a:lnTo>
                  <a:lnTo>
                    <a:pt x="1248" y="220"/>
                  </a:lnTo>
                  <a:lnTo>
                    <a:pt x="1252" y="238"/>
                  </a:lnTo>
                  <a:lnTo>
                    <a:pt x="1253" y="252"/>
                  </a:lnTo>
                  <a:lnTo>
                    <a:pt x="1253" y="252"/>
                  </a:lnTo>
                  <a:lnTo>
                    <a:pt x="1252" y="261"/>
                  </a:lnTo>
                  <a:lnTo>
                    <a:pt x="1252" y="269"/>
                  </a:lnTo>
                  <a:lnTo>
                    <a:pt x="1251" y="281"/>
                  </a:lnTo>
                  <a:lnTo>
                    <a:pt x="1251" y="301"/>
                  </a:lnTo>
                  <a:lnTo>
                    <a:pt x="1251" y="301"/>
                  </a:lnTo>
                  <a:lnTo>
                    <a:pt x="1252" y="313"/>
                  </a:lnTo>
                  <a:lnTo>
                    <a:pt x="1253" y="322"/>
                  </a:lnTo>
                  <a:lnTo>
                    <a:pt x="1255" y="334"/>
                  </a:lnTo>
                  <a:lnTo>
                    <a:pt x="1259" y="344"/>
                  </a:lnTo>
                  <a:lnTo>
                    <a:pt x="1261" y="355"/>
                  </a:lnTo>
                  <a:lnTo>
                    <a:pt x="1261" y="355"/>
                  </a:lnTo>
                  <a:lnTo>
                    <a:pt x="1260" y="362"/>
                  </a:lnTo>
                  <a:lnTo>
                    <a:pt x="1258" y="372"/>
                  </a:lnTo>
                  <a:lnTo>
                    <a:pt x="1251" y="396"/>
                  </a:lnTo>
                  <a:lnTo>
                    <a:pt x="1239" y="427"/>
                  </a:lnTo>
                  <a:lnTo>
                    <a:pt x="1239" y="427"/>
                  </a:lnTo>
                  <a:lnTo>
                    <a:pt x="1244" y="407"/>
                  </a:lnTo>
                  <a:lnTo>
                    <a:pt x="1249" y="384"/>
                  </a:lnTo>
                  <a:lnTo>
                    <a:pt x="1249" y="384"/>
                  </a:lnTo>
                  <a:lnTo>
                    <a:pt x="1249" y="332"/>
                  </a:lnTo>
                  <a:lnTo>
                    <a:pt x="1249" y="332"/>
                  </a:lnTo>
                  <a:lnTo>
                    <a:pt x="1248" y="328"/>
                  </a:lnTo>
                  <a:lnTo>
                    <a:pt x="1246" y="322"/>
                  </a:lnTo>
                  <a:lnTo>
                    <a:pt x="1238" y="306"/>
                  </a:lnTo>
                  <a:lnTo>
                    <a:pt x="1238" y="306"/>
                  </a:lnTo>
                  <a:lnTo>
                    <a:pt x="1235" y="300"/>
                  </a:lnTo>
                  <a:lnTo>
                    <a:pt x="1233" y="290"/>
                  </a:lnTo>
                  <a:lnTo>
                    <a:pt x="1229" y="270"/>
                  </a:lnTo>
                  <a:lnTo>
                    <a:pt x="1225" y="233"/>
                  </a:lnTo>
                  <a:lnTo>
                    <a:pt x="1225" y="233"/>
                  </a:lnTo>
                  <a:lnTo>
                    <a:pt x="1222" y="218"/>
                  </a:lnTo>
                  <a:lnTo>
                    <a:pt x="1220" y="200"/>
                  </a:lnTo>
                  <a:lnTo>
                    <a:pt x="1219" y="177"/>
                  </a:lnTo>
                  <a:lnTo>
                    <a:pt x="1185" y="147"/>
                  </a:lnTo>
                  <a:lnTo>
                    <a:pt x="1185" y="147"/>
                  </a:lnTo>
                  <a:lnTo>
                    <a:pt x="1187" y="168"/>
                  </a:lnTo>
                  <a:lnTo>
                    <a:pt x="1189" y="189"/>
                  </a:lnTo>
                  <a:lnTo>
                    <a:pt x="1193" y="211"/>
                  </a:lnTo>
                  <a:lnTo>
                    <a:pt x="1193" y="211"/>
                  </a:lnTo>
                  <a:lnTo>
                    <a:pt x="1197" y="227"/>
                  </a:lnTo>
                  <a:lnTo>
                    <a:pt x="1201" y="237"/>
                  </a:lnTo>
                  <a:lnTo>
                    <a:pt x="1212" y="254"/>
                  </a:lnTo>
                  <a:lnTo>
                    <a:pt x="1212" y="254"/>
                  </a:lnTo>
                  <a:lnTo>
                    <a:pt x="1215" y="263"/>
                  </a:lnTo>
                  <a:lnTo>
                    <a:pt x="1219" y="276"/>
                  </a:lnTo>
                  <a:lnTo>
                    <a:pt x="1227" y="308"/>
                  </a:lnTo>
                  <a:lnTo>
                    <a:pt x="1234" y="343"/>
                  </a:lnTo>
                  <a:lnTo>
                    <a:pt x="1236" y="358"/>
                  </a:lnTo>
                  <a:lnTo>
                    <a:pt x="1236" y="369"/>
                  </a:lnTo>
                  <a:lnTo>
                    <a:pt x="1236" y="369"/>
                  </a:lnTo>
                  <a:lnTo>
                    <a:pt x="1235" y="381"/>
                  </a:lnTo>
                  <a:lnTo>
                    <a:pt x="1233" y="393"/>
                  </a:lnTo>
                  <a:lnTo>
                    <a:pt x="1226" y="420"/>
                  </a:lnTo>
                  <a:lnTo>
                    <a:pt x="1220" y="441"/>
                  </a:lnTo>
                  <a:lnTo>
                    <a:pt x="1216" y="451"/>
                  </a:lnTo>
                  <a:lnTo>
                    <a:pt x="1216" y="451"/>
                  </a:lnTo>
                  <a:lnTo>
                    <a:pt x="1222" y="419"/>
                  </a:lnTo>
                  <a:lnTo>
                    <a:pt x="1222" y="419"/>
                  </a:lnTo>
                  <a:lnTo>
                    <a:pt x="1222" y="396"/>
                  </a:lnTo>
                  <a:lnTo>
                    <a:pt x="1222" y="369"/>
                  </a:lnTo>
                  <a:lnTo>
                    <a:pt x="1222" y="369"/>
                  </a:lnTo>
                  <a:lnTo>
                    <a:pt x="1221" y="360"/>
                  </a:lnTo>
                  <a:lnTo>
                    <a:pt x="1217" y="349"/>
                  </a:lnTo>
                  <a:lnTo>
                    <a:pt x="1212" y="328"/>
                  </a:lnTo>
                  <a:lnTo>
                    <a:pt x="1212" y="328"/>
                  </a:lnTo>
                  <a:lnTo>
                    <a:pt x="1195" y="268"/>
                  </a:lnTo>
                  <a:lnTo>
                    <a:pt x="1195" y="268"/>
                  </a:lnTo>
                  <a:lnTo>
                    <a:pt x="1175" y="197"/>
                  </a:lnTo>
                  <a:lnTo>
                    <a:pt x="1175" y="197"/>
                  </a:lnTo>
                  <a:lnTo>
                    <a:pt x="1158" y="120"/>
                  </a:lnTo>
                  <a:lnTo>
                    <a:pt x="1158" y="120"/>
                  </a:lnTo>
                  <a:lnTo>
                    <a:pt x="1142" y="106"/>
                  </a:lnTo>
                  <a:lnTo>
                    <a:pt x="1120" y="88"/>
                  </a:lnTo>
                  <a:lnTo>
                    <a:pt x="1120" y="88"/>
                  </a:lnTo>
                  <a:lnTo>
                    <a:pt x="1120" y="122"/>
                  </a:lnTo>
                  <a:lnTo>
                    <a:pt x="1121" y="151"/>
                  </a:lnTo>
                  <a:lnTo>
                    <a:pt x="1121" y="151"/>
                  </a:lnTo>
                  <a:lnTo>
                    <a:pt x="1120" y="172"/>
                  </a:lnTo>
                  <a:lnTo>
                    <a:pt x="1117" y="207"/>
                  </a:lnTo>
                  <a:lnTo>
                    <a:pt x="1112" y="243"/>
                  </a:lnTo>
                  <a:lnTo>
                    <a:pt x="1110" y="263"/>
                  </a:lnTo>
                  <a:lnTo>
                    <a:pt x="1110" y="263"/>
                  </a:lnTo>
                  <a:lnTo>
                    <a:pt x="1111" y="267"/>
                  </a:lnTo>
                  <a:lnTo>
                    <a:pt x="1112" y="271"/>
                  </a:lnTo>
                  <a:lnTo>
                    <a:pt x="1118" y="283"/>
                  </a:lnTo>
                  <a:lnTo>
                    <a:pt x="1131" y="305"/>
                  </a:lnTo>
                  <a:lnTo>
                    <a:pt x="1131" y="305"/>
                  </a:lnTo>
                  <a:lnTo>
                    <a:pt x="1133" y="309"/>
                  </a:lnTo>
                  <a:lnTo>
                    <a:pt x="1135" y="317"/>
                  </a:lnTo>
                  <a:lnTo>
                    <a:pt x="1137" y="333"/>
                  </a:lnTo>
                  <a:lnTo>
                    <a:pt x="1139" y="353"/>
                  </a:lnTo>
                  <a:lnTo>
                    <a:pt x="1142" y="364"/>
                  </a:lnTo>
                  <a:lnTo>
                    <a:pt x="1145" y="376"/>
                  </a:lnTo>
                  <a:lnTo>
                    <a:pt x="1145" y="376"/>
                  </a:lnTo>
                  <a:lnTo>
                    <a:pt x="1150" y="388"/>
                  </a:lnTo>
                  <a:lnTo>
                    <a:pt x="1155" y="398"/>
                  </a:lnTo>
                  <a:lnTo>
                    <a:pt x="1163" y="415"/>
                  </a:lnTo>
                  <a:lnTo>
                    <a:pt x="1170" y="428"/>
                  </a:lnTo>
                  <a:lnTo>
                    <a:pt x="1175" y="438"/>
                  </a:lnTo>
                  <a:lnTo>
                    <a:pt x="1175" y="438"/>
                  </a:lnTo>
                  <a:lnTo>
                    <a:pt x="1175" y="444"/>
                  </a:lnTo>
                  <a:lnTo>
                    <a:pt x="1172" y="456"/>
                  </a:lnTo>
                  <a:lnTo>
                    <a:pt x="1168" y="486"/>
                  </a:lnTo>
                  <a:lnTo>
                    <a:pt x="1158" y="533"/>
                  </a:lnTo>
                  <a:lnTo>
                    <a:pt x="1158" y="533"/>
                  </a:lnTo>
                  <a:lnTo>
                    <a:pt x="1158" y="546"/>
                  </a:lnTo>
                  <a:lnTo>
                    <a:pt x="1158" y="546"/>
                  </a:lnTo>
                  <a:lnTo>
                    <a:pt x="1165" y="542"/>
                  </a:lnTo>
                  <a:lnTo>
                    <a:pt x="1165" y="542"/>
                  </a:lnTo>
                  <a:lnTo>
                    <a:pt x="1170" y="516"/>
                  </a:lnTo>
                  <a:lnTo>
                    <a:pt x="1170" y="516"/>
                  </a:lnTo>
                  <a:lnTo>
                    <a:pt x="1172" y="503"/>
                  </a:lnTo>
                  <a:lnTo>
                    <a:pt x="1177" y="484"/>
                  </a:lnTo>
                  <a:lnTo>
                    <a:pt x="1185" y="452"/>
                  </a:lnTo>
                  <a:lnTo>
                    <a:pt x="1185" y="452"/>
                  </a:lnTo>
                  <a:lnTo>
                    <a:pt x="1187" y="444"/>
                  </a:lnTo>
                  <a:lnTo>
                    <a:pt x="1189" y="431"/>
                  </a:lnTo>
                  <a:lnTo>
                    <a:pt x="1190" y="415"/>
                  </a:lnTo>
                  <a:lnTo>
                    <a:pt x="1191" y="402"/>
                  </a:lnTo>
                  <a:lnTo>
                    <a:pt x="1191" y="402"/>
                  </a:lnTo>
                  <a:lnTo>
                    <a:pt x="1190" y="391"/>
                  </a:lnTo>
                  <a:lnTo>
                    <a:pt x="1188" y="383"/>
                  </a:lnTo>
                  <a:lnTo>
                    <a:pt x="1185" y="376"/>
                  </a:lnTo>
                  <a:lnTo>
                    <a:pt x="1184" y="369"/>
                  </a:lnTo>
                  <a:lnTo>
                    <a:pt x="1184" y="369"/>
                  </a:lnTo>
                  <a:lnTo>
                    <a:pt x="1183" y="358"/>
                  </a:lnTo>
                  <a:lnTo>
                    <a:pt x="1178" y="343"/>
                  </a:lnTo>
                  <a:lnTo>
                    <a:pt x="1174" y="327"/>
                  </a:lnTo>
                  <a:lnTo>
                    <a:pt x="1170" y="321"/>
                  </a:lnTo>
                  <a:lnTo>
                    <a:pt x="1168" y="318"/>
                  </a:lnTo>
                  <a:lnTo>
                    <a:pt x="1168" y="318"/>
                  </a:lnTo>
                  <a:lnTo>
                    <a:pt x="1164" y="314"/>
                  </a:lnTo>
                  <a:lnTo>
                    <a:pt x="1161" y="309"/>
                  </a:lnTo>
                  <a:lnTo>
                    <a:pt x="1153" y="296"/>
                  </a:lnTo>
                  <a:lnTo>
                    <a:pt x="1146" y="282"/>
                  </a:lnTo>
                  <a:lnTo>
                    <a:pt x="1142" y="268"/>
                  </a:lnTo>
                  <a:lnTo>
                    <a:pt x="1142" y="268"/>
                  </a:lnTo>
                  <a:lnTo>
                    <a:pt x="1140" y="258"/>
                  </a:lnTo>
                  <a:lnTo>
                    <a:pt x="1139" y="242"/>
                  </a:lnTo>
                  <a:lnTo>
                    <a:pt x="1138" y="201"/>
                  </a:lnTo>
                  <a:lnTo>
                    <a:pt x="1138" y="163"/>
                  </a:lnTo>
                  <a:lnTo>
                    <a:pt x="1139" y="151"/>
                  </a:lnTo>
                  <a:lnTo>
                    <a:pt x="1140" y="149"/>
                  </a:lnTo>
                  <a:lnTo>
                    <a:pt x="1142" y="148"/>
                  </a:lnTo>
                  <a:lnTo>
                    <a:pt x="1142" y="148"/>
                  </a:lnTo>
                  <a:lnTo>
                    <a:pt x="1144" y="150"/>
                  </a:lnTo>
                  <a:lnTo>
                    <a:pt x="1146" y="155"/>
                  </a:lnTo>
                  <a:lnTo>
                    <a:pt x="1151" y="174"/>
                  </a:lnTo>
                  <a:lnTo>
                    <a:pt x="1159" y="221"/>
                  </a:lnTo>
                  <a:lnTo>
                    <a:pt x="1159" y="221"/>
                  </a:lnTo>
                  <a:lnTo>
                    <a:pt x="1165" y="246"/>
                  </a:lnTo>
                  <a:lnTo>
                    <a:pt x="1172" y="275"/>
                  </a:lnTo>
                  <a:lnTo>
                    <a:pt x="1180" y="301"/>
                  </a:lnTo>
                  <a:lnTo>
                    <a:pt x="1183" y="312"/>
                  </a:lnTo>
                  <a:lnTo>
                    <a:pt x="1187" y="319"/>
                  </a:lnTo>
                  <a:lnTo>
                    <a:pt x="1187" y="319"/>
                  </a:lnTo>
                  <a:lnTo>
                    <a:pt x="1193" y="332"/>
                  </a:lnTo>
                  <a:lnTo>
                    <a:pt x="1197" y="346"/>
                  </a:lnTo>
                  <a:lnTo>
                    <a:pt x="1203" y="364"/>
                  </a:lnTo>
                  <a:lnTo>
                    <a:pt x="1209" y="389"/>
                  </a:lnTo>
                  <a:lnTo>
                    <a:pt x="1209" y="389"/>
                  </a:lnTo>
                  <a:lnTo>
                    <a:pt x="1212" y="402"/>
                  </a:lnTo>
                  <a:lnTo>
                    <a:pt x="1213" y="413"/>
                  </a:lnTo>
                  <a:lnTo>
                    <a:pt x="1213" y="421"/>
                  </a:lnTo>
                  <a:lnTo>
                    <a:pt x="1210" y="428"/>
                  </a:lnTo>
                  <a:lnTo>
                    <a:pt x="1206" y="442"/>
                  </a:lnTo>
                  <a:lnTo>
                    <a:pt x="1202" y="450"/>
                  </a:lnTo>
                  <a:lnTo>
                    <a:pt x="1200" y="459"/>
                  </a:lnTo>
                  <a:lnTo>
                    <a:pt x="1200" y="459"/>
                  </a:lnTo>
                  <a:lnTo>
                    <a:pt x="1195" y="475"/>
                  </a:lnTo>
                  <a:lnTo>
                    <a:pt x="1190" y="483"/>
                  </a:lnTo>
                  <a:lnTo>
                    <a:pt x="1187" y="488"/>
                  </a:lnTo>
                  <a:lnTo>
                    <a:pt x="1185" y="496"/>
                  </a:lnTo>
                  <a:lnTo>
                    <a:pt x="1185" y="496"/>
                  </a:lnTo>
                  <a:lnTo>
                    <a:pt x="1185" y="503"/>
                  </a:lnTo>
                  <a:lnTo>
                    <a:pt x="1187" y="511"/>
                  </a:lnTo>
                  <a:lnTo>
                    <a:pt x="1189" y="529"/>
                  </a:lnTo>
                  <a:lnTo>
                    <a:pt x="1189" y="529"/>
                  </a:lnTo>
                  <a:lnTo>
                    <a:pt x="1199" y="521"/>
                  </a:lnTo>
                  <a:lnTo>
                    <a:pt x="1206" y="513"/>
                  </a:lnTo>
                  <a:lnTo>
                    <a:pt x="1214" y="501"/>
                  </a:lnTo>
                  <a:lnTo>
                    <a:pt x="1214" y="501"/>
                  </a:lnTo>
                  <a:close/>
                  <a:moveTo>
                    <a:pt x="1381" y="339"/>
                  </a:moveTo>
                  <a:lnTo>
                    <a:pt x="1381" y="339"/>
                  </a:lnTo>
                  <a:lnTo>
                    <a:pt x="1380" y="364"/>
                  </a:lnTo>
                  <a:lnTo>
                    <a:pt x="1378" y="384"/>
                  </a:lnTo>
                  <a:lnTo>
                    <a:pt x="1376" y="400"/>
                  </a:lnTo>
                  <a:lnTo>
                    <a:pt x="1376" y="400"/>
                  </a:lnTo>
                  <a:lnTo>
                    <a:pt x="1373" y="410"/>
                  </a:lnTo>
                  <a:lnTo>
                    <a:pt x="1367" y="423"/>
                  </a:lnTo>
                  <a:lnTo>
                    <a:pt x="1359" y="435"/>
                  </a:lnTo>
                  <a:lnTo>
                    <a:pt x="1349" y="446"/>
                  </a:lnTo>
                  <a:lnTo>
                    <a:pt x="1349" y="446"/>
                  </a:lnTo>
                  <a:lnTo>
                    <a:pt x="1340" y="456"/>
                  </a:lnTo>
                  <a:lnTo>
                    <a:pt x="1334" y="461"/>
                  </a:lnTo>
                  <a:lnTo>
                    <a:pt x="1331" y="465"/>
                  </a:lnTo>
                  <a:lnTo>
                    <a:pt x="1330" y="470"/>
                  </a:lnTo>
                  <a:lnTo>
                    <a:pt x="1328" y="484"/>
                  </a:lnTo>
                  <a:lnTo>
                    <a:pt x="1328" y="484"/>
                  </a:lnTo>
                  <a:lnTo>
                    <a:pt x="1327" y="492"/>
                  </a:lnTo>
                  <a:lnTo>
                    <a:pt x="1324" y="499"/>
                  </a:lnTo>
                  <a:lnTo>
                    <a:pt x="1321" y="508"/>
                  </a:lnTo>
                  <a:lnTo>
                    <a:pt x="1317" y="515"/>
                  </a:lnTo>
                  <a:lnTo>
                    <a:pt x="1312" y="521"/>
                  </a:lnTo>
                  <a:lnTo>
                    <a:pt x="1306" y="528"/>
                  </a:lnTo>
                  <a:lnTo>
                    <a:pt x="1299" y="534"/>
                  </a:lnTo>
                  <a:lnTo>
                    <a:pt x="1291" y="541"/>
                  </a:lnTo>
                  <a:lnTo>
                    <a:pt x="1291" y="541"/>
                  </a:lnTo>
                  <a:lnTo>
                    <a:pt x="1280" y="548"/>
                  </a:lnTo>
                  <a:lnTo>
                    <a:pt x="1280" y="548"/>
                  </a:lnTo>
                  <a:lnTo>
                    <a:pt x="1308" y="571"/>
                  </a:lnTo>
                  <a:lnTo>
                    <a:pt x="1316" y="570"/>
                  </a:lnTo>
                  <a:lnTo>
                    <a:pt x="1316" y="570"/>
                  </a:lnTo>
                  <a:lnTo>
                    <a:pt x="1344" y="570"/>
                  </a:lnTo>
                  <a:lnTo>
                    <a:pt x="1344" y="570"/>
                  </a:lnTo>
                  <a:lnTo>
                    <a:pt x="1351" y="568"/>
                  </a:lnTo>
                  <a:lnTo>
                    <a:pt x="1356" y="568"/>
                  </a:lnTo>
                  <a:lnTo>
                    <a:pt x="1367" y="564"/>
                  </a:lnTo>
                  <a:lnTo>
                    <a:pt x="1367" y="564"/>
                  </a:lnTo>
                  <a:lnTo>
                    <a:pt x="1387" y="555"/>
                  </a:lnTo>
                  <a:lnTo>
                    <a:pt x="1417" y="545"/>
                  </a:lnTo>
                  <a:lnTo>
                    <a:pt x="1417" y="545"/>
                  </a:lnTo>
                  <a:lnTo>
                    <a:pt x="1425" y="540"/>
                  </a:lnTo>
                  <a:lnTo>
                    <a:pt x="1432" y="535"/>
                  </a:lnTo>
                  <a:lnTo>
                    <a:pt x="1437" y="528"/>
                  </a:lnTo>
                  <a:lnTo>
                    <a:pt x="1442" y="521"/>
                  </a:lnTo>
                  <a:lnTo>
                    <a:pt x="1444" y="511"/>
                  </a:lnTo>
                  <a:lnTo>
                    <a:pt x="1447" y="502"/>
                  </a:lnTo>
                  <a:lnTo>
                    <a:pt x="1451" y="480"/>
                  </a:lnTo>
                  <a:lnTo>
                    <a:pt x="1451" y="480"/>
                  </a:lnTo>
                  <a:lnTo>
                    <a:pt x="1453" y="470"/>
                  </a:lnTo>
                  <a:lnTo>
                    <a:pt x="1453" y="460"/>
                  </a:lnTo>
                  <a:lnTo>
                    <a:pt x="1452" y="451"/>
                  </a:lnTo>
                  <a:lnTo>
                    <a:pt x="1451" y="442"/>
                  </a:lnTo>
                  <a:lnTo>
                    <a:pt x="1449" y="431"/>
                  </a:lnTo>
                  <a:lnTo>
                    <a:pt x="1447" y="426"/>
                  </a:lnTo>
                  <a:lnTo>
                    <a:pt x="1426" y="395"/>
                  </a:lnTo>
                  <a:lnTo>
                    <a:pt x="1426" y="395"/>
                  </a:lnTo>
                  <a:lnTo>
                    <a:pt x="1429" y="413"/>
                  </a:lnTo>
                  <a:lnTo>
                    <a:pt x="1430" y="428"/>
                  </a:lnTo>
                  <a:lnTo>
                    <a:pt x="1430" y="437"/>
                  </a:lnTo>
                  <a:lnTo>
                    <a:pt x="1429" y="442"/>
                  </a:lnTo>
                  <a:lnTo>
                    <a:pt x="1429" y="442"/>
                  </a:lnTo>
                  <a:lnTo>
                    <a:pt x="1426" y="450"/>
                  </a:lnTo>
                  <a:lnTo>
                    <a:pt x="1423" y="458"/>
                  </a:lnTo>
                  <a:lnTo>
                    <a:pt x="1412" y="479"/>
                  </a:lnTo>
                  <a:lnTo>
                    <a:pt x="1405" y="490"/>
                  </a:lnTo>
                  <a:lnTo>
                    <a:pt x="1399" y="498"/>
                  </a:lnTo>
                  <a:lnTo>
                    <a:pt x="1392" y="507"/>
                  </a:lnTo>
                  <a:lnTo>
                    <a:pt x="1386" y="511"/>
                  </a:lnTo>
                  <a:lnTo>
                    <a:pt x="1386" y="511"/>
                  </a:lnTo>
                  <a:lnTo>
                    <a:pt x="1380" y="515"/>
                  </a:lnTo>
                  <a:lnTo>
                    <a:pt x="1375" y="518"/>
                  </a:lnTo>
                  <a:lnTo>
                    <a:pt x="1367" y="529"/>
                  </a:lnTo>
                  <a:lnTo>
                    <a:pt x="1359" y="540"/>
                  </a:lnTo>
                  <a:lnTo>
                    <a:pt x="1353" y="545"/>
                  </a:lnTo>
                  <a:lnTo>
                    <a:pt x="1347" y="549"/>
                  </a:lnTo>
                  <a:lnTo>
                    <a:pt x="1347" y="549"/>
                  </a:lnTo>
                  <a:lnTo>
                    <a:pt x="1341" y="552"/>
                  </a:lnTo>
                  <a:lnTo>
                    <a:pt x="1336" y="553"/>
                  </a:lnTo>
                  <a:lnTo>
                    <a:pt x="1331" y="554"/>
                  </a:lnTo>
                  <a:lnTo>
                    <a:pt x="1328" y="553"/>
                  </a:lnTo>
                  <a:lnTo>
                    <a:pt x="1323" y="552"/>
                  </a:lnTo>
                  <a:lnTo>
                    <a:pt x="1321" y="551"/>
                  </a:lnTo>
                  <a:lnTo>
                    <a:pt x="1321" y="551"/>
                  </a:lnTo>
                  <a:lnTo>
                    <a:pt x="1332" y="542"/>
                  </a:lnTo>
                  <a:lnTo>
                    <a:pt x="1340" y="534"/>
                  </a:lnTo>
                  <a:lnTo>
                    <a:pt x="1343" y="532"/>
                  </a:lnTo>
                  <a:lnTo>
                    <a:pt x="1344" y="529"/>
                  </a:lnTo>
                  <a:lnTo>
                    <a:pt x="1344" y="529"/>
                  </a:lnTo>
                  <a:lnTo>
                    <a:pt x="1346" y="524"/>
                  </a:lnTo>
                  <a:lnTo>
                    <a:pt x="1349" y="518"/>
                  </a:lnTo>
                  <a:lnTo>
                    <a:pt x="1354" y="510"/>
                  </a:lnTo>
                  <a:lnTo>
                    <a:pt x="1362" y="501"/>
                  </a:lnTo>
                  <a:lnTo>
                    <a:pt x="1362" y="501"/>
                  </a:lnTo>
                  <a:lnTo>
                    <a:pt x="1374" y="488"/>
                  </a:lnTo>
                  <a:lnTo>
                    <a:pt x="1391" y="469"/>
                  </a:lnTo>
                  <a:lnTo>
                    <a:pt x="1399" y="458"/>
                  </a:lnTo>
                  <a:lnTo>
                    <a:pt x="1406" y="448"/>
                  </a:lnTo>
                  <a:lnTo>
                    <a:pt x="1411" y="439"/>
                  </a:lnTo>
                  <a:lnTo>
                    <a:pt x="1414" y="431"/>
                  </a:lnTo>
                  <a:lnTo>
                    <a:pt x="1414" y="431"/>
                  </a:lnTo>
                  <a:lnTo>
                    <a:pt x="1415" y="422"/>
                  </a:lnTo>
                  <a:lnTo>
                    <a:pt x="1415" y="414"/>
                  </a:lnTo>
                  <a:lnTo>
                    <a:pt x="1413" y="396"/>
                  </a:lnTo>
                  <a:lnTo>
                    <a:pt x="1411" y="382"/>
                  </a:lnTo>
                  <a:lnTo>
                    <a:pt x="1410" y="376"/>
                  </a:lnTo>
                  <a:lnTo>
                    <a:pt x="1381" y="339"/>
                  </a:lnTo>
                  <a:close/>
                  <a:moveTo>
                    <a:pt x="1463" y="446"/>
                  </a:moveTo>
                  <a:lnTo>
                    <a:pt x="1463" y="446"/>
                  </a:lnTo>
                  <a:lnTo>
                    <a:pt x="1464" y="452"/>
                  </a:lnTo>
                  <a:lnTo>
                    <a:pt x="1466" y="465"/>
                  </a:lnTo>
                  <a:lnTo>
                    <a:pt x="1468" y="475"/>
                  </a:lnTo>
                  <a:lnTo>
                    <a:pt x="1468" y="483"/>
                  </a:lnTo>
                  <a:lnTo>
                    <a:pt x="1468" y="492"/>
                  </a:lnTo>
                  <a:lnTo>
                    <a:pt x="1465" y="501"/>
                  </a:lnTo>
                  <a:lnTo>
                    <a:pt x="1465" y="501"/>
                  </a:lnTo>
                  <a:lnTo>
                    <a:pt x="1461" y="516"/>
                  </a:lnTo>
                  <a:lnTo>
                    <a:pt x="1456" y="529"/>
                  </a:lnTo>
                  <a:lnTo>
                    <a:pt x="1453" y="535"/>
                  </a:lnTo>
                  <a:lnTo>
                    <a:pt x="1450" y="540"/>
                  </a:lnTo>
                  <a:lnTo>
                    <a:pt x="1446" y="543"/>
                  </a:lnTo>
                  <a:lnTo>
                    <a:pt x="1442" y="547"/>
                  </a:lnTo>
                  <a:lnTo>
                    <a:pt x="1442" y="547"/>
                  </a:lnTo>
                  <a:lnTo>
                    <a:pt x="1433" y="552"/>
                  </a:lnTo>
                  <a:lnTo>
                    <a:pt x="1427" y="554"/>
                  </a:lnTo>
                  <a:lnTo>
                    <a:pt x="1419" y="558"/>
                  </a:lnTo>
                  <a:lnTo>
                    <a:pt x="1419" y="558"/>
                  </a:lnTo>
                  <a:lnTo>
                    <a:pt x="1417" y="559"/>
                  </a:lnTo>
                  <a:lnTo>
                    <a:pt x="1417" y="559"/>
                  </a:lnTo>
                  <a:lnTo>
                    <a:pt x="1410" y="565"/>
                  </a:lnTo>
                  <a:lnTo>
                    <a:pt x="1410" y="565"/>
                  </a:lnTo>
                  <a:lnTo>
                    <a:pt x="1407" y="567"/>
                  </a:lnTo>
                  <a:lnTo>
                    <a:pt x="1406" y="570"/>
                  </a:lnTo>
                  <a:lnTo>
                    <a:pt x="1405" y="572"/>
                  </a:lnTo>
                  <a:lnTo>
                    <a:pt x="1402" y="573"/>
                  </a:lnTo>
                  <a:lnTo>
                    <a:pt x="1392" y="576"/>
                  </a:lnTo>
                  <a:lnTo>
                    <a:pt x="1392" y="576"/>
                  </a:lnTo>
                  <a:lnTo>
                    <a:pt x="1374" y="580"/>
                  </a:lnTo>
                  <a:lnTo>
                    <a:pt x="1366" y="581"/>
                  </a:lnTo>
                  <a:lnTo>
                    <a:pt x="1366" y="581"/>
                  </a:lnTo>
                  <a:lnTo>
                    <a:pt x="1350" y="583"/>
                  </a:lnTo>
                  <a:lnTo>
                    <a:pt x="1343" y="585"/>
                  </a:lnTo>
                  <a:lnTo>
                    <a:pt x="1334" y="592"/>
                  </a:lnTo>
                  <a:lnTo>
                    <a:pt x="1353" y="612"/>
                  </a:lnTo>
                  <a:lnTo>
                    <a:pt x="1353" y="612"/>
                  </a:lnTo>
                  <a:lnTo>
                    <a:pt x="1356" y="604"/>
                  </a:lnTo>
                  <a:lnTo>
                    <a:pt x="1359" y="599"/>
                  </a:lnTo>
                  <a:lnTo>
                    <a:pt x="1361" y="598"/>
                  </a:lnTo>
                  <a:lnTo>
                    <a:pt x="1362" y="597"/>
                  </a:lnTo>
                  <a:lnTo>
                    <a:pt x="1362" y="597"/>
                  </a:lnTo>
                  <a:lnTo>
                    <a:pt x="1372" y="600"/>
                  </a:lnTo>
                  <a:lnTo>
                    <a:pt x="1391" y="603"/>
                  </a:lnTo>
                  <a:lnTo>
                    <a:pt x="1391" y="603"/>
                  </a:lnTo>
                  <a:lnTo>
                    <a:pt x="1402" y="605"/>
                  </a:lnTo>
                  <a:lnTo>
                    <a:pt x="1413" y="606"/>
                  </a:lnTo>
                  <a:lnTo>
                    <a:pt x="1419" y="606"/>
                  </a:lnTo>
                  <a:lnTo>
                    <a:pt x="1426" y="605"/>
                  </a:lnTo>
                  <a:lnTo>
                    <a:pt x="1433" y="602"/>
                  </a:lnTo>
                  <a:lnTo>
                    <a:pt x="1440" y="596"/>
                  </a:lnTo>
                  <a:lnTo>
                    <a:pt x="1440" y="596"/>
                  </a:lnTo>
                  <a:lnTo>
                    <a:pt x="1453" y="584"/>
                  </a:lnTo>
                  <a:lnTo>
                    <a:pt x="1461" y="573"/>
                  </a:lnTo>
                  <a:lnTo>
                    <a:pt x="1472" y="554"/>
                  </a:lnTo>
                  <a:lnTo>
                    <a:pt x="1472" y="554"/>
                  </a:lnTo>
                  <a:lnTo>
                    <a:pt x="1483" y="539"/>
                  </a:lnTo>
                  <a:lnTo>
                    <a:pt x="1485" y="533"/>
                  </a:lnTo>
                  <a:lnTo>
                    <a:pt x="1487" y="526"/>
                  </a:lnTo>
                  <a:lnTo>
                    <a:pt x="1487" y="526"/>
                  </a:lnTo>
                  <a:lnTo>
                    <a:pt x="1485" y="511"/>
                  </a:lnTo>
                  <a:lnTo>
                    <a:pt x="1481" y="490"/>
                  </a:lnTo>
                  <a:lnTo>
                    <a:pt x="1475" y="463"/>
                  </a:lnTo>
                  <a:lnTo>
                    <a:pt x="1463" y="446"/>
                  </a:lnTo>
                  <a:close/>
                  <a:moveTo>
                    <a:pt x="988" y="35"/>
                  </a:moveTo>
                  <a:lnTo>
                    <a:pt x="988" y="35"/>
                  </a:lnTo>
                  <a:lnTo>
                    <a:pt x="993" y="44"/>
                  </a:lnTo>
                  <a:lnTo>
                    <a:pt x="1001" y="57"/>
                  </a:lnTo>
                  <a:lnTo>
                    <a:pt x="1006" y="73"/>
                  </a:lnTo>
                  <a:lnTo>
                    <a:pt x="1011" y="90"/>
                  </a:lnTo>
                  <a:lnTo>
                    <a:pt x="1011" y="90"/>
                  </a:lnTo>
                  <a:lnTo>
                    <a:pt x="1012" y="101"/>
                  </a:lnTo>
                  <a:lnTo>
                    <a:pt x="1014" y="112"/>
                  </a:lnTo>
                  <a:lnTo>
                    <a:pt x="1014" y="123"/>
                  </a:lnTo>
                  <a:lnTo>
                    <a:pt x="1012" y="134"/>
                  </a:lnTo>
                  <a:lnTo>
                    <a:pt x="1011" y="144"/>
                  </a:lnTo>
                  <a:lnTo>
                    <a:pt x="1008" y="155"/>
                  </a:lnTo>
                  <a:lnTo>
                    <a:pt x="1001" y="177"/>
                  </a:lnTo>
                  <a:lnTo>
                    <a:pt x="1001" y="177"/>
                  </a:lnTo>
                  <a:lnTo>
                    <a:pt x="986" y="211"/>
                  </a:lnTo>
                  <a:lnTo>
                    <a:pt x="970" y="251"/>
                  </a:lnTo>
                  <a:lnTo>
                    <a:pt x="953" y="288"/>
                  </a:lnTo>
                  <a:lnTo>
                    <a:pt x="944" y="311"/>
                  </a:lnTo>
                  <a:lnTo>
                    <a:pt x="944" y="311"/>
                  </a:lnTo>
                  <a:lnTo>
                    <a:pt x="940" y="325"/>
                  </a:lnTo>
                  <a:lnTo>
                    <a:pt x="937" y="340"/>
                  </a:lnTo>
                  <a:lnTo>
                    <a:pt x="932" y="357"/>
                  </a:lnTo>
                  <a:lnTo>
                    <a:pt x="927" y="371"/>
                  </a:lnTo>
                  <a:lnTo>
                    <a:pt x="927" y="371"/>
                  </a:lnTo>
                  <a:lnTo>
                    <a:pt x="916" y="400"/>
                  </a:lnTo>
                  <a:lnTo>
                    <a:pt x="912" y="414"/>
                  </a:lnTo>
                  <a:lnTo>
                    <a:pt x="905" y="428"/>
                  </a:lnTo>
                  <a:lnTo>
                    <a:pt x="905" y="428"/>
                  </a:lnTo>
                  <a:lnTo>
                    <a:pt x="897" y="438"/>
                  </a:lnTo>
                  <a:lnTo>
                    <a:pt x="891" y="445"/>
                  </a:lnTo>
                  <a:lnTo>
                    <a:pt x="888" y="448"/>
                  </a:lnTo>
                  <a:lnTo>
                    <a:pt x="886" y="453"/>
                  </a:lnTo>
                  <a:lnTo>
                    <a:pt x="884" y="458"/>
                  </a:lnTo>
                  <a:lnTo>
                    <a:pt x="883" y="465"/>
                  </a:lnTo>
                  <a:lnTo>
                    <a:pt x="883" y="465"/>
                  </a:lnTo>
                  <a:lnTo>
                    <a:pt x="881" y="477"/>
                  </a:lnTo>
                  <a:lnTo>
                    <a:pt x="881" y="486"/>
                  </a:lnTo>
                  <a:lnTo>
                    <a:pt x="881" y="494"/>
                  </a:lnTo>
                  <a:lnTo>
                    <a:pt x="882" y="501"/>
                  </a:lnTo>
                  <a:lnTo>
                    <a:pt x="882" y="501"/>
                  </a:lnTo>
                  <a:lnTo>
                    <a:pt x="884" y="510"/>
                  </a:lnTo>
                  <a:lnTo>
                    <a:pt x="889" y="523"/>
                  </a:lnTo>
                  <a:lnTo>
                    <a:pt x="895" y="540"/>
                  </a:lnTo>
                  <a:lnTo>
                    <a:pt x="914" y="543"/>
                  </a:lnTo>
                  <a:lnTo>
                    <a:pt x="914" y="543"/>
                  </a:lnTo>
                  <a:lnTo>
                    <a:pt x="909" y="539"/>
                  </a:lnTo>
                  <a:lnTo>
                    <a:pt x="906" y="533"/>
                  </a:lnTo>
                  <a:lnTo>
                    <a:pt x="900" y="526"/>
                  </a:lnTo>
                  <a:lnTo>
                    <a:pt x="896" y="516"/>
                  </a:lnTo>
                  <a:lnTo>
                    <a:pt x="893" y="507"/>
                  </a:lnTo>
                  <a:lnTo>
                    <a:pt x="891" y="495"/>
                  </a:lnTo>
                  <a:lnTo>
                    <a:pt x="893" y="490"/>
                  </a:lnTo>
                  <a:lnTo>
                    <a:pt x="894" y="484"/>
                  </a:lnTo>
                  <a:lnTo>
                    <a:pt x="894" y="484"/>
                  </a:lnTo>
                  <a:lnTo>
                    <a:pt x="897" y="473"/>
                  </a:lnTo>
                  <a:lnTo>
                    <a:pt x="899" y="465"/>
                  </a:lnTo>
                  <a:lnTo>
                    <a:pt x="901" y="451"/>
                  </a:lnTo>
                  <a:lnTo>
                    <a:pt x="903" y="446"/>
                  </a:lnTo>
                  <a:lnTo>
                    <a:pt x="906" y="440"/>
                  </a:lnTo>
                  <a:lnTo>
                    <a:pt x="910" y="435"/>
                  </a:lnTo>
                  <a:lnTo>
                    <a:pt x="918" y="429"/>
                  </a:lnTo>
                  <a:lnTo>
                    <a:pt x="918" y="429"/>
                  </a:lnTo>
                  <a:lnTo>
                    <a:pt x="925" y="421"/>
                  </a:lnTo>
                  <a:lnTo>
                    <a:pt x="932" y="410"/>
                  </a:lnTo>
                  <a:lnTo>
                    <a:pt x="939" y="397"/>
                  </a:lnTo>
                  <a:lnTo>
                    <a:pt x="945" y="383"/>
                  </a:lnTo>
                  <a:lnTo>
                    <a:pt x="957" y="357"/>
                  </a:lnTo>
                  <a:lnTo>
                    <a:pt x="963" y="345"/>
                  </a:lnTo>
                  <a:lnTo>
                    <a:pt x="969" y="334"/>
                  </a:lnTo>
                  <a:lnTo>
                    <a:pt x="969" y="334"/>
                  </a:lnTo>
                  <a:lnTo>
                    <a:pt x="980" y="320"/>
                  </a:lnTo>
                  <a:lnTo>
                    <a:pt x="991" y="307"/>
                  </a:lnTo>
                  <a:lnTo>
                    <a:pt x="1002" y="294"/>
                  </a:lnTo>
                  <a:lnTo>
                    <a:pt x="1012" y="278"/>
                  </a:lnTo>
                  <a:lnTo>
                    <a:pt x="1012" y="278"/>
                  </a:lnTo>
                  <a:lnTo>
                    <a:pt x="1018" y="265"/>
                  </a:lnTo>
                  <a:lnTo>
                    <a:pt x="1025" y="246"/>
                  </a:lnTo>
                  <a:lnTo>
                    <a:pt x="1033" y="224"/>
                  </a:lnTo>
                  <a:lnTo>
                    <a:pt x="1040" y="198"/>
                  </a:lnTo>
                  <a:lnTo>
                    <a:pt x="1047" y="173"/>
                  </a:lnTo>
                  <a:lnTo>
                    <a:pt x="1052" y="149"/>
                  </a:lnTo>
                  <a:lnTo>
                    <a:pt x="1054" y="128"/>
                  </a:lnTo>
                  <a:lnTo>
                    <a:pt x="1055" y="113"/>
                  </a:lnTo>
                  <a:lnTo>
                    <a:pt x="1055" y="113"/>
                  </a:lnTo>
                  <a:lnTo>
                    <a:pt x="1055" y="103"/>
                  </a:lnTo>
                  <a:lnTo>
                    <a:pt x="1053" y="94"/>
                  </a:lnTo>
                  <a:lnTo>
                    <a:pt x="1050" y="88"/>
                  </a:lnTo>
                  <a:lnTo>
                    <a:pt x="1048" y="82"/>
                  </a:lnTo>
                  <a:lnTo>
                    <a:pt x="1040" y="71"/>
                  </a:lnTo>
                  <a:lnTo>
                    <a:pt x="1035" y="63"/>
                  </a:lnTo>
                  <a:lnTo>
                    <a:pt x="1030" y="54"/>
                  </a:lnTo>
                  <a:lnTo>
                    <a:pt x="1030" y="54"/>
                  </a:lnTo>
                  <a:lnTo>
                    <a:pt x="1023" y="40"/>
                  </a:lnTo>
                  <a:lnTo>
                    <a:pt x="1023" y="40"/>
                  </a:lnTo>
                  <a:lnTo>
                    <a:pt x="1005" y="37"/>
                  </a:lnTo>
                  <a:lnTo>
                    <a:pt x="988" y="35"/>
                  </a:lnTo>
                  <a:lnTo>
                    <a:pt x="988" y="35"/>
                  </a:lnTo>
                  <a:close/>
                  <a:moveTo>
                    <a:pt x="1057" y="50"/>
                  </a:moveTo>
                  <a:lnTo>
                    <a:pt x="1057" y="50"/>
                  </a:lnTo>
                  <a:lnTo>
                    <a:pt x="1062" y="59"/>
                  </a:lnTo>
                  <a:lnTo>
                    <a:pt x="1067" y="69"/>
                  </a:lnTo>
                  <a:lnTo>
                    <a:pt x="1072" y="80"/>
                  </a:lnTo>
                  <a:lnTo>
                    <a:pt x="1073" y="93"/>
                  </a:lnTo>
                  <a:lnTo>
                    <a:pt x="1073" y="93"/>
                  </a:lnTo>
                  <a:lnTo>
                    <a:pt x="1075" y="123"/>
                  </a:lnTo>
                  <a:lnTo>
                    <a:pt x="1078" y="162"/>
                  </a:lnTo>
                  <a:lnTo>
                    <a:pt x="1076" y="181"/>
                  </a:lnTo>
                  <a:lnTo>
                    <a:pt x="1075" y="199"/>
                  </a:lnTo>
                  <a:lnTo>
                    <a:pt x="1073" y="214"/>
                  </a:lnTo>
                  <a:lnTo>
                    <a:pt x="1072" y="221"/>
                  </a:lnTo>
                  <a:lnTo>
                    <a:pt x="1069" y="226"/>
                  </a:lnTo>
                  <a:lnTo>
                    <a:pt x="1069" y="226"/>
                  </a:lnTo>
                  <a:lnTo>
                    <a:pt x="1040" y="275"/>
                  </a:lnTo>
                  <a:lnTo>
                    <a:pt x="1024" y="299"/>
                  </a:lnTo>
                  <a:lnTo>
                    <a:pt x="1012" y="315"/>
                  </a:lnTo>
                  <a:lnTo>
                    <a:pt x="1012" y="315"/>
                  </a:lnTo>
                  <a:lnTo>
                    <a:pt x="1005" y="324"/>
                  </a:lnTo>
                  <a:lnTo>
                    <a:pt x="997" y="338"/>
                  </a:lnTo>
                  <a:lnTo>
                    <a:pt x="977" y="375"/>
                  </a:lnTo>
                  <a:lnTo>
                    <a:pt x="957" y="412"/>
                  </a:lnTo>
                  <a:lnTo>
                    <a:pt x="945" y="434"/>
                  </a:lnTo>
                  <a:lnTo>
                    <a:pt x="945" y="434"/>
                  </a:lnTo>
                  <a:lnTo>
                    <a:pt x="942" y="439"/>
                  </a:lnTo>
                  <a:lnTo>
                    <a:pt x="940" y="442"/>
                  </a:lnTo>
                  <a:lnTo>
                    <a:pt x="934" y="446"/>
                  </a:lnTo>
                  <a:lnTo>
                    <a:pt x="932" y="450"/>
                  </a:lnTo>
                  <a:lnTo>
                    <a:pt x="931" y="453"/>
                  </a:lnTo>
                  <a:lnTo>
                    <a:pt x="931" y="460"/>
                  </a:lnTo>
                  <a:lnTo>
                    <a:pt x="932" y="470"/>
                  </a:lnTo>
                  <a:lnTo>
                    <a:pt x="932" y="470"/>
                  </a:lnTo>
                  <a:lnTo>
                    <a:pt x="934" y="499"/>
                  </a:lnTo>
                  <a:lnTo>
                    <a:pt x="935" y="505"/>
                  </a:lnTo>
                  <a:lnTo>
                    <a:pt x="937" y="510"/>
                  </a:lnTo>
                  <a:lnTo>
                    <a:pt x="937" y="510"/>
                  </a:lnTo>
                  <a:lnTo>
                    <a:pt x="941" y="518"/>
                  </a:lnTo>
                  <a:lnTo>
                    <a:pt x="951" y="529"/>
                  </a:lnTo>
                  <a:lnTo>
                    <a:pt x="964" y="543"/>
                  </a:lnTo>
                  <a:lnTo>
                    <a:pt x="964" y="543"/>
                  </a:lnTo>
                  <a:lnTo>
                    <a:pt x="955" y="526"/>
                  </a:lnTo>
                  <a:lnTo>
                    <a:pt x="950" y="511"/>
                  </a:lnTo>
                  <a:lnTo>
                    <a:pt x="946" y="501"/>
                  </a:lnTo>
                  <a:lnTo>
                    <a:pt x="946" y="501"/>
                  </a:lnTo>
                  <a:lnTo>
                    <a:pt x="944" y="491"/>
                  </a:lnTo>
                  <a:lnTo>
                    <a:pt x="942" y="484"/>
                  </a:lnTo>
                  <a:lnTo>
                    <a:pt x="941" y="477"/>
                  </a:lnTo>
                  <a:lnTo>
                    <a:pt x="940" y="469"/>
                  </a:lnTo>
                  <a:lnTo>
                    <a:pt x="941" y="460"/>
                  </a:lnTo>
                  <a:lnTo>
                    <a:pt x="945" y="452"/>
                  </a:lnTo>
                  <a:lnTo>
                    <a:pt x="951" y="445"/>
                  </a:lnTo>
                  <a:lnTo>
                    <a:pt x="951" y="445"/>
                  </a:lnTo>
                  <a:lnTo>
                    <a:pt x="958" y="437"/>
                  </a:lnTo>
                  <a:lnTo>
                    <a:pt x="965" y="427"/>
                  </a:lnTo>
                  <a:lnTo>
                    <a:pt x="979" y="404"/>
                  </a:lnTo>
                  <a:lnTo>
                    <a:pt x="986" y="393"/>
                  </a:lnTo>
                  <a:lnTo>
                    <a:pt x="996" y="381"/>
                  </a:lnTo>
                  <a:lnTo>
                    <a:pt x="1005" y="369"/>
                  </a:lnTo>
                  <a:lnTo>
                    <a:pt x="1017" y="357"/>
                  </a:lnTo>
                  <a:lnTo>
                    <a:pt x="1017" y="357"/>
                  </a:lnTo>
                  <a:lnTo>
                    <a:pt x="1030" y="343"/>
                  </a:lnTo>
                  <a:lnTo>
                    <a:pt x="1043" y="327"/>
                  </a:lnTo>
                  <a:lnTo>
                    <a:pt x="1056" y="311"/>
                  </a:lnTo>
                  <a:lnTo>
                    <a:pt x="1068" y="293"/>
                  </a:lnTo>
                  <a:lnTo>
                    <a:pt x="1079" y="276"/>
                  </a:lnTo>
                  <a:lnTo>
                    <a:pt x="1088" y="261"/>
                  </a:lnTo>
                  <a:lnTo>
                    <a:pt x="1094" y="249"/>
                  </a:lnTo>
                  <a:lnTo>
                    <a:pt x="1097" y="239"/>
                  </a:lnTo>
                  <a:lnTo>
                    <a:pt x="1097" y="239"/>
                  </a:lnTo>
                  <a:lnTo>
                    <a:pt x="1100" y="216"/>
                  </a:lnTo>
                  <a:lnTo>
                    <a:pt x="1104" y="177"/>
                  </a:lnTo>
                  <a:lnTo>
                    <a:pt x="1107" y="139"/>
                  </a:lnTo>
                  <a:lnTo>
                    <a:pt x="1108" y="117"/>
                  </a:lnTo>
                  <a:lnTo>
                    <a:pt x="1108" y="117"/>
                  </a:lnTo>
                  <a:lnTo>
                    <a:pt x="1105" y="98"/>
                  </a:lnTo>
                  <a:lnTo>
                    <a:pt x="1100" y="75"/>
                  </a:lnTo>
                  <a:lnTo>
                    <a:pt x="1100" y="75"/>
                  </a:lnTo>
                  <a:lnTo>
                    <a:pt x="1079" y="62"/>
                  </a:lnTo>
                  <a:lnTo>
                    <a:pt x="1057" y="50"/>
                  </a:lnTo>
                  <a:lnTo>
                    <a:pt x="1057" y="50"/>
                  </a:lnTo>
                  <a:close/>
                  <a:moveTo>
                    <a:pt x="1406" y="848"/>
                  </a:moveTo>
                  <a:lnTo>
                    <a:pt x="1429" y="840"/>
                  </a:lnTo>
                  <a:lnTo>
                    <a:pt x="1429" y="840"/>
                  </a:lnTo>
                  <a:lnTo>
                    <a:pt x="1437" y="846"/>
                  </a:lnTo>
                  <a:lnTo>
                    <a:pt x="1443" y="850"/>
                  </a:lnTo>
                  <a:lnTo>
                    <a:pt x="1449" y="851"/>
                  </a:lnTo>
                  <a:lnTo>
                    <a:pt x="1449" y="851"/>
                  </a:lnTo>
                  <a:lnTo>
                    <a:pt x="1457" y="848"/>
                  </a:lnTo>
                  <a:lnTo>
                    <a:pt x="1472" y="838"/>
                  </a:lnTo>
                  <a:lnTo>
                    <a:pt x="1507" y="817"/>
                  </a:lnTo>
                  <a:lnTo>
                    <a:pt x="1507" y="817"/>
                  </a:lnTo>
                  <a:lnTo>
                    <a:pt x="1532" y="805"/>
                  </a:lnTo>
                  <a:lnTo>
                    <a:pt x="1549" y="797"/>
                  </a:lnTo>
                  <a:lnTo>
                    <a:pt x="1549" y="797"/>
                  </a:lnTo>
                  <a:lnTo>
                    <a:pt x="1557" y="794"/>
                  </a:lnTo>
                  <a:lnTo>
                    <a:pt x="1561" y="794"/>
                  </a:lnTo>
                  <a:lnTo>
                    <a:pt x="1566" y="794"/>
                  </a:lnTo>
                  <a:lnTo>
                    <a:pt x="1577" y="795"/>
                  </a:lnTo>
                  <a:lnTo>
                    <a:pt x="1577" y="795"/>
                  </a:lnTo>
                  <a:lnTo>
                    <a:pt x="1585" y="795"/>
                  </a:lnTo>
                  <a:lnTo>
                    <a:pt x="1594" y="798"/>
                  </a:lnTo>
                  <a:lnTo>
                    <a:pt x="1611" y="802"/>
                  </a:lnTo>
                  <a:lnTo>
                    <a:pt x="1611" y="802"/>
                  </a:lnTo>
                  <a:lnTo>
                    <a:pt x="1613" y="787"/>
                  </a:lnTo>
                  <a:lnTo>
                    <a:pt x="1613" y="787"/>
                  </a:lnTo>
                  <a:lnTo>
                    <a:pt x="1600" y="782"/>
                  </a:lnTo>
                  <a:lnTo>
                    <a:pt x="1600" y="782"/>
                  </a:lnTo>
                  <a:lnTo>
                    <a:pt x="1597" y="780"/>
                  </a:lnTo>
                  <a:lnTo>
                    <a:pt x="1590" y="773"/>
                  </a:lnTo>
                  <a:lnTo>
                    <a:pt x="1590" y="773"/>
                  </a:lnTo>
                  <a:lnTo>
                    <a:pt x="1586" y="769"/>
                  </a:lnTo>
                  <a:lnTo>
                    <a:pt x="1585" y="766"/>
                  </a:lnTo>
                  <a:lnTo>
                    <a:pt x="1586" y="763"/>
                  </a:lnTo>
                  <a:lnTo>
                    <a:pt x="1586" y="757"/>
                  </a:lnTo>
                  <a:lnTo>
                    <a:pt x="1586" y="757"/>
                  </a:lnTo>
                  <a:lnTo>
                    <a:pt x="1587" y="753"/>
                  </a:lnTo>
                  <a:lnTo>
                    <a:pt x="1587" y="748"/>
                  </a:lnTo>
                  <a:lnTo>
                    <a:pt x="1590" y="742"/>
                  </a:lnTo>
                  <a:lnTo>
                    <a:pt x="1590" y="742"/>
                  </a:lnTo>
                  <a:lnTo>
                    <a:pt x="1594" y="729"/>
                  </a:lnTo>
                  <a:lnTo>
                    <a:pt x="1599" y="715"/>
                  </a:lnTo>
                  <a:lnTo>
                    <a:pt x="1599" y="715"/>
                  </a:lnTo>
                  <a:lnTo>
                    <a:pt x="1603" y="705"/>
                  </a:lnTo>
                  <a:lnTo>
                    <a:pt x="1606" y="696"/>
                  </a:lnTo>
                  <a:lnTo>
                    <a:pt x="1606" y="696"/>
                  </a:lnTo>
                  <a:lnTo>
                    <a:pt x="1608" y="691"/>
                  </a:lnTo>
                  <a:lnTo>
                    <a:pt x="1605" y="686"/>
                  </a:lnTo>
                  <a:lnTo>
                    <a:pt x="1604" y="679"/>
                  </a:lnTo>
                  <a:lnTo>
                    <a:pt x="1603" y="671"/>
                  </a:lnTo>
                  <a:lnTo>
                    <a:pt x="1603" y="671"/>
                  </a:lnTo>
                  <a:lnTo>
                    <a:pt x="1602" y="662"/>
                  </a:lnTo>
                  <a:lnTo>
                    <a:pt x="1600" y="654"/>
                  </a:lnTo>
                  <a:lnTo>
                    <a:pt x="1594" y="638"/>
                  </a:lnTo>
                  <a:lnTo>
                    <a:pt x="1594" y="638"/>
                  </a:lnTo>
                  <a:lnTo>
                    <a:pt x="1593" y="636"/>
                  </a:lnTo>
                  <a:lnTo>
                    <a:pt x="1592" y="637"/>
                  </a:lnTo>
                  <a:lnTo>
                    <a:pt x="1591" y="644"/>
                  </a:lnTo>
                  <a:lnTo>
                    <a:pt x="1590" y="659"/>
                  </a:lnTo>
                  <a:lnTo>
                    <a:pt x="1590" y="659"/>
                  </a:lnTo>
                  <a:lnTo>
                    <a:pt x="1593" y="667"/>
                  </a:lnTo>
                  <a:lnTo>
                    <a:pt x="1598" y="682"/>
                  </a:lnTo>
                  <a:lnTo>
                    <a:pt x="1598" y="682"/>
                  </a:lnTo>
                  <a:lnTo>
                    <a:pt x="1598" y="687"/>
                  </a:lnTo>
                  <a:lnTo>
                    <a:pt x="1597" y="693"/>
                  </a:lnTo>
                  <a:lnTo>
                    <a:pt x="1592" y="710"/>
                  </a:lnTo>
                  <a:lnTo>
                    <a:pt x="1581" y="739"/>
                  </a:lnTo>
                  <a:lnTo>
                    <a:pt x="1581" y="739"/>
                  </a:lnTo>
                  <a:lnTo>
                    <a:pt x="1577" y="750"/>
                  </a:lnTo>
                  <a:lnTo>
                    <a:pt x="1573" y="756"/>
                  </a:lnTo>
                  <a:lnTo>
                    <a:pt x="1573" y="756"/>
                  </a:lnTo>
                  <a:lnTo>
                    <a:pt x="1572" y="758"/>
                  </a:lnTo>
                  <a:lnTo>
                    <a:pt x="1572" y="760"/>
                  </a:lnTo>
                  <a:lnTo>
                    <a:pt x="1573" y="764"/>
                  </a:lnTo>
                  <a:lnTo>
                    <a:pt x="1578" y="770"/>
                  </a:lnTo>
                  <a:lnTo>
                    <a:pt x="1578" y="770"/>
                  </a:lnTo>
                  <a:lnTo>
                    <a:pt x="1579" y="773"/>
                  </a:lnTo>
                  <a:lnTo>
                    <a:pt x="1579" y="775"/>
                  </a:lnTo>
                  <a:lnTo>
                    <a:pt x="1579" y="776"/>
                  </a:lnTo>
                  <a:lnTo>
                    <a:pt x="1577" y="777"/>
                  </a:lnTo>
                  <a:lnTo>
                    <a:pt x="1577" y="777"/>
                  </a:lnTo>
                  <a:lnTo>
                    <a:pt x="1572" y="774"/>
                  </a:lnTo>
                  <a:lnTo>
                    <a:pt x="1568" y="773"/>
                  </a:lnTo>
                  <a:lnTo>
                    <a:pt x="1564" y="772"/>
                  </a:lnTo>
                  <a:lnTo>
                    <a:pt x="1564" y="772"/>
                  </a:lnTo>
                  <a:lnTo>
                    <a:pt x="1560" y="772"/>
                  </a:lnTo>
                  <a:lnTo>
                    <a:pt x="1558" y="773"/>
                  </a:lnTo>
                  <a:lnTo>
                    <a:pt x="1551" y="776"/>
                  </a:lnTo>
                  <a:lnTo>
                    <a:pt x="1540" y="782"/>
                  </a:lnTo>
                  <a:lnTo>
                    <a:pt x="1527" y="789"/>
                  </a:lnTo>
                  <a:lnTo>
                    <a:pt x="1527" y="789"/>
                  </a:lnTo>
                  <a:lnTo>
                    <a:pt x="1483" y="807"/>
                  </a:lnTo>
                  <a:lnTo>
                    <a:pt x="1461" y="818"/>
                  </a:lnTo>
                  <a:lnTo>
                    <a:pt x="1443" y="824"/>
                  </a:lnTo>
                  <a:lnTo>
                    <a:pt x="1443" y="824"/>
                  </a:lnTo>
                  <a:lnTo>
                    <a:pt x="1437" y="825"/>
                  </a:lnTo>
                  <a:lnTo>
                    <a:pt x="1431" y="825"/>
                  </a:lnTo>
                  <a:lnTo>
                    <a:pt x="1427" y="825"/>
                  </a:lnTo>
                  <a:lnTo>
                    <a:pt x="1425" y="824"/>
                  </a:lnTo>
                  <a:lnTo>
                    <a:pt x="1421" y="820"/>
                  </a:lnTo>
                  <a:lnTo>
                    <a:pt x="1420" y="819"/>
                  </a:lnTo>
                  <a:lnTo>
                    <a:pt x="1395" y="831"/>
                  </a:lnTo>
                  <a:lnTo>
                    <a:pt x="1395" y="831"/>
                  </a:lnTo>
                  <a:lnTo>
                    <a:pt x="1406" y="848"/>
                  </a:lnTo>
                  <a:lnTo>
                    <a:pt x="1406" y="848"/>
                  </a:lnTo>
                  <a:close/>
                  <a:moveTo>
                    <a:pt x="1430" y="903"/>
                  </a:moveTo>
                  <a:lnTo>
                    <a:pt x="1439" y="900"/>
                  </a:lnTo>
                  <a:lnTo>
                    <a:pt x="1439" y="900"/>
                  </a:lnTo>
                  <a:lnTo>
                    <a:pt x="1442" y="899"/>
                  </a:lnTo>
                  <a:lnTo>
                    <a:pt x="1443" y="895"/>
                  </a:lnTo>
                  <a:lnTo>
                    <a:pt x="1443" y="893"/>
                  </a:lnTo>
                  <a:lnTo>
                    <a:pt x="1443" y="890"/>
                  </a:lnTo>
                  <a:lnTo>
                    <a:pt x="1443" y="890"/>
                  </a:lnTo>
                  <a:lnTo>
                    <a:pt x="1440" y="889"/>
                  </a:lnTo>
                  <a:lnTo>
                    <a:pt x="1437" y="889"/>
                  </a:lnTo>
                  <a:lnTo>
                    <a:pt x="1426" y="890"/>
                  </a:lnTo>
                  <a:lnTo>
                    <a:pt x="1427" y="892"/>
                  </a:lnTo>
                  <a:lnTo>
                    <a:pt x="1427" y="892"/>
                  </a:lnTo>
                  <a:lnTo>
                    <a:pt x="1430" y="903"/>
                  </a:lnTo>
                  <a:lnTo>
                    <a:pt x="1430" y="903"/>
                  </a:lnTo>
                  <a:close/>
                  <a:moveTo>
                    <a:pt x="1421" y="876"/>
                  </a:moveTo>
                  <a:lnTo>
                    <a:pt x="1421" y="876"/>
                  </a:lnTo>
                  <a:lnTo>
                    <a:pt x="1421" y="876"/>
                  </a:lnTo>
                  <a:lnTo>
                    <a:pt x="1431" y="878"/>
                  </a:lnTo>
                  <a:lnTo>
                    <a:pt x="1437" y="880"/>
                  </a:lnTo>
                  <a:lnTo>
                    <a:pt x="1442" y="882"/>
                  </a:lnTo>
                  <a:lnTo>
                    <a:pt x="1442" y="882"/>
                  </a:lnTo>
                  <a:lnTo>
                    <a:pt x="1446" y="883"/>
                  </a:lnTo>
                  <a:lnTo>
                    <a:pt x="1450" y="883"/>
                  </a:lnTo>
                  <a:lnTo>
                    <a:pt x="1455" y="882"/>
                  </a:lnTo>
                  <a:lnTo>
                    <a:pt x="1455" y="882"/>
                  </a:lnTo>
                  <a:lnTo>
                    <a:pt x="1461" y="878"/>
                  </a:lnTo>
                  <a:lnTo>
                    <a:pt x="1470" y="870"/>
                  </a:lnTo>
                  <a:lnTo>
                    <a:pt x="1487" y="857"/>
                  </a:lnTo>
                  <a:lnTo>
                    <a:pt x="1487" y="857"/>
                  </a:lnTo>
                  <a:lnTo>
                    <a:pt x="1513" y="844"/>
                  </a:lnTo>
                  <a:lnTo>
                    <a:pt x="1549" y="826"/>
                  </a:lnTo>
                  <a:lnTo>
                    <a:pt x="1549" y="826"/>
                  </a:lnTo>
                  <a:lnTo>
                    <a:pt x="1560" y="823"/>
                  </a:lnTo>
                  <a:lnTo>
                    <a:pt x="1566" y="823"/>
                  </a:lnTo>
                  <a:lnTo>
                    <a:pt x="1570" y="824"/>
                  </a:lnTo>
                  <a:lnTo>
                    <a:pt x="1572" y="827"/>
                  </a:lnTo>
                  <a:lnTo>
                    <a:pt x="1572" y="827"/>
                  </a:lnTo>
                  <a:lnTo>
                    <a:pt x="1572" y="829"/>
                  </a:lnTo>
                  <a:lnTo>
                    <a:pt x="1571" y="830"/>
                  </a:lnTo>
                  <a:lnTo>
                    <a:pt x="1567" y="832"/>
                  </a:lnTo>
                  <a:lnTo>
                    <a:pt x="1553" y="838"/>
                  </a:lnTo>
                  <a:lnTo>
                    <a:pt x="1528" y="849"/>
                  </a:lnTo>
                  <a:lnTo>
                    <a:pt x="1528" y="849"/>
                  </a:lnTo>
                  <a:lnTo>
                    <a:pt x="1496" y="863"/>
                  </a:lnTo>
                  <a:lnTo>
                    <a:pt x="1477" y="873"/>
                  </a:lnTo>
                  <a:lnTo>
                    <a:pt x="1471" y="875"/>
                  </a:lnTo>
                  <a:lnTo>
                    <a:pt x="1471" y="876"/>
                  </a:lnTo>
                  <a:lnTo>
                    <a:pt x="1471" y="877"/>
                  </a:lnTo>
                  <a:lnTo>
                    <a:pt x="1471" y="877"/>
                  </a:lnTo>
                  <a:lnTo>
                    <a:pt x="1474" y="877"/>
                  </a:lnTo>
                  <a:lnTo>
                    <a:pt x="1472" y="878"/>
                  </a:lnTo>
                  <a:lnTo>
                    <a:pt x="1469" y="878"/>
                  </a:lnTo>
                  <a:lnTo>
                    <a:pt x="1459" y="897"/>
                  </a:lnTo>
                  <a:lnTo>
                    <a:pt x="1450" y="908"/>
                  </a:lnTo>
                  <a:lnTo>
                    <a:pt x="1434" y="917"/>
                  </a:lnTo>
                  <a:lnTo>
                    <a:pt x="1434" y="917"/>
                  </a:lnTo>
                  <a:lnTo>
                    <a:pt x="1439" y="933"/>
                  </a:lnTo>
                  <a:lnTo>
                    <a:pt x="1439" y="933"/>
                  </a:lnTo>
                  <a:lnTo>
                    <a:pt x="1457" y="924"/>
                  </a:lnTo>
                  <a:lnTo>
                    <a:pt x="1457" y="924"/>
                  </a:lnTo>
                  <a:lnTo>
                    <a:pt x="1464" y="919"/>
                  </a:lnTo>
                  <a:lnTo>
                    <a:pt x="1474" y="911"/>
                  </a:lnTo>
                  <a:lnTo>
                    <a:pt x="1474" y="911"/>
                  </a:lnTo>
                  <a:lnTo>
                    <a:pt x="1478" y="907"/>
                  </a:lnTo>
                  <a:lnTo>
                    <a:pt x="1482" y="906"/>
                  </a:lnTo>
                  <a:lnTo>
                    <a:pt x="1487" y="903"/>
                  </a:lnTo>
                  <a:lnTo>
                    <a:pt x="1493" y="901"/>
                  </a:lnTo>
                  <a:lnTo>
                    <a:pt x="1493" y="901"/>
                  </a:lnTo>
                  <a:lnTo>
                    <a:pt x="1502" y="895"/>
                  </a:lnTo>
                  <a:lnTo>
                    <a:pt x="1510" y="892"/>
                  </a:lnTo>
                  <a:lnTo>
                    <a:pt x="1510" y="892"/>
                  </a:lnTo>
                  <a:lnTo>
                    <a:pt x="1519" y="889"/>
                  </a:lnTo>
                  <a:lnTo>
                    <a:pt x="1536" y="886"/>
                  </a:lnTo>
                  <a:lnTo>
                    <a:pt x="1536" y="886"/>
                  </a:lnTo>
                  <a:lnTo>
                    <a:pt x="1555" y="882"/>
                  </a:lnTo>
                  <a:lnTo>
                    <a:pt x="1568" y="878"/>
                  </a:lnTo>
                  <a:lnTo>
                    <a:pt x="1568" y="878"/>
                  </a:lnTo>
                  <a:lnTo>
                    <a:pt x="1578" y="876"/>
                  </a:lnTo>
                  <a:lnTo>
                    <a:pt x="1589" y="876"/>
                  </a:lnTo>
                  <a:lnTo>
                    <a:pt x="1603" y="875"/>
                  </a:lnTo>
                  <a:lnTo>
                    <a:pt x="1603" y="875"/>
                  </a:lnTo>
                  <a:lnTo>
                    <a:pt x="1603" y="880"/>
                  </a:lnTo>
                  <a:lnTo>
                    <a:pt x="1604" y="887"/>
                  </a:lnTo>
                  <a:lnTo>
                    <a:pt x="1604" y="887"/>
                  </a:lnTo>
                  <a:lnTo>
                    <a:pt x="1605" y="890"/>
                  </a:lnTo>
                  <a:lnTo>
                    <a:pt x="1608" y="894"/>
                  </a:lnTo>
                  <a:lnTo>
                    <a:pt x="1610" y="897"/>
                  </a:lnTo>
                  <a:lnTo>
                    <a:pt x="1610" y="897"/>
                  </a:lnTo>
                  <a:lnTo>
                    <a:pt x="1613" y="896"/>
                  </a:lnTo>
                  <a:lnTo>
                    <a:pt x="1615" y="895"/>
                  </a:lnTo>
                  <a:lnTo>
                    <a:pt x="1616" y="893"/>
                  </a:lnTo>
                  <a:lnTo>
                    <a:pt x="1616" y="893"/>
                  </a:lnTo>
                  <a:lnTo>
                    <a:pt x="1615" y="888"/>
                  </a:lnTo>
                  <a:lnTo>
                    <a:pt x="1612" y="883"/>
                  </a:lnTo>
                  <a:lnTo>
                    <a:pt x="1609" y="875"/>
                  </a:lnTo>
                  <a:lnTo>
                    <a:pt x="1609" y="875"/>
                  </a:lnTo>
                  <a:lnTo>
                    <a:pt x="1608" y="873"/>
                  </a:lnTo>
                  <a:lnTo>
                    <a:pt x="1609" y="869"/>
                  </a:lnTo>
                  <a:lnTo>
                    <a:pt x="1609" y="862"/>
                  </a:lnTo>
                  <a:lnTo>
                    <a:pt x="1609" y="862"/>
                  </a:lnTo>
                  <a:lnTo>
                    <a:pt x="1608" y="861"/>
                  </a:lnTo>
                  <a:lnTo>
                    <a:pt x="1605" y="858"/>
                  </a:lnTo>
                  <a:lnTo>
                    <a:pt x="1599" y="854"/>
                  </a:lnTo>
                  <a:lnTo>
                    <a:pt x="1599" y="854"/>
                  </a:lnTo>
                  <a:lnTo>
                    <a:pt x="1597" y="854"/>
                  </a:lnTo>
                  <a:lnTo>
                    <a:pt x="1593" y="854"/>
                  </a:lnTo>
                  <a:lnTo>
                    <a:pt x="1586" y="857"/>
                  </a:lnTo>
                  <a:lnTo>
                    <a:pt x="1573" y="861"/>
                  </a:lnTo>
                  <a:lnTo>
                    <a:pt x="1573" y="861"/>
                  </a:lnTo>
                  <a:lnTo>
                    <a:pt x="1548" y="869"/>
                  </a:lnTo>
                  <a:lnTo>
                    <a:pt x="1514" y="880"/>
                  </a:lnTo>
                  <a:lnTo>
                    <a:pt x="1472" y="894"/>
                  </a:lnTo>
                  <a:lnTo>
                    <a:pt x="1472" y="894"/>
                  </a:lnTo>
                  <a:lnTo>
                    <a:pt x="1472" y="889"/>
                  </a:lnTo>
                  <a:lnTo>
                    <a:pt x="1472" y="889"/>
                  </a:lnTo>
                  <a:lnTo>
                    <a:pt x="1476" y="886"/>
                  </a:lnTo>
                  <a:lnTo>
                    <a:pt x="1484" y="881"/>
                  </a:lnTo>
                  <a:lnTo>
                    <a:pt x="1506" y="869"/>
                  </a:lnTo>
                  <a:lnTo>
                    <a:pt x="1506" y="869"/>
                  </a:lnTo>
                  <a:lnTo>
                    <a:pt x="1523" y="861"/>
                  </a:lnTo>
                  <a:lnTo>
                    <a:pt x="1542" y="854"/>
                  </a:lnTo>
                  <a:lnTo>
                    <a:pt x="1542" y="854"/>
                  </a:lnTo>
                  <a:lnTo>
                    <a:pt x="1560" y="846"/>
                  </a:lnTo>
                  <a:lnTo>
                    <a:pt x="1577" y="843"/>
                  </a:lnTo>
                  <a:lnTo>
                    <a:pt x="1577" y="843"/>
                  </a:lnTo>
                  <a:lnTo>
                    <a:pt x="1584" y="840"/>
                  </a:lnTo>
                  <a:lnTo>
                    <a:pt x="1590" y="837"/>
                  </a:lnTo>
                  <a:lnTo>
                    <a:pt x="1596" y="833"/>
                  </a:lnTo>
                  <a:lnTo>
                    <a:pt x="1596" y="833"/>
                  </a:lnTo>
                  <a:lnTo>
                    <a:pt x="1597" y="831"/>
                  </a:lnTo>
                  <a:lnTo>
                    <a:pt x="1598" y="826"/>
                  </a:lnTo>
                  <a:lnTo>
                    <a:pt x="1598" y="820"/>
                  </a:lnTo>
                  <a:lnTo>
                    <a:pt x="1598" y="820"/>
                  </a:lnTo>
                  <a:lnTo>
                    <a:pt x="1589" y="817"/>
                  </a:lnTo>
                  <a:lnTo>
                    <a:pt x="1570" y="810"/>
                  </a:lnTo>
                  <a:lnTo>
                    <a:pt x="1570" y="810"/>
                  </a:lnTo>
                  <a:lnTo>
                    <a:pt x="1562" y="807"/>
                  </a:lnTo>
                  <a:lnTo>
                    <a:pt x="1560" y="807"/>
                  </a:lnTo>
                  <a:lnTo>
                    <a:pt x="1558" y="808"/>
                  </a:lnTo>
                  <a:lnTo>
                    <a:pt x="1553" y="812"/>
                  </a:lnTo>
                  <a:lnTo>
                    <a:pt x="1549" y="813"/>
                  </a:lnTo>
                  <a:lnTo>
                    <a:pt x="1545" y="816"/>
                  </a:lnTo>
                  <a:lnTo>
                    <a:pt x="1545" y="816"/>
                  </a:lnTo>
                  <a:lnTo>
                    <a:pt x="1536" y="819"/>
                  </a:lnTo>
                  <a:lnTo>
                    <a:pt x="1525" y="826"/>
                  </a:lnTo>
                  <a:lnTo>
                    <a:pt x="1495" y="844"/>
                  </a:lnTo>
                  <a:lnTo>
                    <a:pt x="1466" y="861"/>
                  </a:lnTo>
                  <a:lnTo>
                    <a:pt x="1457" y="865"/>
                  </a:lnTo>
                  <a:lnTo>
                    <a:pt x="1452" y="868"/>
                  </a:lnTo>
                  <a:lnTo>
                    <a:pt x="1452" y="868"/>
                  </a:lnTo>
                  <a:lnTo>
                    <a:pt x="1449" y="867"/>
                  </a:lnTo>
                  <a:lnTo>
                    <a:pt x="1443" y="864"/>
                  </a:lnTo>
                  <a:lnTo>
                    <a:pt x="1436" y="862"/>
                  </a:lnTo>
                  <a:lnTo>
                    <a:pt x="1429" y="861"/>
                  </a:lnTo>
                  <a:lnTo>
                    <a:pt x="1429" y="861"/>
                  </a:lnTo>
                  <a:lnTo>
                    <a:pt x="1423" y="861"/>
                  </a:lnTo>
                  <a:lnTo>
                    <a:pt x="1415" y="864"/>
                  </a:lnTo>
                  <a:lnTo>
                    <a:pt x="1415" y="864"/>
                  </a:lnTo>
                  <a:lnTo>
                    <a:pt x="1421" y="876"/>
                  </a:lnTo>
                  <a:lnTo>
                    <a:pt x="1421" y="876"/>
                  </a:lnTo>
                  <a:close/>
                  <a:moveTo>
                    <a:pt x="1379" y="805"/>
                  </a:moveTo>
                  <a:lnTo>
                    <a:pt x="1379" y="805"/>
                  </a:lnTo>
                  <a:lnTo>
                    <a:pt x="1382" y="801"/>
                  </a:lnTo>
                  <a:lnTo>
                    <a:pt x="1382" y="801"/>
                  </a:lnTo>
                  <a:lnTo>
                    <a:pt x="1391" y="799"/>
                  </a:lnTo>
                  <a:lnTo>
                    <a:pt x="1400" y="797"/>
                  </a:lnTo>
                  <a:lnTo>
                    <a:pt x="1411" y="795"/>
                  </a:lnTo>
                  <a:lnTo>
                    <a:pt x="1411" y="795"/>
                  </a:lnTo>
                  <a:lnTo>
                    <a:pt x="1415" y="799"/>
                  </a:lnTo>
                  <a:lnTo>
                    <a:pt x="1421" y="801"/>
                  </a:lnTo>
                  <a:lnTo>
                    <a:pt x="1427" y="804"/>
                  </a:lnTo>
                  <a:lnTo>
                    <a:pt x="1427" y="804"/>
                  </a:lnTo>
                  <a:lnTo>
                    <a:pt x="1434" y="804"/>
                  </a:lnTo>
                  <a:lnTo>
                    <a:pt x="1442" y="801"/>
                  </a:lnTo>
                  <a:lnTo>
                    <a:pt x="1456" y="798"/>
                  </a:lnTo>
                  <a:lnTo>
                    <a:pt x="1456" y="798"/>
                  </a:lnTo>
                  <a:lnTo>
                    <a:pt x="1476" y="791"/>
                  </a:lnTo>
                  <a:lnTo>
                    <a:pt x="1496" y="785"/>
                  </a:lnTo>
                  <a:lnTo>
                    <a:pt x="1496" y="785"/>
                  </a:lnTo>
                  <a:lnTo>
                    <a:pt x="1506" y="781"/>
                  </a:lnTo>
                  <a:lnTo>
                    <a:pt x="1516" y="777"/>
                  </a:lnTo>
                  <a:lnTo>
                    <a:pt x="1516" y="777"/>
                  </a:lnTo>
                  <a:lnTo>
                    <a:pt x="1538" y="768"/>
                  </a:lnTo>
                  <a:lnTo>
                    <a:pt x="1559" y="757"/>
                  </a:lnTo>
                  <a:lnTo>
                    <a:pt x="1559" y="757"/>
                  </a:lnTo>
                  <a:lnTo>
                    <a:pt x="1562" y="755"/>
                  </a:lnTo>
                  <a:lnTo>
                    <a:pt x="1565" y="753"/>
                  </a:lnTo>
                  <a:lnTo>
                    <a:pt x="1570" y="745"/>
                  </a:lnTo>
                  <a:lnTo>
                    <a:pt x="1572" y="737"/>
                  </a:lnTo>
                  <a:lnTo>
                    <a:pt x="1573" y="731"/>
                  </a:lnTo>
                  <a:lnTo>
                    <a:pt x="1573" y="731"/>
                  </a:lnTo>
                  <a:lnTo>
                    <a:pt x="1577" y="719"/>
                  </a:lnTo>
                  <a:lnTo>
                    <a:pt x="1579" y="713"/>
                  </a:lnTo>
                  <a:lnTo>
                    <a:pt x="1580" y="707"/>
                  </a:lnTo>
                  <a:lnTo>
                    <a:pt x="1580" y="707"/>
                  </a:lnTo>
                  <a:lnTo>
                    <a:pt x="1581" y="696"/>
                  </a:lnTo>
                  <a:lnTo>
                    <a:pt x="1585" y="681"/>
                  </a:lnTo>
                  <a:lnTo>
                    <a:pt x="1585" y="681"/>
                  </a:lnTo>
                  <a:lnTo>
                    <a:pt x="1586" y="677"/>
                  </a:lnTo>
                  <a:lnTo>
                    <a:pt x="1585" y="673"/>
                  </a:lnTo>
                  <a:lnTo>
                    <a:pt x="1581" y="668"/>
                  </a:lnTo>
                  <a:lnTo>
                    <a:pt x="1581" y="668"/>
                  </a:lnTo>
                  <a:lnTo>
                    <a:pt x="1580" y="667"/>
                  </a:lnTo>
                  <a:lnTo>
                    <a:pt x="1580" y="667"/>
                  </a:lnTo>
                  <a:lnTo>
                    <a:pt x="1578" y="671"/>
                  </a:lnTo>
                  <a:lnTo>
                    <a:pt x="1576" y="680"/>
                  </a:lnTo>
                  <a:lnTo>
                    <a:pt x="1571" y="697"/>
                  </a:lnTo>
                  <a:lnTo>
                    <a:pt x="1571" y="697"/>
                  </a:lnTo>
                  <a:lnTo>
                    <a:pt x="1571" y="711"/>
                  </a:lnTo>
                  <a:lnTo>
                    <a:pt x="1571" y="711"/>
                  </a:lnTo>
                  <a:lnTo>
                    <a:pt x="1565" y="724"/>
                  </a:lnTo>
                  <a:lnTo>
                    <a:pt x="1565" y="724"/>
                  </a:lnTo>
                  <a:lnTo>
                    <a:pt x="1559" y="737"/>
                  </a:lnTo>
                  <a:lnTo>
                    <a:pt x="1555" y="743"/>
                  </a:lnTo>
                  <a:lnTo>
                    <a:pt x="1547" y="751"/>
                  </a:lnTo>
                  <a:lnTo>
                    <a:pt x="1547" y="751"/>
                  </a:lnTo>
                  <a:lnTo>
                    <a:pt x="1542" y="755"/>
                  </a:lnTo>
                  <a:lnTo>
                    <a:pt x="1536" y="758"/>
                  </a:lnTo>
                  <a:lnTo>
                    <a:pt x="1530" y="760"/>
                  </a:lnTo>
                  <a:lnTo>
                    <a:pt x="1525" y="761"/>
                  </a:lnTo>
                  <a:lnTo>
                    <a:pt x="1511" y="763"/>
                  </a:lnTo>
                  <a:lnTo>
                    <a:pt x="1503" y="764"/>
                  </a:lnTo>
                  <a:lnTo>
                    <a:pt x="1494" y="767"/>
                  </a:lnTo>
                  <a:lnTo>
                    <a:pt x="1494" y="767"/>
                  </a:lnTo>
                  <a:lnTo>
                    <a:pt x="1452" y="779"/>
                  </a:lnTo>
                  <a:lnTo>
                    <a:pt x="1427" y="785"/>
                  </a:lnTo>
                  <a:lnTo>
                    <a:pt x="1427" y="785"/>
                  </a:lnTo>
                  <a:lnTo>
                    <a:pt x="1420" y="783"/>
                  </a:lnTo>
                  <a:lnTo>
                    <a:pt x="1414" y="782"/>
                  </a:lnTo>
                  <a:lnTo>
                    <a:pt x="1405" y="779"/>
                  </a:lnTo>
                  <a:lnTo>
                    <a:pt x="1405" y="779"/>
                  </a:lnTo>
                  <a:lnTo>
                    <a:pt x="1398" y="776"/>
                  </a:lnTo>
                  <a:lnTo>
                    <a:pt x="1392" y="776"/>
                  </a:lnTo>
                  <a:lnTo>
                    <a:pt x="1386" y="777"/>
                  </a:lnTo>
                  <a:lnTo>
                    <a:pt x="1375" y="779"/>
                  </a:lnTo>
                  <a:lnTo>
                    <a:pt x="1375" y="779"/>
                  </a:lnTo>
                  <a:lnTo>
                    <a:pt x="1370" y="780"/>
                  </a:lnTo>
                  <a:lnTo>
                    <a:pt x="1366" y="782"/>
                  </a:lnTo>
                  <a:lnTo>
                    <a:pt x="1366" y="782"/>
                  </a:lnTo>
                  <a:lnTo>
                    <a:pt x="1370" y="792"/>
                  </a:lnTo>
                  <a:lnTo>
                    <a:pt x="1379" y="805"/>
                  </a:lnTo>
                  <a:lnTo>
                    <a:pt x="1379" y="805"/>
                  </a:lnTo>
                  <a:close/>
                  <a:moveTo>
                    <a:pt x="1590" y="887"/>
                  </a:moveTo>
                  <a:lnTo>
                    <a:pt x="1590" y="887"/>
                  </a:lnTo>
                  <a:lnTo>
                    <a:pt x="1587" y="892"/>
                  </a:lnTo>
                  <a:lnTo>
                    <a:pt x="1585" y="894"/>
                  </a:lnTo>
                  <a:lnTo>
                    <a:pt x="1581" y="897"/>
                  </a:lnTo>
                  <a:lnTo>
                    <a:pt x="1577" y="900"/>
                  </a:lnTo>
                  <a:lnTo>
                    <a:pt x="1570" y="902"/>
                  </a:lnTo>
                  <a:lnTo>
                    <a:pt x="1560" y="905"/>
                  </a:lnTo>
                  <a:lnTo>
                    <a:pt x="1548" y="907"/>
                  </a:lnTo>
                  <a:lnTo>
                    <a:pt x="1548" y="907"/>
                  </a:lnTo>
                  <a:lnTo>
                    <a:pt x="1526" y="908"/>
                  </a:lnTo>
                  <a:lnTo>
                    <a:pt x="1510" y="908"/>
                  </a:lnTo>
                  <a:lnTo>
                    <a:pt x="1500" y="908"/>
                  </a:lnTo>
                  <a:lnTo>
                    <a:pt x="1495" y="909"/>
                  </a:lnTo>
                  <a:lnTo>
                    <a:pt x="1490" y="912"/>
                  </a:lnTo>
                  <a:lnTo>
                    <a:pt x="1490" y="912"/>
                  </a:lnTo>
                  <a:lnTo>
                    <a:pt x="1482" y="918"/>
                  </a:lnTo>
                  <a:lnTo>
                    <a:pt x="1476" y="925"/>
                  </a:lnTo>
                  <a:lnTo>
                    <a:pt x="1470" y="931"/>
                  </a:lnTo>
                  <a:lnTo>
                    <a:pt x="1465" y="936"/>
                  </a:lnTo>
                  <a:lnTo>
                    <a:pt x="1465" y="936"/>
                  </a:lnTo>
                  <a:lnTo>
                    <a:pt x="1456" y="941"/>
                  </a:lnTo>
                  <a:lnTo>
                    <a:pt x="1449" y="945"/>
                  </a:lnTo>
                  <a:lnTo>
                    <a:pt x="1449" y="945"/>
                  </a:lnTo>
                  <a:lnTo>
                    <a:pt x="1445" y="947"/>
                  </a:lnTo>
                  <a:lnTo>
                    <a:pt x="1449" y="959"/>
                  </a:lnTo>
                  <a:lnTo>
                    <a:pt x="1449" y="959"/>
                  </a:lnTo>
                  <a:lnTo>
                    <a:pt x="1459" y="952"/>
                  </a:lnTo>
                  <a:lnTo>
                    <a:pt x="1465" y="949"/>
                  </a:lnTo>
                  <a:lnTo>
                    <a:pt x="1469" y="945"/>
                  </a:lnTo>
                  <a:lnTo>
                    <a:pt x="1469" y="945"/>
                  </a:lnTo>
                  <a:lnTo>
                    <a:pt x="1471" y="941"/>
                  </a:lnTo>
                  <a:lnTo>
                    <a:pt x="1474" y="938"/>
                  </a:lnTo>
                  <a:lnTo>
                    <a:pt x="1476" y="928"/>
                  </a:lnTo>
                  <a:lnTo>
                    <a:pt x="1478" y="925"/>
                  </a:lnTo>
                  <a:lnTo>
                    <a:pt x="1482" y="921"/>
                  </a:lnTo>
                  <a:lnTo>
                    <a:pt x="1488" y="920"/>
                  </a:lnTo>
                  <a:lnTo>
                    <a:pt x="1496" y="919"/>
                  </a:lnTo>
                  <a:lnTo>
                    <a:pt x="1496" y="919"/>
                  </a:lnTo>
                  <a:lnTo>
                    <a:pt x="1516" y="919"/>
                  </a:lnTo>
                  <a:lnTo>
                    <a:pt x="1538" y="919"/>
                  </a:lnTo>
                  <a:lnTo>
                    <a:pt x="1558" y="918"/>
                  </a:lnTo>
                  <a:lnTo>
                    <a:pt x="1566" y="917"/>
                  </a:lnTo>
                  <a:lnTo>
                    <a:pt x="1573" y="914"/>
                  </a:lnTo>
                  <a:lnTo>
                    <a:pt x="1573" y="914"/>
                  </a:lnTo>
                  <a:lnTo>
                    <a:pt x="1584" y="907"/>
                  </a:lnTo>
                  <a:lnTo>
                    <a:pt x="1592" y="901"/>
                  </a:lnTo>
                  <a:lnTo>
                    <a:pt x="1597" y="895"/>
                  </a:lnTo>
                  <a:lnTo>
                    <a:pt x="1599" y="893"/>
                  </a:lnTo>
                  <a:lnTo>
                    <a:pt x="1599" y="893"/>
                  </a:lnTo>
                  <a:lnTo>
                    <a:pt x="1599" y="890"/>
                  </a:lnTo>
                  <a:lnTo>
                    <a:pt x="1596" y="887"/>
                  </a:lnTo>
                  <a:lnTo>
                    <a:pt x="1593" y="886"/>
                  </a:lnTo>
                  <a:lnTo>
                    <a:pt x="1591" y="886"/>
                  </a:lnTo>
                  <a:lnTo>
                    <a:pt x="1590" y="887"/>
                  </a:lnTo>
                  <a:lnTo>
                    <a:pt x="1590" y="887"/>
                  </a:lnTo>
                  <a:close/>
                  <a:moveTo>
                    <a:pt x="1611" y="908"/>
                  </a:moveTo>
                  <a:lnTo>
                    <a:pt x="1611" y="908"/>
                  </a:lnTo>
                  <a:lnTo>
                    <a:pt x="1608" y="908"/>
                  </a:lnTo>
                  <a:lnTo>
                    <a:pt x="1605" y="909"/>
                  </a:lnTo>
                  <a:lnTo>
                    <a:pt x="1603" y="912"/>
                  </a:lnTo>
                  <a:lnTo>
                    <a:pt x="1602" y="913"/>
                  </a:lnTo>
                  <a:lnTo>
                    <a:pt x="1602" y="915"/>
                  </a:lnTo>
                  <a:lnTo>
                    <a:pt x="1603" y="919"/>
                  </a:lnTo>
                  <a:lnTo>
                    <a:pt x="1606" y="924"/>
                  </a:lnTo>
                  <a:lnTo>
                    <a:pt x="1606" y="924"/>
                  </a:lnTo>
                  <a:lnTo>
                    <a:pt x="1611" y="930"/>
                  </a:lnTo>
                  <a:lnTo>
                    <a:pt x="1615" y="932"/>
                  </a:lnTo>
                  <a:lnTo>
                    <a:pt x="1617" y="932"/>
                  </a:lnTo>
                  <a:lnTo>
                    <a:pt x="1618" y="931"/>
                  </a:lnTo>
                  <a:lnTo>
                    <a:pt x="1618" y="930"/>
                  </a:lnTo>
                  <a:lnTo>
                    <a:pt x="1619" y="927"/>
                  </a:lnTo>
                  <a:lnTo>
                    <a:pt x="1619" y="927"/>
                  </a:lnTo>
                  <a:lnTo>
                    <a:pt x="1619" y="920"/>
                  </a:lnTo>
                  <a:lnTo>
                    <a:pt x="1621" y="914"/>
                  </a:lnTo>
                  <a:lnTo>
                    <a:pt x="1619" y="912"/>
                  </a:lnTo>
                  <a:lnTo>
                    <a:pt x="1618" y="909"/>
                  </a:lnTo>
                  <a:lnTo>
                    <a:pt x="1615" y="908"/>
                  </a:lnTo>
                  <a:lnTo>
                    <a:pt x="1611" y="908"/>
                  </a:lnTo>
                  <a:lnTo>
                    <a:pt x="1611" y="908"/>
                  </a:lnTo>
                  <a:close/>
                  <a:moveTo>
                    <a:pt x="1593" y="928"/>
                  </a:moveTo>
                  <a:lnTo>
                    <a:pt x="1593" y="928"/>
                  </a:lnTo>
                  <a:lnTo>
                    <a:pt x="1551" y="927"/>
                  </a:lnTo>
                  <a:lnTo>
                    <a:pt x="1551" y="927"/>
                  </a:lnTo>
                  <a:lnTo>
                    <a:pt x="1521" y="926"/>
                  </a:lnTo>
                  <a:lnTo>
                    <a:pt x="1508" y="927"/>
                  </a:lnTo>
                  <a:lnTo>
                    <a:pt x="1496" y="928"/>
                  </a:lnTo>
                  <a:lnTo>
                    <a:pt x="1496" y="928"/>
                  </a:lnTo>
                  <a:lnTo>
                    <a:pt x="1490" y="931"/>
                  </a:lnTo>
                  <a:lnTo>
                    <a:pt x="1485" y="933"/>
                  </a:lnTo>
                  <a:lnTo>
                    <a:pt x="1482" y="936"/>
                  </a:lnTo>
                  <a:lnTo>
                    <a:pt x="1479" y="939"/>
                  </a:lnTo>
                  <a:lnTo>
                    <a:pt x="1476" y="946"/>
                  </a:lnTo>
                  <a:lnTo>
                    <a:pt x="1475" y="949"/>
                  </a:lnTo>
                  <a:lnTo>
                    <a:pt x="1458" y="958"/>
                  </a:lnTo>
                  <a:lnTo>
                    <a:pt x="1451" y="964"/>
                  </a:lnTo>
                  <a:lnTo>
                    <a:pt x="1451" y="964"/>
                  </a:lnTo>
                  <a:lnTo>
                    <a:pt x="1456" y="977"/>
                  </a:lnTo>
                  <a:lnTo>
                    <a:pt x="1456" y="977"/>
                  </a:lnTo>
                  <a:lnTo>
                    <a:pt x="1462" y="972"/>
                  </a:lnTo>
                  <a:lnTo>
                    <a:pt x="1465" y="969"/>
                  </a:lnTo>
                  <a:lnTo>
                    <a:pt x="1465" y="969"/>
                  </a:lnTo>
                  <a:lnTo>
                    <a:pt x="1468" y="966"/>
                  </a:lnTo>
                  <a:lnTo>
                    <a:pt x="1469" y="965"/>
                  </a:lnTo>
                  <a:lnTo>
                    <a:pt x="1471" y="963"/>
                  </a:lnTo>
                  <a:lnTo>
                    <a:pt x="1475" y="960"/>
                  </a:lnTo>
                  <a:lnTo>
                    <a:pt x="1475" y="960"/>
                  </a:lnTo>
                  <a:lnTo>
                    <a:pt x="1481" y="952"/>
                  </a:lnTo>
                  <a:lnTo>
                    <a:pt x="1487" y="943"/>
                  </a:lnTo>
                  <a:lnTo>
                    <a:pt x="1487" y="943"/>
                  </a:lnTo>
                  <a:lnTo>
                    <a:pt x="1490" y="938"/>
                  </a:lnTo>
                  <a:lnTo>
                    <a:pt x="1494" y="938"/>
                  </a:lnTo>
                  <a:lnTo>
                    <a:pt x="1498" y="939"/>
                  </a:lnTo>
                  <a:lnTo>
                    <a:pt x="1507" y="940"/>
                  </a:lnTo>
                  <a:lnTo>
                    <a:pt x="1507" y="940"/>
                  </a:lnTo>
                  <a:lnTo>
                    <a:pt x="1557" y="945"/>
                  </a:lnTo>
                  <a:lnTo>
                    <a:pt x="1557" y="945"/>
                  </a:lnTo>
                  <a:lnTo>
                    <a:pt x="1565" y="946"/>
                  </a:lnTo>
                  <a:lnTo>
                    <a:pt x="1573" y="950"/>
                  </a:lnTo>
                  <a:lnTo>
                    <a:pt x="1591" y="957"/>
                  </a:lnTo>
                  <a:lnTo>
                    <a:pt x="1591" y="957"/>
                  </a:lnTo>
                  <a:lnTo>
                    <a:pt x="1598" y="959"/>
                  </a:lnTo>
                  <a:lnTo>
                    <a:pt x="1599" y="959"/>
                  </a:lnTo>
                  <a:lnTo>
                    <a:pt x="1600" y="958"/>
                  </a:lnTo>
                  <a:lnTo>
                    <a:pt x="1603" y="956"/>
                  </a:lnTo>
                  <a:lnTo>
                    <a:pt x="1605" y="953"/>
                  </a:lnTo>
                  <a:lnTo>
                    <a:pt x="1610" y="950"/>
                  </a:lnTo>
                  <a:lnTo>
                    <a:pt x="1610" y="950"/>
                  </a:lnTo>
                  <a:lnTo>
                    <a:pt x="1613" y="947"/>
                  </a:lnTo>
                  <a:lnTo>
                    <a:pt x="1615" y="946"/>
                  </a:lnTo>
                  <a:lnTo>
                    <a:pt x="1613" y="945"/>
                  </a:lnTo>
                  <a:lnTo>
                    <a:pt x="1611" y="944"/>
                  </a:lnTo>
                  <a:lnTo>
                    <a:pt x="1604" y="943"/>
                  </a:lnTo>
                  <a:lnTo>
                    <a:pt x="1600" y="940"/>
                  </a:lnTo>
                  <a:lnTo>
                    <a:pt x="1598" y="938"/>
                  </a:lnTo>
                  <a:lnTo>
                    <a:pt x="1598" y="938"/>
                  </a:lnTo>
                  <a:lnTo>
                    <a:pt x="1593" y="931"/>
                  </a:lnTo>
                  <a:lnTo>
                    <a:pt x="1593" y="928"/>
                  </a:lnTo>
                  <a:lnTo>
                    <a:pt x="1593" y="928"/>
                  </a:lnTo>
                  <a:close/>
                  <a:moveTo>
                    <a:pt x="1540" y="957"/>
                  </a:moveTo>
                  <a:lnTo>
                    <a:pt x="1540" y="957"/>
                  </a:lnTo>
                  <a:lnTo>
                    <a:pt x="1539" y="956"/>
                  </a:lnTo>
                  <a:lnTo>
                    <a:pt x="1536" y="955"/>
                  </a:lnTo>
                  <a:lnTo>
                    <a:pt x="1528" y="950"/>
                  </a:lnTo>
                  <a:lnTo>
                    <a:pt x="1517" y="946"/>
                  </a:lnTo>
                  <a:lnTo>
                    <a:pt x="1511" y="945"/>
                  </a:lnTo>
                  <a:lnTo>
                    <a:pt x="1507" y="945"/>
                  </a:lnTo>
                  <a:lnTo>
                    <a:pt x="1507" y="945"/>
                  </a:lnTo>
                  <a:lnTo>
                    <a:pt x="1503" y="946"/>
                  </a:lnTo>
                  <a:lnTo>
                    <a:pt x="1498" y="949"/>
                  </a:lnTo>
                  <a:lnTo>
                    <a:pt x="1491" y="953"/>
                  </a:lnTo>
                  <a:lnTo>
                    <a:pt x="1487" y="959"/>
                  </a:lnTo>
                  <a:lnTo>
                    <a:pt x="1484" y="964"/>
                  </a:lnTo>
                  <a:lnTo>
                    <a:pt x="1484" y="964"/>
                  </a:lnTo>
                  <a:lnTo>
                    <a:pt x="1459" y="988"/>
                  </a:lnTo>
                  <a:lnTo>
                    <a:pt x="1459" y="988"/>
                  </a:lnTo>
                  <a:lnTo>
                    <a:pt x="1463" y="1003"/>
                  </a:lnTo>
                  <a:lnTo>
                    <a:pt x="1463" y="1003"/>
                  </a:lnTo>
                  <a:lnTo>
                    <a:pt x="1471" y="1001"/>
                  </a:lnTo>
                  <a:lnTo>
                    <a:pt x="1471" y="1001"/>
                  </a:lnTo>
                  <a:lnTo>
                    <a:pt x="1472" y="1000"/>
                  </a:lnTo>
                  <a:lnTo>
                    <a:pt x="1474" y="997"/>
                  </a:lnTo>
                  <a:lnTo>
                    <a:pt x="1475" y="991"/>
                  </a:lnTo>
                  <a:lnTo>
                    <a:pt x="1475" y="991"/>
                  </a:lnTo>
                  <a:lnTo>
                    <a:pt x="1476" y="988"/>
                  </a:lnTo>
                  <a:lnTo>
                    <a:pt x="1476" y="987"/>
                  </a:lnTo>
                  <a:lnTo>
                    <a:pt x="1475" y="982"/>
                  </a:lnTo>
                  <a:lnTo>
                    <a:pt x="1475" y="982"/>
                  </a:lnTo>
                  <a:lnTo>
                    <a:pt x="1476" y="979"/>
                  </a:lnTo>
                  <a:lnTo>
                    <a:pt x="1477" y="978"/>
                  </a:lnTo>
                  <a:lnTo>
                    <a:pt x="1481" y="976"/>
                  </a:lnTo>
                  <a:lnTo>
                    <a:pt x="1485" y="971"/>
                  </a:lnTo>
                  <a:lnTo>
                    <a:pt x="1485" y="971"/>
                  </a:lnTo>
                  <a:lnTo>
                    <a:pt x="1490" y="968"/>
                  </a:lnTo>
                  <a:lnTo>
                    <a:pt x="1493" y="965"/>
                  </a:lnTo>
                  <a:lnTo>
                    <a:pt x="1498" y="964"/>
                  </a:lnTo>
                  <a:lnTo>
                    <a:pt x="1498" y="964"/>
                  </a:lnTo>
                  <a:lnTo>
                    <a:pt x="1509" y="960"/>
                  </a:lnTo>
                  <a:lnTo>
                    <a:pt x="1522" y="959"/>
                  </a:lnTo>
                  <a:lnTo>
                    <a:pt x="1522" y="959"/>
                  </a:lnTo>
                  <a:lnTo>
                    <a:pt x="1534" y="959"/>
                  </a:lnTo>
                  <a:lnTo>
                    <a:pt x="1538" y="958"/>
                  </a:lnTo>
                  <a:lnTo>
                    <a:pt x="1540" y="957"/>
                  </a:lnTo>
                  <a:lnTo>
                    <a:pt x="1540" y="957"/>
                  </a:lnTo>
                  <a:close/>
                  <a:moveTo>
                    <a:pt x="1529" y="971"/>
                  </a:moveTo>
                  <a:lnTo>
                    <a:pt x="1529" y="971"/>
                  </a:lnTo>
                  <a:lnTo>
                    <a:pt x="1523" y="971"/>
                  </a:lnTo>
                  <a:lnTo>
                    <a:pt x="1523" y="971"/>
                  </a:lnTo>
                  <a:lnTo>
                    <a:pt x="1514" y="970"/>
                  </a:lnTo>
                  <a:lnTo>
                    <a:pt x="1509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2" y="972"/>
                  </a:lnTo>
                  <a:lnTo>
                    <a:pt x="1500" y="974"/>
                  </a:lnTo>
                  <a:lnTo>
                    <a:pt x="1494" y="979"/>
                  </a:lnTo>
                  <a:lnTo>
                    <a:pt x="1494" y="979"/>
                  </a:lnTo>
                  <a:lnTo>
                    <a:pt x="1491" y="981"/>
                  </a:lnTo>
                  <a:lnTo>
                    <a:pt x="1489" y="981"/>
                  </a:lnTo>
                  <a:lnTo>
                    <a:pt x="1488" y="982"/>
                  </a:lnTo>
                  <a:lnTo>
                    <a:pt x="1485" y="985"/>
                  </a:lnTo>
                  <a:lnTo>
                    <a:pt x="1485" y="985"/>
                  </a:lnTo>
                  <a:lnTo>
                    <a:pt x="1483" y="991"/>
                  </a:lnTo>
                  <a:lnTo>
                    <a:pt x="1482" y="996"/>
                  </a:lnTo>
                  <a:lnTo>
                    <a:pt x="1482" y="1002"/>
                  </a:lnTo>
                  <a:lnTo>
                    <a:pt x="1482" y="1002"/>
                  </a:lnTo>
                  <a:lnTo>
                    <a:pt x="1472" y="1008"/>
                  </a:lnTo>
                  <a:lnTo>
                    <a:pt x="1472" y="1008"/>
                  </a:lnTo>
                  <a:lnTo>
                    <a:pt x="1468" y="1013"/>
                  </a:lnTo>
                  <a:lnTo>
                    <a:pt x="1466" y="1014"/>
                  </a:lnTo>
                  <a:lnTo>
                    <a:pt x="1468" y="1016"/>
                  </a:lnTo>
                  <a:lnTo>
                    <a:pt x="1468" y="1016"/>
                  </a:lnTo>
                  <a:lnTo>
                    <a:pt x="1471" y="1023"/>
                  </a:lnTo>
                  <a:lnTo>
                    <a:pt x="1474" y="1026"/>
                  </a:lnTo>
                  <a:lnTo>
                    <a:pt x="1475" y="1027"/>
                  </a:lnTo>
                  <a:lnTo>
                    <a:pt x="1475" y="1027"/>
                  </a:lnTo>
                  <a:lnTo>
                    <a:pt x="1477" y="1023"/>
                  </a:lnTo>
                  <a:lnTo>
                    <a:pt x="1481" y="1016"/>
                  </a:lnTo>
                  <a:lnTo>
                    <a:pt x="1485" y="1007"/>
                  </a:lnTo>
                  <a:lnTo>
                    <a:pt x="1485" y="1007"/>
                  </a:lnTo>
                  <a:lnTo>
                    <a:pt x="1489" y="1000"/>
                  </a:lnTo>
                  <a:lnTo>
                    <a:pt x="1493" y="991"/>
                  </a:lnTo>
                  <a:lnTo>
                    <a:pt x="1493" y="991"/>
                  </a:lnTo>
                  <a:lnTo>
                    <a:pt x="1494" y="989"/>
                  </a:lnTo>
                  <a:lnTo>
                    <a:pt x="1496" y="987"/>
                  </a:lnTo>
                  <a:lnTo>
                    <a:pt x="1506" y="982"/>
                  </a:lnTo>
                  <a:lnTo>
                    <a:pt x="1506" y="982"/>
                  </a:lnTo>
                  <a:lnTo>
                    <a:pt x="1529" y="971"/>
                  </a:lnTo>
                  <a:lnTo>
                    <a:pt x="1529" y="971"/>
                  </a:lnTo>
                  <a:close/>
                  <a:moveTo>
                    <a:pt x="1598" y="976"/>
                  </a:moveTo>
                  <a:lnTo>
                    <a:pt x="1598" y="976"/>
                  </a:lnTo>
                  <a:lnTo>
                    <a:pt x="1584" y="970"/>
                  </a:lnTo>
                  <a:lnTo>
                    <a:pt x="1571" y="968"/>
                  </a:lnTo>
                  <a:lnTo>
                    <a:pt x="1558" y="965"/>
                  </a:lnTo>
                  <a:lnTo>
                    <a:pt x="1558" y="965"/>
                  </a:lnTo>
                  <a:lnTo>
                    <a:pt x="1548" y="963"/>
                  </a:lnTo>
                  <a:lnTo>
                    <a:pt x="1546" y="963"/>
                  </a:lnTo>
                  <a:lnTo>
                    <a:pt x="1545" y="964"/>
                  </a:lnTo>
                  <a:lnTo>
                    <a:pt x="1546" y="964"/>
                  </a:lnTo>
                  <a:lnTo>
                    <a:pt x="1548" y="966"/>
                  </a:lnTo>
                  <a:lnTo>
                    <a:pt x="1548" y="966"/>
                  </a:lnTo>
                  <a:lnTo>
                    <a:pt x="1557" y="970"/>
                  </a:lnTo>
                  <a:lnTo>
                    <a:pt x="1564" y="972"/>
                  </a:lnTo>
                  <a:lnTo>
                    <a:pt x="1571" y="975"/>
                  </a:lnTo>
                  <a:lnTo>
                    <a:pt x="1578" y="979"/>
                  </a:lnTo>
                  <a:lnTo>
                    <a:pt x="1578" y="979"/>
                  </a:lnTo>
                  <a:lnTo>
                    <a:pt x="1581" y="983"/>
                  </a:lnTo>
                  <a:lnTo>
                    <a:pt x="1585" y="987"/>
                  </a:lnTo>
                  <a:lnTo>
                    <a:pt x="1591" y="996"/>
                  </a:lnTo>
                  <a:lnTo>
                    <a:pt x="1597" y="1004"/>
                  </a:lnTo>
                  <a:lnTo>
                    <a:pt x="1599" y="1007"/>
                  </a:lnTo>
                  <a:lnTo>
                    <a:pt x="1603" y="1007"/>
                  </a:lnTo>
                  <a:lnTo>
                    <a:pt x="1603" y="1007"/>
                  </a:lnTo>
                  <a:lnTo>
                    <a:pt x="1609" y="1007"/>
                  </a:lnTo>
                  <a:lnTo>
                    <a:pt x="1612" y="1004"/>
                  </a:lnTo>
                  <a:lnTo>
                    <a:pt x="1615" y="1002"/>
                  </a:lnTo>
                  <a:lnTo>
                    <a:pt x="1613" y="1001"/>
                  </a:lnTo>
                  <a:lnTo>
                    <a:pt x="1613" y="1001"/>
                  </a:lnTo>
                  <a:lnTo>
                    <a:pt x="1605" y="994"/>
                  </a:lnTo>
                  <a:lnTo>
                    <a:pt x="1605" y="994"/>
                  </a:lnTo>
                  <a:lnTo>
                    <a:pt x="1605" y="991"/>
                  </a:lnTo>
                  <a:lnTo>
                    <a:pt x="1605" y="990"/>
                  </a:lnTo>
                  <a:lnTo>
                    <a:pt x="1609" y="987"/>
                  </a:lnTo>
                  <a:lnTo>
                    <a:pt x="1609" y="984"/>
                  </a:lnTo>
                  <a:lnTo>
                    <a:pt x="1608" y="982"/>
                  </a:lnTo>
                  <a:lnTo>
                    <a:pt x="1605" y="978"/>
                  </a:lnTo>
                  <a:lnTo>
                    <a:pt x="1598" y="976"/>
                  </a:lnTo>
                  <a:lnTo>
                    <a:pt x="1598" y="976"/>
                  </a:lnTo>
                  <a:close/>
                  <a:moveTo>
                    <a:pt x="1405" y="717"/>
                  </a:moveTo>
                  <a:lnTo>
                    <a:pt x="1393" y="728"/>
                  </a:lnTo>
                  <a:lnTo>
                    <a:pt x="1380" y="737"/>
                  </a:lnTo>
                  <a:lnTo>
                    <a:pt x="1372" y="738"/>
                  </a:lnTo>
                  <a:lnTo>
                    <a:pt x="1372" y="738"/>
                  </a:lnTo>
                  <a:lnTo>
                    <a:pt x="1368" y="754"/>
                  </a:lnTo>
                  <a:lnTo>
                    <a:pt x="1368" y="754"/>
                  </a:lnTo>
                  <a:lnTo>
                    <a:pt x="1379" y="748"/>
                  </a:lnTo>
                  <a:lnTo>
                    <a:pt x="1387" y="742"/>
                  </a:lnTo>
                  <a:lnTo>
                    <a:pt x="1387" y="742"/>
                  </a:lnTo>
                  <a:lnTo>
                    <a:pt x="1391" y="739"/>
                  </a:lnTo>
                  <a:lnTo>
                    <a:pt x="1393" y="739"/>
                  </a:lnTo>
                  <a:lnTo>
                    <a:pt x="1396" y="738"/>
                  </a:lnTo>
                  <a:lnTo>
                    <a:pt x="1404" y="737"/>
                  </a:lnTo>
                  <a:lnTo>
                    <a:pt x="1404" y="737"/>
                  </a:lnTo>
                  <a:lnTo>
                    <a:pt x="1410" y="734"/>
                  </a:lnTo>
                  <a:lnTo>
                    <a:pt x="1411" y="732"/>
                  </a:lnTo>
                  <a:lnTo>
                    <a:pt x="1411" y="731"/>
                  </a:lnTo>
                  <a:lnTo>
                    <a:pt x="1408" y="729"/>
                  </a:lnTo>
                  <a:lnTo>
                    <a:pt x="1407" y="728"/>
                  </a:lnTo>
                  <a:lnTo>
                    <a:pt x="1407" y="725"/>
                  </a:lnTo>
                  <a:lnTo>
                    <a:pt x="1407" y="725"/>
                  </a:lnTo>
                  <a:lnTo>
                    <a:pt x="1408" y="722"/>
                  </a:lnTo>
                  <a:lnTo>
                    <a:pt x="1407" y="719"/>
                  </a:lnTo>
                  <a:lnTo>
                    <a:pt x="1405" y="717"/>
                  </a:lnTo>
                  <a:lnTo>
                    <a:pt x="1405" y="717"/>
                  </a:lnTo>
                  <a:close/>
                  <a:moveTo>
                    <a:pt x="1378" y="713"/>
                  </a:moveTo>
                  <a:lnTo>
                    <a:pt x="1378" y="713"/>
                  </a:lnTo>
                  <a:lnTo>
                    <a:pt x="1393" y="706"/>
                  </a:lnTo>
                  <a:lnTo>
                    <a:pt x="1393" y="706"/>
                  </a:lnTo>
                  <a:lnTo>
                    <a:pt x="1399" y="704"/>
                  </a:lnTo>
                  <a:lnTo>
                    <a:pt x="1402" y="701"/>
                  </a:lnTo>
                  <a:lnTo>
                    <a:pt x="1405" y="701"/>
                  </a:lnTo>
                  <a:lnTo>
                    <a:pt x="1405" y="701"/>
                  </a:lnTo>
                  <a:lnTo>
                    <a:pt x="1410" y="701"/>
                  </a:lnTo>
                  <a:lnTo>
                    <a:pt x="1418" y="703"/>
                  </a:lnTo>
                  <a:lnTo>
                    <a:pt x="1429" y="704"/>
                  </a:lnTo>
                  <a:lnTo>
                    <a:pt x="1444" y="705"/>
                  </a:lnTo>
                  <a:lnTo>
                    <a:pt x="1444" y="705"/>
                  </a:lnTo>
                  <a:lnTo>
                    <a:pt x="1458" y="706"/>
                  </a:lnTo>
                  <a:lnTo>
                    <a:pt x="1468" y="707"/>
                  </a:lnTo>
                  <a:lnTo>
                    <a:pt x="1471" y="707"/>
                  </a:lnTo>
                  <a:lnTo>
                    <a:pt x="1475" y="705"/>
                  </a:lnTo>
                  <a:lnTo>
                    <a:pt x="1485" y="698"/>
                  </a:lnTo>
                  <a:lnTo>
                    <a:pt x="1485" y="698"/>
                  </a:lnTo>
                  <a:lnTo>
                    <a:pt x="1491" y="692"/>
                  </a:lnTo>
                  <a:lnTo>
                    <a:pt x="1495" y="686"/>
                  </a:lnTo>
                  <a:lnTo>
                    <a:pt x="1502" y="674"/>
                  </a:lnTo>
                  <a:lnTo>
                    <a:pt x="1509" y="661"/>
                  </a:lnTo>
                  <a:lnTo>
                    <a:pt x="1519" y="644"/>
                  </a:lnTo>
                  <a:lnTo>
                    <a:pt x="1519" y="644"/>
                  </a:lnTo>
                  <a:lnTo>
                    <a:pt x="1534" y="621"/>
                  </a:lnTo>
                  <a:lnTo>
                    <a:pt x="1535" y="616"/>
                  </a:lnTo>
                  <a:lnTo>
                    <a:pt x="1535" y="611"/>
                  </a:lnTo>
                  <a:lnTo>
                    <a:pt x="1535" y="611"/>
                  </a:lnTo>
                  <a:lnTo>
                    <a:pt x="1534" y="602"/>
                  </a:lnTo>
                  <a:lnTo>
                    <a:pt x="1534" y="589"/>
                  </a:lnTo>
                  <a:lnTo>
                    <a:pt x="1533" y="574"/>
                  </a:lnTo>
                  <a:lnTo>
                    <a:pt x="1532" y="566"/>
                  </a:lnTo>
                  <a:lnTo>
                    <a:pt x="1532" y="566"/>
                  </a:lnTo>
                  <a:lnTo>
                    <a:pt x="1527" y="557"/>
                  </a:lnTo>
                  <a:lnTo>
                    <a:pt x="1526" y="555"/>
                  </a:lnTo>
                  <a:lnTo>
                    <a:pt x="1525" y="558"/>
                  </a:lnTo>
                  <a:lnTo>
                    <a:pt x="1525" y="558"/>
                  </a:lnTo>
                  <a:lnTo>
                    <a:pt x="1525" y="579"/>
                  </a:lnTo>
                  <a:lnTo>
                    <a:pt x="1525" y="579"/>
                  </a:lnTo>
                  <a:lnTo>
                    <a:pt x="1525" y="591"/>
                  </a:lnTo>
                  <a:lnTo>
                    <a:pt x="1522" y="608"/>
                  </a:lnTo>
                  <a:lnTo>
                    <a:pt x="1522" y="608"/>
                  </a:lnTo>
                  <a:lnTo>
                    <a:pt x="1519" y="622"/>
                  </a:lnTo>
                  <a:lnTo>
                    <a:pt x="1514" y="633"/>
                  </a:lnTo>
                  <a:lnTo>
                    <a:pt x="1514" y="633"/>
                  </a:lnTo>
                  <a:lnTo>
                    <a:pt x="1509" y="640"/>
                  </a:lnTo>
                  <a:lnTo>
                    <a:pt x="1504" y="647"/>
                  </a:lnTo>
                  <a:lnTo>
                    <a:pt x="1494" y="657"/>
                  </a:lnTo>
                  <a:lnTo>
                    <a:pt x="1494" y="657"/>
                  </a:lnTo>
                  <a:lnTo>
                    <a:pt x="1490" y="660"/>
                  </a:lnTo>
                  <a:lnTo>
                    <a:pt x="1488" y="663"/>
                  </a:lnTo>
                  <a:lnTo>
                    <a:pt x="1485" y="667"/>
                  </a:lnTo>
                  <a:lnTo>
                    <a:pt x="1482" y="671"/>
                  </a:lnTo>
                  <a:lnTo>
                    <a:pt x="1482" y="671"/>
                  </a:lnTo>
                  <a:lnTo>
                    <a:pt x="1474" y="677"/>
                  </a:lnTo>
                  <a:lnTo>
                    <a:pt x="1470" y="679"/>
                  </a:lnTo>
                  <a:lnTo>
                    <a:pt x="1466" y="681"/>
                  </a:lnTo>
                  <a:lnTo>
                    <a:pt x="1466" y="681"/>
                  </a:lnTo>
                  <a:lnTo>
                    <a:pt x="1464" y="682"/>
                  </a:lnTo>
                  <a:lnTo>
                    <a:pt x="1463" y="682"/>
                  </a:lnTo>
                  <a:lnTo>
                    <a:pt x="1461" y="684"/>
                  </a:lnTo>
                  <a:lnTo>
                    <a:pt x="1455" y="682"/>
                  </a:lnTo>
                  <a:lnTo>
                    <a:pt x="1455" y="682"/>
                  </a:lnTo>
                  <a:lnTo>
                    <a:pt x="1436" y="680"/>
                  </a:lnTo>
                  <a:lnTo>
                    <a:pt x="1418" y="679"/>
                  </a:lnTo>
                  <a:lnTo>
                    <a:pt x="1418" y="679"/>
                  </a:lnTo>
                  <a:lnTo>
                    <a:pt x="1410" y="678"/>
                  </a:lnTo>
                  <a:lnTo>
                    <a:pt x="1407" y="678"/>
                  </a:lnTo>
                  <a:lnTo>
                    <a:pt x="1405" y="679"/>
                  </a:lnTo>
                  <a:lnTo>
                    <a:pt x="1405" y="679"/>
                  </a:lnTo>
                  <a:lnTo>
                    <a:pt x="1401" y="682"/>
                  </a:lnTo>
                  <a:lnTo>
                    <a:pt x="1399" y="684"/>
                  </a:lnTo>
                  <a:lnTo>
                    <a:pt x="1399" y="684"/>
                  </a:lnTo>
                  <a:lnTo>
                    <a:pt x="1387" y="681"/>
                  </a:lnTo>
                  <a:lnTo>
                    <a:pt x="1387" y="681"/>
                  </a:lnTo>
                  <a:lnTo>
                    <a:pt x="1383" y="680"/>
                  </a:lnTo>
                  <a:lnTo>
                    <a:pt x="1383" y="680"/>
                  </a:lnTo>
                  <a:lnTo>
                    <a:pt x="1378" y="713"/>
                  </a:lnTo>
                  <a:lnTo>
                    <a:pt x="1378" y="713"/>
                  </a:lnTo>
                  <a:close/>
                  <a:moveTo>
                    <a:pt x="1378" y="655"/>
                  </a:moveTo>
                  <a:lnTo>
                    <a:pt x="1378" y="647"/>
                  </a:lnTo>
                  <a:lnTo>
                    <a:pt x="1383" y="646"/>
                  </a:lnTo>
                  <a:lnTo>
                    <a:pt x="1383" y="646"/>
                  </a:lnTo>
                  <a:lnTo>
                    <a:pt x="1391" y="647"/>
                  </a:lnTo>
                  <a:lnTo>
                    <a:pt x="1402" y="649"/>
                  </a:lnTo>
                  <a:lnTo>
                    <a:pt x="1402" y="649"/>
                  </a:lnTo>
                  <a:lnTo>
                    <a:pt x="1423" y="653"/>
                  </a:lnTo>
                  <a:lnTo>
                    <a:pt x="1434" y="656"/>
                  </a:lnTo>
                  <a:lnTo>
                    <a:pt x="1444" y="657"/>
                  </a:lnTo>
                  <a:lnTo>
                    <a:pt x="1444" y="657"/>
                  </a:lnTo>
                  <a:lnTo>
                    <a:pt x="1447" y="656"/>
                  </a:lnTo>
                  <a:lnTo>
                    <a:pt x="1450" y="654"/>
                  </a:lnTo>
                  <a:lnTo>
                    <a:pt x="1451" y="650"/>
                  </a:lnTo>
                  <a:lnTo>
                    <a:pt x="1455" y="646"/>
                  </a:lnTo>
                  <a:lnTo>
                    <a:pt x="1455" y="646"/>
                  </a:lnTo>
                  <a:lnTo>
                    <a:pt x="1459" y="642"/>
                  </a:lnTo>
                  <a:lnTo>
                    <a:pt x="1463" y="637"/>
                  </a:lnTo>
                  <a:lnTo>
                    <a:pt x="1466" y="633"/>
                  </a:lnTo>
                  <a:lnTo>
                    <a:pt x="1469" y="629"/>
                  </a:lnTo>
                  <a:lnTo>
                    <a:pt x="1469" y="629"/>
                  </a:lnTo>
                  <a:lnTo>
                    <a:pt x="1472" y="625"/>
                  </a:lnTo>
                  <a:lnTo>
                    <a:pt x="1475" y="621"/>
                  </a:lnTo>
                  <a:lnTo>
                    <a:pt x="1487" y="597"/>
                  </a:lnTo>
                  <a:lnTo>
                    <a:pt x="1487" y="597"/>
                  </a:lnTo>
                  <a:lnTo>
                    <a:pt x="1496" y="580"/>
                  </a:lnTo>
                  <a:lnTo>
                    <a:pt x="1502" y="562"/>
                  </a:lnTo>
                  <a:lnTo>
                    <a:pt x="1504" y="553"/>
                  </a:lnTo>
                  <a:lnTo>
                    <a:pt x="1507" y="543"/>
                  </a:lnTo>
                  <a:lnTo>
                    <a:pt x="1507" y="535"/>
                  </a:lnTo>
                  <a:lnTo>
                    <a:pt x="1507" y="526"/>
                  </a:lnTo>
                  <a:lnTo>
                    <a:pt x="1507" y="526"/>
                  </a:lnTo>
                  <a:lnTo>
                    <a:pt x="1506" y="517"/>
                  </a:lnTo>
                  <a:lnTo>
                    <a:pt x="1504" y="510"/>
                  </a:lnTo>
                  <a:lnTo>
                    <a:pt x="1501" y="498"/>
                  </a:lnTo>
                  <a:lnTo>
                    <a:pt x="1496" y="491"/>
                  </a:lnTo>
                  <a:lnTo>
                    <a:pt x="1495" y="489"/>
                  </a:lnTo>
                  <a:lnTo>
                    <a:pt x="1495" y="489"/>
                  </a:lnTo>
                  <a:lnTo>
                    <a:pt x="1496" y="505"/>
                  </a:lnTo>
                  <a:lnTo>
                    <a:pt x="1495" y="522"/>
                  </a:lnTo>
                  <a:lnTo>
                    <a:pt x="1494" y="541"/>
                  </a:lnTo>
                  <a:lnTo>
                    <a:pt x="1494" y="541"/>
                  </a:lnTo>
                  <a:lnTo>
                    <a:pt x="1491" y="549"/>
                  </a:lnTo>
                  <a:lnTo>
                    <a:pt x="1489" y="558"/>
                  </a:lnTo>
                  <a:lnTo>
                    <a:pt x="1483" y="572"/>
                  </a:lnTo>
                  <a:lnTo>
                    <a:pt x="1477" y="583"/>
                  </a:lnTo>
                  <a:lnTo>
                    <a:pt x="1472" y="589"/>
                  </a:lnTo>
                  <a:lnTo>
                    <a:pt x="1472" y="589"/>
                  </a:lnTo>
                  <a:lnTo>
                    <a:pt x="1469" y="592"/>
                  </a:lnTo>
                  <a:lnTo>
                    <a:pt x="1465" y="596"/>
                  </a:lnTo>
                  <a:lnTo>
                    <a:pt x="1451" y="605"/>
                  </a:lnTo>
                  <a:lnTo>
                    <a:pt x="1451" y="605"/>
                  </a:lnTo>
                  <a:lnTo>
                    <a:pt x="1444" y="612"/>
                  </a:lnTo>
                  <a:lnTo>
                    <a:pt x="1440" y="618"/>
                  </a:lnTo>
                  <a:lnTo>
                    <a:pt x="1436" y="622"/>
                  </a:lnTo>
                  <a:lnTo>
                    <a:pt x="1427" y="624"/>
                  </a:lnTo>
                  <a:lnTo>
                    <a:pt x="1427" y="624"/>
                  </a:lnTo>
                  <a:lnTo>
                    <a:pt x="1415" y="625"/>
                  </a:lnTo>
                  <a:lnTo>
                    <a:pt x="1405" y="624"/>
                  </a:lnTo>
                  <a:lnTo>
                    <a:pt x="1385" y="621"/>
                  </a:lnTo>
                  <a:lnTo>
                    <a:pt x="1385" y="621"/>
                  </a:lnTo>
                  <a:lnTo>
                    <a:pt x="1380" y="619"/>
                  </a:lnTo>
                  <a:lnTo>
                    <a:pt x="1379" y="619"/>
                  </a:lnTo>
                  <a:lnTo>
                    <a:pt x="1378" y="621"/>
                  </a:lnTo>
                  <a:lnTo>
                    <a:pt x="1379" y="622"/>
                  </a:lnTo>
                  <a:lnTo>
                    <a:pt x="1378" y="624"/>
                  </a:lnTo>
                  <a:lnTo>
                    <a:pt x="1378" y="624"/>
                  </a:lnTo>
                  <a:lnTo>
                    <a:pt x="1372" y="629"/>
                  </a:lnTo>
                  <a:lnTo>
                    <a:pt x="1368" y="633"/>
                  </a:lnTo>
                  <a:lnTo>
                    <a:pt x="1367" y="638"/>
                  </a:lnTo>
                  <a:lnTo>
                    <a:pt x="1367" y="638"/>
                  </a:lnTo>
                  <a:lnTo>
                    <a:pt x="1378" y="655"/>
                  </a:lnTo>
                  <a:lnTo>
                    <a:pt x="1378" y="655"/>
                  </a:lnTo>
                  <a:close/>
                  <a:moveTo>
                    <a:pt x="1515" y="524"/>
                  </a:moveTo>
                  <a:lnTo>
                    <a:pt x="1511" y="558"/>
                  </a:lnTo>
                  <a:lnTo>
                    <a:pt x="1511" y="558"/>
                  </a:lnTo>
                  <a:lnTo>
                    <a:pt x="1506" y="576"/>
                  </a:lnTo>
                  <a:lnTo>
                    <a:pt x="1500" y="590"/>
                  </a:lnTo>
                  <a:lnTo>
                    <a:pt x="1496" y="599"/>
                  </a:lnTo>
                  <a:lnTo>
                    <a:pt x="1496" y="599"/>
                  </a:lnTo>
                  <a:lnTo>
                    <a:pt x="1485" y="616"/>
                  </a:lnTo>
                  <a:lnTo>
                    <a:pt x="1471" y="638"/>
                  </a:lnTo>
                  <a:lnTo>
                    <a:pt x="1471" y="638"/>
                  </a:lnTo>
                  <a:lnTo>
                    <a:pt x="1464" y="648"/>
                  </a:lnTo>
                  <a:lnTo>
                    <a:pt x="1461" y="656"/>
                  </a:lnTo>
                  <a:lnTo>
                    <a:pt x="1459" y="662"/>
                  </a:lnTo>
                  <a:lnTo>
                    <a:pt x="1461" y="665"/>
                  </a:lnTo>
                  <a:lnTo>
                    <a:pt x="1462" y="666"/>
                  </a:lnTo>
                  <a:lnTo>
                    <a:pt x="1462" y="666"/>
                  </a:lnTo>
                  <a:lnTo>
                    <a:pt x="1464" y="667"/>
                  </a:lnTo>
                  <a:lnTo>
                    <a:pt x="1466" y="667"/>
                  </a:lnTo>
                  <a:lnTo>
                    <a:pt x="1471" y="663"/>
                  </a:lnTo>
                  <a:lnTo>
                    <a:pt x="1476" y="657"/>
                  </a:lnTo>
                  <a:lnTo>
                    <a:pt x="1484" y="649"/>
                  </a:lnTo>
                  <a:lnTo>
                    <a:pt x="1484" y="649"/>
                  </a:lnTo>
                  <a:lnTo>
                    <a:pt x="1494" y="636"/>
                  </a:lnTo>
                  <a:lnTo>
                    <a:pt x="1506" y="618"/>
                  </a:lnTo>
                  <a:lnTo>
                    <a:pt x="1510" y="608"/>
                  </a:lnTo>
                  <a:lnTo>
                    <a:pt x="1515" y="598"/>
                  </a:lnTo>
                  <a:lnTo>
                    <a:pt x="1519" y="589"/>
                  </a:lnTo>
                  <a:lnTo>
                    <a:pt x="1520" y="580"/>
                  </a:lnTo>
                  <a:lnTo>
                    <a:pt x="1520" y="580"/>
                  </a:lnTo>
                  <a:lnTo>
                    <a:pt x="1520" y="562"/>
                  </a:lnTo>
                  <a:lnTo>
                    <a:pt x="1519" y="545"/>
                  </a:lnTo>
                  <a:lnTo>
                    <a:pt x="1515" y="524"/>
                  </a:lnTo>
                  <a:lnTo>
                    <a:pt x="1515" y="524"/>
                  </a:lnTo>
                  <a:close/>
                  <a:moveTo>
                    <a:pt x="1540" y="541"/>
                  </a:moveTo>
                  <a:lnTo>
                    <a:pt x="1530" y="543"/>
                  </a:lnTo>
                  <a:lnTo>
                    <a:pt x="1530" y="543"/>
                  </a:lnTo>
                  <a:lnTo>
                    <a:pt x="1532" y="553"/>
                  </a:lnTo>
                  <a:lnTo>
                    <a:pt x="1533" y="560"/>
                  </a:lnTo>
                  <a:lnTo>
                    <a:pt x="1534" y="565"/>
                  </a:lnTo>
                  <a:lnTo>
                    <a:pt x="1534" y="565"/>
                  </a:lnTo>
                  <a:lnTo>
                    <a:pt x="1545" y="586"/>
                  </a:lnTo>
                  <a:lnTo>
                    <a:pt x="1549" y="599"/>
                  </a:lnTo>
                  <a:lnTo>
                    <a:pt x="1552" y="608"/>
                  </a:lnTo>
                  <a:lnTo>
                    <a:pt x="1552" y="608"/>
                  </a:lnTo>
                  <a:lnTo>
                    <a:pt x="1551" y="612"/>
                  </a:lnTo>
                  <a:lnTo>
                    <a:pt x="1548" y="619"/>
                  </a:lnTo>
                  <a:lnTo>
                    <a:pt x="1546" y="628"/>
                  </a:lnTo>
                  <a:lnTo>
                    <a:pt x="1547" y="630"/>
                  </a:lnTo>
                  <a:lnTo>
                    <a:pt x="1548" y="633"/>
                  </a:lnTo>
                  <a:lnTo>
                    <a:pt x="1548" y="633"/>
                  </a:lnTo>
                  <a:lnTo>
                    <a:pt x="1549" y="633"/>
                  </a:lnTo>
                  <a:lnTo>
                    <a:pt x="1549" y="634"/>
                  </a:lnTo>
                  <a:lnTo>
                    <a:pt x="1548" y="636"/>
                  </a:lnTo>
                  <a:lnTo>
                    <a:pt x="1543" y="637"/>
                  </a:lnTo>
                  <a:lnTo>
                    <a:pt x="1540" y="641"/>
                  </a:lnTo>
                  <a:lnTo>
                    <a:pt x="1540" y="641"/>
                  </a:lnTo>
                  <a:lnTo>
                    <a:pt x="1516" y="668"/>
                  </a:lnTo>
                  <a:lnTo>
                    <a:pt x="1502" y="685"/>
                  </a:lnTo>
                  <a:lnTo>
                    <a:pt x="1498" y="691"/>
                  </a:lnTo>
                  <a:lnTo>
                    <a:pt x="1497" y="693"/>
                  </a:lnTo>
                  <a:lnTo>
                    <a:pt x="1497" y="693"/>
                  </a:lnTo>
                  <a:lnTo>
                    <a:pt x="1498" y="694"/>
                  </a:lnTo>
                  <a:lnTo>
                    <a:pt x="1501" y="694"/>
                  </a:lnTo>
                  <a:lnTo>
                    <a:pt x="1507" y="691"/>
                  </a:lnTo>
                  <a:lnTo>
                    <a:pt x="1515" y="685"/>
                  </a:lnTo>
                  <a:lnTo>
                    <a:pt x="1522" y="677"/>
                  </a:lnTo>
                  <a:lnTo>
                    <a:pt x="1522" y="677"/>
                  </a:lnTo>
                  <a:lnTo>
                    <a:pt x="1532" y="666"/>
                  </a:lnTo>
                  <a:lnTo>
                    <a:pt x="1546" y="652"/>
                  </a:lnTo>
                  <a:lnTo>
                    <a:pt x="1560" y="641"/>
                  </a:lnTo>
                  <a:lnTo>
                    <a:pt x="1567" y="637"/>
                  </a:lnTo>
                  <a:lnTo>
                    <a:pt x="1572" y="636"/>
                  </a:lnTo>
                  <a:lnTo>
                    <a:pt x="1572" y="636"/>
                  </a:lnTo>
                  <a:lnTo>
                    <a:pt x="1576" y="635"/>
                  </a:lnTo>
                  <a:lnTo>
                    <a:pt x="1580" y="634"/>
                  </a:lnTo>
                  <a:lnTo>
                    <a:pt x="1587" y="629"/>
                  </a:lnTo>
                  <a:lnTo>
                    <a:pt x="1592" y="624"/>
                  </a:lnTo>
                  <a:lnTo>
                    <a:pt x="1593" y="623"/>
                  </a:lnTo>
                  <a:lnTo>
                    <a:pt x="1593" y="622"/>
                  </a:lnTo>
                  <a:lnTo>
                    <a:pt x="1593" y="622"/>
                  </a:lnTo>
                  <a:lnTo>
                    <a:pt x="1585" y="624"/>
                  </a:lnTo>
                  <a:lnTo>
                    <a:pt x="1577" y="625"/>
                  </a:lnTo>
                  <a:lnTo>
                    <a:pt x="1577" y="625"/>
                  </a:lnTo>
                  <a:lnTo>
                    <a:pt x="1567" y="624"/>
                  </a:lnTo>
                  <a:lnTo>
                    <a:pt x="1562" y="623"/>
                  </a:lnTo>
                  <a:lnTo>
                    <a:pt x="1561" y="616"/>
                  </a:lnTo>
                  <a:lnTo>
                    <a:pt x="1561" y="616"/>
                  </a:lnTo>
                  <a:lnTo>
                    <a:pt x="1564" y="608"/>
                  </a:lnTo>
                  <a:lnTo>
                    <a:pt x="1564" y="602"/>
                  </a:lnTo>
                  <a:lnTo>
                    <a:pt x="1564" y="597"/>
                  </a:lnTo>
                  <a:lnTo>
                    <a:pt x="1564" y="597"/>
                  </a:lnTo>
                  <a:lnTo>
                    <a:pt x="1561" y="595"/>
                  </a:lnTo>
                  <a:lnTo>
                    <a:pt x="1559" y="593"/>
                  </a:lnTo>
                  <a:lnTo>
                    <a:pt x="1555" y="591"/>
                  </a:lnTo>
                  <a:lnTo>
                    <a:pt x="1554" y="589"/>
                  </a:lnTo>
                  <a:lnTo>
                    <a:pt x="1554" y="589"/>
                  </a:lnTo>
                  <a:lnTo>
                    <a:pt x="1543" y="568"/>
                  </a:lnTo>
                  <a:lnTo>
                    <a:pt x="1540" y="541"/>
                  </a:lnTo>
                  <a:close/>
                  <a:moveTo>
                    <a:pt x="1555" y="545"/>
                  </a:moveTo>
                  <a:lnTo>
                    <a:pt x="1555" y="545"/>
                  </a:lnTo>
                  <a:lnTo>
                    <a:pt x="1553" y="546"/>
                  </a:lnTo>
                  <a:lnTo>
                    <a:pt x="1551" y="551"/>
                  </a:lnTo>
                  <a:lnTo>
                    <a:pt x="1551" y="554"/>
                  </a:lnTo>
                  <a:lnTo>
                    <a:pt x="1551" y="558"/>
                  </a:lnTo>
                  <a:lnTo>
                    <a:pt x="1552" y="561"/>
                  </a:lnTo>
                  <a:lnTo>
                    <a:pt x="1554" y="565"/>
                  </a:lnTo>
                  <a:lnTo>
                    <a:pt x="1554" y="565"/>
                  </a:lnTo>
                  <a:lnTo>
                    <a:pt x="1560" y="572"/>
                  </a:lnTo>
                  <a:lnTo>
                    <a:pt x="1565" y="576"/>
                  </a:lnTo>
                  <a:lnTo>
                    <a:pt x="1570" y="579"/>
                  </a:lnTo>
                  <a:lnTo>
                    <a:pt x="1573" y="583"/>
                  </a:lnTo>
                  <a:lnTo>
                    <a:pt x="1573" y="583"/>
                  </a:lnTo>
                  <a:lnTo>
                    <a:pt x="1579" y="591"/>
                  </a:lnTo>
                  <a:lnTo>
                    <a:pt x="1583" y="593"/>
                  </a:lnTo>
                  <a:lnTo>
                    <a:pt x="1585" y="593"/>
                  </a:lnTo>
                  <a:lnTo>
                    <a:pt x="1585" y="592"/>
                  </a:lnTo>
                  <a:lnTo>
                    <a:pt x="1585" y="592"/>
                  </a:lnTo>
                  <a:lnTo>
                    <a:pt x="1587" y="584"/>
                  </a:lnTo>
                  <a:lnTo>
                    <a:pt x="1586" y="580"/>
                  </a:lnTo>
                  <a:lnTo>
                    <a:pt x="1585" y="578"/>
                  </a:lnTo>
                  <a:lnTo>
                    <a:pt x="1585" y="578"/>
                  </a:lnTo>
                  <a:lnTo>
                    <a:pt x="1583" y="574"/>
                  </a:lnTo>
                  <a:lnTo>
                    <a:pt x="1580" y="573"/>
                  </a:lnTo>
                  <a:lnTo>
                    <a:pt x="1580" y="573"/>
                  </a:lnTo>
                  <a:lnTo>
                    <a:pt x="1568" y="568"/>
                  </a:lnTo>
                  <a:lnTo>
                    <a:pt x="1568" y="568"/>
                  </a:lnTo>
                  <a:lnTo>
                    <a:pt x="1562" y="565"/>
                  </a:lnTo>
                  <a:lnTo>
                    <a:pt x="1558" y="562"/>
                  </a:lnTo>
                  <a:lnTo>
                    <a:pt x="1561" y="549"/>
                  </a:lnTo>
                  <a:lnTo>
                    <a:pt x="1555" y="545"/>
                  </a:lnTo>
                  <a:close/>
                  <a:moveTo>
                    <a:pt x="1698" y="527"/>
                  </a:moveTo>
                  <a:lnTo>
                    <a:pt x="1698" y="527"/>
                  </a:lnTo>
                  <a:lnTo>
                    <a:pt x="1642" y="539"/>
                  </a:lnTo>
                  <a:lnTo>
                    <a:pt x="1642" y="539"/>
                  </a:lnTo>
                  <a:lnTo>
                    <a:pt x="1642" y="540"/>
                  </a:lnTo>
                  <a:lnTo>
                    <a:pt x="1642" y="540"/>
                  </a:lnTo>
                  <a:lnTo>
                    <a:pt x="1645" y="541"/>
                  </a:lnTo>
                  <a:lnTo>
                    <a:pt x="1651" y="542"/>
                  </a:lnTo>
                  <a:lnTo>
                    <a:pt x="1660" y="542"/>
                  </a:lnTo>
                  <a:lnTo>
                    <a:pt x="1660" y="542"/>
                  </a:lnTo>
                  <a:lnTo>
                    <a:pt x="1667" y="541"/>
                  </a:lnTo>
                  <a:lnTo>
                    <a:pt x="1669" y="540"/>
                  </a:lnTo>
                  <a:lnTo>
                    <a:pt x="1672" y="540"/>
                  </a:lnTo>
                  <a:lnTo>
                    <a:pt x="1677" y="542"/>
                  </a:lnTo>
                  <a:lnTo>
                    <a:pt x="1677" y="542"/>
                  </a:lnTo>
                  <a:lnTo>
                    <a:pt x="1683" y="545"/>
                  </a:lnTo>
                  <a:lnTo>
                    <a:pt x="1686" y="547"/>
                  </a:lnTo>
                  <a:lnTo>
                    <a:pt x="1688" y="547"/>
                  </a:lnTo>
                  <a:lnTo>
                    <a:pt x="1689" y="546"/>
                  </a:lnTo>
                  <a:lnTo>
                    <a:pt x="1689" y="546"/>
                  </a:lnTo>
                  <a:lnTo>
                    <a:pt x="1690" y="542"/>
                  </a:lnTo>
                  <a:lnTo>
                    <a:pt x="1690" y="540"/>
                  </a:lnTo>
                  <a:lnTo>
                    <a:pt x="1690" y="539"/>
                  </a:lnTo>
                  <a:lnTo>
                    <a:pt x="1693" y="537"/>
                  </a:lnTo>
                  <a:lnTo>
                    <a:pt x="1693" y="537"/>
                  </a:lnTo>
                  <a:lnTo>
                    <a:pt x="1695" y="535"/>
                  </a:lnTo>
                  <a:lnTo>
                    <a:pt x="1696" y="532"/>
                  </a:lnTo>
                  <a:lnTo>
                    <a:pt x="1698" y="527"/>
                  </a:lnTo>
                  <a:lnTo>
                    <a:pt x="1698" y="527"/>
                  </a:lnTo>
                  <a:close/>
                  <a:moveTo>
                    <a:pt x="1558" y="657"/>
                  </a:moveTo>
                  <a:lnTo>
                    <a:pt x="1558" y="657"/>
                  </a:lnTo>
                  <a:lnTo>
                    <a:pt x="1578" y="644"/>
                  </a:lnTo>
                  <a:lnTo>
                    <a:pt x="1578" y="644"/>
                  </a:lnTo>
                  <a:lnTo>
                    <a:pt x="1562" y="649"/>
                  </a:lnTo>
                  <a:lnTo>
                    <a:pt x="1554" y="653"/>
                  </a:lnTo>
                  <a:lnTo>
                    <a:pt x="1549" y="655"/>
                  </a:lnTo>
                  <a:lnTo>
                    <a:pt x="1549" y="655"/>
                  </a:lnTo>
                  <a:lnTo>
                    <a:pt x="1546" y="661"/>
                  </a:lnTo>
                  <a:lnTo>
                    <a:pt x="1540" y="672"/>
                  </a:lnTo>
                  <a:lnTo>
                    <a:pt x="1534" y="682"/>
                  </a:lnTo>
                  <a:lnTo>
                    <a:pt x="1529" y="691"/>
                  </a:lnTo>
                  <a:lnTo>
                    <a:pt x="1529" y="691"/>
                  </a:lnTo>
                  <a:lnTo>
                    <a:pt x="1523" y="697"/>
                  </a:lnTo>
                  <a:lnTo>
                    <a:pt x="1515" y="703"/>
                  </a:lnTo>
                  <a:lnTo>
                    <a:pt x="1508" y="707"/>
                  </a:lnTo>
                  <a:lnTo>
                    <a:pt x="1500" y="712"/>
                  </a:lnTo>
                  <a:lnTo>
                    <a:pt x="1500" y="712"/>
                  </a:lnTo>
                  <a:lnTo>
                    <a:pt x="1493" y="716"/>
                  </a:lnTo>
                  <a:lnTo>
                    <a:pt x="1482" y="722"/>
                  </a:lnTo>
                  <a:lnTo>
                    <a:pt x="1482" y="722"/>
                  </a:lnTo>
                  <a:lnTo>
                    <a:pt x="1465" y="732"/>
                  </a:lnTo>
                  <a:lnTo>
                    <a:pt x="1457" y="736"/>
                  </a:lnTo>
                  <a:lnTo>
                    <a:pt x="1446" y="738"/>
                  </a:lnTo>
                  <a:lnTo>
                    <a:pt x="1446" y="738"/>
                  </a:lnTo>
                  <a:lnTo>
                    <a:pt x="1442" y="739"/>
                  </a:lnTo>
                  <a:lnTo>
                    <a:pt x="1436" y="739"/>
                  </a:lnTo>
                  <a:lnTo>
                    <a:pt x="1427" y="737"/>
                  </a:lnTo>
                  <a:lnTo>
                    <a:pt x="1420" y="734"/>
                  </a:lnTo>
                  <a:lnTo>
                    <a:pt x="1418" y="732"/>
                  </a:lnTo>
                  <a:lnTo>
                    <a:pt x="1413" y="754"/>
                  </a:lnTo>
                  <a:lnTo>
                    <a:pt x="1413" y="754"/>
                  </a:lnTo>
                  <a:lnTo>
                    <a:pt x="1430" y="756"/>
                  </a:lnTo>
                  <a:lnTo>
                    <a:pt x="1444" y="756"/>
                  </a:lnTo>
                  <a:lnTo>
                    <a:pt x="1457" y="756"/>
                  </a:lnTo>
                  <a:lnTo>
                    <a:pt x="1457" y="756"/>
                  </a:lnTo>
                  <a:lnTo>
                    <a:pt x="1468" y="754"/>
                  </a:lnTo>
                  <a:lnTo>
                    <a:pt x="1474" y="750"/>
                  </a:lnTo>
                  <a:lnTo>
                    <a:pt x="1474" y="750"/>
                  </a:lnTo>
                  <a:lnTo>
                    <a:pt x="1478" y="749"/>
                  </a:lnTo>
                  <a:lnTo>
                    <a:pt x="1481" y="748"/>
                  </a:lnTo>
                  <a:lnTo>
                    <a:pt x="1484" y="749"/>
                  </a:lnTo>
                  <a:lnTo>
                    <a:pt x="1484" y="749"/>
                  </a:lnTo>
                  <a:lnTo>
                    <a:pt x="1495" y="748"/>
                  </a:lnTo>
                  <a:lnTo>
                    <a:pt x="1514" y="745"/>
                  </a:lnTo>
                  <a:lnTo>
                    <a:pt x="1514" y="745"/>
                  </a:lnTo>
                  <a:lnTo>
                    <a:pt x="1520" y="744"/>
                  </a:lnTo>
                  <a:lnTo>
                    <a:pt x="1526" y="742"/>
                  </a:lnTo>
                  <a:lnTo>
                    <a:pt x="1543" y="730"/>
                  </a:lnTo>
                  <a:lnTo>
                    <a:pt x="1543" y="730"/>
                  </a:lnTo>
                  <a:lnTo>
                    <a:pt x="1553" y="723"/>
                  </a:lnTo>
                  <a:lnTo>
                    <a:pt x="1557" y="720"/>
                  </a:lnTo>
                  <a:lnTo>
                    <a:pt x="1559" y="717"/>
                  </a:lnTo>
                  <a:lnTo>
                    <a:pt x="1561" y="710"/>
                  </a:lnTo>
                  <a:lnTo>
                    <a:pt x="1565" y="699"/>
                  </a:lnTo>
                  <a:lnTo>
                    <a:pt x="1565" y="699"/>
                  </a:lnTo>
                  <a:lnTo>
                    <a:pt x="1568" y="691"/>
                  </a:lnTo>
                  <a:lnTo>
                    <a:pt x="1568" y="686"/>
                  </a:lnTo>
                  <a:lnTo>
                    <a:pt x="1568" y="684"/>
                  </a:lnTo>
                  <a:lnTo>
                    <a:pt x="1568" y="680"/>
                  </a:lnTo>
                  <a:lnTo>
                    <a:pt x="1568" y="680"/>
                  </a:lnTo>
                  <a:lnTo>
                    <a:pt x="1570" y="674"/>
                  </a:lnTo>
                  <a:lnTo>
                    <a:pt x="1573" y="666"/>
                  </a:lnTo>
                  <a:lnTo>
                    <a:pt x="1578" y="657"/>
                  </a:lnTo>
                  <a:lnTo>
                    <a:pt x="1560" y="671"/>
                  </a:lnTo>
                  <a:lnTo>
                    <a:pt x="1560" y="671"/>
                  </a:lnTo>
                  <a:lnTo>
                    <a:pt x="1543" y="706"/>
                  </a:lnTo>
                  <a:lnTo>
                    <a:pt x="1543" y="706"/>
                  </a:lnTo>
                  <a:lnTo>
                    <a:pt x="1540" y="712"/>
                  </a:lnTo>
                  <a:lnTo>
                    <a:pt x="1536" y="716"/>
                  </a:lnTo>
                  <a:lnTo>
                    <a:pt x="1522" y="726"/>
                  </a:lnTo>
                  <a:lnTo>
                    <a:pt x="1522" y="726"/>
                  </a:lnTo>
                  <a:lnTo>
                    <a:pt x="1510" y="732"/>
                  </a:lnTo>
                  <a:lnTo>
                    <a:pt x="1496" y="738"/>
                  </a:lnTo>
                  <a:lnTo>
                    <a:pt x="1483" y="742"/>
                  </a:lnTo>
                  <a:lnTo>
                    <a:pt x="1478" y="742"/>
                  </a:lnTo>
                  <a:lnTo>
                    <a:pt x="1475" y="742"/>
                  </a:lnTo>
                  <a:lnTo>
                    <a:pt x="1475" y="742"/>
                  </a:lnTo>
                  <a:lnTo>
                    <a:pt x="1474" y="741"/>
                  </a:lnTo>
                  <a:lnTo>
                    <a:pt x="1475" y="738"/>
                  </a:lnTo>
                  <a:lnTo>
                    <a:pt x="1483" y="734"/>
                  </a:lnTo>
                  <a:lnTo>
                    <a:pt x="1496" y="728"/>
                  </a:lnTo>
                  <a:lnTo>
                    <a:pt x="1509" y="722"/>
                  </a:lnTo>
                  <a:lnTo>
                    <a:pt x="1509" y="722"/>
                  </a:lnTo>
                  <a:lnTo>
                    <a:pt x="1514" y="719"/>
                  </a:lnTo>
                  <a:lnTo>
                    <a:pt x="1519" y="716"/>
                  </a:lnTo>
                  <a:lnTo>
                    <a:pt x="1528" y="709"/>
                  </a:lnTo>
                  <a:lnTo>
                    <a:pt x="1534" y="700"/>
                  </a:lnTo>
                  <a:lnTo>
                    <a:pt x="1538" y="693"/>
                  </a:lnTo>
                  <a:lnTo>
                    <a:pt x="1538" y="693"/>
                  </a:lnTo>
                  <a:lnTo>
                    <a:pt x="1558" y="657"/>
                  </a:lnTo>
                  <a:lnTo>
                    <a:pt x="1558" y="657"/>
                  </a:lnTo>
                  <a:close/>
                  <a:moveTo>
                    <a:pt x="1580" y="644"/>
                  </a:moveTo>
                  <a:lnTo>
                    <a:pt x="1580" y="644"/>
                  </a:lnTo>
                  <a:lnTo>
                    <a:pt x="1578" y="644"/>
                  </a:lnTo>
                  <a:lnTo>
                    <a:pt x="1578" y="644"/>
                  </a:lnTo>
                  <a:lnTo>
                    <a:pt x="1580" y="644"/>
                  </a:lnTo>
                  <a:lnTo>
                    <a:pt x="1580" y="644"/>
                  </a:lnTo>
                  <a:close/>
                  <a:moveTo>
                    <a:pt x="970" y="477"/>
                  </a:moveTo>
                  <a:lnTo>
                    <a:pt x="970" y="477"/>
                  </a:lnTo>
                  <a:lnTo>
                    <a:pt x="971" y="471"/>
                  </a:lnTo>
                  <a:lnTo>
                    <a:pt x="974" y="459"/>
                  </a:lnTo>
                  <a:lnTo>
                    <a:pt x="978" y="453"/>
                  </a:lnTo>
                  <a:lnTo>
                    <a:pt x="983" y="446"/>
                  </a:lnTo>
                  <a:lnTo>
                    <a:pt x="988" y="439"/>
                  </a:lnTo>
                  <a:lnTo>
                    <a:pt x="995" y="434"/>
                  </a:lnTo>
                  <a:lnTo>
                    <a:pt x="995" y="434"/>
                  </a:lnTo>
                  <a:lnTo>
                    <a:pt x="1008" y="427"/>
                  </a:lnTo>
                  <a:lnTo>
                    <a:pt x="1015" y="420"/>
                  </a:lnTo>
                  <a:lnTo>
                    <a:pt x="1020" y="414"/>
                  </a:lnTo>
                  <a:lnTo>
                    <a:pt x="1028" y="406"/>
                  </a:lnTo>
                  <a:lnTo>
                    <a:pt x="1028" y="406"/>
                  </a:lnTo>
                  <a:lnTo>
                    <a:pt x="1036" y="398"/>
                  </a:lnTo>
                  <a:lnTo>
                    <a:pt x="1042" y="393"/>
                  </a:lnTo>
                  <a:lnTo>
                    <a:pt x="1048" y="387"/>
                  </a:lnTo>
                  <a:lnTo>
                    <a:pt x="1055" y="379"/>
                  </a:lnTo>
                  <a:lnTo>
                    <a:pt x="1055" y="379"/>
                  </a:lnTo>
                  <a:lnTo>
                    <a:pt x="1063" y="371"/>
                  </a:lnTo>
                  <a:lnTo>
                    <a:pt x="1069" y="365"/>
                  </a:lnTo>
                  <a:lnTo>
                    <a:pt x="1074" y="355"/>
                  </a:lnTo>
                  <a:lnTo>
                    <a:pt x="1074" y="355"/>
                  </a:lnTo>
                  <a:lnTo>
                    <a:pt x="1076" y="349"/>
                  </a:lnTo>
                  <a:lnTo>
                    <a:pt x="1079" y="341"/>
                  </a:lnTo>
                  <a:lnTo>
                    <a:pt x="1080" y="338"/>
                  </a:lnTo>
                  <a:lnTo>
                    <a:pt x="1081" y="336"/>
                  </a:lnTo>
                  <a:lnTo>
                    <a:pt x="1084" y="333"/>
                  </a:lnTo>
                  <a:lnTo>
                    <a:pt x="1087" y="333"/>
                  </a:lnTo>
                  <a:lnTo>
                    <a:pt x="1087" y="333"/>
                  </a:lnTo>
                  <a:lnTo>
                    <a:pt x="1091" y="334"/>
                  </a:lnTo>
                  <a:lnTo>
                    <a:pt x="1093" y="337"/>
                  </a:lnTo>
                  <a:lnTo>
                    <a:pt x="1099" y="343"/>
                  </a:lnTo>
                  <a:lnTo>
                    <a:pt x="1104" y="351"/>
                  </a:lnTo>
                  <a:lnTo>
                    <a:pt x="1108" y="363"/>
                  </a:lnTo>
                  <a:lnTo>
                    <a:pt x="1108" y="363"/>
                  </a:lnTo>
                  <a:lnTo>
                    <a:pt x="1110" y="369"/>
                  </a:lnTo>
                  <a:lnTo>
                    <a:pt x="1112" y="374"/>
                  </a:lnTo>
                  <a:lnTo>
                    <a:pt x="1117" y="383"/>
                  </a:lnTo>
                  <a:lnTo>
                    <a:pt x="1121" y="390"/>
                  </a:lnTo>
                  <a:lnTo>
                    <a:pt x="1123" y="393"/>
                  </a:lnTo>
                  <a:lnTo>
                    <a:pt x="1124" y="395"/>
                  </a:lnTo>
                  <a:lnTo>
                    <a:pt x="1124" y="395"/>
                  </a:lnTo>
                  <a:lnTo>
                    <a:pt x="1124" y="402"/>
                  </a:lnTo>
                  <a:lnTo>
                    <a:pt x="1123" y="403"/>
                  </a:lnTo>
                  <a:lnTo>
                    <a:pt x="1120" y="403"/>
                  </a:lnTo>
                  <a:lnTo>
                    <a:pt x="1120" y="403"/>
                  </a:lnTo>
                  <a:lnTo>
                    <a:pt x="1116" y="400"/>
                  </a:lnTo>
                  <a:lnTo>
                    <a:pt x="1112" y="396"/>
                  </a:lnTo>
                  <a:lnTo>
                    <a:pt x="1101" y="387"/>
                  </a:lnTo>
                  <a:lnTo>
                    <a:pt x="1101" y="387"/>
                  </a:lnTo>
                  <a:lnTo>
                    <a:pt x="1097" y="382"/>
                  </a:lnTo>
                  <a:lnTo>
                    <a:pt x="1093" y="378"/>
                  </a:lnTo>
                  <a:lnTo>
                    <a:pt x="1089" y="377"/>
                  </a:lnTo>
                  <a:lnTo>
                    <a:pt x="1085" y="378"/>
                  </a:lnTo>
                  <a:lnTo>
                    <a:pt x="1085" y="378"/>
                  </a:lnTo>
                  <a:lnTo>
                    <a:pt x="1081" y="378"/>
                  </a:lnTo>
                  <a:lnTo>
                    <a:pt x="1076" y="378"/>
                  </a:lnTo>
                  <a:lnTo>
                    <a:pt x="1075" y="379"/>
                  </a:lnTo>
                  <a:lnTo>
                    <a:pt x="1073" y="381"/>
                  </a:lnTo>
                  <a:lnTo>
                    <a:pt x="1072" y="383"/>
                  </a:lnTo>
                  <a:lnTo>
                    <a:pt x="1070" y="385"/>
                  </a:lnTo>
                  <a:lnTo>
                    <a:pt x="1070" y="385"/>
                  </a:lnTo>
                  <a:lnTo>
                    <a:pt x="1069" y="393"/>
                  </a:lnTo>
                  <a:lnTo>
                    <a:pt x="1069" y="395"/>
                  </a:lnTo>
                  <a:lnTo>
                    <a:pt x="1070" y="396"/>
                  </a:lnTo>
                  <a:lnTo>
                    <a:pt x="1073" y="398"/>
                  </a:lnTo>
                  <a:lnTo>
                    <a:pt x="1075" y="401"/>
                  </a:lnTo>
                  <a:lnTo>
                    <a:pt x="1085" y="404"/>
                  </a:lnTo>
                  <a:lnTo>
                    <a:pt x="1085" y="404"/>
                  </a:lnTo>
                  <a:lnTo>
                    <a:pt x="1106" y="412"/>
                  </a:lnTo>
                  <a:lnTo>
                    <a:pt x="1112" y="414"/>
                  </a:lnTo>
                  <a:lnTo>
                    <a:pt x="1117" y="417"/>
                  </a:lnTo>
                  <a:lnTo>
                    <a:pt x="1117" y="417"/>
                  </a:lnTo>
                  <a:lnTo>
                    <a:pt x="1118" y="420"/>
                  </a:lnTo>
                  <a:lnTo>
                    <a:pt x="1120" y="421"/>
                  </a:lnTo>
                  <a:lnTo>
                    <a:pt x="1125" y="423"/>
                  </a:lnTo>
                  <a:lnTo>
                    <a:pt x="1127" y="425"/>
                  </a:lnTo>
                  <a:lnTo>
                    <a:pt x="1130" y="427"/>
                  </a:lnTo>
                  <a:lnTo>
                    <a:pt x="1131" y="431"/>
                  </a:lnTo>
                  <a:lnTo>
                    <a:pt x="1133" y="435"/>
                  </a:lnTo>
                  <a:lnTo>
                    <a:pt x="1133" y="435"/>
                  </a:lnTo>
                  <a:lnTo>
                    <a:pt x="1136" y="441"/>
                  </a:lnTo>
                  <a:lnTo>
                    <a:pt x="1138" y="446"/>
                  </a:lnTo>
                  <a:lnTo>
                    <a:pt x="1144" y="454"/>
                  </a:lnTo>
                  <a:lnTo>
                    <a:pt x="1149" y="461"/>
                  </a:lnTo>
                  <a:lnTo>
                    <a:pt x="1151" y="465"/>
                  </a:lnTo>
                  <a:lnTo>
                    <a:pt x="1151" y="467"/>
                  </a:lnTo>
                  <a:lnTo>
                    <a:pt x="1151" y="467"/>
                  </a:lnTo>
                  <a:lnTo>
                    <a:pt x="1152" y="492"/>
                  </a:lnTo>
                  <a:lnTo>
                    <a:pt x="1152" y="492"/>
                  </a:lnTo>
                  <a:lnTo>
                    <a:pt x="1144" y="480"/>
                  </a:lnTo>
                  <a:lnTo>
                    <a:pt x="1136" y="470"/>
                  </a:lnTo>
                  <a:lnTo>
                    <a:pt x="1127" y="460"/>
                  </a:lnTo>
                  <a:lnTo>
                    <a:pt x="1127" y="460"/>
                  </a:lnTo>
                  <a:lnTo>
                    <a:pt x="1124" y="457"/>
                  </a:lnTo>
                  <a:lnTo>
                    <a:pt x="1121" y="454"/>
                  </a:lnTo>
                  <a:lnTo>
                    <a:pt x="1118" y="448"/>
                  </a:lnTo>
                  <a:lnTo>
                    <a:pt x="1116" y="445"/>
                  </a:lnTo>
                  <a:lnTo>
                    <a:pt x="1113" y="442"/>
                  </a:lnTo>
                  <a:lnTo>
                    <a:pt x="1110" y="440"/>
                  </a:lnTo>
                  <a:lnTo>
                    <a:pt x="1105" y="438"/>
                  </a:lnTo>
                  <a:lnTo>
                    <a:pt x="1105" y="438"/>
                  </a:lnTo>
                  <a:lnTo>
                    <a:pt x="1075" y="426"/>
                  </a:lnTo>
                  <a:lnTo>
                    <a:pt x="1075" y="426"/>
                  </a:lnTo>
                  <a:lnTo>
                    <a:pt x="1066" y="417"/>
                  </a:lnTo>
                  <a:lnTo>
                    <a:pt x="1060" y="412"/>
                  </a:lnTo>
                  <a:lnTo>
                    <a:pt x="1057" y="410"/>
                  </a:lnTo>
                  <a:lnTo>
                    <a:pt x="1055" y="409"/>
                  </a:lnTo>
                  <a:lnTo>
                    <a:pt x="1055" y="409"/>
                  </a:lnTo>
                  <a:lnTo>
                    <a:pt x="1050" y="410"/>
                  </a:lnTo>
                  <a:lnTo>
                    <a:pt x="1043" y="414"/>
                  </a:lnTo>
                  <a:lnTo>
                    <a:pt x="1036" y="417"/>
                  </a:lnTo>
                  <a:lnTo>
                    <a:pt x="1034" y="420"/>
                  </a:lnTo>
                  <a:lnTo>
                    <a:pt x="1034" y="421"/>
                  </a:lnTo>
                  <a:lnTo>
                    <a:pt x="1034" y="421"/>
                  </a:lnTo>
                  <a:lnTo>
                    <a:pt x="1034" y="423"/>
                  </a:lnTo>
                  <a:lnTo>
                    <a:pt x="1036" y="426"/>
                  </a:lnTo>
                  <a:lnTo>
                    <a:pt x="1046" y="432"/>
                  </a:lnTo>
                  <a:lnTo>
                    <a:pt x="1046" y="432"/>
                  </a:lnTo>
                  <a:lnTo>
                    <a:pt x="1053" y="438"/>
                  </a:lnTo>
                  <a:lnTo>
                    <a:pt x="1060" y="444"/>
                  </a:lnTo>
                  <a:lnTo>
                    <a:pt x="1067" y="448"/>
                  </a:lnTo>
                  <a:lnTo>
                    <a:pt x="1069" y="450"/>
                  </a:lnTo>
                  <a:lnTo>
                    <a:pt x="1073" y="451"/>
                  </a:lnTo>
                  <a:lnTo>
                    <a:pt x="1073" y="451"/>
                  </a:lnTo>
                  <a:lnTo>
                    <a:pt x="1085" y="452"/>
                  </a:lnTo>
                  <a:lnTo>
                    <a:pt x="1091" y="453"/>
                  </a:lnTo>
                  <a:lnTo>
                    <a:pt x="1095" y="456"/>
                  </a:lnTo>
                  <a:lnTo>
                    <a:pt x="1095" y="456"/>
                  </a:lnTo>
                  <a:lnTo>
                    <a:pt x="1102" y="461"/>
                  </a:lnTo>
                  <a:lnTo>
                    <a:pt x="1108" y="465"/>
                  </a:lnTo>
                  <a:lnTo>
                    <a:pt x="1113" y="470"/>
                  </a:lnTo>
                  <a:lnTo>
                    <a:pt x="1113" y="470"/>
                  </a:lnTo>
                  <a:lnTo>
                    <a:pt x="1123" y="479"/>
                  </a:lnTo>
                  <a:lnTo>
                    <a:pt x="1129" y="486"/>
                  </a:lnTo>
                  <a:lnTo>
                    <a:pt x="1129" y="486"/>
                  </a:lnTo>
                  <a:lnTo>
                    <a:pt x="1135" y="494"/>
                  </a:lnTo>
                  <a:lnTo>
                    <a:pt x="1138" y="497"/>
                  </a:lnTo>
                  <a:lnTo>
                    <a:pt x="1139" y="499"/>
                  </a:lnTo>
                  <a:lnTo>
                    <a:pt x="1139" y="499"/>
                  </a:lnTo>
                  <a:lnTo>
                    <a:pt x="1139" y="514"/>
                  </a:lnTo>
                  <a:lnTo>
                    <a:pt x="1139" y="528"/>
                  </a:lnTo>
                  <a:lnTo>
                    <a:pt x="1139" y="528"/>
                  </a:lnTo>
                  <a:lnTo>
                    <a:pt x="1140" y="540"/>
                  </a:lnTo>
                  <a:lnTo>
                    <a:pt x="1140" y="547"/>
                  </a:lnTo>
                  <a:lnTo>
                    <a:pt x="1142" y="551"/>
                  </a:lnTo>
                  <a:lnTo>
                    <a:pt x="1142" y="551"/>
                  </a:lnTo>
                  <a:lnTo>
                    <a:pt x="1143" y="552"/>
                  </a:lnTo>
                  <a:lnTo>
                    <a:pt x="1143" y="552"/>
                  </a:lnTo>
                  <a:lnTo>
                    <a:pt x="1150" y="549"/>
                  </a:lnTo>
                  <a:lnTo>
                    <a:pt x="1150" y="549"/>
                  </a:lnTo>
                  <a:lnTo>
                    <a:pt x="1148" y="541"/>
                  </a:lnTo>
                  <a:lnTo>
                    <a:pt x="1146" y="536"/>
                  </a:lnTo>
                  <a:lnTo>
                    <a:pt x="1146" y="536"/>
                  </a:lnTo>
                  <a:lnTo>
                    <a:pt x="1149" y="528"/>
                  </a:lnTo>
                  <a:lnTo>
                    <a:pt x="1152" y="516"/>
                  </a:lnTo>
                  <a:lnTo>
                    <a:pt x="1156" y="499"/>
                  </a:lnTo>
                  <a:lnTo>
                    <a:pt x="1158" y="483"/>
                  </a:lnTo>
                  <a:lnTo>
                    <a:pt x="1158" y="483"/>
                  </a:lnTo>
                  <a:lnTo>
                    <a:pt x="1159" y="466"/>
                  </a:lnTo>
                  <a:lnTo>
                    <a:pt x="1159" y="452"/>
                  </a:lnTo>
                  <a:lnTo>
                    <a:pt x="1158" y="440"/>
                  </a:lnTo>
                  <a:lnTo>
                    <a:pt x="1156" y="434"/>
                  </a:lnTo>
                  <a:lnTo>
                    <a:pt x="1153" y="429"/>
                  </a:lnTo>
                  <a:lnTo>
                    <a:pt x="1153" y="429"/>
                  </a:lnTo>
                  <a:lnTo>
                    <a:pt x="1146" y="421"/>
                  </a:lnTo>
                  <a:lnTo>
                    <a:pt x="1142" y="415"/>
                  </a:lnTo>
                  <a:lnTo>
                    <a:pt x="1137" y="409"/>
                  </a:lnTo>
                  <a:lnTo>
                    <a:pt x="1135" y="402"/>
                  </a:lnTo>
                  <a:lnTo>
                    <a:pt x="1135" y="402"/>
                  </a:lnTo>
                  <a:lnTo>
                    <a:pt x="1135" y="395"/>
                  </a:lnTo>
                  <a:lnTo>
                    <a:pt x="1135" y="389"/>
                  </a:lnTo>
                  <a:lnTo>
                    <a:pt x="1133" y="383"/>
                  </a:lnTo>
                  <a:lnTo>
                    <a:pt x="1132" y="375"/>
                  </a:lnTo>
                  <a:lnTo>
                    <a:pt x="1132" y="375"/>
                  </a:lnTo>
                  <a:lnTo>
                    <a:pt x="1129" y="362"/>
                  </a:lnTo>
                  <a:lnTo>
                    <a:pt x="1123" y="346"/>
                  </a:lnTo>
                  <a:lnTo>
                    <a:pt x="1117" y="331"/>
                  </a:lnTo>
                  <a:lnTo>
                    <a:pt x="1113" y="321"/>
                  </a:lnTo>
                  <a:lnTo>
                    <a:pt x="1113" y="321"/>
                  </a:lnTo>
                  <a:lnTo>
                    <a:pt x="1110" y="301"/>
                  </a:lnTo>
                  <a:lnTo>
                    <a:pt x="1106" y="292"/>
                  </a:lnTo>
                  <a:lnTo>
                    <a:pt x="1105" y="288"/>
                  </a:lnTo>
                  <a:lnTo>
                    <a:pt x="1101" y="287"/>
                  </a:lnTo>
                  <a:lnTo>
                    <a:pt x="1101" y="287"/>
                  </a:lnTo>
                  <a:lnTo>
                    <a:pt x="1099" y="288"/>
                  </a:lnTo>
                  <a:lnTo>
                    <a:pt x="1095" y="289"/>
                  </a:lnTo>
                  <a:lnTo>
                    <a:pt x="1089" y="293"/>
                  </a:lnTo>
                  <a:lnTo>
                    <a:pt x="1082" y="301"/>
                  </a:lnTo>
                  <a:lnTo>
                    <a:pt x="1076" y="311"/>
                  </a:lnTo>
                  <a:lnTo>
                    <a:pt x="1076" y="311"/>
                  </a:lnTo>
                  <a:lnTo>
                    <a:pt x="1073" y="319"/>
                  </a:lnTo>
                  <a:lnTo>
                    <a:pt x="1072" y="324"/>
                  </a:lnTo>
                  <a:lnTo>
                    <a:pt x="1068" y="330"/>
                  </a:lnTo>
                  <a:lnTo>
                    <a:pt x="1057" y="345"/>
                  </a:lnTo>
                  <a:lnTo>
                    <a:pt x="1057" y="345"/>
                  </a:lnTo>
                  <a:lnTo>
                    <a:pt x="1046" y="360"/>
                  </a:lnTo>
                  <a:lnTo>
                    <a:pt x="1040" y="370"/>
                  </a:lnTo>
                  <a:lnTo>
                    <a:pt x="1034" y="379"/>
                  </a:lnTo>
                  <a:lnTo>
                    <a:pt x="1034" y="379"/>
                  </a:lnTo>
                  <a:lnTo>
                    <a:pt x="1029" y="385"/>
                  </a:lnTo>
                  <a:lnTo>
                    <a:pt x="1021" y="394"/>
                  </a:lnTo>
                  <a:lnTo>
                    <a:pt x="1011" y="401"/>
                  </a:lnTo>
                  <a:lnTo>
                    <a:pt x="1004" y="406"/>
                  </a:lnTo>
                  <a:lnTo>
                    <a:pt x="1004" y="406"/>
                  </a:lnTo>
                  <a:lnTo>
                    <a:pt x="997" y="409"/>
                  </a:lnTo>
                  <a:lnTo>
                    <a:pt x="989" y="415"/>
                  </a:lnTo>
                  <a:lnTo>
                    <a:pt x="983" y="421"/>
                  </a:lnTo>
                  <a:lnTo>
                    <a:pt x="980" y="423"/>
                  </a:lnTo>
                  <a:lnTo>
                    <a:pt x="979" y="426"/>
                  </a:lnTo>
                  <a:lnTo>
                    <a:pt x="979" y="426"/>
                  </a:lnTo>
                  <a:lnTo>
                    <a:pt x="974" y="438"/>
                  </a:lnTo>
                  <a:lnTo>
                    <a:pt x="970" y="446"/>
                  </a:lnTo>
                  <a:lnTo>
                    <a:pt x="970" y="446"/>
                  </a:lnTo>
                  <a:lnTo>
                    <a:pt x="970" y="452"/>
                  </a:lnTo>
                  <a:lnTo>
                    <a:pt x="970" y="463"/>
                  </a:lnTo>
                  <a:lnTo>
                    <a:pt x="970" y="477"/>
                  </a:lnTo>
                  <a:lnTo>
                    <a:pt x="970" y="477"/>
                  </a:lnTo>
                  <a:close/>
                  <a:moveTo>
                    <a:pt x="992" y="482"/>
                  </a:moveTo>
                  <a:lnTo>
                    <a:pt x="992" y="482"/>
                  </a:lnTo>
                  <a:lnTo>
                    <a:pt x="1012" y="467"/>
                  </a:lnTo>
                  <a:lnTo>
                    <a:pt x="1012" y="467"/>
                  </a:lnTo>
                  <a:lnTo>
                    <a:pt x="1024" y="458"/>
                  </a:lnTo>
                  <a:lnTo>
                    <a:pt x="1035" y="456"/>
                  </a:lnTo>
                  <a:lnTo>
                    <a:pt x="1035" y="456"/>
                  </a:lnTo>
                  <a:lnTo>
                    <a:pt x="1043" y="457"/>
                  </a:lnTo>
                  <a:lnTo>
                    <a:pt x="1049" y="457"/>
                  </a:lnTo>
                  <a:lnTo>
                    <a:pt x="1055" y="456"/>
                  </a:lnTo>
                  <a:lnTo>
                    <a:pt x="1055" y="456"/>
                  </a:lnTo>
                  <a:lnTo>
                    <a:pt x="1059" y="454"/>
                  </a:lnTo>
                  <a:lnTo>
                    <a:pt x="1059" y="452"/>
                  </a:lnTo>
                  <a:lnTo>
                    <a:pt x="1055" y="446"/>
                  </a:lnTo>
                  <a:lnTo>
                    <a:pt x="1055" y="446"/>
                  </a:lnTo>
                  <a:lnTo>
                    <a:pt x="1054" y="444"/>
                  </a:lnTo>
                  <a:lnTo>
                    <a:pt x="1050" y="444"/>
                  </a:lnTo>
                  <a:lnTo>
                    <a:pt x="1041" y="444"/>
                  </a:lnTo>
                  <a:lnTo>
                    <a:pt x="1031" y="446"/>
                  </a:lnTo>
                  <a:lnTo>
                    <a:pt x="1025" y="448"/>
                  </a:lnTo>
                  <a:lnTo>
                    <a:pt x="1025" y="448"/>
                  </a:lnTo>
                  <a:lnTo>
                    <a:pt x="1017" y="452"/>
                  </a:lnTo>
                  <a:lnTo>
                    <a:pt x="1011" y="454"/>
                  </a:lnTo>
                  <a:lnTo>
                    <a:pt x="1001" y="458"/>
                  </a:lnTo>
                  <a:lnTo>
                    <a:pt x="1001" y="458"/>
                  </a:lnTo>
                  <a:lnTo>
                    <a:pt x="991" y="461"/>
                  </a:lnTo>
                  <a:lnTo>
                    <a:pt x="986" y="465"/>
                  </a:lnTo>
                  <a:lnTo>
                    <a:pt x="984" y="470"/>
                  </a:lnTo>
                  <a:lnTo>
                    <a:pt x="983" y="475"/>
                  </a:lnTo>
                  <a:lnTo>
                    <a:pt x="983" y="475"/>
                  </a:lnTo>
                  <a:lnTo>
                    <a:pt x="983" y="477"/>
                  </a:lnTo>
                  <a:lnTo>
                    <a:pt x="983" y="478"/>
                  </a:lnTo>
                  <a:lnTo>
                    <a:pt x="986" y="480"/>
                  </a:lnTo>
                  <a:lnTo>
                    <a:pt x="992" y="482"/>
                  </a:lnTo>
                  <a:lnTo>
                    <a:pt x="992" y="482"/>
                  </a:lnTo>
                  <a:close/>
                  <a:moveTo>
                    <a:pt x="979" y="527"/>
                  </a:moveTo>
                  <a:lnTo>
                    <a:pt x="979" y="527"/>
                  </a:lnTo>
                  <a:lnTo>
                    <a:pt x="992" y="511"/>
                  </a:lnTo>
                  <a:lnTo>
                    <a:pt x="992" y="511"/>
                  </a:lnTo>
                  <a:lnTo>
                    <a:pt x="997" y="509"/>
                  </a:lnTo>
                  <a:lnTo>
                    <a:pt x="1002" y="508"/>
                  </a:lnTo>
                  <a:lnTo>
                    <a:pt x="1008" y="508"/>
                  </a:lnTo>
                  <a:lnTo>
                    <a:pt x="1012" y="505"/>
                  </a:lnTo>
                  <a:lnTo>
                    <a:pt x="1012" y="505"/>
                  </a:lnTo>
                  <a:lnTo>
                    <a:pt x="1023" y="499"/>
                  </a:lnTo>
                  <a:lnTo>
                    <a:pt x="1035" y="494"/>
                  </a:lnTo>
                  <a:lnTo>
                    <a:pt x="1035" y="494"/>
                  </a:lnTo>
                  <a:lnTo>
                    <a:pt x="1046" y="491"/>
                  </a:lnTo>
                  <a:lnTo>
                    <a:pt x="1067" y="484"/>
                  </a:lnTo>
                  <a:lnTo>
                    <a:pt x="1067" y="484"/>
                  </a:lnTo>
                  <a:lnTo>
                    <a:pt x="1079" y="482"/>
                  </a:lnTo>
                  <a:lnTo>
                    <a:pt x="1082" y="482"/>
                  </a:lnTo>
                  <a:lnTo>
                    <a:pt x="1084" y="482"/>
                  </a:lnTo>
                  <a:lnTo>
                    <a:pt x="1086" y="484"/>
                  </a:lnTo>
                  <a:lnTo>
                    <a:pt x="1088" y="485"/>
                  </a:lnTo>
                  <a:lnTo>
                    <a:pt x="1089" y="485"/>
                  </a:lnTo>
                  <a:lnTo>
                    <a:pt x="1089" y="485"/>
                  </a:lnTo>
                  <a:lnTo>
                    <a:pt x="1100" y="488"/>
                  </a:lnTo>
                  <a:lnTo>
                    <a:pt x="1116" y="491"/>
                  </a:lnTo>
                  <a:lnTo>
                    <a:pt x="1137" y="496"/>
                  </a:lnTo>
                  <a:lnTo>
                    <a:pt x="1137" y="496"/>
                  </a:lnTo>
                  <a:lnTo>
                    <a:pt x="1129" y="490"/>
                  </a:lnTo>
                  <a:lnTo>
                    <a:pt x="1119" y="484"/>
                  </a:lnTo>
                  <a:lnTo>
                    <a:pt x="1108" y="478"/>
                  </a:lnTo>
                  <a:lnTo>
                    <a:pt x="1108" y="478"/>
                  </a:lnTo>
                  <a:lnTo>
                    <a:pt x="1087" y="470"/>
                  </a:lnTo>
                  <a:lnTo>
                    <a:pt x="1078" y="467"/>
                  </a:lnTo>
                  <a:lnTo>
                    <a:pt x="1069" y="465"/>
                  </a:lnTo>
                  <a:lnTo>
                    <a:pt x="1069" y="465"/>
                  </a:lnTo>
                  <a:lnTo>
                    <a:pt x="1065" y="466"/>
                  </a:lnTo>
                  <a:lnTo>
                    <a:pt x="1059" y="467"/>
                  </a:lnTo>
                  <a:lnTo>
                    <a:pt x="1046" y="473"/>
                  </a:lnTo>
                  <a:lnTo>
                    <a:pt x="1030" y="480"/>
                  </a:lnTo>
                  <a:lnTo>
                    <a:pt x="1023" y="484"/>
                  </a:lnTo>
                  <a:lnTo>
                    <a:pt x="1016" y="486"/>
                  </a:lnTo>
                  <a:lnTo>
                    <a:pt x="1016" y="486"/>
                  </a:lnTo>
                  <a:lnTo>
                    <a:pt x="1003" y="490"/>
                  </a:lnTo>
                  <a:lnTo>
                    <a:pt x="992" y="494"/>
                  </a:lnTo>
                  <a:lnTo>
                    <a:pt x="983" y="496"/>
                  </a:lnTo>
                  <a:lnTo>
                    <a:pt x="978" y="497"/>
                  </a:lnTo>
                  <a:lnTo>
                    <a:pt x="978" y="497"/>
                  </a:lnTo>
                  <a:lnTo>
                    <a:pt x="976" y="498"/>
                  </a:lnTo>
                  <a:lnTo>
                    <a:pt x="976" y="502"/>
                  </a:lnTo>
                  <a:lnTo>
                    <a:pt x="977" y="513"/>
                  </a:lnTo>
                  <a:lnTo>
                    <a:pt x="979" y="527"/>
                  </a:lnTo>
                  <a:lnTo>
                    <a:pt x="979" y="527"/>
                  </a:lnTo>
                  <a:close/>
                  <a:moveTo>
                    <a:pt x="991" y="558"/>
                  </a:moveTo>
                  <a:lnTo>
                    <a:pt x="991" y="558"/>
                  </a:lnTo>
                  <a:lnTo>
                    <a:pt x="996" y="547"/>
                  </a:lnTo>
                  <a:lnTo>
                    <a:pt x="1003" y="537"/>
                  </a:lnTo>
                  <a:lnTo>
                    <a:pt x="1006" y="534"/>
                  </a:lnTo>
                  <a:lnTo>
                    <a:pt x="1010" y="530"/>
                  </a:lnTo>
                  <a:lnTo>
                    <a:pt x="1010" y="530"/>
                  </a:lnTo>
                  <a:lnTo>
                    <a:pt x="1021" y="526"/>
                  </a:lnTo>
                  <a:lnTo>
                    <a:pt x="1033" y="521"/>
                  </a:lnTo>
                  <a:lnTo>
                    <a:pt x="1047" y="517"/>
                  </a:lnTo>
                  <a:lnTo>
                    <a:pt x="1053" y="516"/>
                  </a:lnTo>
                  <a:lnTo>
                    <a:pt x="1059" y="516"/>
                  </a:lnTo>
                  <a:lnTo>
                    <a:pt x="1059" y="516"/>
                  </a:lnTo>
                  <a:lnTo>
                    <a:pt x="1088" y="517"/>
                  </a:lnTo>
                  <a:lnTo>
                    <a:pt x="1113" y="517"/>
                  </a:lnTo>
                  <a:lnTo>
                    <a:pt x="1113" y="517"/>
                  </a:lnTo>
                  <a:lnTo>
                    <a:pt x="1119" y="518"/>
                  </a:lnTo>
                  <a:lnTo>
                    <a:pt x="1126" y="521"/>
                  </a:lnTo>
                  <a:lnTo>
                    <a:pt x="1133" y="524"/>
                  </a:lnTo>
                  <a:lnTo>
                    <a:pt x="1135" y="510"/>
                  </a:lnTo>
                  <a:lnTo>
                    <a:pt x="1135" y="510"/>
                  </a:lnTo>
                  <a:lnTo>
                    <a:pt x="1124" y="507"/>
                  </a:lnTo>
                  <a:lnTo>
                    <a:pt x="1113" y="504"/>
                  </a:lnTo>
                  <a:lnTo>
                    <a:pt x="1098" y="503"/>
                  </a:lnTo>
                  <a:lnTo>
                    <a:pt x="1098" y="503"/>
                  </a:lnTo>
                  <a:lnTo>
                    <a:pt x="1086" y="502"/>
                  </a:lnTo>
                  <a:lnTo>
                    <a:pt x="1079" y="499"/>
                  </a:lnTo>
                  <a:lnTo>
                    <a:pt x="1073" y="499"/>
                  </a:lnTo>
                  <a:lnTo>
                    <a:pt x="1063" y="499"/>
                  </a:lnTo>
                  <a:lnTo>
                    <a:pt x="1063" y="499"/>
                  </a:lnTo>
                  <a:lnTo>
                    <a:pt x="1054" y="501"/>
                  </a:lnTo>
                  <a:lnTo>
                    <a:pt x="1044" y="503"/>
                  </a:lnTo>
                  <a:lnTo>
                    <a:pt x="1031" y="508"/>
                  </a:lnTo>
                  <a:lnTo>
                    <a:pt x="1031" y="508"/>
                  </a:lnTo>
                  <a:lnTo>
                    <a:pt x="1016" y="514"/>
                  </a:lnTo>
                  <a:lnTo>
                    <a:pt x="1009" y="518"/>
                  </a:lnTo>
                  <a:lnTo>
                    <a:pt x="1005" y="522"/>
                  </a:lnTo>
                  <a:lnTo>
                    <a:pt x="1005" y="522"/>
                  </a:lnTo>
                  <a:lnTo>
                    <a:pt x="1002" y="528"/>
                  </a:lnTo>
                  <a:lnTo>
                    <a:pt x="995" y="537"/>
                  </a:lnTo>
                  <a:lnTo>
                    <a:pt x="985" y="549"/>
                  </a:lnTo>
                  <a:lnTo>
                    <a:pt x="991" y="558"/>
                  </a:lnTo>
                  <a:close/>
                  <a:moveTo>
                    <a:pt x="1133" y="537"/>
                  </a:moveTo>
                  <a:lnTo>
                    <a:pt x="1133" y="537"/>
                  </a:lnTo>
                  <a:lnTo>
                    <a:pt x="1118" y="536"/>
                  </a:lnTo>
                  <a:lnTo>
                    <a:pt x="1093" y="534"/>
                  </a:lnTo>
                  <a:lnTo>
                    <a:pt x="1093" y="534"/>
                  </a:lnTo>
                  <a:lnTo>
                    <a:pt x="1079" y="533"/>
                  </a:lnTo>
                  <a:lnTo>
                    <a:pt x="1065" y="533"/>
                  </a:lnTo>
                  <a:lnTo>
                    <a:pt x="1065" y="533"/>
                  </a:lnTo>
                  <a:lnTo>
                    <a:pt x="1052" y="533"/>
                  </a:lnTo>
                  <a:lnTo>
                    <a:pt x="1036" y="534"/>
                  </a:lnTo>
                  <a:lnTo>
                    <a:pt x="1022" y="536"/>
                  </a:lnTo>
                  <a:lnTo>
                    <a:pt x="1017" y="537"/>
                  </a:lnTo>
                  <a:lnTo>
                    <a:pt x="1015" y="539"/>
                  </a:lnTo>
                  <a:lnTo>
                    <a:pt x="1015" y="539"/>
                  </a:lnTo>
                  <a:lnTo>
                    <a:pt x="1016" y="541"/>
                  </a:lnTo>
                  <a:lnTo>
                    <a:pt x="1020" y="541"/>
                  </a:lnTo>
                  <a:lnTo>
                    <a:pt x="1029" y="541"/>
                  </a:lnTo>
                  <a:lnTo>
                    <a:pt x="1052" y="540"/>
                  </a:lnTo>
                  <a:lnTo>
                    <a:pt x="1052" y="540"/>
                  </a:lnTo>
                  <a:lnTo>
                    <a:pt x="1059" y="541"/>
                  </a:lnTo>
                  <a:lnTo>
                    <a:pt x="1065" y="543"/>
                  </a:lnTo>
                  <a:lnTo>
                    <a:pt x="1072" y="546"/>
                  </a:lnTo>
                  <a:lnTo>
                    <a:pt x="1082" y="548"/>
                  </a:lnTo>
                  <a:lnTo>
                    <a:pt x="1082" y="548"/>
                  </a:lnTo>
                  <a:lnTo>
                    <a:pt x="1091" y="548"/>
                  </a:lnTo>
                  <a:lnTo>
                    <a:pt x="1095" y="548"/>
                  </a:lnTo>
                  <a:lnTo>
                    <a:pt x="1108" y="548"/>
                  </a:lnTo>
                  <a:lnTo>
                    <a:pt x="1108" y="548"/>
                  </a:lnTo>
                  <a:lnTo>
                    <a:pt x="1117" y="548"/>
                  </a:lnTo>
                  <a:lnTo>
                    <a:pt x="1124" y="549"/>
                  </a:lnTo>
                  <a:lnTo>
                    <a:pt x="1131" y="551"/>
                  </a:lnTo>
                  <a:lnTo>
                    <a:pt x="1133" y="537"/>
                  </a:lnTo>
                  <a:close/>
                  <a:moveTo>
                    <a:pt x="1131" y="564"/>
                  </a:moveTo>
                  <a:lnTo>
                    <a:pt x="1131" y="564"/>
                  </a:lnTo>
                  <a:lnTo>
                    <a:pt x="1117" y="564"/>
                  </a:lnTo>
                  <a:lnTo>
                    <a:pt x="1099" y="564"/>
                  </a:lnTo>
                  <a:lnTo>
                    <a:pt x="1099" y="564"/>
                  </a:lnTo>
                  <a:lnTo>
                    <a:pt x="1093" y="562"/>
                  </a:lnTo>
                  <a:lnTo>
                    <a:pt x="1087" y="561"/>
                  </a:lnTo>
                  <a:lnTo>
                    <a:pt x="1078" y="560"/>
                  </a:lnTo>
                  <a:lnTo>
                    <a:pt x="1061" y="558"/>
                  </a:lnTo>
                  <a:lnTo>
                    <a:pt x="1061" y="558"/>
                  </a:lnTo>
                  <a:lnTo>
                    <a:pt x="1043" y="557"/>
                  </a:lnTo>
                  <a:lnTo>
                    <a:pt x="1029" y="557"/>
                  </a:lnTo>
                  <a:lnTo>
                    <a:pt x="1020" y="559"/>
                  </a:lnTo>
                  <a:lnTo>
                    <a:pt x="1012" y="561"/>
                  </a:lnTo>
                  <a:lnTo>
                    <a:pt x="1012" y="561"/>
                  </a:lnTo>
                  <a:lnTo>
                    <a:pt x="1010" y="562"/>
                  </a:lnTo>
                  <a:lnTo>
                    <a:pt x="1008" y="565"/>
                  </a:lnTo>
                  <a:lnTo>
                    <a:pt x="1004" y="571"/>
                  </a:lnTo>
                  <a:lnTo>
                    <a:pt x="1003" y="579"/>
                  </a:lnTo>
                  <a:lnTo>
                    <a:pt x="1003" y="579"/>
                  </a:lnTo>
                  <a:lnTo>
                    <a:pt x="1010" y="576"/>
                  </a:lnTo>
                  <a:lnTo>
                    <a:pt x="1016" y="573"/>
                  </a:lnTo>
                  <a:lnTo>
                    <a:pt x="1021" y="572"/>
                  </a:lnTo>
                  <a:lnTo>
                    <a:pt x="1021" y="572"/>
                  </a:lnTo>
                  <a:lnTo>
                    <a:pt x="1028" y="572"/>
                  </a:lnTo>
                  <a:lnTo>
                    <a:pt x="1035" y="572"/>
                  </a:lnTo>
                  <a:lnTo>
                    <a:pt x="1035" y="572"/>
                  </a:lnTo>
                  <a:lnTo>
                    <a:pt x="1057" y="573"/>
                  </a:lnTo>
                  <a:lnTo>
                    <a:pt x="1057" y="573"/>
                  </a:lnTo>
                  <a:lnTo>
                    <a:pt x="1062" y="573"/>
                  </a:lnTo>
                  <a:lnTo>
                    <a:pt x="1068" y="574"/>
                  </a:lnTo>
                  <a:lnTo>
                    <a:pt x="1074" y="576"/>
                  </a:lnTo>
                  <a:lnTo>
                    <a:pt x="1084" y="576"/>
                  </a:lnTo>
                  <a:lnTo>
                    <a:pt x="1084" y="576"/>
                  </a:lnTo>
                  <a:lnTo>
                    <a:pt x="1097" y="577"/>
                  </a:lnTo>
                  <a:lnTo>
                    <a:pt x="1108" y="576"/>
                  </a:lnTo>
                  <a:lnTo>
                    <a:pt x="1108" y="576"/>
                  </a:lnTo>
                  <a:lnTo>
                    <a:pt x="1116" y="576"/>
                  </a:lnTo>
                  <a:lnTo>
                    <a:pt x="1121" y="574"/>
                  </a:lnTo>
                  <a:lnTo>
                    <a:pt x="1130" y="572"/>
                  </a:lnTo>
                  <a:lnTo>
                    <a:pt x="1130" y="572"/>
                  </a:lnTo>
                  <a:lnTo>
                    <a:pt x="1131" y="564"/>
                  </a:lnTo>
                  <a:lnTo>
                    <a:pt x="1131" y="564"/>
                  </a:lnTo>
                  <a:close/>
                  <a:moveTo>
                    <a:pt x="1127" y="584"/>
                  </a:moveTo>
                  <a:lnTo>
                    <a:pt x="1127" y="584"/>
                  </a:lnTo>
                  <a:lnTo>
                    <a:pt x="1117" y="585"/>
                  </a:lnTo>
                  <a:lnTo>
                    <a:pt x="1108" y="587"/>
                  </a:lnTo>
                  <a:lnTo>
                    <a:pt x="1108" y="587"/>
                  </a:lnTo>
                  <a:lnTo>
                    <a:pt x="1104" y="589"/>
                  </a:lnTo>
                  <a:lnTo>
                    <a:pt x="1098" y="589"/>
                  </a:lnTo>
                  <a:lnTo>
                    <a:pt x="1075" y="586"/>
                  </a:lnTo>
                  <a:lnTo>
                    <a:pt x="1075" y="586"/>
                  </a:lnTo>
                  <a:lnTo>
                    <a:pt x="1050" y="584"/>
                  </a:lnTo>
                  <a:lnTo>
                    <a:pt x="1030" y="584"/>
                  </a:lnTo>
                  <a:lnTo>
                    <a:pt x="1030" y="584"/>
                  </a:lnTo>
                  <a:lnTo>
                    <a:pt x="1023" y="585"/>
                  </a:lnTo>
                  <a:lnTo>
                    <a:pt x="1018" y="587"/>
                  </a:lnTo>
                  <a:lnTo>
                    <a:pt x="1014" y="590"/>
                  </a:lnTo>
                  <a:lnTo>
                    <a:pt x="1011" y="593"/>
                  </a:lnTo>
                  <a:lnTo>
                    <a:pt x="1006" y="599"/>
                  </a:lnTo>
                  <a:lnTo>
                    <a:pt x="1005" y="603"/>
                  </a:lnTo>
                  <a:lnTo>
                    <a:pt x="1005" y="603"/>
                  </a:lnTo>
                  <a:lnTo>
                    <a:pt x="1033" y="597"/>
                  </a:lnTo>
                  <a:lnTo>
                    <a:pt x="1033" y="597"/>
                  </a:lnTo>
                  <a:lnTo>
                    <a:pt x="1042" y="600"/>
                  </a:lnTo>
                  <a:lnTo>
                    <a:pt x="1057" y="606"/>
                  </a:lnTo>
                  <a:lnTo>
                    <a:pt x="1057" y="606"/>
                  </a:lnTo>
                  <a:lnTo>
                    <a:pt x="1065" y="608"/>
                  </a:lnTo>
                  <a:lnTo>
                    <a:pt x="1073" y="606"/>
                  </a:lnTo>
                  <a:lnTo>
                    <a:pt x="1105" y="600"/>
                  </a:lnTo>
                  <a:lnTo>
                    <a:pt x="1105" y="600"/>
                  </a:lnTo>
                  <a:lnTo>
                    <a:pt x="1118" y="597"/>
                  </a:lnTo>
                  <a:lnTo>
                    <a:pt x="1126" y="593"/>
                  </a:lnTo>
                  <a:lnTo>
                    <a:pt x="1126" y="593"/>
                  </a:lnTo>
                  <a:lnTo>
                    <a:pt x="1127" y="584"/>
                  </a:lnTo>
                  <a:lnTo>
                    <a:pt x="1127" y="584"/>
                  </a:lnTo>
                  <a:close/>
                  <a:moveTo>
                    <a:pt x="1125" y="603"/>
                  </a:moveTo>
                  <a:lnTo>
                    <a:pt x="1125" y="603"/>
                  </a:lnTo>
                  <a:lnTo>
                    <a:pt x="1111" y="611"/>
                  </a:lnTo>
                  <a:lnTo>
                    <a:pt x="1104" y="615"/>
                  </a:lnTo>
                  <a:lnTo>
                    <a:pt x="1097" y="617"/>
                  </a:lnTo>
                  <a:lnTo>
                    <a:pt x="1097" y="617"/>
                  </a:lnTo>
                  <a:lnTo>
                    <a:pt x="1089" y="618"/>
                  </a:lnTo>
                  <a:lnTo>
                    <a:pt x="1082" y="618"/>
                  </a:lnTo>
                  <a:lnTo>
                    <a:pt x="1060" y="618"/>
                  </a:lnTo>
                  <a:lnTo>
                    <a:pt x="1060" y="618"/>
                  </a:lnTo>
                  <a:lnTo>
                    <a:pt x="1028" y="619"/>
                  </a:lnTo>
                  <a:lnTo>
                    <a:pt x="1008" y="621"/>
                  </a:lnTo>
                  <a:lnTo>
                    <a:pt x="1008" y="621"/>
                  </a:lnTo>
                  <a:lnTo>
                    <a:pt x="1008" y="621"/>
                  </a:lnTo>
                  <a:lnTo>
                    <a:pt x="1040" y="629"/>
                  </a:lnTo>
                  <a:lnTo>
                    <a:pt x="1060" y="635"/>
                  </a:lnTo>
                  <a:lnTo>
                    <a:pt x="1073" y="637"/>
                  </a:lnTo>
                  <a:lnTo>
                    <a:pt x="1073" y="637"/>
                  </a:lnTo>
                  <a:lnTo>
                    <a:pt x="1079" y="637"/>
                  </a:lnTo>
                  <a:lnTo>
                    <a:pt x="1086" y="637"/>
                  </a:lnTo>
                  <a:lnTo>
                    <a:pt x="1095" y="634"/>
                  </a:lnTo>
                  <a:lnTo>
                    <a:pt x="1108" y="629"/>
                  </a:lnTo>
                  <a:lnTo>
                    <a:pt x="1108" y="629"/>
                  </a:lnTo>
                  <a:lnTo>
                    <a:pt x="1118" y="623"/>
                  </a:lnTo>
                  <a:lnTo>
                    <a:pt x="1125" y="617"/>
                  </a:lnTo>
                  <a:lnTo>
                    <a:pt x="1125" y="617"/>
                  </a:lnTo>
                  <a:lnTo>
                    <a:pt x="1125" y="609"/>
                  </a:lnTo>
                  <a:lnTo>
                    <a:pt x="1125" y="609"/>
                  </a:lnTo>
                  <a:lnTo>
                    <a:pt x="1125" y="603"/>
                  </a:lnTo>
                  <a:lnTo>
                    <a:pt x="1125" y="603"/>
                  </a:lnTo>
                  <a:close/>
                  <a:moveTo>
                    <a:pt x="1126" y="630"/>
                  </a:moveTo>
                  <a:lnTo>
                    <a:pt x="1126" y="630"/>
                  </a:lnTo>
                  <a:lnTo>
                    <a:pt x="1110" y="638"/>
                  </a:lnTo>
                  <a:lnTo>
                    <a:pt x="1110" y="638"/>
                  </a:lnTo>
                  <a:lnTo>
                    <a:pt x="1097" y="644"/>
                  </a:lnTo>
                  <a:lnTo>
                    <a:pt x="1082" y="648"/>
                  </a:lnTo>
                  <a:lnTo>
                    <a:pt x="1070" y="650"/>
                  </a:lnTo>
                  <a:lnTo>
                    <a:pt x="1063" y="650"/>
                  </a:lnTo>
                  <a:lnTo>
                    <a:pt x="1063" y="650"/>
                  </a:lnTo>
                  <a:lnTo>
                    <a:pt x="1025" y="642"/>
                  </a:lnTo>
                  <a:lnTo>
                    <a:pt x="1025" y="642"/>
                  </a:lnTo>
                  <a:lnTo>
                    <a:pt x="1038" y="650"/>
                  </a:lnTo>
                  <a:lnTo>
                    <a:pt x="1038" y="650"/>
                  </a:lnTo>
                  <a:lnTo>
                    <a:pt x="1047" y="653"/>
                  </a:lnTo>
                  <a:lnTo>
                    <a:pt x="1052" y="654"/>
                  </a:lnTo>
                  <a:lnTo>
                    <a:pt x="1052" y="654"/>
                  </a:lnTo>
                  <a:lnTo>
                    <a:pt x="1059" y="655"/>
                  </a:lnTo>
                  <a:lnTo>
                    <a:pt x="1067" y="656"/>
                  </a:lnTo>
                  <a:lnTo>
                    <a:pt x="1067" y="656"/>
                  </a:lnTo>
                  <a:lnTo>
                    <a:pt x="1069" y="656"/>
                  </a:lnTo>
                  <a:lnTo>
                    <a:pt x="1072" y="659"/>
                  </a:lnTo>
                  <a:lnTo>
                    <a:pt x="1072" y="660"/>
                  </a:lnTo>
                  <a:lnTo>
                    <a:pt x="1070" y="661"/>
                  </a:lnTo>
                  <a:lnTo>
                    <a:pt x="1067" y="662"/>
                  </a:lnTo>
                  <a:lnTo>
                    <a:pt x="1067" y="662"/>
                  </a:lnTo>
                  <a:lnTo>
                    <a:pt x="1060" y="665"/>
                  </a:lnTo>
                  <a:lnTo>
                    <a:pt x="1054" y="667"/>
                  </a:lnTo>
                  <a:lnTo>
                    <a:pt x="1049" y="669"/>
                  </a:lnTo>
                  <a:lnTo>
                    <a:pt x="1043" y="671"/>
                  </a:lnTo>
                  <a:lnTo>
                    <a:pt x="1043" y="671"/>
                  </a:lnTo>
                  <a:lnTo>
                    <a:pt x="1038" y="669"/>
                  </a:lnTo>
                  <a:lnTo>
                    <a:pt x="1034" y="668"/>
                  </a:lnTo>
                  <a:lnTo>
                    <a:pt x="1030" y="667"/>
                  </a:lnTo>
                  <a:lnTo>
                    <a:pt x="1029" y="668"/>
                  </a:lnTo>
                  <a:lnTo>
                    <a:pt x="1028" y="669"/>
                  </a:lnTo>
                  <a:lnTo>
                    <a:pt x="1028" y="669"/>
                  </a:lnTo>
                  <a:lnTo>
                    <a:pt x="1029" y="671"/>
                  </a:lnTo>
                  <a:lnTo>
                    <a:pt x="1030" y="673"/>
                  </a:lnTo>
                  <a:lnTo>
                    <a:pt x="1035" y="677"/>
                  </a:lnTo>
                  <a:lnTo>
                    <a:pt x="1044" y="681"/>
                  </a:lnTo>
                  <a:lnTo>
                    <a:pt x="1044" y="681"/>
                  </a:lnTo>
                  <a:lnTo>
                    <a:pt x="1048" y="679"/>
                  </a:lnTo>
                  <a:lnTo>
                    <a:pt x="1053" y="679"/>
                  </a:lnTo>
                  <a:lnTo>
                    <a:pt x="1055" y="679"/>
                  </a:lnTo>
                  <a:lnTo>
                    <a:pt x="1056" y="681"/>
                  </a:lnTo>
                  <a:lnTo>
                    <a:pt x="1056" y="681"/>
                  </a:lnTo>
                  <a:lnTo>
                    <a:pt x="1063" y="686"/>
                  </a:lnTo>
                  <a:lnTo>
                    <a:pt x="1067" y="688"/>
                  </a:lnTo>
                  <a:lnTo>
                    <a:pt x="1070" y="690"/>
                  </a:lnTo>
                  <a:lnTo>
                    <a:pt x="1070" y="690"/>
                  </a:lnTo>
                  <a:lnTo>
                    <a:pt x="1078" y="690"/>
                  </a:lnTo>
                  <a:lnTo>
                    <a:pt x="1087" y="690"/>
                  </a:lnTo>
                  <a:lnTo>
                    <a:pt x="1087" y="690"/>
                  </a:lnTo>
                  <a:lnTo>
                    <a:pt x="1092" y="687"/>
                  </a:lnTo>
                  <a:lnTo>
                    <a:pt x="1098" y="685"/>
                  </a:lnTo>
                  <a:lnTo>
                    <a:pt x="1102" y="681"/>
                  </a:lnTo>
                  <a:lnTo>
                    <a:pt x="1108" y="681"/>
                  </a:lnTo>
                  <a:lnTo>
                    <a:pt x="1108" y="681"/>
                  </a:lnTo>
                  <a:lnTo>
                    <a:pt x="1129" y="681"/>
                  </a:lnTo>
                  <a:lnTo>
                    <a:pt x="1129" y="681"/>
                  </a:lnTo>
                  <a:lnTo>
                    <a:pt x="1127" y="672"/>
                  </a:lnTo>
                  <a:lnTo>
                    <a:pt x="1126" y="665"/>
                  </a:lnTo>
                  <a:lnTo>
                    <a:pt x="1125" y="662"/>
                  </a:lnTo>
                  <a:lnTo>
                    <a:pt x="1123" y="661"/>
                  </a:lnTo>
                  <a:lnTo>
                    <a:pt x="1123" y="661"/>
                  </a:lnTo>
                  <a:lnTo>
                    <a:pt x="1119" y="662"/>
                  </a:lnTo>
                  <a:lnTo>
                    <a:pt x="1112" y="665"/>
                  </a:lnTo>
                  <a:lnTo>
                    <a:pt x="1097" y="669"/>
                  </a:lnTo>
                  <a:lnTo>
                    <a:pt x="1097" y="669"/>
                  </a:lnTo>
                  <a:lnTo>
                    <a:pt x="1088" y="671"/>
                  </a:lnTo>
                  <a:lnTo>
                    <a:pt x="1080" y="672"/>
                  </a:lnTo>
                  <a:lnTo>
                    <a:pt x="1072" y="673"/>
                  </a:lnTo>
                  <a:lnTo>
                    <a:pt x="1056" y="673"/>
                  </a:lnTo>
                  <a:lnTo>
                    <a:pt x="1085" y="662"/>
                  </a:lnTo>
                  <a:lnTo>
                    <a:pt x="1108" y="657"/>
                  </a:lnTo>
                  <a:lnTo>
                    <a:pt x="1108" y="657"/>
                  </a:lnTo>
                  <a:lnTo>
                    <a:pt x="1111" y="655"/>
                  </a:lnTo>
                  <a:lnTo>
                    <a:pt x="1116" y="654"/>
                  </a:lnTo>
                  <a:lnTo>
                    <a:pt x="1116" y="654"/>
                  </a:lnTo>
                  <a:lnTo>
                    <a:pt x="1125" y="653"/>
                  </a:lnTo>
                  <a:lnTo>
                    <a:pt x="1125" y="653"/>
                  </a:lnTo>
                  <a:lnTo>
                    <a:pt x="1127" y="653"/>
                  </a:lnTo>
                  <a:lnTo>
                    <a:pt x="1127" y="653"/>
                  </a:lnTo>
                  <a:lnTo>
                    <a:pt x="1126" y="630"/>
                  </a:lnTo>
                  <a:lnTo>
                    <a:pt x="1126" y="630"/>
                  </a:lnTo>
                  <a:close/>
                  <a:moveTo>
                    <a:pt x="1130" y="693"/>
                  </a:moveTo>
                  <a:lnTo>
                    <a:pt x="1130" y="693"/>
                  </a:lnTo>
                  <a:lnTo>
                    <a:pt x="1125" y="691"/>
                  </a:lnTo>
                  <a:lnTo>
                    <a:pt x="1120" y="691"/>
                  </a:lnTo>
                  <a:lnTo>
                    <a:pt x="1120" y="691"/>
                  </a:lnTo>
                  <a:lnTo>
                    <a:pt x="1116" y="692"/>
                  </a:lnTo>
                  <a:lnTo>
                    <a:pt x="1110" y="694"/>
                  </a:lnTo>
                  <a:lnTo>
                    <a:pt x="1102" y="697"/>
                  </a:lnTo>
                  <a:lnTo>
                    <a:pt x="1093" y="699"/>
                  </a:lnTo>
                  <a:lnTo>
                    <a:pt x="1093" y="699"/>
                  </a:lnTo>
                  <a:lnTo>
                    <a:pt x="1084" y="700"/>
                  </a:lnTo>
                  <a:lnTo>
                    <a:pt x="1078" y="699"/>
                  </a:lnTo>
                  <a:lnTo>
                    <a:pt x="1070" y="698"/>
                  </a:lnTo>
                  <a:lnTo>
                    <a:pt x="1061" y="698"/>
                  </a:lnTo>
                  <a:lnTo>
                    <a:pt x="1061" y="698"/>
                  </a:lnTo>
                  <a:lnTo>
                    <a:pt x="1043" y="697"/>
                  </a:lnTo>
                  <a:lnTo>
                    <a:pt x="1038" y="697"/>
                  </a:lnTo>
                  <a:lnTo>
                    <a:pt x="1035" y="697"/>
                  </a:lnTo>
                  <a:lnTo>
                    <a:pt x="1035" y="697"/>
                  </a:lnTo>
                  <a:lnTo>
                    <a:pt x="1028" y="701"/>
                  </a:lnTo>
                  <a:lnTo>
                    <a:pt x="1029" y="705"/>
                  </a:lnTo>
                  <a:lnTo>
                    <a:pt x="1029" y="705"/>
                  </a:lnTo>
                  <a:lnTo>
                    <a:pt x="1038" y="705"/>
                  </a:lnTo>
                  <a:lnTo>
                    <a:pt x="1052" y="707"/>
                  </a:lnTo>
                  <a:lnTo>
                    <a:pt x="1052" y="707"/>
                  </a:lnTo>
                  <a:lnTo>
                    <a:pt x="1066" y="710"/>
                  </a:lnTo>
                  <a:lnTo>
                    <a:pt x="1082" y="712"/>
                  </a:lnTo>
                  <a:lnTo>
                    <a:pt x="1098" y="712"/>
                  </a:lnTo>
                  <a:lnTo>
                    <a:pt x="1107" y="712"/>
                  </a:lnTo>
                  <a:lnTo>
                    <a:pt x="1107" y="712"/>
                  </a:lnTo>
                  <a:lnTo>
                    <a:pt x="1121" y="709"/>
                  </a:lnTo>
                  <a:lnTo>
                    <a:pt x="1121" y="709"/>
                  </a:lnTo>
                  <a:lnTo>
                    <a:pt x="1126" y="709"/>
                  </a:lnTo>
                  <a:lnTo>
                    <a:pt x="1131" y="710"/>
                  </a:lnTo>
                  <a:lnTo>
                    <a:pt x="1130" y="693"/>
                  </a:lnTo>
                  <a:close/>
                  <a:moveTo>
                    <a:pt x="1131" y="717"/>
                  </a:moveTo>
                  <a:lnTo>
                    <a:pt x="1131" y="717"/>
                  </a:lnTo>
                  <a:lnTo>
                    <a:pt x="1121" y="720"/>
                  </a:lnTo>
                  <a:lnTo>
                    <a:pt x="1116" y="722"/>
                  </a:lnTo>
                  <a:lnTo>
                    <a:pt x="1108" y="722"/>
                  </a:lnTo>
                  <a:lnTo>
                    <a:pt x="1108" y="722"/>
                  </a:lnTo>
                  <a:lnTo>
                    <a:pt x="1085" y="720"/>
                  </a:lnTo>
                  <a:lnTo>
                    <a:pt x="1067" y="718"/>
                  </a:lnTo>
                  <a:lnTo>
                    <a:pt x="1067" y="718"/>
                  </a:lnTo>
                  <a:lnTo>
                    <a:pt x="1053" y="718"/>
                  </a:lnTo>
                  <a:lnTo>
                    <a:pt x="1044" y="717"/>
                  </a:lnTo>
                  <a:lnTo>
                    <a:pt x="1044" y="717"/>
                  </a:lnTo>
                  <a:lnTo>
                    <a:pt x="1041" y="720"/>
                  </a:lnTo>
                  <a:lnTo>
                    <a:pt x="1038" y="722"/>
                  </a:lnTo>
                  <a:lnTo>
                    <a:pt x="1038" y="723"/>
                  </a:lnTo>
                  <a:lnTo>
                    <a:pt x="1038" y="723"/>
                  </a:lnTo>
                  <a:lnTo>
                    <a:pt x="1063" y="726"/>
                  </a:lnTo>
                  <a:lnTo>
                    <a:pt x="1063" y="726"/>
                  </a:lnTo>
                  <a:lnTo>
                    <a:pt x="1078" y="726"/>
                  </a:lnTo>
                  <a:lnTo>
                    <a:pt x="1095" y="729"/>
                  </a:lnTo>
                  <a:lnTo>
                    <a:pt x="1095" y="729"/>
                  </a:lnTo>
                  <a:lnTo>
                    <a:pt x="1101" y="730"/>
                  </a:lnTo>
                  <a:lnTo>
                    <a:pt x="1106" y="732"/>
                  </a:lnTo>
                  <a:lnTo>
                    <a:pt x="1111" y="735"/>
                  </a:lnTo>
                  <a:lnTo>
                    <a:pt x="1116" y="735"/>
                  </a:lnTo>
                  <a:lnTo>
                    <a:pt x="1116" y="735"/>
                  </a:lnTo>
                  <a:lnTo>
                    <a:pt x="1120" y="734"/>
                  </a:lnTo>
                  <a:lnTo>
                    <a:pt x="1124" y="732"/>
                  </a:lnTo>
                  <a:lnTo>
                    <a:pt x="1129" y="729"/>
                  </a:lnTo>
                  <a:lnTo>
                    <a:pt x="1132" y="728"/>
                  </a:lnTo>
                  <a:lnTo>
                    <a:pt x="1131" y="717"/>
                  </a:lnTo>
                  <a:close/>
                  <a:moveTo>
                    <a:pt x="1132" y="736"/>
                  </a:moveTo>
                  <a:lnTo>
                    <a:pt x="1132" y="736"/>
                  </a:lnTo>
                  <a:lnTo>
                    <a:pt x="1126" y="737"/>
                  </a:lnTo>
                  <a:lnTo>
                    <a:pt x="1120" y="738"/>
                  </a:lnTo>
                  <a:lnTo>
                    <a:pt x="1120" y="738"/>
                  </a:lnTo>
                  <a:lnTo>
                    <a:pt x="1106" y="739"/>
                  </a:lnTo>
                  <a:lnTo>
                    <a:pt x="1100" y="739"/>
                  </a:lnTo>
                  <a:lnTo>
                    <a:pt x="1095" y="738"/>
                  </a:lnTo>
                  <a:lnTo>
                    <a:pt x="1095" y="738"/>
                  </a:lnTo>
                  <a:lnTo>
                    <a:pt x="1086" y="736"/>
                  </a:lnTo>
                  <a:lnTo>
                    <a:pt x="1075" y="735"/>
                  </a:lnTo>
                  <a:lnTo>
                    <a:pt x="1075" y="735"/>
                  </a:lnTo>
                  <a:lnTo>
                    <a:pt x="1063" y="736"/>
                  </a:lnTo>
                  <a:lnTo>
                    <a:pt x="1055" y="737"/>
                  </a:lnTo>
                  <a:lnTo>
                    <a:pt x="1055" y="737"/>
                  </a:lnTo>
                  <a:lnTo>
                    <a:pt x="1043" y="738"/>
                  </a:lnTo>
                  <a:lnTo>
                    <a:pt x="1043" y="738"/>
                  </a:lnTo>
                  <a:lnTo>
                    <a:pt x="1042" y="741"/>
                  </a:lnTo>
                  <a:lnTo>
                    <a:pt x="1042" y="743"/>
                  </a:lnTo>
                  <a:lnTo>
                    <a:pt x="1043" y="744"/>
                  </a:lnTo>
                  <a:lnTo>
                    <a:pt x="1043" y="744"/>
                  </a:lnTo>
                  <a:lnTo>
                    <a:pt x="1054" y="745"/>
                  </a:lnTo>
                  <a:lnTo>
                    <a:pt x="1067" y="745"/>
                  </a:lnTo>
                  <a:lnTo>
                    <a:pt x="1067" y="745"/>
                  </a:lnTo>
                  <a:lnTo>
                    <a:pt x="1082" y="745"/>
                  </a:lnTo>
                  <a:lnTo>
                    <a:pt x="1082" y="745"/>
                  </a:lnTo>
                  <a:lnTo>
                    <a:pt x="1088" y="745"/>
                  </a:lnTo>
                  <a:lnTo>
                    <a:pt x="1093" y="745"/>
                  </a:lnTo>
                  <a:lnTo>
                    <a:pt x="1093" y="745"/>
                  </a:lnTo>
                  <a:lnTo>
                    <a:pt x="1098" y="748"/>
                  </a:lnTo>
                  <a:lnTo>
                    <a:pt x="1098" y="748"/>
                  </a:lnTo>
                  <a:lnTo>
                    <a:pt x="1100" y="749"/>
                  </a:lnTo>
                  <a:lnTo>
                    <a:pt x="1101" y="750"/>
                  </a:lnTo>
                  <a:lnTo>
                    <a:pt x="1106" y="751"/>
                  </a:lnTo>
                  <a:lnTo>
                    <a:pt x="1106" y="751"/>
                  </a:lnTo>
                  <a:lnTo>
                    <a:pt x="1117" y="753"/>
                  </a:lnTo>
                  <a:lnTo>
                    <a:pt x="1121" y="753"/>
                  </a:lnTo>
                  <a:lnTo>
                    <a:pt x="1125" y="754"/>
                  </a:lnTo>
                  <a:lnTo>
                    <a:pt x="1125" y="754"/>
                  </a:lnTo>
                  <a:lnTo>
                    <a:pt x="1133" y="758"/>
                  </a:lnTo>
                  <a:lnTo>
                    <a:pt x="1133" y="758"/>
                  </a:lnTo>
                  <a:lnTo>
                    <a:pt x="1133" y="747"/>
                  </a:lnTo>
                  <a:lnTo>
                    <a:pt x="1125" y="744"/>
                  </a:lnTo>
                  <a:lnTo>
                    <a:pt x="1132" y="738"/>
                  </a:lnTo>
                  <a:lnTo>
                    <a:pt x="1132" y="736"/>
                  </a:lnTo>
                  <a:close/>
                  <a:moveTo>
                    <a:pt x="979" y="657"/>
                  </a:moveTo>
                  <a:lnTo>
                    <a:pt x="979" y="657"/>
                  </a:lnTo>
                  <a:lnTo>
                    <a:pt x="977" y="656"/>
                  </a:lnTo>
                  <a:lnTo>
                    <a:pt x="977" y="656"/>
                  </a:lnTo>
                  <a:lnTo>
                    <a:pt x="966" y="653"/>
                  </a:lnTo>
                  <a:lnTo>
                    <a:pt x="958" y="650"/>
                  </a:lnTo>
                  <a:lnTo>
                    <a:pt x="958" y="650"/>
                  </a:lnTo>
                  <a:lnTo>
                    <a:pt x="947" y="653"/>
                  </a:lnTo>
                  <a:lnTo>
                    <a:pt x="939" y="654"/>
                  </a:lnTo>
                  <a:lnTo>
                    <a:pt x="939" y="654"/>
                  </a:lnTo>
                  <a:lnTo>
                    <a:pt x="947" y="656"/>
                  </a:lnTo>
                  <a:lnTo>
                    <a:pt x="959" y="660"/>
                  </a:lnTo>
                  <a:lnTo>
                    <a:pt x="959" y="660"/>
                  </a:lnTo>
                  <a:lnTo>
                    <a:pt x="967" y="666"/>
                  </a:lnTo>
                  <a:lnTo>
                    <a:pt x="971" y="669"/>
                  </a:lnTo>
                  <a:lnTo>
                    <a:pt x="974" y="674"/>
                  </a:lnTo>
                  <a:lnTo>
                    <a:pt x="976" y="677"/>
                  </a:lnTo>
                  <a:lnTo>
                    <a:pt x="979" y="657"/>
                  </a:lnTo>
                  <a:close/>
                  <a:moveTo>
                    <a:pt x="972" y="691"/>
                  </a:moveTo>
                  <a:lnTo>
                    <a:pt x="972" y="691"/>
                  </a:lnTo>
                  <a:lnTo>
                    <a:pt x="971" y="685"/>
                  </a:lnTo>
                  <a:lnTo>
                    <a:pt x="969" y="681"/>
                  </a:lnTo>
                  <a:lnTo>
                    <a:pt x="969" y="681"/>
                  </a:lnTo>
                  <a:lnTo>
                    <a:pt x="965" y="675"/>
                  </a:lnTo>
                  <a:lnTo>
                    <a:pt x="961" y="672"/>
                  </a:lnTo>
                  <a:lnTo>
                    <a:pt x="958" y="669"/>
                  </a:lnTo>
                  <a:lnTo>
                    <a:pt x="953" y="669"/>
                  </a:lnTo>
                  <a:lnTo>
                    <a:pt x="953" y="669"/>
                  </a:lnTo>
                  <a:lnTo>
                    <a:pt x="940" y="667"/>
                  </a:lnTo>
                  <a:lnTo>
                    <a:pt x="935" y="667"/>
                  </a:lnTo>
                  <a:lnTo>
                    <a:pt x="934" y="668"/>
                  </a:lnTo>
                  <a:lnTo>
                    <a:pt x="934" y="669"/>
                  </a:lnTo>
                  <a:lnTo>
                    <a:pt x="934" y="669"/>
                  </a:lnTo>
                  <a:lnTo>
                    <a:pt x="935" y="669"/>
                  </a:lnTo>
                  <a:lnTo>
                    <a:pt x="937" y="671"/>
                  </a:lnTo>
                  <a:lnTo>
                    <a:pt x="941" y="671"/>
                  </a:lnTo>
                  <a:lnTo>
                    <a:pt x="947" y="673"/>
                  </a:lnTo>
                  <a:lnTo>
                    <a:pt x="950" y="675"/>
                  </a:lnTo>
                  <a:lnTo>
                    <a:pt x="952" y="679"/>
                  </a:lnTo>
                  <a:lnTo>
                    <a:pt x="952" y="679"/>
                  </a:lnTo>
                  <a:lnTo>
                    <a:pt x="958" y="687"/>
                  </a:lnTo>
                  <a:lnTo>
                    <a:pt x="959" y="690"/>
                  </a:lnTo>
                  <a:lnTo>
                    <a:pt x="959" y="694"/>
                  </a:lnTo>
                  <a:lnTo>
                    <a:pt x="959" y="694"/>
                  </a:lnTo>
                  <a:lnTo>
                    <a:pt x="961" y="705"/>
                  </a:lnTo>
                  <a:lnTo>
                    <a:pt x="966" y="719"/>
                  </a:lnTo>
                  <a:lnTo>
                    <a:pt x="966" y="719"/>
                  </a:lnTo>
                  <a:lnTo>
                    <a:pt x="972" y="691"/>
                  </a:lnTo>
                  <a:lnTo>
                    <a:pt x="972" y="691"/>
                  </a:lnTo>
                  <a:close/>
                  <a:moveTo>
                    <a:pt x="964" y="724"/>
                  </a:moveTo>
                  <a:lnTo>
                    <a:pt x="964" y="724"/>
                  </a:lnTo>
                  <a:lnTo>
                    <a:pt x="961" y="710"/>
                  </a:lnTo>
                  <a:lnTo>
                    <a:pt x="961" y="710"/>
                  </a:lnTo>
                  <a:lnTo>
                    <a:pt x="960" y="704"/>
                  </a:lnTo>
                  <a:lnTo>
                    <a:pt x="959" y="698"/>
                  </a:lnTo>
                  <a:lnTo>
                    <a:pt x="958" y="696"/>
                  </a:lnTo>
                  <a:lnTo>
                    <a:pt x="957" y="693"/>
                  </a:lnTo>
                  <a:lnTo>
                    <a:pt x="954" y="692"/>
                  </a:lnTo>
                  <a:lnTo>
                    <a:pt x="951" y="691"/>
                  </a:lnTo>
                  <a:lnTo>
                    <a:pt x="951" y="691"/>
                  </a:lnTo>
                  <a:lnTo>
                    <a:pt x="921" y="688"/>
                  </a:lnTo>
                  <a:lnTo>
                    <a:pt x="921" y="688"/>
                  </a:lnTo>
                  <a:lnTo>
                    <a:pt x="929" y="690"/>
                  </a:lnTo>
                  <a:lnTo>
                    <a:pt x="935" y="692"/>
                  </a:lnTo>
                  <a:lnTo>
                    <a:pt x="939" y="696"/>
                  </a:lnTo>
                  <a:lnTo>
                    <a:pt x="939" y="696"/>
                  </a:lnTo>
                  <a:lnTo>
                    <a:pt x="942" y="699"/>
                  </a:lnTo>
                  <a:lnTo>
                    <a:pt x="946" y="703"/>
                  </a:lnTo>
                  <a:lnTo>
                    <a:pt x="950" y="705"/>
                  </a:lnTo>
                  <a:lnTo>
                    <a:pt x="952" y="709"/>
                  </a:lnTo>
                  <a:lnTo>
                    <a:pt x="952" y="709"/>
                  </a:lnTo>
                  <a:lnTo>
                    <a:pt x="961" y="736"/>
                  </a:lnTo>
                  <a:lnTo>
                    <a:pt x="964" y="724"/>
                  </a:lnTo>
                  <a:close/>
                  <a:moveTo>
                    <a:pt x="958" y="749"/>
                  </a:moveTo>
                  <a:lnTo>
                    <a:pt x="958" y="749"/>
                  </a:lnTo>
                  <a:lnTo>
                    <a:pt x="958" y="743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51" y="723"/>
                  </a:lnTo>
                  <a:lnTo>
                    <a:pt x="946" y="713"/>
                  </a:lnTo>
                  <a:lnTo>
                    <a:pt x="942" y="710"/>
                  </a:lnTo>
                  <a:lnTo>
                    <a:pt x="939" y="706"/>
                  </a:lnTo>
                  <a:lnTo>
                    <a:pt x="939" y="706"/>
                  </a:lnTo>
                  <a:lnTo>
                    <a:pt x="934" y="703"/>
                  </a:lnTo>
                  <a:lnTo>
                    <a:pt x="933" y="700"/>
                  </a:lnTo>
                  <a:lnTo>
                    <a:pt x="931" y="699"/>
                  </a:lnTo>
                  <a:lnTo>
                    <a:pt x="926" y="699"/>
                  </a:lnTo>
                  <a:lnTo>
                    <a:pt x="926" y="699"/>
                  </a:lnTo>
                  <a:lnTo>
                    <a:pt x="914" y="699"/>
                  </a:lnTo>
                  <a:lnTo>
                    <a:pt x="908" y="699"/>
                  </a:lnTo>
                  <a:lnTo>
                    <a:pt x="908" y="699"/>
                  </a:lnTo>
                  <a:lnTo>
                    <a:pt x="895" y="700"/>
                  </a:lnTo>
                  <a:lnTo>
                    <a:pt x="881" y="703"/>
                  </a:lnTo>
                  <a:lnTo>
                    <a:pt x="881" y="703"/>
                  </a:lnTo>
                  <a:lnTo>
                    <a:pt x="881" y="703"/>
                  </a:lnTo>
                  <a:lnTo>
                    <a:pt x="880" y="711"/>
                  </a:lnTo>
                  <a:lnTo>
                    <a:pt x="880" y="711"/>
                  </a:lnTo>
                  <a:lnTo>
                    <a:pt x="896" y="712"/>
                  </a:lnTo>
                  <a:lnTo>
                    <a:pt x="896" y="712"/>
                  </a:lnTo>
                  <a:lnTo>
                    <a:pt x="908" y="711"/>
                  </a:lnTo>
                  <a:lnTo>
                    <a:pt x="908" y="711"/>
                  </a:lnTo>
                  <a:lnTo>
                    <a:pt x="912" y="710"/>
                  </a:lnTo>
                  <a:lnTo>
                    <a:pt x="918" y="710"/>
                  </a:lnTo>
                  <a:lnTo>
                    <a:pt x="922" y="711"/>
                  </a:lnTo>
                  <a:lnTo>
                    <a:pt x="922" y="711"/>
                  </a:lnTo>
                  <a:lnTo>
                    <a:pt x="926" y="711"/>
                  </a:lnTo>
                  <a:lnTo>
                    <a:pt x="927" y="711"/>
                  </a:lnTo>
                  <a:lnTo>
                    <a:pt x="931" y="709"/>
                  </a:lnTo>
                  <a:lnTo>
                    <a:pt x="932" y="707"/>
                  </a:lnTo>
                  <a:lnTo>
                    <a:pt x="934" y="709"/>
                  </a:lnTo>
                  <a:lnTo>
                    <a:pt x="937" y="710"/>
                  </a:lnTo>
                  <a:lnTo>
                    <a:pt x="939" y="715"/>
                  </a:lnTo>
                  <a:lnTo>
                    <a:pt x="939" y="715"/>
                  </a:lnTo>
                  <a:lnTo>
                    <a:pt x="948" y="736"/>
                  </a:lnTo>
                  <a:lnTo>
                    <a:pt x="957" y="756"/>
                  </a:lnTo>
                  <a:lnTo>
                    <a:pt x="957" y="756"/>
                  </a:lnTo>
                  <a:lnTo>
                    <a:pt x="958" y="749"/>
                  </a:lnTo>
                  <a:lnTo>
                    <a:pt x="958" y="749"/>
                  </a:lnTo>
                  <a:close/>
                  <a:moveTo>
                    <a:pt x="955" y="758"/>
                  </a:moveTo>
                  <a:lnTo>
                    <a:pt x="955" y="758"/>
                  </a:lnTo>
                  <a:lnTo>
                    <a:pt x="952" y="749"/>
                  </a:lnTo>
                  <a:lnTo>
                    <a:pt x="948" y="739"/>
                  </a:lnTo>
                  <a:lnTo>
                    <a:pt x="944" y="732"/>
                  </a:lnTo>
                  <a:lnTo>
                    <a:pt x="941" y="730"/>
                  </a:lnTo>
                  <a:lnTo>
                    <a:pt x="939" y="729"/>
                  </a:lnTo>
                  <a:lnTo>
                    <a:pt x="939" y="729"/>
                  </a:lnTo>
                  <a:lnTo>
                    <a:pt x="933" y="728"/>
                  </a:lnTo>
                  <a:lnTo>
                    <a:pt x="931" y="728"/>
                  </a:lnTo>
                  <a:lnTo>
                    <a:pt x="928" y="728"/>
                  </a:lnTo>
                  <a:lnTo>
                    <a:pt x="926" y="726"/>
                  </a:lnTo>
                  <a:lnTo>
                    <a:pt x="926" y="726"/>
                  </a:lnTo>
                  <a:lnTo>
                    <a:pt x="916" y="717"/>
                  </a:lnTo>
                  <a:lnTo>
                    <a:pt x="913" y="715"/>
                  </a:lnTo>
                  <a:lnTo>
                    <a:pt x="912" y="715"/>
                  </a:lnTo>
                  <a:lnTo>
                    <a:pt x="910" y="716"/>
                  </a:lnTo>
                  <a:lnTo>
                    <a:pt x="910" y="716"/>
                  </a:lnTo>
                  <a:lnTo>
                    <a:pt x="912" y="720"/>
                  </a:lnTo>
                  <a:lnTo>
                    <a:pt x="913" y="724"/>
                  </a:lnTo>
                  <a:lnTo>
                    <a:pt x="914" y="729"/>
                  </a:lnTo>
                  <a:lnTo>
                    <a:pt x="914" y="729"/>
                  </a:lnTo>
                  <a:lnTo>
                    <a:pt x="912" y="731"/>
                  </a:lnTo>
                  <a:lnTo>
                    <a:pt x="908" y="734"/>
                  </a:lnTo>
                  <a:lnTo>
                    <a:pt x="903" y="735"/>
                  </a:lnTo>
                  <a:lnTo>
                    <a:pt x="897" y="735"/>
                  </a:lnTo>
                  <a:lnTo>
                    <a:pt x="897" y="735"/>
                  </a:lnTo>
                  <a:lnTo>
                    <a:pt x="874" y="735"/>
                  </a:lnTo>
                  <a:lnTo>
                    <a:pt x="874" y="735"/>
                  </a:lnTo>
                  <a:lnTo>
                    <a:pt x="873" y="741"/>
                  </a:lnTo>
                  <a:lnTo>
                    <a:pt x="871" y="747"/>
                  </a:lnTo>
                  <a:lnTo>
                    <a:pt x="871" y="747"/>
                  </a:lnTo>
                  <a:lnTo>
                    <a:pt x="907" y="745"/>
                  </a:lnTo>
                  <a:lnTo>
                    <a:pt x="907" y="745"/>
                  </a:lnTo>
                  <a:lnTo>
                    <a:pt x="920" y="744"/>
                  </a:lnTo>
                  <a:lnTo>
                    <a:pt x="920" y="744"/>
                  </a:lnTo>
                  <a:lnTo>
                    <a:pt x="925" y="743"/>
                  </a:lnTo>
                  <a:lnTo>
                    <a:pt x="927" y="742"/>
                  </a:lnTo>
                  <a:lnTo>
                    <a:pt x="929" y="742"/>
                  </a:lnTo>
                  <a:lnTo>
                    <a:pt x="933" y="743"/>
                  </a:lnTo>
                  <a:lnTo>
                    <a:pt x="933" y="743"/>
                  </a:lnTo>
                  <a:lnTo>
                    <a:pt x="937" y="745"/>
                  </a:lnTo>
                  <a:lnTo>
                    <a:pt x="940" y="747"/>
                  </a:lnTo>
                  <a:lnTo>
                    <a:pt x="942" y="748"/>
                  </a:lnTo>
                  <a:lnTo>
                    <a:pt x="944" y="753"/>
                  </a:lnTo>
                  <a:lnTo>
                    <a:pt x="944" y="753"/>
                  </a:lnTo>
                  <a:lnTo>
                    <a:pt x="947" y="760"/>
                  </a:lnTo>
                  <a:lnTo>
                    <a:pt x="952" y="768"/>
                  </a:lnTo>
                  <a:lnTo>
                    <a:pt x="952" y="768"/>
                  </a:lnTo>
                  <a:lnTo>
                    <a:pt x="954" y="762"/>
                  </a:lnTo>
                  <a:lnTo>
                    <a:pt x="954" y="762"/>
                  </a:lnTo>
                  <a:lnTo>
                    <a:pt x="955" y="758"/>
                  </a:lnTo>
                  <a:lnTo>
                    <a:pt x="955" y="758"/>
                  </a:lnTo>
                  <a:close/>
                  <a:moveTo>
                    <a:pt x="948" y="776"/>
                  </a:moveTo>
                  <a:lnTo>
                    <a:pt x="946" y="769"/>
                  </a:lnTo>
                  <a:lnTo>
                    <a:pt x="946" y="769"/>
                  </a:lnTo>
                  <a:lnTo>
                    <a:pt x="942" y="766"/>
                  </a:lnTo>
                  <a:lnTo>
                    <a:pt x="939" y="763"/>
                  </a:lnTo>
                  <a:lnTo>
                    <a:pt x="937" y="762"/>
                  </a:lnTo>
                  <a:lnTo>
                    <a:pt x="937" y="762"/>
                  </a:lnTo>
                  <a:lnTo>
                    <a:pt x="927" y="761"/>
                  </a:lnTo>
                  <a:lnTo>
                    <a:pt x="921" y="761"/>
                  </a:lnTo>
                  <a:lnTo>
                    <a:pt x="915" y="760"/>
                  </a:lnTo>
                  <a:lnTo>
                    <a:pt x="915" y="760"/>
                  </a:lnTo>
                  <a:lnTo>
                    <a:pt x="901" y="754"/>
                  </a:lnTo>
                  <a:lnTo>
                    <a:pt x="880" y="753"/>
                  </a:lnTo>
                  <a:lnTo>
                    <a:pt x="871" y="751"/>
                  </a:lnTo>
                  <a:lnTo>
                    <a:pt x="871" y="751"/>
                  </a:lnTo>
                  <a:lnTo>
                    <a:pt x="871" y="758"/>
                  </a:lnTo>
                  <a:lnTo>
                    <a:pt x="889" y="762"/>
                  </a:lnTo>
                  <a:lnTo>
                    <a:pt x="889" y="762"/>
                  </a:lnTo>
                  <a:lnTo>
                    <a:pt x="918" y="769"/>
                  </a:lnTo>
                  <a:lnTo>
                    <a:pt x="918" y="769"/>
                  </a:lnTo>
                  <a:lnTo>
                    <a:pt x="927" y="772"/>
                  </a:lnTo>
                  <a:lnTo>
                    <a:pt x="932" y="772"/>
                  </a:lnTo>
                  <a:lnTo>
                    <a:pt x="934" y="774"/>
                  </a:lnTo>
                  <a:lnTo>
                    <a:pt x="934" y="774"/>
                  </a:lnTo>
                  <a:lnTo>
                    <a:pt x="944" y="785"/>
                  </a:lnTo>
                  <a:lnTo>
                    <a:pt x="944" y="785"/>
                  </a:lnTo>
                  <a:lnTo>
                    <a:pt x="948" y="776"/>
                  </a:lnTo>
                  <a:lnTo>
                    <a:pt x="948" y="776"/>
                  </a:lnTo>
                  <a:close/>
                  <a:moveTo>
                    <a:pt x="942" y="788"/>
                  </a:moveTo>
                  <a:lnTo>
                    <a:pt x="942" y="788"/>
                  </a:lnTo>
                  <a:lnTo>
                    <a:pt x="940" y="786"/>
                  </a:lnTo>
                  <a:lnTo>
                    <a:pt x="938" y="783"/>
                  </a:lnTo>
                  <a:lnTo>
                    <a:pt x="935" y="782"/>
                  </a:lnTo>
                  <a:lnTo>
                    <a:pt x="932" y="781"/>
                  </a:lnTo>
                  <a:lnTo>
                    <a:pt x="932" y="781"/>
                  </a:lnTo>
                  <a:lnTo>
                    <a:pt x="919" y="781"/>
                  </a:lnTo>
                  <a:lnTo>
                    <a:pt x="915" y="781"/>
                  </a:lnTo>
                  <a:lnTo>
                    <a:pt x="910" y="780"/>
                  </a:lnTo>
                  <a:lnTo>
                    <a:pt x="910" y="780"/>
                  </a:lnTo>
                  <a:lnTo>
                    <a:pt x="896" y="774"/>
                  </a:lnTo>
                  <a:lnTo>
                    <a:pt x="886" y="769"/>
                  </a:lnTo>
                  <a:lnTo>
                    <a:pt x="871" y="764"/>
                  </a:lnTo>
                  <a:lnTo>
                    <a:pt x="871" y="764"/>
                  </a:lnTo>
                  <a:lnTo>
                    <a:pt x="874" y="776"/>
                  </a:lnTo>
                  <a:lnTo>
                    <a:pt x="874" y="776"/>
                  </a:lnTo>
                  <a:lnTo>
                    <a:pt x="876" y="777"/>
                  </a:lnTo>
                  <a:lnTo>
                    <a:pt x="876" y="777"/>
                  </a:lnTo>
                  <a:lnTo>
                    <a:pt x="886" y="782"/>
                  </a:lnTo>
                  <a:lnTo>
                    <a:pt x="891" y="785"/>
                  </a:lnTo>
                  <a:lnTo>
                    <a:pt x="897" y="787"/>
                  </a:lnTo>
                  <a:lnTo>
                    <a:pt x="897" y="787"/>
                  </a:lnTo>
                  <a:lnTo>
                    <a:pt x="906" y="788"/>
                  </a:lnTo>
                  <a:lnTo>
                    <a:pt x="910" y="789"/>
                  </a:lnTo>
                  <a:lnTo>
                    <a:pt x="910" y="789"/>
                  </a:lnTo>
                  <a:lnTo>
                    <a:pt x="916" y="788"/>
                  </a:lnTo>
                  <a:lnTo>
                    <a:pt x="920" y="788"/>
                  </a:lnTo>
                  <a:lnTo>
                    <a:pt x="922" y="789"/>
                  </a:lnTo>
                  <a:lnTo>
                    <a:pt x="922" y="789"/>
                  </a:lnTo>
                  <a:lnTo>
                    <a:pt x="929" y="795"/>
                  </a:lnTo>
                  <a:lnTo>
                    <a:pt x="937" y="800"/>
                  </a:lnTo>
                  <a:lnTo>
                    <a:pt x="937" y="800"/>
                  </a:lnTo>
                  <a:lnTo>
                    <a:pt x="937" y="800"/>
                  </a:lnTo>
                  <a:lnTo>
                    <a:pt x="942" y="788"/>
                  </a:lnTo>
                  <a:lnTo>
                    <a:pt x="942" y="788"/>
                  </a:lnTo>
                  <a:close/>
                  <a:moveTo>
                    <a:pt x="933" y="807"/>
                  </a:moveTo>
                  <a:lnTo>
                    <a:pt x="933" y="807"/>
                  </a:lnTo>
                  <a:lnTo>
                    <a:pt x="932" y="806"/>
                  </a:lnTo>
                  <a:lnTo>
                    <a:pt x="932" y="806"/>
                  </a:lnTo>
                  <a:lnTo>
                    <a:pt x="927" y="804"/>
                  </a:lnTo>
                  <a:lnTo>
                    <a:pt x="920" y="802"/>
                  </a:lnTo>
                  <a:lnTo>
                    <a:pt x="920" y="802"/>
                  </a:lnTo>
                  <a:lnTo>
                    <a:pt x="916" y="802"/>
                  </a:lnTo>
                  <a:lnTo>
                    <a:pt x="915" y="804"/>
                  </a:lnTo>
                  <a:lnTo>
                    <a:pt x="913" y="804"/>
                  </a:lnTo>
                  <a:lnTo>
                    <a:pt x="908" y="801"/>
                  </a:lnTo>
                  <a:lnTo>
                    <a:pt x="908" y="801"/>
                  </a:lnTo>
                  <a:lnTo>
                    <a:pt x="893" y="795"/>
                  </a:lnTo>
                  <a:lnTo>
                    <a:pt x="874" y="786"/>
                  </a:lnTo>
                  <a:lnTo>
                    <a:pt x="874" y="786"/>
                  </a:lnTo>
                  <a:lnTo>
                    <a:pt x="875" y="794"/>
                  </a:lnTo>
                  <a:lnTo>
                    <a:pt x="875" y="794"/>
                  </a:lnTo>
                  <a:lnTo>
                    <a:pt x="887" y="799"/>
                  </a:lnTo>
                  <a:lnTo>
                    <a:pt x="893" y="801"/>
                  </a:lnTo>
                  <a:lnTo>
                    <a:pt x="897" y="804"/>
                  </a:lnTo>
                  <a:lnTo>
                    <a:pt x="897" y="804"/>
                  </a:lnTo>
                  <a:lnTo>
                    <a:pt x="902" y="808"/>
                  </a:lnTo>
                  <a:lnTo>
                    <a:pt x="907" y="810"/>
                  </a:lnTo>
                  <a:lnTo>
                    <a:pt x="914" y="812"/>
                  </a:lnTo>
                  <a:lnTo>
                    <a:pt x="914" y="812"/>
                  </a:lnTo>
                  <a:lnTo>
                    <a:pt x="916" y="812"/>
                  </a:lnTo>
                  <a:lnTo>
                    <a:pt x="919" y="811"/>
                  </a:lnTo>
                  <a:lnTo>
                    <a:pt x="921" y="811"/>
                  </a:lnTo>
                  <a:lnTo>
                    <a:pt x="922" y="813"/>
                  </a:lnTo>
                  <a:lnTo>
                    <a:pt x="922" y="813"/>
                  </a:lnTo>
                  <a:lnTo>
                    <a:pt x="925" y="814"/>
                  </a:lnTo>
                  <a:lnTo>
                    <a:pt x="928" y="817"/>
                  </a:lnTo>
                  <a:lnTo>
                    <a:pt x="928" y="817"/>
                  </a:lnTo>
                  <a:lnTo>
                    <a:pt x="933" y="807"/>
                  </a:lnTo>
                  <a:lnTo>
                    <a:pt x="933" y="807"/>
                  </a:lnTo>
                  <a:close/>
                  <a:moveTo>
                    <a:pt x="926" y="821"/>
                  </a:moveTo>
                  <a:lnTo>
                    <a:pt x="926" y="821"/>
                  </a:lnTo>
                  <a:lnTo>
                    <a:pt x="922" y="821"/>
                  </a:lnTo>
                  <a:lnTo>
                    <a:pt x="922" y="821"/>
                  </a:lnTo>
                  <a:lnTo>
                    <a:pt x="913" y="821"/>
                  </a:lnTo>
                  <a:lnTo>
                    <a:pt x="901" y="820"/>
                  </a:lnTo>
                  <a:lnTo>
                    <a:pt x="901" y="820"/>
                  </a:lnTo>
                  <a:lnTo>
                    <a:pt x="894" y="818"/>
                  </a:lnTo>
                  <a:lnTo>
                    <a:pt x="887" y="813"/>
                  </a:lnTo>
                  <a:lnTo>
                    <a:pt x="875" y="804"/>
                  </a:lnTo>
                  <a:lnTo>
                    <a:pt x="875" y="804"/>
                  </a:lnTo>
                  <a:lnTo>
                    <a:pt x="874" y="814"/>
                  </a:lnTo>
                  <a:lnTo>
                    <a:pt x="874" y="814"/>
                  </a:lnTo>
                  <a:lnTo>
                    <a:pt x="893" y="825"/>
                  </a:lnTo>
                  <a:lnTo>
                    <a:pt x="893" y="825"/>
                  </a:lnTo>
                  <a:lnTo>
                    <a:pt x="921" y="837"/>
                  </a:lnTo>
                  <a:lnTo>
                    <a:pt x="921" y="837"/>
                  </a:lnTo>
                  <a:lnTo>
                    <a:pt x="926" y="821"/>
                  </a:lnTo>
                  <a:lnTo>
                    <a:pt x="926" y="821"/>
                  </a:lnTo>
                  <a:close/>
                  <a:moveTo>
                    <a:pt x="919" y="851"/>
                  </a:moveTo>
                  <a:lnTo>
                    <a:pt x="919" y="851"/>
                  </a:lnTo>
                  <a:lnTo>
                    <a:pt x="916" y="848"/>
                  </a:lnTo>
                  <a:lnTo>
                    <a:pt x="914" y="846"/>
                  </a:lnTo>
                  <a:lnTo>
                    <a:pt x="914" y="846"/>
                  </a:lnTo>
                  <a:lnTo>
                    <a:pt x="906" y="843"/>
                  </a:lnTo>
                  <a:lnTo>
                    <a:pt x="896" y="838"/>
                  </a:lnTo>
                  <a:lnTo>
                    <a:pt x="896" y="838"/>
                  </a:lnTo>
                  <a:lnTo>
                    <a:pt x="891" y="836"/>
                  </a:lnTo>
                  <a:lnTo>
                    <a:pt x="884" y="830"/>
                  </a:lnTo>
                  <a:lnTo>
                    <a:pt x="875" y="821"/>
                  </a:lnTo>
                  <a:lnTo>
                    <a:pt x="874" y="821"/>
                  </a:lnTo>
                  <a:lnTo>
                    <a:pt x="873" y="824"/>
                  </a:lnTo>
                  <a:lnTo>
                    <a:pt x="873" y="824"/>
                  </a:lnTo>
                  <a:lnTo>
                    <a:pt x="873" y="832"/>
                  </a:lnTo>
                  <a:lnTo>
                    <a:pt x="873" y="832"/>
                  </a:lnTo>
                  <a:lnTo>
                    <a:pt x="878" y="833"/>
                  </a:lnTo>
                  <a:lnTo>
                    <a:pt x="888" y="842"/>
                  </a:lnTo>
                  <a:lnTo>
                    <a:pt x="871" y="840"/>
                  </a:lnTo>
                  <a:lnTo>
                    <a:pt x="871" y="840"/>
                  </a:lnTo>
                  <a:lnTo>
                    <a:pt x="870" y="850"/>
                  </a:lnTo>
                  <a:lnTo>
                    <a:pt x="870" y="850"/>
                  </a:lnTo>
                  <a:lnTo>
                    <a:pt x="896" y="851"/>
                  </a:lnTo>
                  <a:lnTo>
                    <a:pt x="896" y="851"/>
                  </a:lnTo>
                  <a:lnTo>
                    <a:pt x="906" y="854"/>
                  </a:lnTo>
                  <a:lnTo>
                    <a:pt x="918" y="857"/>
                  </a:lnTo>
                  <a:lnTo>
                    <a:pt x="919" y="851"/>
                  </a:lnTo>
                  <a:close/>
                  <a:moveTo>
                    <a:pt x="914" y="874"/>
                  </a:moveTo>
                  <a:lnTo>
                    <a:pt x="914" y="874"/>
                  </a:lnTo>
                  <a:lnTo>
                    <a:pt x="912" y="870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899" y="863"/>
                  </a:lnTo>
                  <a:lnTo>
                    <a:pt x="890" y="861"/>
                  </a:lnTo>
                  <a:lnTo>
                    <a:pt x="881" y="859"/>
                  </a:lnTo>
                  <a:lnTo>
                    <a:pt x="873" y="859"/>
                  </a:lnTo>
                  <a:lnTo>
                    <a:pt x="873" y="859"/>
                  </a:lnTo>
                  <a:lnTo>
                    <a:pt x="868" y="859"/>
                  </a:lnTo>
                  <a:lnTo>
                    <a:pt x="868" y="859"/>
                  </a:lnTo>
                  <a:lnTo>
                    <a:pt x="867" y="869"/>
                  </a:lnTo>
                  <a:lnTo>
                    <a:pt x="867" y="869"/>
                  </a:lnTo>
                  <a:lnTo>
                    <a:pt x="875" y="869"/>
                  </a:lnTo>
                  <a:lnTo>
                    <a:pt x="880" y="869"/>
                  </a:lnTo>
                  <a:lnTo>
                    <a:pt x="884" y="870"/>
                  </a:lnTo>
                  <a:lnTo>
                    <a:pt x="884" y="870"/>
                  </a:lnTo>
                  <a:lnTo>
                    <a:pt x="889" y="873"/>
                  </a:lnTo>
                  <a:lnTo>
                    <a:pt x="895" y="874"/>
                  </a:lnTo>
                  <a:lnTo>
                    <a:pt x="900" y="875"/>
                  </a:lnTo>
                  <a:lnTo>
                    <a:pt x="905" y="877"/>
                  </a:lnTo>
                  <a:lnTo>
                    <a:pt x="905" y="877"/>
                  </a:lnTo>
                  <a:lnTo>
                    <a:pt x="913" y="883"/>
                  </a:lnTo>
                  <a:lnTo>
                    <a:pt x="914" y="874"/>
                  </a:lnTo>
                  <a:close/>
                  <a:moveTo>
                    <a:pt x="912" y="890"/>
                  </a:moveTo>
                  <a:lnTo>
                    <a:pt x="912" y="890"/>
                  </a:lnTo>
                  <a:lnTo>
                    <a:pt x="906" y="884"/>
                  </a:lnTo>
                  <a:lnTo>
                    <a:pt x="903" y="882"/>
                  </a:lnTo>
                  <a:lnTo>
                    <a:pt x="903" y="882"/>
                  </a:lnTo>
                  <a:lnTo>
                    <a:pt x="899" y="880"/>
                  </a:lnTo>
                  <a:lnTo>
                    <a:pt x="895" y="878"/>
                  </a:lnTo>
                  <a:lnTo>
                    <a:pt x="888" y="878"/>
                  </a:lnTo>
                  <a:lnTo>
                    <a:pt x="888" y="878"/>
                  </a:lnTo>
                  <a:lnTo>
                    <a:pt x="874" y="878"/>
                  </a:lnTo>
                  <a:lnTo>
                    <a:pt x="864" y="881"/>
                  </a:lnTo>
                  <a:lnTo>
                    <a:pt x="863" y="881"/>
                  </a:lnTo>
                  <a:lnTo>
                    <a:pt x="863" y="881"/>
                  </a:lnTo>
                  <a:lnTo>
                    <a:pt x="861" y="893"/>
                  </a:lnTo>
                  <a:lnTo>
                    <a:pt x="861" y="893"/>
                  </a:lnTo>
                  <a:lnTo>
                    <a:pt x="873" y="889"/>
                  </a:lnTo>
                  <a:lnTo>
                    <a:pt x="881" y="888"/>
                  </a:lnTo>
                  <a:lnTo>
                    <a:pt x="889" y="889"/>
                  </a:lnTo>
                  <a:lnTo>
                    <a:pt x="889" y="889"/>
                  </a:lnTo>
                  <a:lnTo>
                    <a:pt x="899" y="893"/>
                  </a:lnTo>
                  <a:lnTo>
                    <a:pt x="910" y="900"/>
                  </a:lnTo>
                  <a:lnTo>
                    <a:pt x="912" y="890"/>
                  </a:lnTo>
                  <a:close/>
                  <a:moveTo>
                    <a:pt x="909" y="902"/>
                  </a:moveTo>
                  <a:lnTo>
                    <a:pt x="909" y="902"/>
                  </a:lnTo>
                  <a:lnTo>
                    <a:pt x="905" y="901"/>
                  </a:lnTo>
                  <a:lnTo>
                    <a:pt x="900" y="900"/>
                  </a:lnTo>
                  <a:lnTo>
                    <a:pt x="900" y="900"/>
                  </a:lnTo>
                  <a:lnTo>
                    <a:pt x="888" y="899"/>
                  </a:lnTo>
                  <a:lnTo>
                    <a:pt x="880" y="897"/>
                  </a:lnTo>
                  <a:lnTo>
                    <a:pt x="865" y="899"/>
                  </a:lnTo>
                  <a:lnTo>
                    <a:pt x="888" y="908"/>
                  </a:lnTo>
                  <a:lnTo>
                    <a:pt x="900" y="918"/>
                  </a:lnTo>
                  <a:lnTo>
                    <a:pt x="900" y="918"/>
                  </a:lnTo>
                  <a:lnTo>
                    <a:pt x="907" y="921"/>
                  </a:lnTo>
                  <a:lnTo>
                    <a:pt x="907" y="921"/>
                  </a:lnTo>
                  <a:lnTo>
                    <a:pt x="909" y="902"/>
                  </a:lnTo>
                  <a:lnTo>
                    <a:pt x="909" y="902"/>
                  </a:lnTo>
                  <a:close/>
                  <a:moveTo>
                    <a:pt x="854" y="921"/>
                  </a:moveTo>
                  <a:lnTo>
                    <a:pt x="854" y="921"/>
                  </a:lnTo>
                  <a:lnTo>
                    <a:pt x="863" y="919"/>
                  </a:lnTo>
                  <a:lnTo>
                    <a:pt x="863" y="919"/>
                  </a:lnTo>
                  <a:lnTo>
                    <a:pt x="868" y="918"/>
                  </a:lnTo>
                  <a:lnTo>
                    <a:pt x="875" y="917"/>
                  </a:lnTo>
                  <a:lnTo>
                    <a:pt x="884" y="917"/>
                  </a:lnTo>
                  <a:lnTo>
                    <a:pt x="884" y="917"/>
                  </a:lnTo>
                  <a:lnTo>
                    <a:pt x="884" y="915"/>
                  </a:lnTo>
                  <a:lnTo>
                    <a:pt x="881" y="912"/>
                  </a:lnTo>
                  <a:lnTo>
                    <a:pt x="881" y="912"/>
                  </a:lnTo>
                  <a:lnTo>
                    <a:pt x="878" y="911"/>
                  </a:lnTo>
                  <a:lnTo>
                    <a:pt x="876" y="909"/>
                  </a:lnTo>
                  <a:lnTo>
                    <a:pt x="869" y="909"/>
                  </a:lnTo>
                  <a:lnTo>
                    <a:pt x="869" y="909"/>
                  </a:lnTo>
                  <a:lnTo>
                    <a:pt x="865" y="908"/>
                  </a:lnTo>
                  <a:lnTo>
                    <a:pt x="863" y="909"/>
                  </a:lnTo>
                  <a:lnTo>
                    <a:pt x="861" y="909"/>
                  </a:lnTo>
                  <a:lnTo>
                    <a:pt x="856" y="911"/>
                  </a:lnTo>
                  <a:lnTo>
                    <a:pt x="856" y="911"/>
                  </a:lnTo>
                  <a:lnTo>
                    <a:pt x="854" y="921"/>
                  </a:lnTo>
                  <a:lnTo>
                    <a:pt x="854" y="921"/>
                  </a:lnTo>
                  <a:close/>
                  <a:moveTo>
                    <a:pt x="854" y="933"/>
                  </a:moveTo>
                  <a:lnTo>
                    <a:pt x="871" y="933"/>
                  </a:lnTo>
                  <a:lnTo>
                    <a:pt x="884" y="937"/>
                  </a:lnTo>
                  <a:lnTo>
                    <a:pt x="903" y="940"/>
                  </a:lnTo>
                  <a:lnTo>
                    <a:pt x="905" y="933"/>
                  </a:lnTo>
                  <a:lnTo>
                    <a:pt x="906" y="927"/>
                  </a:lnTo>
                  <a:lnTo>
                    <a:pt x="906" y="927"/>
                  </a:lnTo>
                  <a:lnTo>
                    <a:pt x="894" y="925"/>
                  </a:lnTo>
                  <a:lnTo>
                    <a:pt x="894" y="925"/>
                  </a:lnTo>
                  <a:lnTo>
                    <a:pt x="886" y="925"/>
                  </a:lnTo>
                  <a:lnTo>
                    <a:pt x="876" y="925"/>
                  </a:lnTo>
                  <a:lnTo>
                    <a:pt x="876" y="925"/>
                  </a:lnTo>
                  <a:lnTo>
                    <a:pt x="869" y="925"/>
                  </a:lnTo>
                  <a:lnTo>
                    <a:pt x="863" y="925"/>
                  </a:lnTo>
                  <a:lnTo>
                    <a:pt x="863" y="925"/>
                  </a:lnTo>
                  <a:lnTo>
                    <a:pt x="861" y="926"/>
                  </a:lnTo>
                  <a:lnTo>
                    <a:pt x="857" y="930"/>
                  </a:lnTo>
                  <a:lnTo>
                    <a:pt x="854" y="933"/>
                  </a:lnTo>
                  <a:lnTo>
                    <a:pt x="854" y="933"/>
                  </a:lnTo>
                  <a:close/>
                  <a:moveTo>
                    <a:pt x="846" y="950"/>
                  </a:moveTo>
                  <a:lnTo>
                    <a:pt x="846" y="950"/>
                  </a:lnTo>
                  <a:lnTo>
                    <a:pt x="854" y="947"/>
                  </a:lnTo>
                  <a:lnTo>
                    <a:pt x="862" y="945"/>
                  </a:lnTo>
                  <a:lnTo>
                    <a:pt x="862" y="945"/>
                  </a:lnTo>
                  <a:lnTo>
                    <a:pt x="867" y="946"/>
                  </a:lnTo>
                  <a:lnTo>
                    <a:pt x="870" y="947"/>
                  </a:lnTo>
                  <a:lnTo>
                    <a:pt x="891" y="956"/>
                  </a:lnTo>
                  <a:lnTo>
                    <a:pt x="901" y="953"/>
                  </a:lnTo>
                  <a:lnTo>
                    <a:pt x="901" y="953"/>
                  </a:lnTo>
                  <a:lnTo>
                    <a:pt x="902" y="945"/>
                  </a:lnTo>
                  <a:lnTo>
                    <a:pt x="888" y="944"/>
                  </a:lnTo>
                  <a:lnTo>
                    <a:pt x="888" y="944"/>
                  </a:lnTo>
                  <a:lnTo>
                    <a:pt x="882" y="944"/>
                  </a:lnTo>
                  <a:lnTo>
                    <a:pt x="877" y="943"/>
                  </a:lnTo>
                  <a:lnTo>
                    <a:pt x="874" y="943"/>
                  </a:lnTo>
                  <a:lnTo>
                    <a:pt x="874" y="943"/>
                  </a:lnTo>
                  <a:lnTo>
                    <a:pt x="868" y="939"/>
                  </a:lnTo>
                  <a:lnTo>
                    <a:pt x="864" y="938"/>
                  </a:lnTo>
                  <a:lnTo>
                    <a:pt x="862" y="936"/>
                  </a:lnTo>
                  <a:lnTo>
                    <a:pt x="862" y="936"/>
                  </a:lnTo>
                  <a:lnTo>
                    <a:pt x="862" y="936"/>
                  </a:lnTo>
                  <a:lnTo>
                    <a:pt x="859" y="937"/>
                  </a:lnTo>
                  <a:lnTo>
                    <a:pt x="854" y="941"/>
                  </a:lnTo>
                  <a:lnTo>
                    <a:pt x="846" y="950"/>
                  </a:lnTo>
                  <a:lnTo>
                    <a:pt x="846" y="950"/>
                  </a:lnTo>
                  <a:close/>
                  <a:moveTo>
                    <a:pt x="835" y="970"/>
                  </a:moveTo>
                  <a:lnTo>
                    <a:pt x="849" y="964"/>
                  </a:lnTo>
                  <a:lnTo>
                    <a:pt x="849" y="964"/>
                  </a:lnTo>
                  <a:lnTo>
                    <a:pt x="861" y="964"/>
                  </a:lnTo>
                  <a:lnTo>
                    <a:pt x="861" y="964"/>
                  </a:lnTo>
                  <a:lnTo>
                    <a:pt x="867" y="964"/>
                  </a:lnTo>
                  <a:lnTo>
                    <a:pt x="873" y="965"/>
                  </a:lnTo>
                  <a:lnTo>
                    <a:pt x="883" y="968"/>
                  </a:lnTo>
                  <a:lnTo>
                    <a:pt x="883" y="968"/>
                  </a:lnTo>
                  <a:lnTo>
                    <a:pt x="888" y="966"/>
                  </a:lnTo>
                  <a:lnTo>
                    <a:pt x="894" y="964"/>
                  </a:lnTo>
                  <a:lnTo>
                    <a:pt x="900" y="960"/>
                  </a:lnTo>
                  <a:lnTo>
                    <a:pt x="900" y="960"/>
                  </a:lnTo>
                  <a:lnTo>
                    <a:pt x="889" y="960"/>
                  </a:lnTo>
                  <a:lnTo>
                    <a:pt x="881" y="960"/>
                  </a:lnTo>
                  <a:lnTo>
                    <a:pt x="875" y="959"/>
                  </a:lnTo>
                  <a:lnTo>
                    <a:pt x="875" y="959"/>
                  </a:lnTo>
                  <a:lnTo>
                    <a:pt x="869" y="957"/>
                  </a:lnTo>
                  <a:lnTo>
                    <a:pt x="862" y="955"/>
                  </a:lnTo>
                  <a:lnTo>
                    <a:pt x="862" y="955"/>
                  </a:lnTo>
                  <a:lnTo>
                    <a:pt x="858" y="953"/>
                  </a:lnTo>
                  <a:lnTo>
                    <a:pt x="854" y="955"/>
                  </a:lnTo>
                  <a:lnTo>
                    <a:pt x="841" y="957"/>
                  </a:lnTo>
                  <a:lnTo>
                    <a:pt x="841" y="957"/>
                  </a:lnTo>
                  <a:lnTo>
                    <a:pt x="835" y="970"/>
                  </a:lnTo>
                  <a:lnTo>
                    <a:pt x="835" y="970"/>
                  </a:lnTo>
                  <a:close/>
                  <a:moveTo>
                    <a:pt x="855" y="981"/>
                  </a:moveTo>
                  <a:lnTo>
                    <a:pt x="855" y="981"/>
                  </a:lnTo>
                  <a:lnTo>
                    <a:pt x="855" y="982"/>
                  </a:lnTo>
                  <a:lnTo>
                    <a:pt x="855" y="983"/>
                  </a:lnTo>
                  <a:lnTo>
                    <a:pt x="859" y="984"/>
                  </a:lnTo>
                  <a:lnTo>
                    <a:pt x="870" y="984"/>
                  </a:lnTo>
                  <a:lnTo>
                    <a:pt x="870" y="984"/>
                  </a:lnTo>
                  <a:lnTo>
                    <a:pt x="884" y="982"/>
                  </a:lnTo>
                  <a:lnTo>
                    <a:pt x="899" y="979"/>
                  </a:lnTo>
                  <a:lnTo>
                    <a:pt x="899" y="979"/>
                  </a:lnTo>
                  <a:lnTo>
                    <a:pt x="900" y="971"/>
                  </a:lnTo>
                  <a:lnTo>
                    <a:pt x="873" y="975"/>
                  </a:lnTo>
                  <a:lnTo>
                    <a:pt x="855" y="981"/>
                  </a:lnTo>
                  <a:close/>
                  <a:moveTo>
                    <a:pt x="842" y="1009"/>
                  </a:moveTo>
                  <a:lnTo>
                    <a:pt x="842" y="1009"/>
                  </a:lnTo>
                  <a:lnTo>
                    <a:pt x="855" y="1008"/>
                  </a:lnTo>
                  <a:lnTo>
                    <a:pt x="868" y="1007"/>
                  </a:lnTo>
                  <a:lnTo>
                    <a:pt x="868" y="1007"/>
                  </a:lnTo>
                  <a:lnTo>
                    <a:pt x="875" y="1008"/>
                  </a:lnTo>
                  <a:lnTo>
                    <a:pt x="880" y="1008"/>
                  </a:lnTo>
                  <a:lnTo>
                    <a:pt x="880" y="1008"/>
                  </a:lnTo>
                  <a:lnTo>
                    <a:pt x="897" y="1008"/>
                  </a:lnTo>
                  <a:lnTo>
                    <a:pt x="897" y="1007"/>
                  </a:lnTo>
                  <a:lnTo>
                    <a:pt x="899" y="998"/>
                  </a:lnTo>
                  <a:lnTo>
                    <a:pt x="899" y="998"/>
                  </a:lnTo>
                  <a:lnTo>
                    <a:pt x="890" y="998"/>
                  </a:lnTo>
                  <a:lnTo>
                    <a:pt x="890" y="998"/>
                  </a:lnTo>
                  <a:lnTo>
                    <a:pt x="884" y="997"/>
                  </a:lnTo>
                  <a:lnTo>
                    <a:pt x="874" y="997"/>
                  </a:lnTo>
                  <a:lnTo>
                    <a:pt x="856" y="997"/>
                  </a:lnTo>
                  <a:lnTo>
                    <a:pt x="856" y="997"/>
                  </a:lnTo>
                  <a:lnTo>
                    <a:pt x="849" y="998"/>
                  </a:lnTo>
                  <a:lnTo>
                    <a:pt x="836" y="1002"/>
                  </a:lnTo>
                  <a:lnTo>
                    <a:pt x="836" y="1002"/>
                  </a:lnTo>
                  <a:lnTo>
                    <a:pt x="842" y="1009"/>
                  </a:lnTo>
                  <a:lnTo>
                    <a:pt x="842" y="1009"/>
                  </a:lnTo>
                  <a:close/>
                  <a:moveTo>
                    <a:pt x="846" y="1025"/>
                  </a:moveTo>
                  <a:lnTo>
                    <a:pt x="859" y="1023"/>
                  </a:lnTo>
                  <a:lnTo>
                    <a:pt x="859" y="1023"/>
                  </a:lnTo>
                  <a:lnTo>
                    <a:pt x="901" y="1022"/>
                  </a:lnTo>
                  <a:lnTo>
                    <a:pt x="901" y="1022"/>
                  </a:lnTo>
                  <a:lnTo>
                    <a:pt x="900" y="1015"/>
                  </a:lnTo>
                  <a:lnTo>
                    <a:pt x="875" y="1015"/>
                  </a:lnTo>
                  <a:lnTo>
                    <a:pt x="875" y="1015"/>
                  </a:lnTo>
                  <a:lnTo>
                    <a:pt x="865" y="1015"/>
                  </a:lnTo>
                  <a:lnTo>
                    <a:pt x="852" y="1014"/>
                  </a:lnTo>
                  <a:lnTo>
                    <a:pt x="852" y="1014"/>
                  </a:lnTo>
                  <a:lnTo>
                    <a:pt x="850" y="1014"/>
                  </a:lnTo>
                  <a:lnTo>
                    <a:pt x="845" y="1015"/>
                  </a:lnTo>
                  <a:lnTo>
                    <a:pt x="845" y="1015"/>
                  </a:lnTo>
                  <a:lnTo>
                    <a:pt x="846" y="1022"/>
                  </a:lnTo>
                  <a:lnTo>
                    <a:pt x="846" y="1022"/>
                  </a:lnTo>
                  <a:lnTo>
                    <a:pt x="846" y="1025"/>
                  </a:lnTo>
                  <a:lnTo>
                    <a:pt x="846" y="1025"/>
                  </a:lnTo>
                  <a:close/>
                  <a:moveTo>
                    <a:pt x="843" y="1039"/>
                  </a:moveTo>
                  <a:lnTo>
                    <a:pt x="843" y="1039"/>
                  </a:lnTo>
                  <a:lnTo>
                    <a:pt x="865" y="1038"/>
                  </a:lnTo>
                  <a:lnTo>
                    <a:pt x="877" y="1037"/>
                  </a:lnTo>
                  <a:lnTo>
                    <a:pt x="886" y="1035"/>
                  </a:lnTo>
                  <a:lnTo>
                    <a:pt x="886" y="1035"/>
                  </a:lnTo>
                  <a:lnTo>
                    <a:pt x="891" y="1034"/>
                  </a:lnTo>
                  <a:lnTo>
                    <a:pt x="895" y="1034"/>
                  </a:lnTo>
                  <a:lnTo>
                    <a:pt x="899" y="1034"/>
                  </a:lnTo>
                  <a:lnTo>
                    <a:pt x="903" y="1034"/>
                  </a:lnTo>
                  <a:lnTo>
                    <a:pt x="905" y="1034"/>
                  </a:lnTo>
                  <a:lnTo>
                    <a:pt x="903" y="1029"/>
                  </a:lnTo>
                  <a:lnTo>
                    <a:pt x="903" y="1029"/>
                  </a:lnTo>
                  <a:lnTo>
                    <a:pt x="871" y="1029"/>
                  </a:lnTo>
                  <a:lnTo>
                    <a:pt x="845" y="1033"/>
                  </a:lnTo>
                  <a:lnTo>
                    <a:pt x="845" y="1033"/>
                  </a:lnTo>
                  <a:lnTo>
                    <a:pt x="843" y="1039"/>
                  </a:lnTo>
                  <a:lnTo>
                    <a:pt x="843" y="1039"/>
                  </a:lnTo>
                  <a:close/>
                  <a:moveTo>
                    <a:pt x="140" y="792"/>
                  </a:moveTo>
                  <a:lnTo>
                    <a:pt x="140" y="792"/>
                  </a:lnTo>
                  <a:lnTo>
                    <a:pt x="132" y="792"/>
                  </a:lnTo>
                  <a:lnTo>
                    <a:pt x="132" y="792"/>
                  </a:lnTo>
                  <a:lnTo>
                    <a:pt x="123" y="793"/>
                  </a:lnTo>
                  <a:lnTo>
                    <a:pt x="116" y="794"/>
                  </a:lnTo>
                  <a:lnTo>
                    <a:pt x="116" y="794"/>
                  </a:lnTo>
                  <a:lnTo>
                    <a:pt x="108" y="795"/>
                  </a:lnTo>
                  <a:lnTo>
                    <a:pt x="98" y="797"/>
                  </a:lnTo>
                  <a:lnTo>
                    <a:pt x="98" y="797"/>
                  </a:lnTo>
                  <a:lnTo>
                    <a:pt x="90" y="797"/>
                  </a:lnTo>
                  <a:lnTo>
                    <a:pt x="85" y="797"/>
                  </a:lnTo>
                  <a:lnTo>
                    <a:pt x="85" y="797"/>
                  </a:lnTo>
                  <a:lnTo>
                    <a:pt x="83" y="799"/>
                  </a:lnTo>
                  <a:lnTo>
                    <a:pt x="81" y="801"/>
                  </a:lnTo>
                  <a:lnTo>
                    <a:pt x="81" y="801"/>
                  </a:lnTo>
                  <a:lnTo>
                    <a:pt x="83" y="802"/>
                  </a:lnTo>
                  <a:lnTo>
                    <a:pt x="90" y="802"/>
                  </a:lnTo>
                  <a:lnTo>
                    <a:pt x="90" y="802"/>
                  </a:lnTo>
                  <a:lnTo>
                    <a:pt x="107" y="800"/>
                  </a:lnTo>
                  <a:lnTo>
                    <a:pt x="107" y="800"/>
                  </a:lnTo>
                  <a:lnTo>
                    <a:pt x="119" y="798"/>
                  </a:lnTo>
                  <a:lnTo>
                    <a:pt x="129" y="799"/>
                  </a:lnTo>
                  <a:lnTo>
                    <a:pt x="129" y="799"/>
                  </a:lnTo>
                  <a:lnTo>
                    <a:pt x="134" y="799"/>
                  </a:lnTo>
                  <a:lnTo>
                    <a:pt x="138" y="800"/>
                  </a:lnTo>
                  <a:lnTo>
                    <a:pt x="138" y="800"/>
                  </a:lnTo>
                  <a:lnTo>
                    <a:pt x="140" y="792"/>
                  </a:lnTo>
                  <a:lnTo>
                    <a:pt x="140" y="792"/>
                  </a:lnTo>
                  <a:close/>
                  <a:moveTo>
                    <a:pt x="135" y="830"/>
                  </a:moveTo>
                  <a:lnTo>
                    <a:pt x="135" y="830"/>
                  </a:lnTo>
                  <a:lnTo>
                    <a:pt x="130" y="829"/>
                  </a:lnTo>
                  <a:lnTo>
                    <a:pt x="128" y="829"/>
                  </a:lnTo>
                  <a:lnTo>
                    <a:pt x="126" y="829"/>
                  </a:lnTo>
                  <a:lnTo>
                    <a:pt x="126" y="829"/>
                  </a:lnTo>
                  <a:lnTo>
                    <a:pt x="117" y="830"/>
                  </a:lnTo>
                  <a:lnTo>
                    <a:pt x="109" y="831"/>
                  </a:lnTo>
                  <a:lnTo>
                    <a:pt x="109" y="831"/>
                  </a:lnTo>
                  <a:lnTo>
                    <a:pt x="103" y="831"/>
                  </a:lnTo>
                  <a:lnTo>
                    <a:pt x="96" y="831"/>
                  </a:lnTo>
                  <a:lnTo>
                    <a:pt x="96" y="831"/>
                  </a:lnTo>
                  <a:lnTo>
                    <a:pt x="89" y="831"/>
                  </a:lnTo>
                  <a:lnTo>
                    <a:pt x="87" y="831"/>
                  </a:lnTo>
                  <a:lnTo>
                    <a:pt x="85" y="832"/>
                  </a:lnTo>
                  <a:lnTo>
                    <a:pt x="85" y="832"/>
                  </a:lnTo>
                  <a:lnTo>
                    <a:pt x="79" y="837"/>
                  </a:lnTo>
                  <a:lnTo>
                    <a:pt x="79" y="837"/>
                  </a:lnTo>
                  <a:lnTo>
                    <a:pt x="77" y="839"/>
                  </a:lnTo>
                  <a:lnTo>
                    <a:pt x="76" y="842"/>
                  </a:lnTo>
                  <a:lnTo>
                    <a:pt x="76" y="843"/>
                  </a:lnTo>
                  <a:lnTo>
                    <a:pt x="76" y="843"/>
                  </a:lnTo>
                  <a:lnTo>
                    <a:pt x="77" y="846"/>
                  </a:lnTo>
                  <a:lnTo>
                    <a:pt x="78" y="849"/>
                  </a:lnTo>
                  <a:lnTo>
                    <a:pt x="78" y="849"/>
                  </a:lnTo>
                  <a:lnTo>
                    <a:pt x="83" y="844"/>
                  </a:lnTo>
                  <a:lnTo>
                    <a:pt x="87" y="842"/>
                  </a:lnTo>
                  <a:lnTo>
                    <a:pt x="90" y="839"/>
                  </a:lnTo>
                  <a:lnTo>
                    <a:pt x="90" y="839"/>
                  </a:lnTo>
                  <a:lnTo>
                    <a:pt x="97" y="840"/>
                  </a:lnTo>
                  <a:lnTo>
                    <a:pt x="109" y="843"/>
                  </a:lnTo>
                  <a:lnTo>
                    <a:pt x="109" y="843"/>
                  </a:lnTo>
                  <a:lnTo>
                    <a:pt x="116" y="845"/>
                  </a:lnTo>
                  <a:lnTo>
                    <a:pt x="124" y="845"/>
                  </a:lnTo>
                  <a:lnTo>
                    <a:pt x="130" y="846"/>
                  </a:lnTo>
                  <a:lnTo>
                    <a:pt x="134" y="845"/>
                  </a:lnTo>
                  <a:lnTo>
                    <a:pt x="136" y="845"/>
                  </a:lnTo>
                  <a:lnTo>
                    <a:pt x="136" y="845"/>
                  </a:lnTo>
                  <a:lnTo>
                    <a:pt x="135" y="830"/>
                  </a:lnTo>
                  <a:lnTo>
                    <a:pt x="135" y="830"/>
                  </a:lnTo>
                  <a:close/>
                  <a:moveTo>
                    <a:pt x="138" y="854"/>
                  </a:moveTo>
                  <a:lnTo>
                    <a:pt x="129" y="852"/>
                  </a:lnTo>
                  <a:lnTo>
                    <a:pt x="129" y="852"/>
                  </a:lnTo>
                  <a:lnTo>
                    <a:pt x="116" y="851"/>
                  </a:lnTo>
                  <a:lnTo>
                    <a:pt x="110" y="850"/>
                  </a:lnTo>
                  <a:lnTo>
                    <a:pt x="106" y="850"/>
                  </a:lnTo>
                  <a:lnTo>
                    <a:pt x="104" y="851"/>
                  </a:lnTo>
                  <a:lnTo>
                    <a:pt x="104" y="851"/>
                  </a:lnTo>
                  <a:lnTo>
                    <a:pt x="102" y="852"/>
                  </a:lnTo>
                  <a:lnTo>
                    <a:pt x="102" y="852"/>
                  </a:lnTo>
                  <a:lnTo>
                    <a:pt x="96" y="856"/>
                  </a:lnTo>
                  <a:lnTo>
                    <a:pt x="94" y="858"/>
                  </a:lnTo>
                  <a:lnTo>
                    <a:pt x="94" y="858"/>
                  </a:lnTo>
                  <a:lnTo>
                    <a:pt x="88" y="861"/>
                  </a:lnTo>
                  <a:lnTo>
                    <a:pt x="83" y="862"/>
                  </a:lnTo>
                  <a:lnTo>
                    <a:pt x="83" y="862"/>
                  </a:lnTo>
                  <a:lnTo>
                    <a:pt x="84" y="865"/>
                  </a:lnTo>
                  <a:lnTo>
                    <a:pt x="85" y="869"/>
                  </a:lnTo>
                  <a:lnTo>
                    <a:pt x="88" y="873"/>
                  </a:lnTo>
                  <a:lnTo>
                    <a:pt x="88" y="873"/>
                  </a:lnTo>
                  <a:lnTo>
                    <a:pt x="90" y="874"/>
                  </a:lnTo>
                  <a:lnTo>
                    <a:pt x="97" y="877"/>
                  </a:lnTo>
                  <a:lnTo>
                    <a:pt x="97" y="877"/>
                  </a:lnTo>
                  <a:lnTo>
                    <a:pt x="117" y="887"/>
                  </a:lnTo>
                  <a:lnTo>
                    <a:pt x="117" y="887"/>
                  </a:lnTo>
                  <a:lnTo>
                    <a:pt x="133" y="893"/>
                  </a:lnTo>
                  <a:lnTo>
                    <a:pt x="140" y="894"/>
                  </a:lnTo>
                  <a:lnTo>
                    <a:pt x="146" y="895"/>
                  </a:lnTo>
                  <a:lnTo>
                    <a:pt x="146" y="895"/>
                  </a:lnTo>
                  <a:lnTo>
                    <a:pt x="154" y="895"/>
                  </a:lnTo>
                  <a:lnTo>
                    <a:pt x="156" y="896"/>
                  </a:lnTo>
                  <a:lnTo>
                    <a:pt x="160" y="897"/>
                  </a:lnTo>
                  <a:lnTo>
                    <a:pt x="160" y="897"/>
                  </a:lnTo>
                  <a:lnTo>
                    <a:pt x="161" y="899"/>
                  </a:lnTo>
                  <a:lnTo>
                    <a:pt x="161" y="899"/>
                  </a:lnTo>
                  <a:lnTo>
                    <a:pt x="153" y="886"/>
                  </a:lnTo>
                  <a:lnTo>
                    <a:pt x="152" y="883"/>
                  </a:lnTo>
                  <a:lnTo>
                    <a:pt x="152" y="883"/>
                  </a:lnTo>
                  <a:lnTo>
                    <a:pt x="136" y="881"/>
                  </a:lnTo>
                  <a:lnTo>
                    <a:pt x="136" y="881"/>
                  </a:lnTo>
                  <a:lnTo>
                    <a:pt x="124" y="878"/>
                  </a:lnTo>
                  <a:lnTo>
                    <a:pt x="113" y="875"/>
                  </a:lnTo>
                  <a:lnTo>
                    <a:pt x="113" y="875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92" y="868"/>
                  </a:lnTo>
                  <a:lnTo>
                    <a:pt x="91" y="867"/>
                  </a:lnTo>
                  <a:lnTo>
                    <a:pt x="91" y="867"/>
                  </a:lnTo>
                  <a:lnTo>
                    <a:pt x="91" y="867"/>
                  </a:lnTo>
                  <a:lnTo>
                    <a:pt x="96" y="864"/>
                  </a:lnTo>
                  <a:lnTo>
                    <a:pt x="100" y="862"/>
                  </a:lnTo>
                  <a:lnTo>
                    <a:pt x="104" y="862"/>
                  </a:lnTo>
                  <a:lnTo>
                    <a:pt x="104" y="862"/>
                  </a:lnTo>
                  <a:lnTo>
                    <a:pt x="109" y="862"/>
                  </a:lnTo>
                  <a:lnTo>
                    <a:pt x="119" y="863"/>
                  </a:lnTo>
                  <a:lnTo>
                    <a:pt x="119" y="863"/>
                  </a:lnTo>
                  <a:lnTo>
                    <a:pt x="127" y="867"/>
                  </a:lnTo>
                  <a:lnTo>
                    <a:pt x="135" y="868"/>
                  </a:lnTo>
                  <a:lnTo>
                    <a:pt x="135" y="868"/>
                  </a:lnTo>
                  <a:lnTo>
                    <a:pt x="145" y="869"/>
                  </a:lnTo>
                  <a:lnTo>
                    <a:pt x="145" y="869"/>
                  </a:lnTo>
                  <a:lnTo>
                    <a:pt x="140" y="861"/>
                  </a:lnTo>
                  <a:lnTo>
                    <a:pt x="138" y="854"/>
                  </a:lnTo>
                  <a:lnTo>
                    <a:pt x="138" y="854"/>
                  </a:lnTo>
                  <a:close/>
                  <a:moveTo>
                    <a:pt x="8" y="862"/>
                  </a:moveTo>
                  <a:lnTo>
                    <a:pt x="8" y="862"/>
                  </a:lnTo>
                  <a:lnTo>
                    <a:pt x="14" y="861"/>
                  </a:lnTo>
                  <a:lnTo>
                    <a:pt x="23" y="858"/>
                  </a:lnTo>
                  <a:lnTo>
                    <a:pt x="23" y="858"/>
                  </a:lnTo>
                  <a:lnTo>
                    <a:pt x="28" y="855"/>
                  </a:lnTo>
                  <a:lnTo>
                    <a:pt x="40" y="849"/>
                  </a:lnTo>
                  <a:lnTo>
                    <a:pt x="40" y="849"/>
                  </a:lnTo>
                  <a:lnTo>
                    <a:pt x="47" y="845"/>
                  </a:lnTo>
                  <a:lnTo>
                    <a:pt x="49" y="845"/>
                  </a:lnTo>
                  <a:lnTo>
                    <a:pt x="50" y="845"/>
                  </a:lnTo>
                  <a:lnTo>
                    <a:pt x="51" y="848"/>
                  </a:lnTo>
                  <a:lnTo>
                    <a:pt x="52" y="849"/>
                  </a:lnTo>
                  <a:lnTo>
                    <a:pt x="55" y="850"/>
                  </a:lnTo>
                  <a:lnTo>
                    <a:pt x="55" y="850"/>
                  </a:lnTo>
                  <a:lnTo>
                    <a:pt x="58" y="852"/>
                  </a:lnTo>
                  <a:lnTo>
                    <a:pt x="60" y="856"/>
                  </a:lnTo>
                  <a:lnTo>
                    <a:pt x="62" y="861"/>
                  </a:lnTo>
                  <a:lnTo>
                    <a:pt x="65" y="867"/>
                  </a:lnTo>
                  <a:lnTo>
                    <a:pt x="65" y="867"/>
                  </a:lnTo>
                  <a:lnTo>
                    <a:pt x="81" y="887"/>
                  </a:lnTo>
                  <a:lnTo>
                    <a:pt x="81" y="887"/>
                  </a:lnTo>
                  <a:lnTo>
                    <a:pt x="81" y="887"/>
                  </a:lnTo>
                  <a:lnTo>
                    <a:pt x="78" y="883"/>
                  </a:lnTo>
                  <a:lnTo>
                    <a:pt x="79" y="883"/>
                  </a:lnTo>
                  <a:lnTo>
                    <a:pt x="79" y="883"/>
                  </a:lnTo>
                  <a:lnTo>
                    <a:pt x="78" y="876"/>
                  </a:lnTo>
                  <a:lnTo>
                    <a:pt x="78" y="876"/>
                  </a:lnTo>
                  <a:lnTo>
                    <a:pt x="76" y="870"/>
                  </a:lnTo>
                  <a:lnTo>
                    <a:pt x="76" y="870"/>
                  </a:lnTo>
                  <a:lnTo>
                    <a:pt x="75" y="865"/>
                  </a:lnTo>
                  <a:lnTo>
                    <a:pt x="72" y="863"/>
                  </a:lnTo>
                  <a:lnTo>
                    <a:pt x="68" y="858"/>
                  </a:lnTo>
                  <a:lnTo>
                    <a:pt x="68" y="858"/>
                  </a:lnTo>
                  <a:lnTo>
                    <a:pt x="66" y="856"/>
                  </a:lnTo>
                  <a:lnTo>
                    <a:pt x="66" y="854"/>
                  </a:lnTo>
                  <a:lnTo>
                    <a:pt x="68" y="850"/>
                  </a:lnTo>
                  <a:lnTo>
                    <a:pt x="68" y="850"/>
                  </a:lnTo>
                  <a:lnTo>
                    <a:pt x="70" y="849"/>
                  </a:lnTo>
                  <a:lnTo>
                    <a:pt x="71" y="848"/>
                  </a:lnTo>
                  <a:lnTo>
                    <a:pt x="72" y="844"/>
                  </a:lnTo>
                  <a:lnTo>
                    <a:pt x="72" y="844"/>
                  </a:lnTo>
                  <a:lnTo>
                    <a:pt x="72" y="842"/>
                  </a:lnTo>
                  <a:lnTo>
                    <a:pt x="71" y="842"/>
                  </a:lnTo>
                  <a:lnTo>
                    <a:pt x="70" y="842"/>
                  </a:lnTo>
                  <a:lnTo>
                    <a:pt x="69" y="842"/>
                  </a:lnTo>
                  <a:lnTo>
                    <a:pt x="69" y="842"/>
                  </a:lnTo>
                  <a:lnTo>
                    <a:pt x="65" y="842"/>
                  </a:lnTo>
                  <a:lnTo>
                    <a:pt x="65" y="840"/>
                  </a:lnTo>
                  <a:lnTo>
                    <a:pt x="65" y="840"/>
                  </a:lnTo>
                  <a:lnTo>
                    <a:pt x="62" y="836"/>
                  </a:lnTo>
                  <a:lnTo>
                    <a:pt x="62" y="836"/>
                  </a:lnTo>
                  <a:lnTo>
                    <a:pt x="60" y="835"/>
                  </a:lnTo>
                  <a:lnTo>
                    <a:pt x="57" y="833"/>
                  </a:lnTo>
                  <a:lnTo>
                    <a:pt x="47" y="831"/>
                  </a:lnTo>
                  <a:lnTo>
                    <a:pt x="47" y="831"/>
                  </a:lnTo>
                  <a:lnTo>
                    <a:pt x="44" y="831"/>
                  </a:lnTo>
                  <a:lnTo>
                    <a:pt x="41" y="832"/>
                  </a:lnTo>
                  <a:lnTo>
                    <a:pt x="38" y="835"/>
                  </a:lnTo>
                  <a:lnTo>
                    <a:pt x="34" y="838"/>
                  </a:lnTo>
                  <a:lnTo>
                    <a:pt x="34" y="838"/>
                  </a:lnTo>
                  <a:lnTo>
                    <a:pt x="7" y="852"/>
                  </a:lnTo>
                  <a:lnTo>
                    <a:pt x="8" y="862"/>
                  </a:lnTo>
                  <a:close/>
                  <a:moveTo>
                    <a:pt x="17" y="876"/>
                  </a:moveTo>
                  <a:lnTo>
                    <a:pt x="17" y="876"/>
                  </a:lnTo>
                  <a:lnTo>
                    <a:pt x="26" y="878"/>
                  </a:lnTo>
                  <a:lnTo>
                    <a:pt x="37" y="880"/>
                  </a:lnTo>
                  <a:lnTo>
                    <a:pt x="37" y="880"/>
                  </a:lnTo>
                  <a:lnTo>
                    <a:pt x="50" y="877"/>
                  </a:lnTo>
                  <a:lnTo>
                    <a:pt x="50" y="877"/>
                  </a:lnTo>
                  <a:lnTo>
                    <a:pt x="53" y="878"/>
                  </a:lnTo>
                  <a:lnTo>
                    <a:pt x="56" y="880"/>
                  </a:lnTo>
                  <a:lnTo>
                    <a:pt x="57" y="881"/>
                  </a:lnTo>
                  <a:lnTo>
                    <a:pt x="60" y="883"/>
                  </a:lnTo>
                  <a:lnTo>
                    <a:pt x="60" y="883"/>
                  </a:lnTo>
                  <a:lnTo>
                    <a:pt x="65" y="886"/>
                  </a:lnTo>
                  <a:lnTo>
                    <a:pt x="66" y="889"/>
                  </a:lnTo>
                  <a:lnTo>
                    <a:pt x="66" y="889"/>
                  </a:lnTo>
                  <a:lnTo>
                    <a:pt x="66" y="889"/>
                  </a:lnTo>
                  <a:lnTo>
                    <a:pt x="66" y="890"/>
                  </a:lnTo>
                  <a:lnTo>
                    <a:pt x="64" y="889"/>
                  </a:lnTo>
                  <a:lnTo>
                    <a:pt x="60" y="888"/>
                  </a:lnTo>
                  <a:lnTo>
                    <a:pt x="60" y="888"/>
                  </a:lnTo>
                  <a:lnTo>
                    <a:pt x="40" y="884"/>
                  </a:lnTo>
                  <a:lnTo>
                    <a:pt x="40" y="884"/>
                  </a:lnTo>
                  <a:lnTo>
                    <a:pt x="34" y="884"/>
                  </a:lnTo>
                  <a:lnTo>
                    <a:pt x="28" y="884"/>
                  </a:lnTo>
                  <a:lnTo>
                    <a:pt x="19" y="886"/>
                  </a:lnTo>
                  <a:lnTo>
                    <a:pt x="19" y="886"/>
                  </a:lnTo>
                  <a:lnTo>
                    <a:pt x="9" y="887"/>
                  </a:lnTo>
                  <a:lnTo>
                    <a:pt x="11" y="895"/>
                  </a:lnTo>
                  <a:lnTo>
                    <a:pt x="11" y="896"/>
                  </a:lnTo>
                  <a:lnTo>
                    <a:pt x="11" y="896"/>
                  </a:lnTo>
                  <a:lnTo>
                    <a:pt x="24" y="899"/>
                  </a:lnTo>
                  <a:lnTo>
                    <a:pt x="24" y="899"/>
                  </a:lnTo>
                  <a:lnTo>
                    <a:pt x="30" y="899"/>
                  </a:lnTo>
                  <a:lnTo>
                    <a:pt x="37" y="897"/>
                  </a:lnTo>
                  <a:lnTo>
                    <a:pt x="37" y="897"/>
                  </a:lnTo>
                  <a:lnTo>
                    <a:pt x="41" y="897"/>
                  </a:lnTo>
                  <a:lnTo>
                    <a:pt x="43" y="896"/>
                  </a:lnTo>
                  <a:lnTo>
                    <a:pt x="45" y="895"/>
                  </a:lnTo>
                  <a:lnTo>
                    <a:pt x="47" y="894"/>
                  </a:lnTo>
                  <a:lnTo>
                    <a:pt x="47" y="894"/>
                  </a:lnTo>
                  <a:lnTo>
                    <a:pt x="51" y="893"/>
                  </a:lnTo>
                  <a:lnTo>
                    <a:pt x="52" y="894"/>
                  </a:lnTo>
                  <a:lnTo>
                    <a:pt x="53" y="896"/>
                  </a:lnTo>
                  <a:lnTo>
                    <a:pt x="53" y="896"/>
                  </a:lnTo>
                  <a:lnTo>
                    <a:pt x="53" y="897"/>
                  </a:lnTo>
                  <a:lnTo>
                    <a:pt x="52" y="899"/>
                  </a:lnTo>
                  <a:lnTo>
                    <a:pt x="49" y="901"/>
                  </a:lnTo>
                  <a:lnTo>
                    <a:pt x="44" y="905"/>
                  </a:lnTo>
                  <a:lnTo>
                    <a:pt x="39" y="906"/>
                  </a:lnTo>
                  <a:lnTo>
                    <a:pt x="39" y="906"/>
                  </a:lnTo>
                  <a:lnTo>
                    <a:pt x="33" y="908"/>
                  </a:lnTo>
                  <a:lnTo>
                    <a:pt x="31" y="908"/>
                  </a:lnTo>
                  <a:lnTo>
                    <a:pt x="27" y="908"/>
                  </a:lnTo>
                  <a:lnTo>
                    <a:pt x="27" y="908"/>
                  </a:lnTo>
                  <a:lnTo>
                    <a:pt x="14" y="906"/>
                  </a:lnTo>
                  <a:lnTo>
                    <a:pt x="14" y="906"/>
                  </a:lnTo>
                  <a:lnTo>
                    <a:pt x="11" y="906"/>
                  </a:lnTo>
                  <a:lnTo>
                    <a:pt x="11" y="907"/>
                  </a:lnTo>
                  <a:lnTo>
                    <a:pt x="12" y="915"/>
                  </a:lnTo>
                  <a:lnTo>
                    <a:pt x="14" y="914"/>
                  </a:lnTo>
                  <a:lnTo>
                    <a:pt x="14" y="914"/>
                  </a:lnTo>
                  <a:lnTo>
                    <a:pt x="20" y="918"/>
                  </a:lnTo>
                  <a:lnTo>
                    <a:pt x="27" y="924"/>
                  </a:lnTo>
                  <a:lnTo>
                    <a:pt x="27" y="924"/>
                  </a:lnTo>
                  <a:lnTo>
                    <a:pt x="28" y="925"/>
                  </a:lnTo>
                  <a:lnTo>
                    <a:pt x="30" y="925"/>
                  </a:lnTo>
                  <a:lnTo>
                    <a:pt x="40" y="921"/>
                  </a:lnTo>
                  <a:lnTo>
                    <a:pt x="40" y="921"/>
                  </a:lnTo>
                  <a:lnTo>
                    <a:pt x="46" y="920"/>
                  </a:lnTo>
                  <a:lnTo>
                    <a:pt x="47" y="919"/>
                  </a:lnTo>
                  <a:lnTo>
                    <a:pt x="49" y="918"/>
                  </a:lnTo>
                  <a:lnTo>
                    <a:pt x="51" y="915"/>
                  </a:lnTo>
                  <a:lnTo>
                    <a:pt x="51" y="915"/>
                  </a:lnTo>
                  <a:lnTo>
                    <a:pt x="56" y="914"/>
                  </a:lnTo>
                  <a:lnTo>
                    <a:pt x="58" y="913"/>
                  </a:lnTo>
                  <a:lnTo>
                    <a:pt x="62" y="914"/>
                  </a:lnTo>
                  <a:lnTo>
                    <a:pt x="66" y="914"/>
                  </a:lnTo>
                  <a:lnTo>
                    <a:pt x="66" y="914"/>
                  </a:lnTo>
                  <a:lnTo>
                    <a:pt x="71" y="914"/>
                  </a:lnTo>
                  <a:lnTo>
                    <a:pt x="73" y="915"/>
                  </a:lnTo>
                  <a:lnTo>
                    <a:pt x="76" y="917"/>
                  </a:lnTo>
                  <a:lnTo>
                    <a:pt x="76" y="917"/>
                  </a:lnTo>
                  <a:lnTo>
                    <a:pt x="85" y="919"/>
                  </a:lnTo>
                  <a:lnTo>
                    <a:pt x="84" y="909"/>
                  </a:lnTo>
                  <a:lnTo>
                    <a:pt x="84" y="909"/>
                  </a:lnTo>
                  <a:lnTo>
                    <a:pt x="72" y="908"/>
                  </a:lnTo>
                  <a:lnTo>
                    <a:pt x="72" y="908"/>
                  </a:lnTo>
                  <a:lnTo>
                    <a:pt x="52" y="906"/>
                  </a:lnTo>
                  <a:lnTo>
                    <a:pt x="52" y="906"/>
                  </a:lnTo>
                  <a:lnTo>
                    <a:pt x="52" y="905"/>
                  </a:lnTo>
                  <a:lnTo>
                    <a:pt x="55" y="903"/>
                  </a:lnTo>
                  <a:lnTo>
                    <a:pt x="58" y="902"/>
                  </a:lnTo>
                  <a:lnTo>
                    <a:pt x="62" y="901"/>
                  </a:lnTo>
                  <a:lnTo>
                    <a:pt x="62" y="901"/>
                  </a:lnTo>
                  <a:lnTo>
                    <a:pt x="69" y="902"/>
                  </a:lnTo>
                  <a:lnTo>
                    <a:pt x="79" y="905"/>
                  </a:lnTo>
                  <a:lnTo>
                    <a:pt x="79" y="905"/>
                  </a:lnTo>
                  <a:lnTo>
                    <a:pt x="83" y="906"/>
                  </a:lnTo>
                  <a:lnTo>
                    <a:pt x="83" y="900"/>
                  </a:lnTo>
                  <a:lnTo>
                    <a:pt x="82" y="899"/>
                  </a:lnTo>
                  <a:lnTo>
                    <a:pt x="82" y="899"/>
                  </a:lnTo>
                  <a:lnTo>
                    <a:pt x="77" y="894"/>
                  </a:lnTo>
                  <a:lnTo>
                    <a:pt x="72" y="889"/>
                  </a:lnTo>
                  <a:lnTo>
                    <a:pt x="72" y="889"/>
                  </a:lnTo>
                  <a:lnTo>
                    <a:pt x="72" y="887"/>
                  </a:lnTo>
                  <a:lnTo>
                    <a:pt x="70" y="881"/>
                  </a:lnTo>
                  <a:lnTo>
                    <a:pt x="70" y="881"/>
                  </a:lnTo>
                  <a:lnTo>
                    <a:pt x="69" y="878"/>
                  </a:lnTo>
                  <a:lnTo>
                    <a:pt x="68" y="878"/>
                  </a:lnTo>
                  <a:lnTo>
                    <a:pt x="66" y="878"/>
                  </a:lnTo>
                  <a:lnTo>
                    <a:pt x="65" y="877"/>
                  </a:lnTo>
                  <a:lnTo>
                    <a:pt x="65" y="877"/>
                  </a:lnTo>
                  <a:lnTo>
                    <a:pt x="62" y="871"/>
                  </a:lnTo>
                  <a:lnTo>
                    <a:pt x="53" y="862"/>
                  </a:lnTo>
                  <a:lnTo>
                    <a:pt x="53" y="862"/>
                  </a:lnTo>
                  <a:lnTo>
                    <a:pt x="50" y="858"/>
                  </a:lnTo>
                  <a:lnTo>
                    <a:pt x="49" y="858"/>
                  </a:lnTo>
                  <a:lnTo>
                    <a:pt x="47" y="859"/>
                  </a:lnTo>
                  <a:lnTo>
                    <a:pt x="45" y="859"/>
                  </a:lnTo>
                  <a:lnTo>
                    <a:pt x="45" y="859"/>
                  </a:lnTo>
                  <a:lnTo>
                    <a:pt x="41" y="859"/>
                  </a:lnTo>
                  <a:lnTo>
                    <a:pt x="37" y="862"/>
                  </a:lnTo>
                  <a:lnTo>
                    <a:pt x="33" y="864"/>
                  </a:lnTo>
                  <a:lnTo>
                    <a:pt x="27" y="865"/>
                  </a:lnTo>
                  <a:lnTo>
                    <a:pt x="27" y="865"/>
                  </a:lnTo>
                  <a:lnTo>
                    <a:pt x="13" y="870"/>
                  </a:lnTo>
                  <a:lnTo>
                    <a:pt x="13" y="870"/>
                  </a:lnTo>
                  <a:lnTo>
                    <a:pt x="12" y="871"/>
                  </a:lnTo>
                  <a:lnTo>
                    <a:pt x="11" y="871"/>
                  </a:lnTo>
                  <a:lnTo>
                    <a:pt x="13" y="874"/>
                  </a:lnTo>
                  <a:lnTo>
                    <a:pt x="17" y="876"/>
                  </a:lnTo>
                  <a:lnTo>
                    <a:pt x="17" y="876"/>
                  </a:lnTo>
                  <a:close/>
                  <a:moveTo>
                    <a:pt x="15" y="953"/>
                  </a:moveTo>
                  <a:lnTo>
                    <a:pt x="18" y="952"/>
                  </a:lnTo>
                  <a:lnTo>
                    <a:pt x="18" y="952"/>
                  </a:lnTo>
                  <a:lnTo>
                    <a:pt x="20" y="951"/>
                  </a:lnTo>
                  <a:lnTo>
                    <a:pt x="23" y="950"/>
                  </a:lnTo>
                  <a:lnTo>
                    <a:pt x="23" y="950"/>
                  </a:lnTo>
                  <a:lnTo>
                    <a:pt x="28" y="949"/>
                  </a:lnTo>
                  <a:lnTo>
                    <a:pt x="28" y="949"/>
                  </a:lnTo>
                  <a:lnTo>
                    <a:pt x="34" y="950"/>
                  </a:lnTo>
                  <a:lnTo>
                    <a:pt x="39" y="951"/>
                  </a:lnTo>
                  <a:lnTo>
                    <a:pt x="39" y="951"/>
                  </a:lnTo>
                  <a:lnTo>
                    <a:pt x="44" y="950"/>
                  </a:lnTo>
                  <a:lnTo>
                    <a:pt x="50" y="947"/>
                  </a:lnTo>
                  <a:lnTo>
                    <a:pt x="50" y="947"/>
                  </a:lnTo>
                  <a:lnTo>
                    <a:pt x="65" y="940"/>
                  </a:lnTo>
                  <a:lnTo>
                    <a:pt x="65" y="940"/>
                  </a:lnTo>
                  <a:lnTo>
                    <a:pt x="69" y="939"/>
                  </a:lnTo>
                  <a:lnTo>
                    <a:pt x="71" y="939"/>
                  </a:lnTo>
                  <a:lnTo>
                    <a:pt x="75" y="939"/>
                  </a:lnTo>
                  <a:lnTo>
                    <a:pt x="75" y="939"/>
                  </a:lnTo>
                  <a:lnTo>
                    <a:pt x="82" y="941"/>
                  </a:lnTo>
                  <a:lnTo>
                    <a:pt x="90" y="944"/>
                  </a:lnTo>
                  <a:lnTo>
                    <a:pt x="88" y="930"/>
                  </a:lnTo>
                  <a:lnTo>
                    <a:pt x="88" y="930"/>
                  </a:lnTo>
                  <a:lnTo>
                    <a:pt x="83" y="930"/>
                  </a:lnTo>
                  <a:lnTo>
                    <a:pt x="83" y="930"/>
                  </a:lnTo>
                  <a:lnTo>
                    <a:pt x="79" y="930"/>
                  </a:lnTo>
                  <a:lnTo>
                    <a:pt x="72" y="925"/>
                  </a:lnTo>
                  <a:lnTo>
                    <a:pt x="72" y="925"/>
                  </a:lnTo>
                  <a:lnTo>
                    <a:pt x="68" y="922"/>
                  </a:lnTo>
                  <a:lnTo>
                    <a:pt x="65" y="924"/>
                  </a:lnTo>
                  <a:lnTo>
                    <a:pt x="63" y="925"/>
                  </a:lnTo>
                  <a:lnTo>
                    <a:pt x="59" y="926"/>
                  </a:lnTo>
                  <a:lnTo>
                    <a:pt x="59" y="926"/>
                  </a:lnTo>
                  <a:lnTo>
                    <a:pt x="55" y="927"/>
                  </a:lnTo>
                  <a:lnTo>
                    <a:pt x="51" y="930"/>
                  </a:lnTo>
                  <a:lnTo>
                    <a:pt x="47" y="932"/>
                  </a:lnTo>
                  <a:lnTo>
                    <a:pt x="41" y="933"/>
                  </a:lnTo>
                  <a:lnTo>
                    <a:pt x="41" y="933"/>
                  </a:lnTo>
                  <a:lnTo>
                    <a:pt x="37" y="933"/>
                  </a:lnTo>
                  <a:lnTo>
                    <a:pt x="33" y="933"/>
                  </a:lnTo>
                  <a:lnTo>
                    <a:pt x="31" y="932"/>
                  </a:lnTo>
                  <a:lnTo>
                    <a:pt x="28" y="932"/>
                  </a:lnTo>
                  <a:lnTo>
                    <a:pt x="28" y="932"/>
                  </a:lnTo>
                  <a:lnTo>
                    <a:pt x="21" y="933"/>
                  </a:lnTo>
                  <a:lnTo>
                    <a:pt x="14" y="937"/>
                  </a:lnTo>
                  <a:lnTo>
                    <a:pt x="15" y="953"/>
                  </a:lnTo>
                  <a:close/>
                  <a:moveTo>
                    <a:pt x="17" y="969"/>
                  </a:moveTo>
                  <a:lnTo>
                    <a:pt x="17" y="969"/>
                  </a:lnTo>
                  <a:lnTo>
                    <a:pt x="23" y="969"/>
                  </a:lnTo>
                  <a:lnTo>
                    <a:pt x="23" y="969"/>
                  </a:lnTo>
                  <a:lnTo>
                    <a:pt x="39" y="969"/>
                  </a:lnTo>
                  <a:lnTo>
                    <a:pt x="39" y="969"/>
                  </a:lnTo>
                  <a:lnTo>
                    <a:pt x="46" y="968"/>
                  </a:lnTo>
                  <a:lnTo>
                    <a:pt x="53" y="968"/>
                  </a:lnTo>
                  <a:lnTo>
                    <a:pt x="53" y="968"/>
                  </a:lnTo>
                  <a:lnTo>
                    <a:pt x="60" y="966"/>
                  </a:lnTo>
                  <a:lnTo>
                    <a:pt x="70" y="964"/>
                  </a:lnTo>
                  <a:lnTo>
                    <a:pt x="70" y="964"/>
                  </a:lnTo>
                  <a:lnTo>
                    <a:pt x="79" y="963"/>
                  </a:lnTo>
                  <a:lnTo>
                    <a:pt x="84" y="964"/>
                  </a:lnTo>
                  <a:lnTo>
                    <a:pt x="84" y="964"/>
                  </a:lnTo>
                  <a:lnTo>
                    <a:pt x="92" y="963"/>
                  </a:lnTo>
                  <a:lnTo>
                    <a:pt x="91" y="952"/>
                  </a:lnTo>
                  <a:lnTo>
                    <a:pt x="88" y="951"/>
                  </a:lnTo>
                  <a:lnTo>
                    <a:pt x="88" y="951"/>
                  </a:lnTo>
                  <a:lnTo>
                    <a:pt x="70" y="946"/>
                  </a:lnTo>
                  <a:lnTo>
                    <a:pt x="70" y="946"/>
                  </a:lnTo>
                  <a:lnTo>
                    <a:pt x="69" y="946"/>
                  </a:lnTo>
                  <a:lnTo>
                    <a:pt x="66" y="947"/>
                  </a:lnTo>
                  <a:lnTo>
                    <a:pt x="62" y="950"/>
                  </a:lnTo>
                  <a:lnTo>
                    <a:pt x="57" y="953"/>
                  </a:lnTo>
                  <a:lnTo>
                    <a:pt x="53" y="955"/>
                  </a:lnTo>
                  <a:lnTo>
                    <a:pt x="53" y="955"/>
                  </a:lnTo>
                  <a:lnTo>
                    <a:pt x="49" y="955"/>
                  </a:lnTo>
                  <a:lnTo>
                    <a:pt x="34" y="953"/>
                  </a:lnTo>
                  <a:lnTo>
                    <a:pt x="34" y="953"/>
                  </a:lnTo>
                  <a:lnTo>
                    <a:pt x="28" y="953"/>
                  </a:lnTo>
                  <a:lnTo>
                    <a:pt x="23" y="955"/>
                  </a:lnTo>
                  <a:lnTo>
                    <a:pt x="19" y="957"/>
                  </a:lnTo>
                  <a:lnTo>
                    <a:pt x="15" y="958"/>
                  </a:lnTo>
                  <a:lnTo>
                    <a:pt x="17" y="969"/>
                  </a:lnTo>
                  <a:close/>
                  <a:moveTo>
                    <a:pt x="89" y="883"/>
                  </a:moveTo>
                  <a:lnTo>
                    <a:pt x="94" y="890"/>
                  </a:lnTo>
                  <a:lnTo>
                    <a:pt x="94" y="890"/>
                  </a:lnTo>
                  <a:lnTo>
                    <a:pt x="106" y="895"/>
                  </a:lnTo>
                  <a:lnTo>
                    <a:pt x="106" y="895"/>
                  </a:lnTo>
                  <a:lnTo>
                    <a:pt x="110" y="897"/>
                  </a:lnTo>
                  <a:lnTo>
                    <a:pt x="115" y="901"/>
                  </a:lnTo>
                  <a:lnTo>
                    <a:pt x="115" y="901"/>
                  </a:lnTo>
                  <a:lnTo>
                    <a:pt x="117" y="903"/>
                  </a:lnTo>
                  <a:lnTo>
                    <a:pt x="120" y="907"/>
                  </a:lnTo>
                  <a:lnTo>
                    <a:pt x="122" y="911"/>
                  </a:lnTo>
                  <a:lnTo>
                    <a:pt x="122" y="911"/>
                  </a:lnTo>
                  <a:lnTo>
                    <a:pt x="128" y="913"/>
                  </a:lnTo>
                  <a:lnTo>
                    <a:pt x="135" y="914"/>
                  </a:lnTo>
                  <a:lnTo>
                    <a:pt x="135" y="914"/>
                  </a:lnTo>
                  <a:lnTo>
                    <a:pt x="153" y="919"/>
                  </a:lnTo>
                  <a:lnTo>
                    <a:pt x="153" y="919"/>
                  </a:lnTo>
                  <a:lnTo>
                    <a:pt x="160" y="921"/>
                  </a:lnTo>
                  <a:lnTo>
                    <a:pt x="165" y="925"/>
                  </a:lnTo>
                  <a:lnTo>
                    <a:pt x="168" y="927"/>
                  </a:lnTo>
                  <a:lnTo>
                    <a:pt x="168" y="927"/>
                  </a:lnTo>
                  <a:lnTo>
                    <a:pt x="170" y="925"/>
                  </a:lnTo>
                  <a:lnTo>
                    <a:pt x="168" y="920"/>
                  </a:lnTo>
                  <a:lnTo>
                    <a:pt x="168" y="920"/>
                  </a:lnTo>
                  <a:lnTo>
                    <a:pt x="168" y="917"/>
                  </a:lnTo>
                  <a:lnTo>
                    <a:pt x="167" y="914"/>
                  </a:lnTo>
                  <a:lnTo>
                    <a:pt x="161" y="907"/>
                  </a:lnTo>
                  <a:lnTo>
                    <a:pt x="161" y="907"/>
                  </a:lnTo>
                  <a:lnTo>
                    <a:pt x="159" y="905"/>
                  </a:lnTo>
                  <a:lnTo>
                    <a:pt x="156" y="903"/>
                  </a:lnTo>
                  <a:lnTo>
                    <a:pt x="152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36" y="903"/>
                  </a:lnTo>
                  <a:lnTo>
                    <a:pt x="126" y="899"/>
                  </a:lnTo>
                  <a:lnTo>
                    <a:pt x="126" y="899"/>
                  </a:lnTo>
                  <a:lnTo>
                    <a:pt x="119" y="896"/>
                  </a:lnTo>
                  <a:lnTo>
                    <a:pt x="115" y="893"/>
                  </a:lnTo>
                  <a:lnTo>
                    <a:pt x="106" y="887"/>
                  </a:lnTo>
                  <a:lnTo>
                    <a:pt x="106" y="887"/>
                  </a:lnTo>
                  <a:lnTo>
                    <a:pt x="98" y="884"/>
                  </a:lnTo>
                  <a:lnTo>
                    <a:pt x="94" y="883"/>
                  </a:lnTo>
                  <a:lnTo>
                    <a:pt x="89" y="883"/>
                  </a:lnTo>
                  <a:lnTo>
                    <a:pt x="89" y="883"/>
                  </a:lnTo>
                  <a:close/>
                  <a:moveTo>
                    <a:pt x="97" y="905"/>
                  </a:moveTo>
                  <a:lnTo>
                    <a:pt x="102" y="905"/>
                  </a:lnTo>
                  <a:lnTo>
                    <a:pt x="102" y="905"/>
                  </a:lnTo>
                  <a:lnTo>
                    <a:pt x="108" y="908"/>
                  </a:lnTo>
                  <a:lnTo>
                    <a:pt x="113" y="909"/>
                  </a:lnTo>
                  <a:lnTo>
                    <a:pt x="114" y="909"/>
                  </a:lnTo>
                  <a:lnTo>
                    <a:pt x="115" y="909"/>
                  </a:lnTo>
                  <a:lnTo>
                    <a:pt x="115" y="909"/>
                  </a:lnTo>
                  <a:lnTo>
                    <a:pt x="115" y="908"/>
                  </a:lnTo>
                  <a:lnTo>
                    <a:pt x="114" y="906"/>
                  </a:lnTo>
                  <a:lnTo>
                    <a:pt x="107" y="900"/>
                  </a:lnTo>
                  <a:lnTo>
                    <a:pt x="107" y="900"/>
                  </a:lnTo>
                  <a:lnTo>
                    <a:pt x="103" y="897"/>
                  </a:lnTo>
                  <a:lnTo>
                    <a:pt x="102" y="896"/>
                  </a:lnTo>
                  <a:lnTo>
                    <a:pt x="98" y="897"/>
                  </a:lnTo>
                  <a:lnTo>
                    <a:pt x="98" y="897"/>
                  </a:lnTo>
                  <a:lnTo>
                    <a:pt x="95" y="897"/>
                  </a:lnTo>
                  <a:lnTo>
                    <a:pt x="97" y="905"/>
                  </a:lnTo>
                  <a:close/>
                  <a:moveTo>
                    <a:pt x="108" y="933"/>
                  </a:moveTo>
                  <a:lnTo>
                    <a:pt x="108" y="933"/>
                  </a:lnTo>
                  <a:lnTo>
                    <a:pt x="115" y="933"/>
                  </a:lnTo>
                  <a:lnTo>
                    <a:pt x="115" y="933"/>
                  </a:lnTo>
                  <a:lnTo>
                    <a:pt x="120" y="932"/>
                  </a:lnTo>
                  <a:lnTo>
                    <a:pt x="120" y="932"/>
                  </a:lnTo>
                  <a:lnTo>
                    <a:pt x="126" y="933"/>
                  </a:lnTo>
                  <a:lnTo>
                    <a:pt x="141" y="936"/>
                  </a:lnTo>
                  <a:lnTo>
                    <a:pt x="141" y="936"/>
                  </a:lnTo>
                  <a:lnTo>
                    <a:pt x="159" y="937"/>
                  </a:lnTo>
                  <a:lnTo>
                    <a:pt x="172" y="937"/>
                  </a:lnTo>
                  <a:lnTo>
                    <a:pt x="172" y="937"/>
                  </a:lnTo>
                  <a:lnTo>
                    <a:pt x="174" y="937"/>
                  </a:lnTo>
                  <a:lnTo>
                    <a:pt x="175" y="936"/>
                  </a:lnTo>
                  <a:lnTo>
                    <a:pt x="172" y="932"/>
                  </a:lnTo>
                  <a:lnTo>
                    <a:pt x="172" y="932"/>
                  </a:lnTo>
                  <a:lnTo>
                    <a:pt x="168" y="931"/>
                  </a:lnTo>
                  <a:lnTo>
                    <a:pt x="164" y="930"/>
                  </a:lnTo>
                  <a:lnTo>
                    <a:pt x="158" y="930"/>
                  </a:lnTo>
                  <a:lnTo>
                    <a:pt x="152" y="930"/>
                  </a:lnTo>
                  <a:lnTo>
                    <a:pt x="152" y="930"/>
                  </a:lnTo>
                  <a:lnTo>
                    <a:pt x="132" y="925"/>
                  </a:lnTo>
                  <a:lnTo>
                    <a:pt x="132" y="925"/>
                  </a:lnTo>
                  <a:lnTo>
                    <a:pt x="126" y="924"/>
                  </a:lnTo>
                  <a:lnTo>
                    <a:pt x="122" y="924"/>
                  </a:lnTo>
                  <a:lnTo>
                    <a:pt x="117" y="924"/>
                  </a:lnTo>
                  <a:lnTo>
                    <a:pt x="117" y="924"/>
                  </a:lnTo>
                  <a:lnTo>
                    <a:pt x="111" y="922"/>
                  </a:lnTo>
                  <a:lnTo>
                    <a:pt x="106" y="921"/>
                  </a:lnTo>
                  <a:lnTo>
                    <a:pt x="106" y="921"/>
                  </a:lnTo>
                  <a:lnTo>
                    <a:pt x="104" y="922"/>
                  </a:lnTo>
                  <a:lnTo>
                    <a:pt x="104" y="922"/>
                  </a:lnTo>
                  <a:lnTo>
                    <a:pt x="108" y="933"/>
                  </a:lnTo>
                  <a:lnTo>
                    <a:pt x="108" y="933"/>
                  </a:lnTo>
                  <a:close/>
                  <a:moveTo>
                    <a:pt x="117" y="965"/>
                  </a:moveTo>
                  <a:lnTo>
                    <a:pt x="117" y="965"/>
                  </a:lnTo>
                  <a:lnTo>
                    <a:pt x="119" y="965"/>
                  </a:lnTo>
                  <a:lnTo>
                    <a:pt x="119" y="965"/>
                  </a:lnTo>
                  <a:lnTo>
                    <a:pt x="122" y="964"/>
                  </a:lnTo>
                  <a:lnTo>
                    <a:pt x="127" y="960"/>
                  </a:lnTo>
                  <a:lnTo>
                    <a:pt x="127" y="960"/>
                  </a:lnTo>
                  <a:lnTo>
                    <a:pt x="128" y="959"/>
                  </a:lnTo>
                  <a:lnTo>
                    <a:pt x="129" y="957"/>
                  </a:lnTo>
                  <a:lnTo>
                    <a:pt x="129" y="955"/>
                  </a:lnTo>
                  <a:lnTo>
                    <a:pt x="129" y="955"/>
                  </a:lnTo>
                  <a:lnTo>
                    <a:pt x="130" y="955"/>
                  </a:lnTo>
                  <a:lnTo>
                    <a:pt x="141" y="953"/>
                  </a:lnTo>
                  <a:lnTo>
                    <a:pt x="141" y="953"/>
                  </a:lnTo>
                  <a:lnTo>
                    <a:pt x="158" y="953"/>
                  </a:lnTo>
                  <a:lnTo>
                    <a:pt x="158" y="953"/>
                  </a:lnTo>
                  <a:lnTo>
                    <a:pt x="162" y="952"/>
                  </a:lnTo>
                  <a:lnTo>
                    <a:pt x="167" y="951"/>
                  </a:lnTo>
                  <a:lnTo>
                    <a:pt x="167" y="951"/>
                  </a:lnTo>
                  <a:lnTo>
                    <a:pt x="178" y="946"/>
                  </a:lnTo>
                  <a:lnTo>
                    <a:pt x="178" y="946"/>
                  </a:lnTo>
                  <a:lnTo>
                    <a:pt x="180" y="945"/>
                  </a:lnTo>
                  <a:lnTo>
                    <a:pt x="180" y="944"/>
                  </a:lnTo>
                  <a:lnTo>
                    <a:pt x="178" y="944"/>
                  </a:lnTo>
                  <a:lnTo>
                    <a:pt x="178" y="944"/>
                  </a:lnTo>
                  <a:lnTo>
                    <a:pt x="171" y="943"/>
                  </a:lnTo>
                  <a:lnTo>
                    <a:pt x="171" y="943"/>
                  </a:lnTo>
                  <a:lnTo>
                    <a:pt x="167" y="944"/>
                  </a:lnTo>
                  <a:lnTo>
                    <a:pt x="164" y="946"/>
                  </a:lnTo>
                  <a:lnTo>
                    <a:pt x="164" y="946"/>
                  </a:lnTo>
                  <a:lnTo>
                    <a:pt x="161" y="947"/>
                  </a:lnTo>
                  <a:lnTo>
                    <a:pt x="160" y="947"/>
                  </a:lnTo>
                  <a:lnTo>
                    <a:pt x="153" y="946"/>
                  </a:lnTo>
                  <a:lnTo>
                    <a:pt x="153" y="946"/>
                  </a:lnTo>
                  <a:lnTo>
                    <a:pt x="143" y="947"/>
                  </a:lnTo>
                  <a:lnTo>
                    <a:pt x="132" y="947"/>
                  </a:lnTo>
                  <a:lnTo>
                    <a:pt x="132" y="947"/>
                  </a:lnTo>
                  <a:lnTo>
                    <a:pt x="123" y="947"/>
                  </a:lnTo>
                  <a:lnTo>
                    <a:pt x="120" y="946"/>
                  </a:lnTo>
                  <a:lnTo>
                    <a:pt x="120" y="946"/>
                  </a:lnTo>
                  <a:lnTo>
                    <a:pt x="116" y="946"/>
                  </a:lnTo>
                  <a:lnTo>
                    <a:pt x="114" y="949"/>
                  </a:lnTo>
                  <a:lnTo>
                    <a:pt x="114" y="949"/>
                  </a:lnTo>
                  <a:lnTo>
                    <a:pt x="116" y="958"/>
                  </a:lnTo>
                  <a:lnTo>
                    <a:pt x="117" y="965"/>
                  </a:lnTo>
                  <a:lnTo>
                    <a:pt x="117" y="965"/>
                  </a:lnTo>
                  <a:close/>
                  <a:moveTo>
                    <a:pt x="120" y="984"/>
                  </a:moveTo>
                  <a:lnTo>
                    <a:pt x="126" y="982"/>
                  </a:lnTo>
                  <a:lnTo>
                    <a:pt x="126" y="982"/>
                  </a:lnTo>
                  <a:lnTo>
                    <a:pt x="132" y="978"/>
                  </a:lnTo>
                  <a:lnTo>
                    <a:pt x="136" y="974"/>
                  </a:lnTo>
                  <a:lnTo>
                    <a:pt x="136" y="974"/>
                  </a:lnTo>
                  <a:lnTo>
                    <a:pt x="139" y="971"/>
                  </a:lnTo>
                  <a:lnTo>
                    <a:pt x="139" y="971"/>
                  </a:lnTo>
                  <a:lnTo>
                    <a:pt x="141" y="971"/>
                  </a:lnTo>
                  <a:lnTo>
                    <a:pt x="141" y="971"/>
                  </a:lnTo>
                  <a:lnTo>
                    <a:pt x="148" y="970"/>
                  </a:lnTo>
                  <a:lnTo>
                    <a:pt x="160" y="966"/>
                  </a:lnTo>
                  <a:lnTo>
                    <a:pt x="160" y="966"/>
                  </a:lnTo>
                  <a:lnTo>
                    <a:pt x="167" y="964"/>
                  </a:lnTo>
                  <a:lnTo>
                    <a:pt x="171" y="964"/>
                  </a:lnTo>
                  <a:lnTo>
                    <a:pt x="178" y="965"/>
                  </a:lnTo>
                  <a:lnTo>
                    <a:pt x="178" y="965"/>
                  </a:lnTo>
                  <a:lnTo>
                    <a:pt x="180" y="965"/>
                  </a:lnTo>
                  <a:lnTo>
                    <a:pt x="178" y="966"/>
                  </a:lnTo>
                  <a:lnTo>
                    <a:pt x="172" y="969"/>
                  </a:lnTo>
                  <a:lnTo>
                    <a:pt x="172" y="969"/>
                  </a:lnTo>
                  <a:lnTo>
                    <a:pt x="164" y="972"/>
                  </a:lnTo>
                  <a:lnTo>
                    <a:pt x="152" y="976"/>
                  </a:lnTo>
                  <a:lnTo>
                    <a:pt x="152" y="976"/>
                  </a:lnTo>
                  <a:lnTo>
                    <a:pt x="142" y="978"/>
                  </a:lnTo>
                  <a:lnTo>
                    <a:pt x="135" y="982"/>
                  </a:lnTo>
                  <a:lnTo>
                    <a:pt x="135" y="982"/>
                  </a:lnTo>
                  <a:lnTo>
                    <a:pt x="128" y="985"/>
                  </a:lnTo>
                  <a:lnTo>
                    <a:pt x="120" y="990"/>
                  </a:lnTo>
                  <a:lnTo>
                    <a:pt x="120" y="990"/>
                  </a:lnTo>
                  <a:lnTo>
                    <a:pt x="121" y="1002"/>
                  </a:lnTo>
                  <a:lnTo>
                    <a:pt x="121" y="1002"/>
                  </a:lnTo>
                  <a:lnTo>
                    <a:pt x="129" y="996"/>
                  </a:lnTo>
                  <a:lnTo>
                    <a:pt x="129" y="996"/>
                  </a:lnTo>
                  <a:lnTo>
                    <a:pt x="132" y="995"/>
                  </a:lnTo>
                  <a:lnTo>
                    <a:pt x="134" y="994"/>
                  </a:lnTo>
                  <a:lnTo>
                    <a:pt x="139" y="991"/>
                  </a:lnTo>
                  <a:lnTo>
                    <a:pt x="139" y="991"/>
                  </a:lnTo>
                  <a:lnTo>
                    <a:pt x="141" y="989"/>
                  </a:lnTo>
                  <a:lnTo>
                    <a:pt x="145" y="988"/>
                  </a:lnTo>
                  <a:lnTo>
                    <a:pt x="154" y="985"/>
                  </a:lnTo>
                  <a:lnTo>
                    <a:pt x="154" y="985"/>
                  </a:lnTo>
                  <a:lnTo>
                    <a:pt x="166" y="979"/>
                  </a:lnTo>
                  <a:lnTo>
                    <a:pt x="175" y="974"/>
                  </a:lnTo>
                  <a:lnTo>
                    <a:pt x="175" y="974"/>
                  </a:lnTo>
                  <a:lnTo>
                    <a:pt x="187" y="968"/>
                  </a:lnTo>
                  <a:lnTo>
                    <a:pt x="187" y="968"/>
                  </a:lnTo>
                  <a:lnTo>
                    <a:pt x="186" y="966"/>
                  </a:lnTo>
                  <a:lnTo>
                    <a:pt x="185" y="965"/>
                  </a:lnTo>
                  <a:lnTo>
                    <a:pt x="183" y="963"/>
                  </a:lnTo>
                  <a:lnTo>
                    <a:pt x="185" y="959"/>
                  </a:lnTo>
                  <a:lnTo>
                    <a:pt x="185" y="959"/>
                  </a:lnTo>
                  <a:lnTo>
                    <a:pt x="172" y="959"/>
                  </a:lnTo>
                  <a:lnTo>
                    <a:pt x="172" y="959"/>
                  </a:lnTo>
                  <a:lnTo>
                    <a:pt x="162" y="959"/>
                  </a:lnTo>
                  <a:lnTo>
                    <a:pt x="151" y="960"/>
                  </a:lnTo>
                  <a:lnTo>
                    <a:pt x="151" y="960"/>
                  </a:lnTo>
                  <a:lnTo>
                    <a:pt x="143" y="963"/>
                  </a:lnTo>
                  <a:lnTo>
                    <a:pt x="138" y="965"/>
                  </a:lnTo>
                  <a:lnTo>
                    <a:pt x="132" y="969"/>
                  </a:lnTo>
                  <a:lnTo>
                    <a:pt x="126" y="971"/>
                  </a:lnTo>
                  <a:lnTo>
                    <a:pt x="126" y="971"/>
                  </a:lnTo>
                  <a:lnTo>
                    <a:pt x="119" y="974"/>
                  </a:lnTo>
                  <a:lnTo>
                    <a:pt x="119" y="974"/>
                  </a:lnTo>
                  <a:lnTo>
                    <a:pt x="120" y="984"/>
                  </a:lnTo>
                  <a:lnTo>
                    <a:pt x="120" y="984"/>
                  </a:lnTo>
                  <a:close/>
                  <a:moveTo>
                    <a:pt x="124" y="1014"/>
                  </a:moveTo>
                  <a:lnTo>
                    <a:pt x="124" y="1014"/>
                  </a:lnTo>
                  <a:lnTo>
                    <a:pt x="132" y="1009"/>
                  </a:lnTo>
                  <a:lnTo>
                    <a:pt x="139" y="1004"/>
                  </a:lnTo>
                  <a:lnTo>
                    <a:pt x="145" y="1002"/>
                  </a:lnTo>
                  <a:lnTo>
                    <a:pt x="145" y="1002"/>
                  </a:lnTo>
                  <a:lnTo>
                    <a:pt x="160" y="1000"/>
                  </a:lnTo>
                  <a:lnTo>
                    <a:pt x="168" y="998"/>
                  </a:lnTo>
                  <a:lnTo>
                    <a:pt x="175" y="995"/>
                  </a:lnTo>
                  <a:lnTo>
                    <a:pt x="175" y="995"/>
                  </a:lnTo>
                  <a:lnTo>
                    <a:pt x="181" y="990"/>
                  </a:lnTo>
                  <a:lnTo>
                    <a:pt x="186" y="988"/>
                  </a:lnTo>
                  <a:lnTo>
                    <a:pt x="186" y="988"/>
                  </a:lnTo>
                  <a:lnTo>
                    <a:pt x="191" y="984"/>
                  </a:lnTo>
                  <a:lnTo>
                    <a:pt x="193" y="983"/>
                  </a:lnTo>
                  <a:lnTo>
                    <a:pt x="193" y="983"/>
                  </a:lnTo>
                  <a:lnTo>
                    <a:pt x="194" y="982"/>
                  </a:lnTo>
                  <a:lnTo>
                    <a:pt x="194" y="981"/>
                  </a:lnTo>
                  <a:lnTo>
                    <a:pt x="192" y="979"/>
                  </a:lnTo>
                  <a:lnTo>
                    <a:pt x="192" y="979"/>
                  </a:lnTo>
                  <a:lnTo>
                    <a:pt x="191" y="979"/>
                  </a:lnTo>
                  <a:lnTo>
                    <a:pt x="190" y="978"/>
                  </a:lnTo>
                  <a:lnTo>
                    <a:pt x="191" y="977"/>
                  </a:lnTo>
                  <a:lnTo>
                    <a:pt x="191" y="977"/>
                  </a:lnTo>
                  <a:lnTo>
                    <a:pt x="190" y="977"/>
                  </a:lnTo>
                  <a:lnTo>
                    <a:pt x="185" y="979"/>
                  </a:lnTo>
                  <a:lnTo>
                    <a:pt x="185" y="979"/>
                  </a:lnTo>
                  <a:lnTo>
                    <a:pt x="175" y="984"/>
                  </a:lnTo>
                  <a:lnTo>
                    <a:pt x="168" y="989"/>
                  </a:lnTo>
                  <a:lnTo>
                    <a:pt x="168" y="989"/>
                  </a:lnTo>
                  <a:lnTo>
                    <a:pt x="166" y="990"/>
                  </a:lnTo>
                  <a:lnTo>
                    <a:pt x="166" y="991"/>
                  </a:lnTo>
                  <a:lnTo>
                    <a:pt x="166" y="993"/>
                  </a:lnTo>
                  <a:lnTo>
                    <a:pt x="165" y="993"/>
                  </a:lnTo>
                  <a:lnTo>
                    <a:pt x="155" y="995"/>
                  </a:lnTo>
                  <a:lnTo>
                    <a:pt x="155" y="995"/>
                  </a:lnTo>
                  <a:lnTo>
                    <a:pt x="136" y="998"/>
                  </a:lnTo>
                  <a:lnTo>
                    <a:pt x="133" y="1000"/>
                  </a:lnTo>
                  <a:lnTo>
                    <a:pt x="129" y="1002"/>
                  </a:lnTo>
                  <a:lnTo>
                    <a:pt x="129" y="1002"/>
                  </a:lnTo>
                  <a:lnTo>
                    <a:pt x="126" y="1004"/>
                  </a:lnTo>
                  <a:lnTo>
                    <a:pt x="124" y="1007"/>
                  </a:lnTo>
                  <a:lnTo>
                    <a:pt x="124" y="1007"/>
                  </a:lnTo>
                  <a:lnTo>
                    <a:pt x="123" y="1009"/>
                  </a:lnTo>
                  <a:lnTo>
                    <a:pt x="123" y="1012"/>
                  </a:lnTo>
                  <a:lnTo>
                    <a:pt x="123" y="1012"/>
                  </a:lnTo>
                  <a:lnTo>
                    <a:pt x="123" y="1014"/>
                  </a:lnTo>
                  <a:lnTo>
                    <a:pt x="122" y="1015"/>
                  </a:lnTo>
                  <a:lnTo>
                    <a:pt x="122" y="1015"/>
                  </a:lnTo>
                  <a:lnTo>
                    <a:pt x="122" y="1017"/>
                  </a:lnTo>
                  <a:lnTo>
                    <a:pt x="122" y="1017"/>
                  </a:lnTo>
                  <a:lnTo>
                    <a:pt x="128" y="1020"/>
                  </a:lnTo>
                  <a:lnTo>
                    <a:pt x="128" y="1020"/>
                  </a:lnTo>
                  <a:lnTo>
                    <a:pt x="136" y="1022"/>
                  </a:lnTo>
                  <a:lnTo>
                    <a:pt x="140" y="1023"/>
                  </a:lnTo>
                  <a:lnTo>
                    <a:pt x="145" y="1022"/>
                  </a:lnTo>
                  <a:lnTo>
                    <a:pt x="145" y="1022"/>
                  </a:lnTo>
                  <a:lnTo>
                    <a:pt x="152" y="1021"/>
                  </a:lnTo>
                  <a:lnTo>
                    <a:pt x="161" y="1019"/>
                  </a:lnTo>
                  <a:lnTo>
                    <a:pt x="175" y="1014"/>
                  </a:lnTo>
                  <a:lnTo>
                    <a:pt x="175" y="1014"/>
                  </a:lnTo>
                  <a:lnTo>
                    <a:pt x="183" y="1013"/>
                  </a:lnTo>
                  <a:lnTo>
                    <a:pt x="188" y="1013"/>
                  </a:lnTo>
                  <a:lnTo>
                    <a:pt x="188" y="1013"/>
                  </a:lnTo>
                  <a:lnTo>
                    <a:pt x="192" y="1012"/>
                  </a:lnTo>
                  <a:lnTo>
                    <a:pt x="196" y="1009"/>
                  </a:lnTo>
                  <a:lnTo>
                    <a:pt x="198" y="1006"/>
                  </a:lnTo>
                  <a:lnTo>
                    <a:pt x="199" y="1003"/>
                  </a:lnTo>
                  <a:lnTo>
                    <a:pt x="199" y="1003"/>
                  </a:lnTo>
                  <a:lnTo>
                    <a:pt x="202" y="998"/>
                  </a:lnTo>
                  <a:lnTo>
                    <a:pt x="202" y="997"/>
                  </a:lnTo>
                  <a:lnTo>
                    <a:pt x="200" y="996"/>
                  </a:lnTo>
                  <a:lnTo>
                    <a:pt x="200" y="996"/>
                  </a:lnTo>
                  <a:lnTo>
                    <a:pt x="198" y="995"/>
                  </a:lnTo>
                  <a:lnTo>
                    <a:pt x="196" y="996"/>
                  </a:lnTo>
                  <a:lnTo>
                    <a:pt x="191" y="997"/>
                  </a:lnTo>
                  <a:lnTo>
                    <a:pt x="191" y="997"/>
                  </a:lnTo>
                  <a:lnTo>
                    <a:pt x="180" y="1002"/>
                  </a:lnTo>
                  <a:lnTo>
                    <a:pt x="170" y="1006"/>
                  </a:lnTo>
                  <a:lnTo>
                    <a:pt x="170" y="1006"/>
                  </a:lnTo>
                  <a:lnTo>
                    <a:pt x="160" y="1007"/>
                  </a:lnTo>
                  <a:lnTo>
                    <a:pt x="154" y="1008"/>
                  </a:lnTo>
                  <a:lnTo>
                    <a:pt x="154" y="1008"/>
                  </a:lnTo>
                  <a:lnTo>
                    <a:pt x="148" y="1010"/>
                  </a:lnTo>
                  <a:lnTo>
                    <a:pt x="143" y="1012"/>
                  </a:lnTo>
                  <a:lnTo>
                    <a:pt x="143" y="1012"/>
                  </a:lnTo>
                  <a:lnTo>
                    <a:pt x="140" y="1014"/>
                  </a:lnTo>
                  <a:lnTo>
                    <a:pt x="136" y="1015"/>
                  </a:lnTo>
                  <a:lnTo>
                    <a:pt x="136" y="1015"/>
                  </a:lnTo>
                  <a:lnTo>
                    <a:pt x="124" y="1014"/>
                  </a:lnTo>
                  <a:lnTo>
                    <a:pt x="124" y="1014"/>
                  </a:lnTo>
                  <a:close/>
                  <a:moveTo>
                    <a:pt x="133" y="1031"/>
                  </a:moveTo>
                  <a:lnTo>
                    <a:pt x="133" y="1031"/>
                  </a:lnTo>
                  <a:lnTo>
                    <a:pt x="154" y="1031"/>
                  </a:lnTo>
                  <a:lnTo>
                    <a:pt x="167" y="1029"/>
                  </a:lnTo>
                  <a:lnTo>
                    <a:pt x="175" y="1028"/>
                  </a:lnTo>
                  <a:lnTo>
                    <a:pt x="175" y="1028"/>
                  </a:lnTo>
                  <a:lnTo>
                    <a:pt x="191" y="1021"/>
                  </a:lnTo>
                  <a:lnTo>
                    <a:pt x="204" y="1015"/>
                  </a:lnTo>
                  <a:lnTo>
                    <a:pt x="204" y="1015"/>
                  </a:lnTo>
                  <a:lnTo>
                    <a:pt x="206" y="1012"/>
                  </a:lnTo>
                  <a:lnTo>
                    <a:pt x="206" y="1010"/>
                  </a:lnTo>
                  <a:lnTo>
                    <a:pt x="206" y="1010"/>
                  </a:lnTo>
                  <a:lnTo>
                    <a:pt x="203" y="1012"/>
                  </a:lnTo>
                  <a:lnTo>
                    <a:pt x="203" y="1012"/>
                  </a:lnTo>
                  <a:lnTo>
                    <a:pt x="198" y="1013"/>
                  </a:lnTo>
                  <a:lnTo>
                    <a:pt x="193" y="1014"/>
                  </a:lnTo>
                  <a:lnTo>
                    <a:pt x="190" y="1015"/>
                  </a:lnTo>
                  <a:lnTo>
                    <a:pt x="185" y="1017"/>
                  </a:lnTo>
                  <a:lnTo>
                    <a:pt x="185" y="1017"/>
                  </a:lnTo>
                  <a:lnTo>
                    <a:pt x="177" y="1022"/>
                  </a:lnTo>
                  <a:lnTo>
                    <a:pt x="171" y="1025"/>
                  </a:lnTo>
                  <a:lnTo>
                    <a:pt x="171" y="1025"/>
                  </a:lnTo>
                  <a:lnTo>
                    <a:pt x="158" y="1026"/>
                  </a:lnTo>
                  <a:lnTo>
                    <a:pt x="158" y="1026"/>
                  </a:lnTo>
                  <a:lnTo>
                    <a:pt x="142" y="1028"/>
                  </a:lnTo>
                  <a:lnTo>
                    <a:pt x="134" y="1029"/>
                  </a:lnTo>
                  <a:lnTo>
                    <a:pt x="132" y="1031"/>
                  </a:lnTo>
                  <a:lnTo>
                    <a:pt x="133" y="1031"/>
                  </a:lnTo>
                  <a:lnTo>
                    <a:pt x="133" y="1031"/>
                  </a:lnTo>
                  <a:close/>
                  <a:moveTo>
                    <a:pt x="153" y="1040"/>
                  </a:moveTo>
                  <a:lnTo>
                    <a:pt x="153" y="1040"/>
                  </a:lnTo>
                  <a:lnTo>
                    <a:pt x="149" y="1041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54" y="1045"/>
                  </a:lnTo>
                  <a:lnTo>
                    <a:pt x="160" y="1044"/>
                  </a:lnTo>
                  <a:lnTo>
                    <a:pt x="166" y="1042"/>
                  </a:lnTo>
                  <a:lnTo>
                    <a:pt x="166" y="1042"/>
                  </a:lnTo>
                  <a:lnTo>
                    <a:pt x="180" y="1038"/>
                  </a:lnTo>
                  <a:lnTo>
                    <a:pt x="185" y="1035"/>
                  </a:lnTo>
                  <a:lnTo>
                    <a:pt x="190" y="1035"/>
                  </a:lnTo>
                  <a:lnTo>
                    <a:pt x="190" y="1035"/>
                  </a:lnTo>
                  <a:lnTo>
                    <a:pt x="198" y="1034"/>
                  </a:lnTo>
                  <a:lnTo>
                    <a:pt x="202" y="1032"/>
                  </a:lnTo>
                  <a:lnTo>
                    <a:pt x="204" y="1031"/>
                  </a:lnTo>
                  <a:lnTo>
                    <a:pt x="204" y="1031"/>
                  </a:lnTo>
                  <a:lnTo>
                    <a:pt x="205" y="1029"/>
                  </a:lnTo>
                  <a:lnTo>
                    <a:pt x="206" y="1028"/>
                  </a:lnTo>
                  <a:lnTo>
                    <a:pt x="205" y="1027"/>
                  </a:lnTo>
                  <a:lnTo>
                    <a:pt x="205" y="1027"/>
                  </a:lnTo>
                  <a:lnTo>
                    <a:pt x="203" y="1028"/>
                  </a:lnTo>
                  <a:lnTo>
                    <a:pt x="203" y="1028"/>
                  </a:lnTo>
                  <a:lnTo>
                    <a:pt x="186" y="1031"/>
                  </a:lnTo>
                  <a:lnTo>
                    <a:pt x="173" y="1033"/>
                  </a:lnTo>
                  <a:lnTo>
                    <a:pt x="173" y="1033"/>
                  </a:lnTo>
                  <a:lnTo>
                    <a:pt x="159" y="1039"/>
                  </a:lnTo>
                  <a:lnTo>
                    <a:pt x="159" y="1039"/>
                  </a:lnTo>
                  <a:lnTo>
                    <a:pt x="153" y="1040"/>
                  </a:lnTo>
                  <a:lnTo>
                    <a:pt x="153" y="1040"/>
                  </a:lnTo>
                  <a:close/>
                  <a:moveTo>
                    <a:pt x="18" y="987"/>
                  </a:moveTo>
                  <a:lnTo>
                    <a:pt x="19" y="987"/>
                  </a:lnTo>
                  <a:lnTo>
                    <a:pt x="19" y="987"/>
                  </a:lnTo>
                  <a:lnTo>
                    <a:pt x="30" y="985"/>
                  </a:lnTo>
                  <a:lnTo>
                    <a:pt x="46" y="981"/>
                  </a:lnTo>
                  <a:lnTo>
                    <a:pt x="46" y="981"/>
                  </a:lnTo>
                  <a:lnTo>
                    <a:pt x="52" y="978"/>
                  </a:lnTo>
                  <a:lnTo>
                    <a:pt x="57" y="978"/>
                  </a:lnTo>
                  <a:lnTo>
                    <a:pt x="60" y="978"/>
                  </a:lnTo>
                  <a:lnTo>
                    <a:pt x="63" y="979"/>
                  </a:lnTo>
                  <a:lnTo>
                    <a:pt x="63" y="979"/>
                  </a:lnTo>
                  <a:lnTo>
                    <a:pt x="63" y="979"/>
                  </a:lnTo>
                  <a:lnTo>
                    <a:pt x="60" y="981"/>
                  </a:lnTo>
                  <a:lnTo>
                    <a:pt x="53" y="983"/>
                  </a:lnTo>
                  <a:lnTo>
                    <a:pt x="33" y="988"/>
                  </a:lnTo>
                  <a:lnTo>
                    <a:pt x="33" y="988"/>
                  </a:lnTo>
                  <a:lnTo>
                    <a:pt x="24" y="990"/>
                  </a:lnTo>
                  <a:lnTo>
                    <a:pt x="18" y="991"/>
                  </a:lnTo>
                  <a:lnTo>
                    <a:pt x="18" y="991"/>
                  </a:lnTo>
                  <a:lnTo>
                    <a:pt x="18" y="998"/>
                  </a:lnTo>
                  <a:lnTo>
                    <a:pt x="18" y="1000"/>
                  </a:lnTo>
                  <a:lnTo>
                    <a:pt x="18" y="1000"/>
                  </a:lnTo>
                  <a:lnTo>
                    <a:pt x="27" y="997"/>
                  </a:lnTo>
                  <a:lnTo>
                    <a:pt x="27" y="997"/>
                  </a:lnTo>
                  <a:lnTo>
                    <a:pt x="34" y="995"/>
                  </a:lnTo>
                  <a:lnTo>
                    <a:pt x="50" y="989"/>
                  </a:lnTo>
                  <a:lnTo>
                    <a:pt x="50" y="989"/>
                  </a:lnTo>
                  <a:lnTo>
                    <a:pt x="68" y="984"/>
                  </a:lnTo>
                  <a:lnTo>
                    <a:pt x="68" y="984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1" y="981"/>
                  </a:lnTo>
                  <a:lnTo>
                    <a:pt x="90" y="984"/>
                  </a:lnTo>
                  <a:lnTo>
                    <a:pt x="90" y="984"/>
                  </a:lnTo>
                  <a:lnTo>
                    <a:pt x="84" y="987"/>
                  </a:lnTo>
                  <a:lnTo>
                    <a:pt x="77" y="988"/>
                  </a:lnTo>
                  <a:lnTo>
                    <a:pt x="71" y="989"/>
                  </a:lnTo>
                  <a:lnTo>
                    <a:pt x="71" y="989"/>
                  </a:lnTo>
                  <a:lnTo>
                    <a:pt x="66" y="989"/>
                  </a:lnTo>
                  <a:lnTo>
                    <a:pt x="63" y="990"/>
                  </a:lnTo>
                  <a:lnTo>
                    <a:pt x="55" y="994"/>
                  </a:lnTo>
                  <a:lnTo>
                    <a:pt x="55" y="994"/>
                  </a:lnTo>
                  <a:lnTo>
                    <a:pt x="40" y="997"/>
                  </a:lnTo>
                  <a:lnTo>
                    <a:pt x="32" y="1000"/>
                  </a:lnTo>
                  <a:lnTo>
                    <a:pt x="23" y="1001"/>
                  </a:lnTo>
                  <a:lnTo>
                    <a:pt x="23" y="1001"/>
                  </a:lnTo>
                  <a:lnTo>
                    <a:pt x="18" y="1002"/>
                  </a:lnTo>
                  <a:lnTo>
                    <a:pt x="18" y="1007"/>
                  </a:lnTo>
                  <a:lnTo>
                    <a:pt x="18" y="1007"/>
                  </a:lnTo>
                  <a:lnTo>
                    <a:pt x="33" y="1008"/>
                  </a:lnTo>
                  <a:lnTo>
                    <a:pt x="33" y="1008"/>
                  </a:lnTo>
                  <a:lnTo>
                    <a:pt x="37" y="1008"/>
                  </a:lnTo>
                  <a:lnTo>
                    <a:pt x="40" y="1007"/>
                  </a:lnTo>
                  <a:lnTo>
                    <a:pt x="51" y="1003"/>
                  </a:lnTo>
                  <a:lnTo>
                    <a:pt x="51" y="1003"/>
                  </a:lnTo>
                  <a:lnTo>
                    <a:pt x="62" y="998"/>
                  </a:lnTo>
                  <a:lnTo>
                    <a:pt x="69" y="995"/>
                  </a:lnTo>
                  <a:lnTo>
                    <a:pt x="69" y="995"/>
                  </a:lnTo>
                  <a:lnTo>
                    <a:pt x="62" y="1001"/>
                  </a:lnTo>
                  <a:lnTo>
                    <a:pt x="52" y="1008"/>
                  </a:lnTo>
                  <a:lnTo>
                    <a:pt x="52" y="1008"/>
                  </a:lnTo>
                  <a:lnTo>
                    <a:pt x="60" y="1004"/>
                  </a:lnTo>
                  <a:lnTo>
                    <a:pt x="72" y="998"/>
                  </a:lnTo>
                  <a:lnTo>
                    <a:pt x="72" y="998"/>
                  </a:lnTo>
                  <a:lnTo>
                    <a:pt x="78" y="996"/>
                  </a:lnTo>
                  <a:lnTo>
                    <a:pt x="81" y="995"/>
                  </a:lnTo>
                  <a:lnTo>
                    <a:pt x="81" y="995"/>
                  </a:lnTo>
                  <a:lnTo>
                    <a:pt x="85" y="995"/>
                  </a:lnTo>
                  <a:lnTo>
                    <a:pt x="90" y="996"/>
                  </a:lnTo>
                  <a:lnTo>
                    <a:pt x="90" y="996"/>
                  </a:lnTo>
                  <a:lnTo>
                    <a:pt x="88" y="997"/>
                  </a:lnTo>
                  <a:lnTo>
                    <a:pt x="83" y="1001"/>
                  </a:lnTo>
                  <a:lnTo>
                    <a:pt x="83" y="1001"/>
                  </a:lnTo>
                  <a:lnTo>
                    <a:pt x="77" y="1004"/>
                  </a:lnTo>
                  <a:lnTo>
                    <a:pt x="70" y="1010"/>
                  </a:lnTo>
                  <a:lnTo>
                    <a:pt x="70" y="1010"/>
                  </a:lnTo>
                  <a:lnTo>
                    <a:pt x="65" y="1012"/>
                  </a:lnTo>
                  <a:lnTo>
                    <a:pt x="59" y="1013"/>
                  </a:lnTo>
                  <a:lnTo>
                    <a:pt x="52" y="1014"/>
                  </a:lnTo>
                  <a:lnTo>
                    <a:pt x="45" y="1014"/>
                  </a:lnTo>
                  <a:lnTo>
                    <a:pt x="45" y="1014"/>
                  </a:lnTo>
                  <a:lnTo>
                    <a:pt x="39" y="1014"/>
                  </a:lnTo>
                  <a:lnTo>
                    <a:pt x="34" y="1015"/>
                  </a:lnTo>
                  <a:lnTo>
                    <a:pt x="31" y="1017"/>
                  </a:lnTo>
                  <a:lnTo>
                    <a:pt x="27" y="1017"/>
                  </a:lnTo>
                  <a:lnTo>
                    <a:pt x="27" y="1017"/>
                  </a:lnTo>
                  <a:lnTo>
                    <a:pt x="18" y="1017"/>
                  </a:lnTo>
                  <a:lnTo>
                    <a:pt x="18" y="1017"/>
                  </a:lnTo>
                  <a:lnTo>
                    <a:pt x="17" y="1023"/>
                  </a:lnTo>
                  <a:lnTo>
                    <a:pt x="17" y="1023"/>
                  </a:lnTo>
                  <a:lnTo>
                    <a:pt x="30" y="1023"/>
                  </a:lnTo>
                  <a:lnTo>
                    <a:pt x="30" y="1023"/>
                  </a:lnTo>
                  <a:lnTo>
                    <a:pt x="38" y="1022"/>
                  </a:lnTo>
                  <a:lnTo>
                    <a:pt x="51" y="1020"/>
                  </a:lnTo>
                  <a:lnTo>
                    <a:pt x="51" y="1020"/>
                  </a:lnTo>
                  <a:lnTo>
                    <a:pt x="64" y="1020"/>
                  </a:lnTo>
                  <a:lnTo>
                    <a:pt x="72" y="1019"/>
                  </a:lnTo>
                  <a:lnTo>
                    <a:pt x="78" y="1017"/>
                  </a:lnTo>
                  <a:lnTo>
                    <a:pt x="78" y="1017"/>
                  </a:lnTo>
                  <a:lnTo>
                    <a:pt x="83" y="1014"/>
                  </a:lnTo>
                  <a:lnTo>
                    <a:pt x="87" y="1010"/>
                  </a:lnTo>
                  <a:lnTo>
                    <a:pt x="87" y="1010"/>
                  </a:lnTo>
                  <a:lnTo>
                    <a:pt x="89" y="1009"/>
                  </a:lnTo>
                  <a:lnTo>
                    <a:pt x="92" y="1008"/>
                  </a:lnTo>
                  <a:lnTo>
                    <a:pt x="96" y="1008"/>
                  </a:lnTo>
                  <a:lnTo>
                    <a:pt x="101" y="1008"/>
                  </a:lnTo>
                  <a:lnTo>
                    <a:pt x="101" y="1008"/>
                  </a:lnTo>
                  <a:lnTo>
                    <a:pt x="101" y="1004"/>
                  </a:lnTo>
                  <a:lnTo>
                    <a:pt x="101" y="1004"/>
                  </a:lnTo>
                  <a:lnTo>
                    <a:pt x="100" y="1004"/>
                  </a:lnTo>
                  <a:lnTo>
                    <a:pt x="100" y="1004"/>
                  </a:lnTo>
                  <a:lnTo>
                    <a:pt x="97" y="1001"/>
                  </a:lnTo>
                  <a:lnTo>
                    <a:pt x="96" y="1000"/>
                  </a:lnTo>
                  <a:lnTo>
                    <a:pt x="100" y="1000"/>
                  </a:lnTo>
                  <a:lnTo>
                    <a:pt x="100" y="1000"/>
                  </a:lnTo>
                  <a:lnTo>
                    <a:pt x="98" y="988"/>
                  </a:lnTo>
                  <a:lnTo>
                    <a:pt x="98" y="988"/>
                  </a:lnTo>
                  <a:lnTo>
                    <a:pt x="95" y="988"/>
                  </a:lnTo>
                  <a:lnTo>
                    <a:pt x="94" y="987"/>
                  </a:lnTo>
                  <a:lnTo>
                    <a:pt x="94" y="987"/>
                  </a:lnTo>
                  <a:lnTo>
                    <a:pt x="94" y="985"/>
                  </a:lnTo>
                  <a:lnTo>
                    <a:pt x="94" y="984"/>
                  </a:lnTo>
                  <a:lnTo>
                    <a:pt x="97" y="983"/>
                  </a:lnTo>
                  <a:lnTo>
                    <a:pt x="97" y="983"/>
                  </a:lnTo>
                  <a:lnTo>
                    <a:pt x="95" y="975"/>
                  </a:lnTo>
                  <a:lnTo>
                    <a:pt x="95" y="974"/>
                  </a:lnTo>
                  <a:lnTo>
                    <a:pt x="95" y="974"/>
                  </a:lnTo>
                  <a:lnTo>
                    <a:pt x="91" y="974"/>
                  </a:lnTo>
                  <a:lnTo>
                    <a:pt x="91" y="974"/>
                  </a:lnTo>
                  <a:lnTo>
                    <a:pt x="82" y="974"/>
                  </a:lnTo>
                  <a:lnTo>
                    <a:pt x="76" y="975"/>
                  </a:lnTo>
                  <a:lnTo>
                    <a:pt x="70" y="974"/>
                  </a:lnTo>
                  <a:lnTo>
                    <a:pt x="70" y="974"/>
                  </a:lnTo>
                  <a:lnTo>
                    <a:pt x="63" y="974"/>
                  </a:lnTo>
                  <a:lnTo>
                    <a:pt x="53" y="975"/>
                  </a:lnTo>
                  <a:lnTo>
                    <a:pt x="43" y="976"/>
                  </a:lnTo>
                  <a:lnTo>
                    <a:pt x="33" y="977"/>
                  </a:lnTo>
                  <a:lnTo>
                    <a:pt x="33" y="977"/>
                  </a:lnTo>
                  <a:lnTo>
                    <a:pt x="24" y="978"/>
                  </a:lnTo>
                  <a:lnTo>
                    <a:pt x="18" y="979"/>
                  </a:lnTo>
                  <a:lnTo>
                    <a:pt x="18" y="987"/>
                  </a:lnTo>
                  <a:close/>
                  <a:moveTo>
                    <a:pt x="37" y="1051"/>
                  </a:moveTo>
                  <a:lnTo>
                    <a:pt x="41" y="1048"/>
                  </a:lnTo>
                  <a:lnTo>
                    <a:pt x="41" y="1048"/>
                  </a:lnTo>
                  <a:lnTo>
                    <a:pt x="59" y="1041"/>
                  </a:lnTo>
                  <a:lnTo>
                    <a:pt x="65" y="1039"/>
                  </a:lnTo>
                  <a:lnTo>
                    <a:pt x="70" y="1039"/>
                  </a:lnTo>
                  <a:lnTo>
                    <a:pt x="70" y="1039"/>
                  </a:lnTo>
                  <a:lnTo>
                    <a:pt x="81" y="1038"/>
                  </a:lnTo>
                  <a:lnTo>
                    <a:pt x="91" y="1038"/>
                  </a:lnTo>
                  <a:lnTo>
                    <a:pt x="91" y="1038"/>
                  </a:lnTo>
                  <a:lnTo>
                    <a:pt x="104" y="1037"/>
                  </a:lnTo>
                  <a:lnTo>
                    <a:pt x="104" y="1037"/>
                  </a:lnTo>
                  <a:lnTo>
                    <a:pt x="102" y="1029"/>
                  </a:lnTo>
                  <a:lnTo>
                    <a:pt x="102" y="1022"/>
                  </a:lnTo>
                  <a:lnTo>
                    <a:pt x="102" y="1022"/>
                  </a:lnTo>
                  <a:lnTo>
                    <a:pt x="94" y="1025"/>
                  </a:lnTo>
                  <a:lnTo>
                    <a:pt x="82" y="1026"/>
                  </a:lnTo>
                  <a:lnTo>
                    <a:pt x="82" y="1026"/>
                  </a:lnTo>
                  <a:lnTo>
                    <a:pt x="64" y="1028"/>
                  </a:lnTo>
                  <a:lnTo>
                    <a:pt x="53" y="1031"/>
                  </a:lnTo>
                  <a:lnTo>
                    <a:pt x="39" y="1034"/>
                  </a:lnTo>
                  <a:lnTo>
                    <a:pt x="39" y="1034"/>
                  </a:lnTo>
                  <a:lnTo>
                    <a:pt x="39" y="1034"/>
                  </a:lnTo>
                  <a:lnTo>
                    <a:pt x="40" y="1032"/>
                  </a:lnTo>
                  <a:lnTo>
                    <a:pt x="40" y="1032"/>
                  </a:lnTo>
                  <a:lnTo>
                    <a:pt x="43" y="1031"/>
                  </a:lnTo>
                  <a:lnTo>
                    <a:pt x="44" y="1029"/>
                  </a:lnTo>
                  <a:lnTo>
                    <a:pt x="44" y="1029"/>
                  </a:lnTo>
                  <a:lnTo>
                    <a:pt x="44" y="1028"/>
                  </a:lnTo>
                  <a:lnTo>
                    <a:pt x="41" y="1028"/>
                  </a:lnTo>
                  <a:lnTo>
                    <a:pt x="37" y="1029"/>
                  </a:lnTo>
                  <a:lnTo>
                    <a:pt x="37" y="1029"/>
                  </a:lnTo>
                  <a:lnTo>
                    <a:pt x="28" y="1033"/>
                  </a:lnTo>
                  <a:lnTo>
                    <a:pt x="23" y="1035"/>
                  </a:lnTo>
                  <a:lnTo>
                    <a:pt x="23" y="1035"/>
                  </a:lnTo>
                  <a:lnTo>
                    <a:pt x="20" y="1037"/>
                  </a:lnTo>
                  <a:lnTo>
                    <a:pt x="20" y="1037"/>
                  </a:lnTo>
                  <a:lnTo>
                    <a:pt x="21" y="1039"/>
                  </a:lnTo>
                  <a:lnTo>
                    <a:pt x="21" y="1039"/>
                  </a:lnTo>
                  <a:lnTo>
                    <a:pt x="28" y="1045"/>
                  </a:lnTo>
                  <a:lnTo>
                    <a:pt x="37" y="1051"/>
                  </a:lnTo>
                  <a:lnTo>
                    <a:pt x="37" y="1051"/>
                  </a:lnTo>
                  <a:close/>
                  <a:moveTo>
                    <a:pt x="104" y="1039"/>
                  </a:moveTo>
                  <a:lnTo>
                    <a:pt x="104" y="1039"/>
                  </a:lnTo>
                  <a:lnTo>
                    <a:pt x="89" y="1041"/>
                  </a:lnTo>
                  <a:lnTo>
                    <a:pt x="72" y="1044"/>
                  </a:lnTo>
                  <a:lnTo>
                    <a:pt x="72" y="1044"/>
                  </a:lnTo>
                  <a:lnTo>
                    <a:pt x="69" y="1044"/>
                  </a:lnTo>
                  <a:lnTo>
                    <a:pt x="66" y="1045"/>
                  </a:lnTo>
                  <a:lnTo>
                    <a:pt x="63" y="1046"/>
                  </a:lnTo>
                  <a:lnTo>
                    <a:pt x="58" y="1048"/>
                  </a:lnTo>
                  <a:lnTo>
                    <a:pt x="58" y="1048"/>
                  </a:lnTo>
                  <a:lnTo>
                    <a:pt x="50" y="1052"/>
                  </a:lnTo>
                  <a:lnTo>
                    <a:pt x="44" y="1054"/>
                  </a:lnTo>
                  <a:lnTo>
                    <a:pt x="44" y="1054"/>
                  </a:lnTo>
                  <a:lnTo>
                    <a:pt x="51" y="1059"/>
                  </a:lnTo>
                  <a:lnTo>
                    <a:pt x="56" y="1064"/>
                  </a:lnTo>
                  <a:lnTo>
                    <a:pt x="56" y="1064"/>
                  </a:lnTo>
                  <a:lnTo>
                    <a:pt x="56" y="1064"/>
                  </a:lnTo>
                  <a:lnTo>
                    <a:pt x="64" y="1058"/>
                  </a:lnTo>
                  <a:lnTo>
                    <a:pt x="71" y="1052"/>
                  </a:lnTo>
                  <a:lnTo>
                    <a:pt x="71" y="1052"/>
                  </a:lnTo>
                  <a:lnTo>
                    <a:pt x="76" y="1050"/>
                  </a:lnTo>
                  <a:lnTo>
                    <a:pt x="82" y="1047"/>
                  </a:lnTo>
                  <a:lnTo>
                    <a:pt x="104" y="1044"/>
                  </a:lnTo>
                  <a:lnTo>
                    <a:pt x="107" y="1042"/>
                  </a:lnTo>
                  <a:lnTo>
                    <a:pt x="107" y="1042"/>
                  </a:lnTo>
                  <a:lnTo>
                    <a:pt x="104" y="1039"/>
                  </a:lnTo>
                  <a:lnTo>
                    <a:pt x="104" y="1039"/>
                  </a:lnTo>
                  <a:close/>
                  <a:moveTo>
                    <a:pt x="466" y="496"/>
                  </a:moveTo>
                  <a:lnTo>
                    <a:pt x="466" y="495"/>
                  </a:lnTo>
                  <a:lnTo>
                    <a:pt x="466" y="495"/>
                  </a:lnTo>
                  <a:lnTo>
                    <a:pt x="466" y="486"/>
                  </a:lnTo>
                  <a:lnTo>
                    <a:pt x="468" y="478"/>
                  </a:lnTo>
                  <a:lnTo>
                    <a:pt x="468" y="478"/>
                  </a:lnTo>
                  <a:lnTo>
                    <a:pt x="471" y="475"/>
                  </a:lnTo>
                  <a:lnTo>
                    <a:pt x="473" y="471"/>
                  </a:lnTo>
                  <a:lnTo>
                    <a:pt x="475" y="469"/>
                  </a:lnTo>
                  <a:lnTo>
                    <a:pt x="478" y="463"/>
                  </a:lnTo>
                  <a:lnTo>
                    <a:pt x="478" y="463"/>
                  </a:lnTo>
                  <a:lnTo>
                    <a:pt x="478" y="459"/>
                  </a:lnTo>
                  <a:lnTo>
                    <a:pt x="478" y="458"/>
                  </a:lnTo>
                  <a:lnTo>
                    <a:pt x="477" y="457"/>
                  </a:lnTo>
                  <a:lnTo>
                    <a:pt x="475" y="457"/>
                  </a:lnTo>
                  <a:lnTo>
                    <a:pt x="471" y="457"/>
                  </a:lnTo>
                  <a:lnTo>
                    <a:pt x="467" y="457"/>
                  </a:lnTo>
                  <a:lnTo>
                    <a:pt x="464" y="456"/>
                  </a:lnTo>
                  <a:lnTo>
                    <a:pt x="464" y="456"/>
                  </a:lnTo>
                  <a:lnTo>
                    <a:pt x="461" y="453"/>
                  </a:lnTo>
                  <a:lnTo>
                    <a:pt x="459" y="448"/>
                  </a:lnTo>
                  <a:lnTo>
                    <a:pt x="456" y="438"/>
                  </a:lnTo>
                  <a:lnTo>
                    <a:pt x="454" y="426"/>
                  </a:lnTo>
                  <a:lnTo>
                    <a:pt x="452" y="421"/>
                  </a:lnTo>
                  <a:lnTo>
                    <a:pt x="448" y="416"/>
                  </a:lnTo>
                  <a:lnTo>
                    <a:pt x="448" y="416"/>
                  </a:lnTo>
                  <a:lnTo>
                    <a:pt x="445" y="414"/>
                  </a:lnTo>
                  <a:lnTo>
                    <a:pt x="442" y="412"/>
                  </a:lnTo>
                  <a:lnTo>
                    <a:pt x="440" y="412"/>
                  </a:lnTo>
                  <a:lnTo>
                    <a:pt x="437" y="413"/>
                  </a:lnTo>
                  <a:lnTo>
                    <a:pt x="433" y="416"/>
                  </a:lnTo>
                  <a:lnTo>
                    <a:pt x="424" y="422"/>
                  </a:lnTo>
                  <a:lnTo>
                    <a:pt x="424" y="422"/>
                  </a:lnTo>
                  <a:lnTo>
                    <a:pt x="422" y="426"/>
                  </a:lnTo>
                  <a:lnTo>
                    <a:pt x="421" y="427"/>
                  </a:lnTo>
                  <a:lnTo>
                    <a:pt x="421" y="428"/>
                  </a:lnTo>
                  <a:lnTo>
                    <a:pt x="423" y="429"/>
                  </a:lnTo>
                  <a:lnTo>
                    <a:pt x="430" y="433"/>
                  </a:lnTo>
                  <a:lnTo>
                    <a:pt x="434" y="437"/>
                  </a:lnTo>
                  <a:lnTo>
                    <a:pt x="437" y="441"/>
                  </a:lnTo>
                  <a:lnTo>
                    <a:pt x="437" y="441"/>
                  </a:lnTo>
                  <a:lnTo>
                    <a:pt x="440" y="447"/>
                  </a:lnTo>
                  <a:lnTo>
                    <a:pt x="440" y="447"/>
                  </a:lnTo>
                  <a:lnTo>
                    <a:pt x="439" y="446"/>
                  </a:lnTo>
                  <a:lnTo>
                    <a:pt x="434" y="444"/>
                  </a:lnTo>
                  <a:lnTo>
                    <a:pt x="430" y="442"/>
                  </a:lnTo>
                  <a:lnTo>
                    <a:pt x="428" y="441"/>
                  </a:lnTo>
                  <a:lnTo>
                    <a:pt x="428" y="441"/>
                  </a:lnTo>
                  <a:lnTo>
                    <a:pt x="416" y="442"/>
                  </a:lnTo>
                  <a:lnTo>
                    <a:pt x="409" y="444"/>
                  </a:lnTo>
                  <a:lnTo>
                    <a:pt x="402" y="446"/>
                  </a:lnTo>
                  <a:lnTo>
                    <a:pt x="402" y="446"/>
                  </a:lnTo>
                  <a:lnTo>
                    <a:pt x="401" y="447"/>
                  </a:lnTo>
                  <a:lnTo>
                    <a:pt x="400" y="450"/>
                  </a:lnTo>
                  <a:lnTo>
                    <a:pt x="398" y="457"/>
                  </a:lnTo>
                  <a:lnTo>
                    <a:pt x="398" y="457"/>
                  </a:lnTo>
                  <a:lnTo>
                    <a:pt x="426" y="473"/>
                  </a:lnTo>
                  <a:lnTo>
                    <a:pt x="445" y="484"/>
                  </a:lnTo>
                  <a:lnTo>
                    <a:pt x="466" y="496"/>
                  </a:lnTo>
                  <a:lnTo>
                    <a:pt x="466" y="496"/>
                  </a:lnTo>
                  <a:close/>
                  <a:moveTo>
                    <a:pt x="567" y="535"/>
                  </a:moveTo>
                  <a:lnTo>
                    <a:pt x="567" y="535"/>
                  </a:lnTo>
                  <a:lnTo>
                    <a:pt x="565" y="526"/>
                  </a:lnTo>
                  <a:lnTo>
                    <a:pt x="565" y="526"/>
                  </a:lnTo>
                  <a:lnTo>
                    <a:pt x="567" y="522"/>
                  </a:lnTo>
                  <a:lnTo>
                    <a:pt x="568" y="521"/>
                  </a:lnTo>
                  <a:lnTo>
                    <a:pt x="570" y="521"/>
                  </a:lnTo>
                  <a:lnTo>
                    <a:pt x="574" y="518"/>
                  </a:lnTo>
                  <a:lnTo>
                    <a:pt x="574" y="518"/>
                  </a:lnTo>
                  <a:lnTo>
                    <a:pt x="576" y="514"/>
                  </a:lnTo>
                  <a:lnTo>
                    <a:pt x="579" y="505"/>
                  </a:lnTo>
                  <a:lnTo>
                    <a:pt x="582" y="486"/>
                  </a:lnTo>
                  <a:lnTo>
                    <a:pt x="582" y="486"/>
                  </a:lnTo>
                  <a:lnTo>
                    <a:pt x="582" y="480"/>
                  </a:lnTo>
                  <a:lnTo>
                    <a:pt x="582" y="479"/>
                  </a:lnTo>
                  <a:lnTo>
                    <a:pt x="581" y="480"/>
                  </a:lnTo>
                  <a:lnTo>
                    <a:pt x="577" y="482"/>
                  </a:lnTo>
                  <a:lnTo>
                    <a:pt x="574" y="484"/>
                  </a:lnTo>
                  <a:lnTo>
                    <a:pt x="574" y="484"/>
                  </a:lnTo>
                  <a:lnTo>
                    <a:pt x="570" y="485"/>
                  </a:lnTo>
                  <a:lnTo>
                    <a:pt x="567" y="489"/>
                  </a:lnTo>
                  <a:lnTo>
                    <a:pt x="563" y="492"/>
                  </a:lnTo>
                  <a:lnTo>
                    <a:pt x="557" y="496"/>
                  </a:lnTo>
                  <a:lnTo>
                    <a:pt x="557" y="496"/>
                  </a:lnTo>
                  <a:lnTo>
                    <a:pt x="552" y="498"/>
                  </a:lnTo>
                  <a:lnTo>
                    <a:pt x="550" y="501"/>
                  </a:lnTo>
                  <a:lnTo>
                    <a:pt x="539" y="509"/>
                  </a:lnTo>
                  <a:lnTo>
                    <a:pt x="539" y="509"/>
                  </a:lnTo>
                  <a:lnTo>
                    <a:pt x="537" y="513"/>
                  </a:lnTo>
                  <a:lnTo>
                    <a:pt x="535" y="516"/>
                  </a:lnTo>
                  <a:lnTo>
                    <a:pt x="533" y="521"/>
                  </a:lnTo>
                  <a:lnTo>
                    <a:pt x="532" y="524"/>
                  </a:lnTo>
                  <a:lnTo>
                    <a:pt x="532" y="524"/>
                  </a:lnTo>
                  <a:lnTo>
                    <a:pt x="549" y="530"/>
                  </a:lnTo>
                  <a:lnTo>
                    <a:pt x="567" y="535"/>
                  </a:lnTo>
                  <a:lnTo>
                    <a:pt x="567" y="535"/>
                  </a:lnTo>
                  <a:close/>
                  <a:moveTo>
                    <a:pt x="923" y="628"/>
                  </a:moveTo>
                  <a:lnTo>
                    <a:pt x="923" y="628"/>
                  </a:lnTo>
                  <a:lnTo>
                    <a:pt x="931" y="627"/>
                  </a:lnTo>
                  <a:lnTo>
                    <a:pt x="940" y="625"/>
                  </a:lnTo>
                  <a:lnTo>
                    <a:pt x="940" y="625"/>
                  </a:lnTo>
                  <a:lnTo>
                    <a:pt x="941" y="624"/>
                  </a:lnTo>
                  <a:lnTo>
                    <a:pt x="941" y="623"/>
                  </a:lnTo>
                  <a:lnTo>
                    <a:pt x="941" y="619"/>
                  </a:lnTo>
                  <a:lnTo>
                    <a:pt x="940" y="614"/>
                  </a:lnTo>
                  <a:lnTo>
                    <a:pt x="940" y="614"/>
                  </a:lnTo>
                  <a:lnTo>
                    <a:pt x="935" y="612"/>
                  </a:lnTo>
                  <a:lnTo>
                    <a:pt x="920" y="608"/>
                  </a:lnTo>
                  <a:lnTo>
                    <a:pt x="920" y="608"/>
                  </a:lnTo>
                  <a:lnTo>
                    <a:pt x="913" y="605"/>
                  </a:lnTo>
                  <a:lnTo>
                    <a:pt x="910" y="605"/>
                  </a:lnTo>
                  <a:lnTo>
                    <a:pt x="910" y="608"/>
                  </a:lnTo>
                  <a:lnTo>
                    <a:pt x="908" y="608"/>
                  </a:lnTo>
                  <a:lnTo>
                    <a:pt x="908" y="608"/>
                  </a:lnTo>
                  <a:lnTo>
                    <a:pt x="903" y="609"/>
                  </a:lnTo>
                  <a:lnTo>
                    <a:pt x="896" y="610"/>
                  </a:lnTo>
                  <a:lnTo>
                    <a:pt x="880" y="617"/>
                  </a:lnTo>
                  <a:lnTo>
                    <a:pt x="881" y="627"/>
                  </a:lnTo>
                  <a:lnTo>
                    <a:pt x="881" y="627"/>
                  </a:lnTo>
                  <a:lnTo>
                    <a:pt x="887" y="625"/>
                  </a:lnTo>
                  <a:lnTo>
                    <a:pt x="923" y="628"/>
                  </a:lnTo>
                  <a:close/>
                  <a:moveTo>
                    <a:pt x="878" y="592"/>
                  </a:moveTo>
                  <a:lnTo>
                    <a:pt x="878" y="592"/>
                  </a:lnTo>
                  <a:lnTo>
                    <a:pt x="908" y="595"/>
                  </a:lnTo>
                  <a:lnTo>
                    <a:pt x="908" y="595"/>
                  </a:lnTo>
                  <a:lnTo>
                    <a:pt x="929" y="595"/>
                  </a:lnTo>
                  <a:lnTo>
                    <a:pt x="929" y="595"/>
                  </a:lnTo>
                  <a:lnTo>
                    <a:pt x="941" y="595"/>
                  </a:lnTo>
                  <a:lnTo>
                    <a:pt x="947" y="597"/>
                  </a:lnTo>
                  <a:lnTo>
                    <a:pt x="954" y="599"/>
                  </a:lnTo>
                  <a:lnTo>
                    <a:pt x="954" y="599"/>
                  </a:lnTo>
                  <a:lnTo>
                    <a:pt x="958" y="600"/>
                  </a:lnTo>
                  <a:lnTo>
                    <a:pt x="963" y="600"/>
                  </a:lnTo>
                  <a:lnTo>
                    <a:pt x="973" y="599"/>
                  </a:lnTo>
                  <a:lnTo>
                    <a:pt x="985" y="596"/>
                  </a:lnTo>
                  <a:lnTo>
                    <a:pt x="985" y="596"/>
                  </a:lnTo>
                  <a:lnTo>
                    <a:pt x="971" y="590"/>
                  </a:lnTo>
                  <a:lnTo>
                    <a:pt x="955" y="585"/>
                  </a:lnTo>
                  <a:lnTo>
                    <a:pt x="939" y="581"/>
                  </a:lnTo>
                  <a:lnTo>
                    <a:pt x="939" y="581"/>
                  </a:lnTo>
                  <a:lnTo>
                    <a:pt x="918" y="578"/>
                  </a:lnTo>
                  <a:lnTo>
                    <a:pt x="891" y="576"/>
                  </a:lnTo>
                  <a:lnTo>
                    <a:pt x="891" y="576"/>
                  </a:lnTo>
                  <a:lnTo>
                    <a:pt x="878" y="574"/>
                  </a:lnTo>
                  <a:lnTo>
                    <a:pt x="878" y="592"/>
                  </a:lnTo>
                  <a:close/>
                  <a:moveTo>
                    <a:pt x="877" y="567"/>
                  </a:moveTo>
                  <a:lnTo>
                    <a:pt x="877" y="567"/>
                  </a:lnTo>
                  <a:lnTo>
                    <a:pt x="884" y="568"/>
                  </a:lnTo>
                  <a:lnTo>
                    <a:pt x="884" y="568"/>
                  </a:lnTo>
                  <a:lnTo>
                    <a:pt x="908" y="567"/>
                  </a:lnTo>
                  <a:lnTo>
                    <a:pt x="939" y="567"/>
                  </a:lnTo>
                  <a:lnTo>
                    <a:pt x="939" y="567"/>
                  </a:lnTo>
                  <a:lnTo>
                    <a:pt x="951" y="567"/>
                  </a:lnTo>
                  <a:lnTo>
                    <a:pt x="960" y="568"/>
                  </a:lnTo>
                  <a:lnTo>
                    <a:pt x="970" y="570"/>
                  </a:lnTo>
                  <a:lnTo>
                    <a:pt x="979" y="571"/>
                  </a:lnTo>
                  <a:lnTo>
                    <a:pt x="979" y="571"/>
                  </a:lnTo>
                  <a:lnTo>
                    <a:pt x="984" y="570"/>
                  </a:lnTo>
                  <a:lnTo>
                    <a:pt x="984" y="570"/>
                  </a:lnTo>
                  <a:lnTo>
                    <a:pt x="984" y="568"/>
                  </a:lnTo>
                  <a:lnTo>
                    <a:pt x="980" y="567"/>
                  </a:lnTo>
                  <a:lnTo>
                    <a:pt x="979" y="565"/>
                  </a:lnTo>
                  <a:lnTo>
                    <a:pt x="979" y="565"/>
                  </a:lnTo>
                  <a:lnTo>
                    <a:pt x="977" y="564"/>
                  </a:lnTo>
                  <a:lnTo>
                    <a:pt x="974" y="561"/>
                  </a:lnTo>
                  <a:lnTo>
                    <a:pt x="961" y="558"/>
                  </a:lnTo>
                  <a:lnTo>
                    <a:pt x="961" y="558"/>
                  </a:lnTo>
                  <a:lnTo>
                    <a:pt x="941" y="554"/>
                  </a:lnTo>
                  <a:lnTo>
                    <a:pt x="912" y="552"/>
                  </a:lnTo>
                  <a:lnTo>
                    <a:pt x="912" y="552"/>
                  </a:lnTo>
                  <a:lnTo>
                    <a:pt x="900" y="552"/>
                  </a:lnTo>
                  <a:lnTo>
                    <a:pt x="890" y="553"/>
                  </a:lnTo>
                  <a:lnTo>
                    <a:pt x="877" y="557"/>
                  </a:lnTo>
                  <a:lnTo>
                    <a:pt x="877" y="567"/>
                  </a:lnTo>
                  <a:close/>
                  <a:moveTo>
                    <a:pt x="881" y="657"/>
                  </a:moveTo>
                  <a:lnTo>
                    <a:pt x="881" y="657"/>
                  </a:lnTo>
                  <a:lnTo>
                    <a:pt x="894" y="656"/>
                  </a:lnTo>
                  <a:lnTo>
                    <a:pt x="894" y="656"/>
                  </a:lnTo>
                  <a:lnTo>
                    <a:pt x="899" y="654"/>
                  </a:lnTo>
                  <a:lnTo>
                    <a:pt x="901" y="652"/>
                  </a:lnTo>
                  <a:lnTo>
                    <a:pt x="903" y="648"/>
                  </a:lnTo>
                  <a:lnTo>
                    <a:pt x="881" y="647"/>
                  </a:lnTo>
                  <a:lnTo>
                    <a:pt x="881" y="657"/>
                  </a:lnTo>
                  <a:close/>
                  <a:moveTo>
                    <a:pt x="1046" y="773"/>
                  </a:moveTo>
                  <a:lnTo>
                    <a:pt x="1046" y="773"/>
                  </a:lnTo>
                  <a:lnTo>
                    <a:pt x="1048" y="772"/>
                  </a:lnTo>
                  <a:lnTo>
                    <a:pt x="1055" y="769"/>
                  </a:lnTo>
                  <a:lnTo>
                    <a:pt x="1055" y="769"/>
                  </a:lnTo>
                  <a:lnTo>
                    <a:pt x="1059" y="767"/>
                  </a:lnTo>
                  <a:lnTo>
                    <a:pt x="1061" y="766"/>
                  </a:lnTo>
                  <a:lnTo>
                    <a:pt x="1061" y="766"/>
                  </a:lnTo>
                  <a:lnTo>
                    <a:pt x="1070" y="766"/>
                  </a:lnTo>
                  <a:lnTo>
                    <a:pt x="1070" y="766"/>
                  </a:lnTo>
                  <a:lnTo>
                    <a:pt x="1076" y="767"/>
                  </a:lnTo>
                  <a:lnTo>
                    <a:pt x="1084" y="768"/>
                  </a:lnTo>
                  <a:lnTo>
                    <a:pt x="1084" y="768"/>
                  </a:lnTo>
                  <a:lnTo>
                    <a:pt x="1092" y="768"/>
                  </a:lnTo>
                  <a:lnTo>
                    <a:pt x="1099" y="768"/>
                  </a:lnTo>
                  <a:lnTo>
                    <a:pt x="1099" y="768"/>
                  </a:lnTo>
                  <a:lnTo>
                    <a:pt x="1102" y="768"/>
                  </a:lnTo>
                  <a:lnTo>
                    <a:pt x="1105" y="769"/>
                  </a:lnTo>
                  <a:lnTo>
                    <a:pt x="1108" y="773"/>
                  </a:lnTo>
                  <a:lnTo>
                    <a:pt x="1108" y="773"/>
                  </a:lnTo>
                  <a:lnTo>
                    <a:pt x="1116" y="776"/>
                  </a:lnTo>
                  <a:lnTo>
                    <a:pt x="1124" y="780"/>
                  </a:lnTo>
                  <a:lnTo>
                    <a:pt x="1124" y="780"/>
                  </a:lnTo>
                  <a:lnTo>
                    <a:pt x="1125" y="781"/>
                  </a:lnTo>
                  <a:lnTo>
                    <a:pt x="1125" y="781"/>
                  </a:lnTo>
                  <a:lnTo>
                    <a:pt x="1121" y="781"/>
                  </a:lnTo>
                  <a:lnTo>
                    <a:pt x="1113" y="779"/>
                  </a:lnTo>
                  <a:lnTo>
                    <a:pt x="1113" y="779"/>
                  </a:lnTo>
                  <a:lnTo>
                    <a:pt x="1108" y="777"/>
                  </a:lnTo>
                  <a:lnTo>
                    <a:pt x="1105" y="775"/>
                  </a:lnTo>
                  <a:lnTo>
                    <a:pt x="1105" y="775"/>
                  </a:lnTo>
                  <a:lnTo>
                    <a:pt x="1099" y="774"/>
                  </a:lnTo>
                  <a:lnTo>
                    <a:pt x="1092" y="774"/>
                  </a:lnTo>
                  <a:lnTo>
                    <a:pt x="1092" y="774"/>
                  </a:lnTo>
                  <a:lnTo>
                    <a:pt x="1085" y="774"/>
                  </a:lnTo>
                  <a:lnTo>
                    <a:pt x="1068" y="776"/>
                  </a:lnTo>
                  <a:lnTo>
                    <a:pt x="1068" y="776"/>
                  </a:lnTo>
                  <a:lnTo>
                    <a:pt x="1055" y="777"/>
                  </a:lnTo>
                  <a:lnTo>
                    <a:pt x="1047" y="779"/>
                  </a:lnTo>
                  <a:lnTo>
                    <a:pt x="1048" y="785"/>
                  </a:lnTo>
                  <a:lnTo>
                    <a:pt x="1048" y="785"/>
                  </a:lnTo>
                  <a:lnTo>
                    <a:pt x="1060" y="783"/>
                  </a:lnTo>
                  <a:lnTo>
                    <a:pt x="1060" y="783"/>
                  </a:lnTo>
                  <a:lnTo>
                    <a:pt x="1076" y="785"/>
                  </a:lnTo>
                  <a:lnTo>
                    <a:pt x="1076" y="785"/>
                  </a:lnTo>
                  <a:lnTo>
                    <a:pt x="1082" y="786"/>
                  </a:lnTo>
                  <a:lnTo>
                    <a:pt x="1088" y="787"/>
                  </a:lnTo>
                  <a:lnTo>
                    <a:pt x="1088" y="787"/>
                  </a:lnTo>
                  <a:lnTo>
                    <a:pt x="1097" y="788"/>
                  </a:lnTo>
                  <a:lnTo>
                    <a:pt x="1102" y="788"/>
                  </a:lnTo>
                  <a:lnTo>
                    <a:pt x="1107" y="791"/>
                  </a:lnTo>
                  <a:lnTo>
                    <a:pt x="1107" y="791"/>
                  </a:lnTo>
                  <a:lnTo>
                    <a:pt x="1119" y="800"/>
                  </a:lnTo>
                  <a:lnTo>
                    <a:pt x="1127" y="807"/>
                  </a:lnTo>
                  <a:lnTo>
                    <a:pt x="1129" y="800"/>
                  </a:lnTo>
                  <a:lnTo>
                    <a:pt x="1129" y="800"/>
                  </a:lnTo>
                  <a:lnTo>
                    <a:pt x="1127" y="799"/>
                  </a:lnTo>
                  <a:lnTo>
                    <a:pt x="1126" y="797"/>
                  </a:lnTo>
                  <a:lnTo>
                    <a:pt x="1126" y="797"/>
                  </a:lnTo>
                  <a:lnTo>
                    <a:pt x="1124" y="794"/>
                  </a:lnTo>
                  <a:lnTo>
                    <a:pt x="1123" y="794"/>
                  </a:lnTo>
                  <a:lnTo>
                    <a:pt x="1120" y="794"/>
                  </a:lnTo>
                  <a:lnTo>
                    <a:pt x="1116" y="788"/>
                  </a:lnTo>
                  <a:lnTo>
                    <a:pt x="1130" y="794"/>
                  </a:lnTo>
                  <a:lnTo>
                    <a:pt x="1130" y="794"/>
                  </a:lnTo>
                  <a:lnTo>
                    <a:pt x="1131" y="779"/>
                  </a:lnTo>
                  <a:lnTo>
                    <a:pt x="1131" y="779"/>
                  </a:lnTo>
                  <a:lnTo>
                    <a:pt x="1125" y="775"/>
                  </a:lnTo>
                  <a:lnTo>
                    <a:pt x="1119" y="772"/>
                  </a:lnTo>
                  <a:lnTo>
                    <a:pt x="1119" y="772"/>
                  </a:lnTo>
                  <a:lnTo>
                    <a:pt x="1118" y="770"/>
                  </a:lnTo>
                  <a:lnTo>
                    <a:pt x="1117" y="768"/>
                  </a:lnTo>
                  <a:lnTo>
                    <a:pt x="1118" y="767"/>
                  </a:lnTo>
                  <a:lnTo>
                    <a:pt x="1119" y="766"/>
                  </a:lnTo>
                  <a:lnTo>
                    <a:pt x="1119" y="766"/>
                  </a:lnTo>
                  <a:lnTo>
                    <a:pt x="1124" y="768"/>
                  </a:lnTo>
                  <a:lnTo>
                    <a:pt x="1130" y="773"/>
                  </a:lnTo>
                  <a:lnTo>
                    <a:pt x="1130" y="773"/>
                  </a:lnTo>
                  <a:lnTo>
                    <a:pt x="1132" y="774"/>
                  </a:lnTo>
                  <a:lnTo>
                    <a:pt x="1132" y="774"/>
                  </a:lnTo>
                  <a:lnTo>
                    <a:pt x="1133" y="764"/>
                  </a:lnTo>
                  <a:lnTo>
                    <a:pt x="1132" y="763"/>
                  </a:lnTo>
                  <a:lnTo>
                    <a:pt x="1132" y="763"/>
                  </a:lnTo>
                  <a:lnTo>
                    <a:pt x="1127" y="761"/>
                  </a:lnTo>
                  <a:lnTo>
                    <a:pt x="1120" y="758"/>
                  </a:lnTo>
                  <a:lnTo>
                    <a:pt x="1120" y="758"/>
                  </a:lnTo>
                  <a:lnTo>
                    <a:pt x="1118" y="757"/>
                  </a:lnTo>
                  <a:lnTo>
                    <a:pt x="1114" y="757"/>
                  </a:lnTo>
                  <a:lnTo>
                    <a:pt x="1106" y="756"/>
                  </a:lnTo>
                  <a:lnTo>
                    <a:pt x="1106" y="756"/>
                  </a:lnTo>
                  <a:lnTo>
                    <a:pt x="1098" y="755"/>
                  </a:lnTo>
                  <a:lnTo>
                    <a:pt x="1098" y="755"/>
                  </a:lnTo>
                  <a:lnTo>
                    <a:pt x="1076" y="755"/>
                  </a:lnTo>
                  <a:lnTo>
                    <a:pt x="1076" y="755"/>
                  </a:lnTo>
                  <a:lnTo>
                    <a:pt x="1065" y="756"/>
                  </a:lnTo>
                  <a:lnTo>
                    <a:pt x="1054" y="757"/>
                  </a:lnTo>
                  <a:lnTo>
                    <a:pt x="1054" y="757"/>
                  </a:lnTo>
                  <a:lnTo>
                    <a:pt x="1050" y="758"/>
                  </a:lnTo>
                  <a:lnTo>
                    <a:pt x="1048" y="760"/>
                  </a:lnTo>
                  <a:lnTo>
                    <a:pt x="1043" y="763"/>
                  </a:lnTo>
                  <a:lnTo>
                    <a:pt x="1043" y="763"/>
                  </a:lnTo>
                  <a:lnTo>
                    <a:pt x="1044" y="767"/>
                  </a:lnTo>
                  <a:lnTo>
                    <a:pt x="1044" y="767"/>
                  </a:lnTo>
                  <a:lnTo>
                    <a:pt x="1046" y="773"/>
                  </a:lnTo>
                  <a:lnTo>
                    <a:pt x="1046" y="773"/>
                  </a:lnTo>
                  <a:close/>
                  <a:moveTo>
                    <a:pt x="1112" y="817"/>
                  </a:moveTo>
                  <a:lnTo>
                    <a:pt x="1112" y="817"/>
                  </a:lnTo>
                  <a:lnTo>
                    <a:pt x="1120" y="820"/>
                  </a:lnTo>
                  <a:lnTo>
                    <a:pt x="1126" y="824"/>
                  </a:lnTo>
                  <a:lnTo>
                    <a:pt x="1126" y="824"/>
                  </a:lnTo>
                  <a:lnTo>
                    <a:pt x="1127" y="810"/>
                  </a:lnTo>
                  <a:lnTo>
                    <a:pt x="1127" y="810"/>
                  </a:lnTo>
                  <a:lnTo>
                    <a:pt x="1120" y="810"/>
                  </a:lnTo>
                  <a:lnTo>
                    <a:pt x="1120" y="810"/>
                  </a:lnTo>
                  <a:lnTo>
                    <a:pt x="1118" y="807"/>
                  </a:lnTo>
                  <a:lnTo>
                    <a:pt x="1110" y="801"/>
                  </a:lnTo>
                  <a:lnTo>
                    <a:pt x="1110" y="801"/>
                  </a:lnTo>
                  <a:lnTo>
                    <a:pt x="1104" y="795"/>
                  </a:lnTo>
                  <a:lnTo>
                    <a:pt x="1104" y="795"/>
                  </a:lnTo>
                  <a:lnTo>
                    <a:pt x="1100" y="794"/>
                  </a:lnTo>
                  <a:lnTo>
                    <a:pt x="1093" y="793"/>
                  </a:lnTo>
                  <a:lnTo>
                    <a:pt x="1080" y="793"/>
                  </a:lnTo>
                  <a:lnTo>
                    <a:pt x="1080" y="793"/>
                  </a:lnTo>
                  <a:lnTo>
                    <a:pt x="1068" y="794"/>
                  </a:lnTo>
                  <a:lnTo>
                    <a:pt x="1052" y="797"/>
                  </a:lnTo>
                  <a:lnTo>
                    <a:pt x="1056" y="811"/>
                  </a:lnTo>
                  <a:lnTo>
                    <a:pt x="1056" y="811"/>
                  </a:lnTo>
                  <a:lnTo>
                    <a:pt x="1066" y="805"/>
                  </a:lnTo>
                  <a:lnTo>
                    <a:pt x="1066" y="805"/>
                  </a:lnTo>
                  <a:lnTo>
                    <a:pt x="1075" y="806"/>
                  </a:lnTo>
                  <a:lnTo>
                    <a:pt x="1075" y="806"/>
                  </a:lnTo>
                  <a:lnTo>
                    <a:pt x="1093" y="808"/>
                  </a:lnTo>
                  <a:lnTo>
                    <a:pt x="1093" y="808"/>
                  </a:lnTo>
                  <a:lnTo>
                    <a:pt x="1098" y="810"/>
                  </a:lnTo>
                  <a:lnTo>
                    <a:pt x="1102" y="812"/>
                  </a:lnTo>
                  <a:lnTo>
                    <a:pt x="1112" y="817"/>
                  </a:lnTo>
                  <a:lnTo>
                    <a:pt x="1112" y="817"/>
                  </a:lnTo>
                  <a:close/>
                  <a:moveTo>
                    <a:pt x="1062" y="833"/>
                  </a:moveTo>
                  <a:lnTo>
                    <a:pt x="1062" y="833"/>
                  </a:lnTo>
                  <a:lnTo>
                    <a:pt x="1068" y="830"/>
                  </a:lnTo>
                  <a:lnTo>
                    <a:pt x="1073" y="827"/>
                  </a:lnTo>
                  <a:lnTo>
                    <a:pt x="1076" y="826"/>
                  </a:lnTo>
                  <a:lnTo>
                    <a:pt x="1076" y="826"/>
                  </a:lnTo>
                  <a:lnTo>
                    <a:pt x="1082" y="826"/>
                  </a:lnTo>
                  <a:lnTo>
                    <a:pt x="1089" y="827"/>
                  </a:lnTo>
                  <a:lnTo>
                    <a:pt x="1100" y="831"/>
                  </a:lnTo>
                  <a:lnTo>
                    <a:pt x="1116" y="837"/>
                  </a:lnTo>
                  <a:lnTo>
                    <a:pt x="1116" y="837"/>
                  </a:lnTo>
                  <a:lnTo>
                    <a:pt x="1125" y="840"/>
                  </a:lnTo>
                  <a:lnTo>
                    <a:pt x="1125" y="840"/>
                  </a:lnTo>
                  <a:lnTo>
                    <a:pt x="1126" y="833"/>
                  </a:lnTo>
                  <a:lnTo>
                    <a:pt x="1126" y="833"/>
                  </a:lnTo>
                  <a:lnTo>
                    <a:pt x="1121" y="830"/>
                  </a:lnTo>
                  <a:lnTo>
                    <a:pt x="1117" y="825"/>
                  </a:lnTo>
                  <a:lnTo>
                    <a:pt x="1117" y="825"/>
                  </a:lnTo>
                  <a:lnTo>
                    <a:pt x="1113" y="823"/>
                  </a:lnTo>
                  <a:lnTo>
                    <a:pt x="1107" y="820"/>
                  </a:lnTo>
                  <a:lnTo>
                    <a:pt x="1097" y="817"/>
                  </a:lnTo>
                  <a:lnTo>
                    <a:pt x="1097" y="817"/>
                  </a:lnTo>
                  <a:lnTo>
                    <a:pt x="1091" y="816"/>
                  </a:lnTo>
                  <a:lnTo>
                    <a:pt x="1084" y="816"/>
                  </a:lnTo>
                  <a:lnTo>
                    <a:pt x="1069" y="817"/>
                  </a:lnTo>
                  <a:lnTo>
                    <a:pt x="1069" y="817"/>
                  </a:lnTo>
                  <a:lnTo>
                    <a:pt x="1065" y="820"/>
                  </a:lnTo>
                  <a:lnTo>
                    <a:pt x="1060" y="824"/>
                  </a:lnTo>
                  <a:lnTo>
                    <a:pt x="1062" y="833"/>
                  </a:lnTo>
                  <a:close/>
                  <a:moveTo>
                    <a:pt x="1066" y="846"/>
                  </a:moveTo>
                  <a:lnTo>
                    <a:pt x="1066" y="846"/>
                  </a:lnTo>
                  <a:lnTo>
                    <a:pt x="1067" y="846"/>
                  </a:lnTo>
                  <a:lnTo>
                    <a:pt x="1067" y="846"/>
                  </a:lnTo>
                  <a:lnTo>
                    <a:pt x="1069" y="845"/>
                  </a:lnTo>
                  <a:lnTo>
                    <a:pt x="1073" y="845"/>
                  </a:lnTo>
                  <a:lnTo>
                    <a:pt x="1073" y="845"/>
                  </a:lnTo>
                  <a:lnTo>
                    <a:pt x="1079" y="846"/>
                  </a:lnTo>
                  <a:lnTo>
                    <a:pt x="1081" y="846"/>
                  </a:lnTo>
                  <a:lnTo>
                    <a:pt x="1081" y="846"/>
                  </a:lnTo>
                  <a:lnTo>
                    <a:pt x="1093" y="849"/>
                  </a:lnTo>
                  <a:lnTo>
                    <a:pt x="1093" y="849"/>
                  </a:lnTo>
                  <a:lnTo>
                    <a:pt x="1107" y="849"/>
                  </a:lnTo>
                  <a:lnTo>
                    <a:pt x="1107" y="849"/>
                  </a:lnTo>
                  <a:lnTo>
                    <a:pt x="1110" y="849"/>
                  </a:lnTo>
                  <a:lnTo>
                    <a:pt x="1110" y="849"/>
                  </a:lnTo>
                  <a:lnTo>
                    <a:pt x="1108" y="850"/>
                  </a:lnTo>
                  <a:lnTo>
                    <a:pt x="1107" y="852"/>
                  </a:lnTo>
                  <a:lnTo>
                    <a:pt x="1107" y="852"/>
                  </a:lnTo>
                  <a:lnTo>
                    <a:pt x="1107" y="854"/>
                  </a:lnTo>
                  <a:lnTo>
                    <a:pt x="1106" y="854"/>
                  </a:lnTo>
                  <a:lnTo>
                    <a:pt x="1102" y="854"/>
                  </a:lnTo>
                  <a:lnTo>
                    <a:pt x="1097" y="852"/>
                  </a:lnTo>
                  <a:lnTo>
                    <a:pt x="1097" y="852"/>
                  </a:lnTo>
                  <a:lnTo>
                    <a:pt x="1075" y="852"/>
                  </a:lnTo>
                  <a:lnTo>
                    <a:pt x="1075" y="852"/>
                  </a:lnTo>
                  <a:lnTo>
                    <a:pt x="1072" y="854"/>
                  </a:lnTo>
                  <a:lnTo>
                    <a:pt x="1068" y="855"/>
                  </a:lnTo>
                  <a:lnTo>
                    <a:pt x="1068" y="855"/>
                  </a:lnTo>
                  <a:lnTo>
                    <a:pt x="1070" y="873"/>
                  </a:lnTo>
                  <a:lnTo>
                    <a:pt x="1070" y="873"/>
                  </a:lnTo>
                  <a:lnTo>
                    <a:pt x="1080" y="865"/>
                  </a:lnTo>
                  <a:lnTo>
                    <a:pt x="1080" y="865"/>
                  </a:lnTo>
                  <a:lnTo>
                    <a:pt x="1082" y="864"/>
                  </a:lnTo>
                  <a:lnTo>
                    <a:pt x="1085" y="864"/>
                  </a:lnTo>
                  <a:lnTo>
                    <a:pt x="1095" y="865"/>
                  </a:lnTo>
                  <a:lnTo>
                    <a:pt x="1095" y="865"/>
                  </a:lnTo>
                  <a:lnTo>
                    <a:pt x="1107" y="867"/>
                  </a:lnTo>
                  <a:lnTo>
                    <a:pt x="1121" y="870"/>
                  </a:lnTo>
                  <a:lnTo>
                    <a:pt x="1121" y="870"/>
                  </a:lnTo>
                  <a:lnTo>
                    <a:pt x="1127" y="871"/>
                  </a:lnTo>
                  <a:lnTo>
                    <a:pt x="1127" y="871"/>
                  </a:lnTo>
                  <a:lnTo>
                    <a:pt x="1126" y="862"/>
                  </a:lnTo>
                  <a:lnTo>
                    <a:pt x="1126" y="862"/>
                  </a:lnTo>
                  <a:lnTo>
                    <a:pt x="1118" y="862"/>
                  </a:lnTo>
                  <a:lnTo>
                    <a:pt x="1118" y="862"/>
                  </a:lnTo>
                  <a:lnTo>
                    <a:pt x="1117" y="859"/>
                  </a:lnTo>
                  <a:lnTo>
                    <a:pt x="1117" y="858"/>
                  </a:lnTo>
                  <a:lnTo>
                    <a:pt x="1118" y="856"/>
                  </a:lnTo>
                  <a:lnTo>
                    <a:pt x="1119" y="855"/>
                  </a:lnTo>
                  <a:lnTo>
                    <a:pt x="1119" y="855"/>
                  </a:lnTo>
                  <a:lnTo>
                    <a:pt x="1126" y="855"/>
                  </a:lnTo>
                  <a:lnTo>
                    <a:pt x="1126" y="855"/>
                  </a:lnTo>
                  <a:lnTo>
                    <a:pt x="1125" y="845"/>
                  </a:lnTo>
                  <a:lnTo>
                    <a:pt x="1125" y="845"/>
                  </a:lnTo>
                  <a:lnTo>
                    <a:pt x="1119" y="843"/>
                  </a:lnTo>
                  <a:lnTo>
                    <a:pt x="1119" y="843"/>
                  </a:lnTo>
                  <a:lnTo>
                    <a:pt x="1113" y="840"/>
                  </a:lnTo>
                  <a:lnTo>
                    <a:pt x="1114" y="839"/>
                  </a:lnTo>
                  <a:lnTo>
                    <a:pt x="1114" y="838"/>
                  </a:lnTo>
                  <a:lnTo>
                    <a:pt x="1114" y="838"/>
                  </a:lnTo>
                  <a:lnTo>
                    <a:pt x="1113" y="837"/>
                  </a:lnTo>
                  <a:lnTo>
                    <a:pt x="1111" y="837"/>
                  </a:lnTo>
                  <a:lnTo>
                    <a:pt x="1104" y="836"/>
                  </a:lnTo>
                  <a:lnTo>
                    <a:pt x="1094" y="836"/>
                  </a:lnTo>
                  <a:lnTo>
                    <a:pt x="1094" y="836"/>
                  </a:lnTo>
                  <a:lnTo>
                    <a:pt x="1086" y="836"/>
                  </a:lnTo>
                  <a:lnTo>
                    <a:pt x="1070" y="836"/>
                  </a:lnTo>
                  <a:lnTo>
                    <a:pt x="1070" y="836"/>
                  </a:lnTo>
                  <a:lnTo>
                    <a:pt x="1066" y="836"/>
                  </a:lnTo>
                  <a:lnTo>
                    <a:pt x="1063" y="837"/>
                  </a:lnTo>
                  <a:lnTo>
                    <a:pt x="1065" y="842"/>
                  </a:lnTo>
                  <a:lnTo>
                    <a:pt x="1065" y="842"/>
                  </a:lnTo>
                  <a:lnTo>
                    <a:pt x="1066" y="846"/>
                  </a:lnTo>
                  <a:lnTo>
                    <a:pt x="1066" y="846"/>
                  </a:lnTo>
                  <a:close/>
                  <a:moveTo>
                    <a:pt x="1074" y="896"/>
                  </a:moveTo>
                  <a:lnTo>
                    <a:pt x="1074" y="896"/>
                  </a:lnTo>
                  <a:lnTo>
                    <a:pt x="1074" y="896"/>
                  </a:lnTo>
                  <a:lnTo>
                    <a:pt x="1081" y="893"/>
                  </a:lnTo>
                  <a:lnTo>
                    <a:pt x="1092" y="890"/>
                  </a:lnTo>
                  <a:lnTo>
                    <a:pt x="1107" y="888"/>
                  </a:lnTo>
                  <a:lnTo>
                    <a:pt x="1107" y="888"/>
                  </a:lnTo>
                  <a:lnTo>
                    <a:pt x="1112" y="889"/>
                  </a:lnTo>
                  <a:lnTo>
                    <a:pt x="1119" y="892"/>
                  </a:lnTo>
                  <a:lnTo>
                    <a:pt x="1130" y="894"/>
                  </a:lnTo>
                  <a:lnTo>
                    <a:pt x="1130" y="894"/>
                  </a:lnTo>
                  <a:lnTo>
                    <a:pt x="1131" y="894"/>
                  </a:lnTo>
                  <a:lnTo>
                    <a:pt x="1131" y="894"/>
                  </a:lnTo>
                  <a:lnTo>
                    <a:pt x="1129" y="876"/>
                  </a:lnTo>
                  <a:lnTo>
                    <a:pt x="1129" y="876"/>
                  </a:lnTo>
                  <a:lnTo>
                    <a:pt x="1119" y="875"/>
                  </a:lnTo>
                  <a:lnTo>
                    <a:pt x="1108" y="874"/>
                  </a:lnTo>
                  <a:lnTo>
                    <a:pt x="1108" y="874"/>
                  </a:lnTo>
                  <a:lnTo>
                    <a:pt x="1100" y="874"/>
                  </a:lnTo>
                  <a:lnTo>
                    <a:pt x="1097" y="874"/>
                  </a:lnTo>
                  <a:lnTo>
                    <a:pt x="1094" y="876"/>
                  </a:lnTo>
                  <a:lnTo>
                    <a:pt x="1091" y="877"/>
                  </a:lnTo>
                  <a:lnTo>
                    <a:pt x="1091" y="877"/>
                  </a:lnTo>
                  <a:lnTo>
                    <a:pt x="1072" y="884"/>
                  </a:lnTo>
                  <a:lnTo>
                    <a:pt x="1074" y="896"/>
                  </a:lnTo>
                  <a:close/>
                  <a:moveTo>
                    <a:pt x="1076" y="918"/>
                  </a:moveTo>
                  <a:lnTo>
                    <a:pt x="1076" y="918"/>
                  </a:lnTo>
                  <a:lnTo>
                    <a:pt x="1080" y="917"/>
                  </a:lnTo>
                  <a:lnTo>
                    <a:pt x="1080" y="917"/>
                  </a:lnTo>
                  <a:lnTo>
                    <a:pt x="1086" y="914"/>
                  </a:lnTo>
                  <a:lnTo>
                    <a:pt x="1094" y="913"/>
                  </a:lnTo>
                  <a:lnTo>
                    <a:pt x="1094" y="913"/>
                  </a:lnTo>
                  <a:lnTo>
                    <a:pt x="1100" y="913"/>
                  </a:lnTo>
                  <a:lnTo>
                    <a:pt x="1107" y="914"/>
                  </a:lnTo>
                  <a:lnTo>
                    <a:pt x="1107" y="914"/>
                  </a:lnTo>
                  <a:lnTo>
                    <a:pt x="1117" y="915"/>
                  </a:lnTo>
                  <a:lnTo>
                    <a:pt x="1127" y="917"/>
                  </a:lnTo>
                  <a:lnTo>
                    <a:pt x="1127" y="917"/>
                  </a:lnTo>
                  <a:lnTo>
                    <a:pt x="1133" y="917"/>
                  </a:lnTo>
                  <a:lnTo>
                    <a:pt x="1137" y="918"/>
                  </a:lnTo>
                  <a:lnTo>
                    <a:pt x="1137" y="918"/>
                  </a:lnTo>
                  <a:lnTo>
                    <a:pt x="1133" y="901"/>
                  </a:lnTo>
                  <a:lnTo>
                    <a:pt x="1133" y="901"/>
                  </a:lnTo>
                  <a:lnTo>
                    <a:pt x="1127" y="900"/>
                  </a:lnTo>
                  <a:lnTo>
                    <a:pt x="1127" y="900"/>
                  </a:lnTo>
                  <a:lnTo>
                    <a:pt x="1117" y="900"/>
                  </a:lnTo>
                  <a:lnTo>
                    <a:pt x="1102" y="899"/>
                  </a:lnTo>
                  <a:lnTo>
                    <a:pt x="1102" y="899"/>
                  </a:lnTo>
                  <a:lnTo>
                    <a:pt x="1095" y="900"/>
                  </a:lnTo>
                  <a:lnTo>
                    <a:pt x="1091" y="901"/>
                  </a:lnTo>
                  <a:lnTo>
                    <a:pt x="1082" y="903"/>
                  </a:lnTo>
                  <a:lnTo>
                    <a:pt x="1082" y="903"/>
                  </a:lnTo>
                  <a:lnTo>
                    <a:pt x="1079" y="905"/>
                  </a:lnTo>
                  <a:lnTo>
                    <a:pt x="1075" y="907"/>
                  </a:lnTo>
                  <a:lnTo>
                    <a:pt x="1076" y="918"/>
                  </a:lnTo>
                  <a:close/>
                  <a:moveTo>
                    <a:pt x="1137" y="919"/>
                  </a:moveTo>
                  <a:lnTo>
                    <a:pt x="1137" y="919"/>
                  </a:lnTo>
                  <a:lnTo>
                    <a:pt x="1125" y="920"/>
                  </a:lnTo>
                  <a:lnTo>
                    <a:pt x="1110" y="921"/>
                  </a:lnTo>
                  <a:lnTo>
                    <a:pt x="1110" y="921"/>
                  </a:lnTo>
                  <a:lnTo>
                    <a:pt x="1100" y="922"/>
                  </a:lnTo>
                  <a:lnTo>
                    <a:pt x="1093" y="924"/>
                  </a:lnTo>
                  <a:lnTo>
                    <a:pt x="1093" y="924"/>
                  </a:lnTo>
                  <a:lnTo>
                    <a:pt x="1086" y="927"/>
                  </a:lnTo>
                  <a:lnTo>
                    <a:pt x="1079" y="932"/>
                  </a:lnTo>
                  <a:lnTo>
                    <a:pt x="1080" y="940"/>
                  </a:lnTo>
                  <a:lnTo>
                    <a:pt x="1080" y="940"/>
                  </a:lnTo>
                  <a:lnTo>
                    <a:pt x="1094" y="932"/>
                  </a:lnTo>
                  <a:lnTo>
                    <a:pt x="1094" y="932"/>
                  </a:lnTo>
                  <a:lnTo>
                    <a:pt x="1098" y="931"/>
                  </a:lnTo>
                  <a:lnTo>
                    <a:pt x="1102" y="931"/>
                  </a:lnTo>
                  <a:lnTo>
                    <a:pt x="1111" y="932"/>
                  </a:lnTo>
                  <a:lnTo>
                    <a:pt x="1111" y="932"/>
                  </a:lnTo>
                  <a:lnTo>
                    <a:pt x="1124" y="930"/>
                  </a:lnTo>
                  <a:lnTo>
                    <a:pt x="1132" y="928"/>
                  </a:lnTo>
                  <a:lnTo>
                    <a:pt x="1139" y="927"/>
                  </a:lnTo>
                  <a:lnTo>
                    <a:pt x="1137" y="919"/>
                  </a:lnTo>
                  <a:close/>
                  <a:moveTo>
                    <a:pt x="1081" y="956"/>
                  </a:moveTo>
                  <a:lnTo>
                    <a:pt x="1081" y="956"/>
                  </a:lnTo>
                  <a:lnTo>
                    <a:pt x="1085" y="953"/>
                  </a:lnTo>
                  <a:lnTo>
                    <a:pt x="1085" y="953"/>
                  </a:lnTo>
                  <a:lnTo>
                    <a:pt x="1088" y="952"/>
                  </a:lnTo>
                  <a:lnTo>
                    <a:pt x="1095" y="950"/>
                  </a:lnTo>
                  <a:lnTo>
                    <a:pt x="1095" y="950"/>
                  </a:lnTo>
                  <a:lnTo>
                    <a:pt x="1100" y="949"/>
                  </a:lnTo>
                  <a:lnTo>
                    <a:pt x="1104" y="949"/>
                  </a:lnTo>
                  <a:lnTo>
                    <a:pt x="1107" y="950"/>
                  </a:lnTo>
                  <a:lnTo>
                    <a:pt x="1112" y="949"/>
                  </a:lnTo>
                  <a:lnTo>
                    <a:pt x="1112" y="949"/>
                  </a:lnTo>
                  <a:lnTo>
                    <a:pt x="1120" y="946"/>
                  </a:lnTo>
                  <a:lnTo>
                    <a:pt x="1124" y="944"/>
                  </a:lnTo>
                  <a:lnTo>
                    <a:pt x="1129" y="943"/>
                  </a:lnTo>
                  <a:lnTo>
                    <a:pt x="1129" y="943"/>
                  </a:lnTo>
                  <a:lnTo>
                    <a:pt x="1131" y="943"/>
                  </a:lnTo>
                  <a:lnTo>
                    <a:pt x="1131" y="944"/>
                  </a:lnTo>
                  <a:lnTo>
                    <a:pt x="1127" y="946"/>
                  </a:lnTo>
                  <a:lnTo>
                    <a:pt x="1125" y="949"/>
                  </a:lnTo>
                  <a:lnTo>
                    <a:pt x="1125" y="949"/>
                  </a:lnTo>
                  <a:lnTo>
                    <a:pt x="1123" y="951"/>
                  </a:lnTo>
                  <a:lnTo>
                    <a:pt x="1120" y="953"/>
                  </a:lnTo>
                  <a:lnTo>
                    <a:pt x="1110" y="958"/>
                  </a:lnTo>
                  <a:lnTo>
                    <a:pt x="1110" y="958"/>
                  </a:lnTo>
                  <a:lnTo>
                    <a:pt x="1104" y="960"/>
                  </a:lnTo>
                  <a:lnTo>
                    <a:pt x="1098" y="962"/>
                  </a:lnTo>
                  <a:lnTo>
                    <a:pt x="1085" y="962"/>
                  </a:lnTo>
                  <a:lnTo>
                    <a:pt x="1082" y="962"/>
                  </a:lnTo>
                  <a:lnTo>
                    <a:pt x="1082" y="962"/>
                  </a:lnTo>
                  <a:lnTo>
                    <a:pt x="1084" y="970"/>
                  </a:lnTo>
                  <a:lnTo>
                    <a:pt x="1084" y="970"/>
                  </a:lnTo>
                  <a:lnTo>
                    <a:pt x="1097" y="969"/>
                  </a:lnTo>
                  <a:lnTo>
                    <a:pt x="1097" y="969"/>
                  </a:lnTo>
                  <a:lnTo>
                    <a:pt x="1106" y="968"/>
                  </a:lnTo>
                  <a:lnTo>
                    <a:pt x="1106" y="968"/>
                  </a:lnTo>
                  <a:lnTo>
                    <a:pt x="1114" y="964"/>
                  </a:lnTo>
                  <a:lnTo>
                    <a:pt x="1114" y="964"/>
                  </a:lnTo>
                  <a:lnTo>
                    <a:pt x="1119" y="960"/>
                  </a:lnTo>
                  <a:lnTo>
                    <a:pt x="1123" y="958"/>
                  </a:lnTo>
                  <a:lnTo>
                    <a:pt x="1129" y="953"/>
                  </a:lnTo>
                  <a:lnTo>
                    <a:pt x="1129" y="953"/>
                  </a:lnTo>
                  <a:lnTo>
                    <a:pt x="1131" y="951"/>
                  </a:lnTo>
                  <a:lnTo>
                    <a:pt x="1132" y="949"/>
                  </a:lnTo>
                  <a:lnTo>
                    <a:pt x="1133" y="945"/>
                  </a:lnTo>
                  <a:lnTo>
                    <a:pt x="1133" y="945"/>
                  </a:lnTo>
                  <a:lnTo>
                    <a:pt x="1137" y="941"/>
                  </a:lnTo>
                  <a:lnTo>
                    <a:pt x="1142" y="938"/>
                  </a:lnTo>
                  <a:lnTo>
                    <a:pt x="1140" y="931"/>
                  </a:lnTo>
                  <a:lnTo>
                    <a:pt x="1140" y="931"/>
                  </a:lnTo>
                  <a:lnTo>
                    <a:pt x="1131" y="932"/>
                  </a:lnTo>
                  <a:lnTo>
                    <a:pt x="1131" y="932"/>
                  </a:lnTo>
                  <a:lnTo>
                    <a:pt x="1126" y="934"/>
                  </a:lnTo>
                  <a:lnTo>
                    <a:pt x="1119" y="938"/>
                  </a:lnTo>
                  <a:lnTo>
                    <a:pt x="1119" y="938"/>
                  </a:lnTo>
                  <a:lnTo>
                    <a:pt x="1114" y="939"/>
                  </a:lnTo>
                  <a:lnTo>
                    <a:pt x="1101" y="940"/>
                  </a:lnTo>
                  <a:lnTo>
                    <a:pt x="1101" y="940"/>
                  </a:lnTo>
                  <a:lnTo>
                    <a:pt x="1080" y="944"/>
                  </a:lnTo>
                  <a:lnTo>
                    <a:pt x="1081" y="956"/>
                  </a:lnTo>
                  <a:close/>
                  <a:moveTo>
                    <a:pt x="1084" y="982"/>
                  </a:moveTo>
                  <a:lnTo>
                    <a:pt x="1099" y="979"/>
                  </a:lnTo>
                  <a:lnTo>
                    <a:pt x="1099" y="979"/>
                  </a:lnTo>
                  <a:lnTo>
                    <a:pt x="1086" y="987"/>
                  </a:lnTo>
                  <a:lnTo>
                    <a:pt x="1086" y="987"/>
                  </a:lnTo>
                  <a:lnTo>
                    <a:pt x="1085" y="991"/>
                  </a:lnTo>
                  <a:lnTo>
                    <a:pt x="1085" y="991"/>
                  </a:lnTo>
                  <a:lnTo>
                    <a:pt x="1086" y="1001"/>
                  </a:lnTo>
                  <a:lnTo>
                    <a:pt x="1087" y="1008"/>
                  </a:lnTo>
                  <a:lnTo>
                    <a:pt x="1087" y="1008"/>
                  </a:lnTo>
                  <a:lnTo>
                    <a:pt x="1088" y="1008"/>
                  </a:lnTo>
                  <a:lnTo>
                    <a:pt x="1088" y="1008"/>
                  </a:lnTo>
                  <a:lnTo>
                    <a:pt x="1094" y="1007"/>
                  </a:lnTo>
                  <a:lnTo>
                    <a:pt x="1100" y="1006"/>
                  </a:lnTo>
                  <a:lnTo>
                    <a:pt x="1104" y="1003"/>
                  </a:lnTo>
                  <a:lnTo>
                    <a:pt x="1104" y="1003"/>
                  </a:lnTo>
                  <a:lnTo>
                    <a:pt x="1108" y="1001"/>
                  </a:lnTo>
                  <a:lnTo>
                    <a:pt x="1111" y="1000"/>
                  </a:lnTo>
                  <a:lnTo>
                    <a:pt x="1111" y="1000"/>
                  </a:lnTo>
                  <a:lnTo>
                    <a:pt x="1118" y="996"/>
                  </a:lnTo>
                  <a:lnTo>
                    <a:pt x="1124" y="993"/>
                  </a:lnTo>
                  <a:lnTo>
                    <a:pt x="1129" y="989"/>
                  </a:lnTo>
                  <a:lnTo>
                    <a:pt x="1129" y="989"/>
                  </a:lnTo>
                  <a:lnTo>
                    <a:pt x="1132" y="987"/>
                  </a:lnTo>
                  <a:lnTo>
                    <a:pt x="1135" y="985"/>
                  </a:lnTo>
                  <a:lnTo>
                    <a:pt x="1139" y="983"/>
                  </a:lnTo>
                  <a:lnTo>
                    <a:pt x="1139" y="983"/>
                  </a:lnTo>
                  <a:lnTo>
                    <a:pt x="1145" y="979"/>
                  </a:lnTo>
                  <a:lnTo>
                    <a:pt x="1156" y="976"/>
                  </a:lnTo>
                  <a:lnTo>
                    <a:pt x="1156" y="976"/>
                  </a:lnTo>
                  <a:lnTo>
                    <a:pt x="1155" y="971"/>
                  </a:lnTo>
                  <a:lnTo>
                    <a:pt x="1155" y="971"/>
                  </a:lnTo>
                  <a:lnTo>
                    <a:pt x="1144" y="971"/>
                  </a:lnTo>
                  <a:lnTo>
                    <a:pt x="1144" y="971"/>
                  </a:lnTo>
                  <a:lnTo>
                    <a:pt x="1144" y="971"/>
                  </a:lnTo>
                  <a:lnTo>
                    <a:pt x="1146" y="969"/>
                  </a:lnTo>
                  <a:lnTo>
                    <a:pt x="1152" y="965"/>
                  </a:lnTo>
                  <a:lnTo>
                    <a:pt x="1151" y="964"/>
                  </a:lnTo>
                  <a:lnTo>
                    <a:pt x="1151" y="964"/>
                  </a:lnTo>
                  <a:lnTo>
                    <a:pt x="1145" y="968"/>
                  </a:lnTo>
                  <a:lnTo>
                    <a:pt x="1139" y="971"/>
                  </a:lnTo>
                  <a:lnTo>
                    <a:pt x="1139" y="971"/>
                  </a:lnTo>
                  <a:lnTo>
                    <a:pt x="1108" y="991"/>
                  </a:lnTo>
                  <a:lnTo>
                    <a:pt x="1108" y="991"/>
                  </a:lnTo>
                  <a:lnTo>
                    <a:pt x="1104" y="993"/>
                  </a:lnTo>
                  <a:lnTo>
                    <a:pt x="1100" y="994"/>
                  </a:lnTo>
                  <a:lnTo>
                    <a:pt x="1093" y="993"/>
                  </a:lnTo>
                  <a:lnTo>
                    <a:pt x="1093" y="993"/>
                  </a:lnTo>
                  <a:lnTo>
                    <a:pt x="1091" y="991"/>
                  </a:lnTo>
                  <a:lnTo>
                    <a:pt x="1092" y="991"/>
                  </a:lnTo>
                  <a:lnTo>
                    <a:pt x="1097" y="990"/>
                  </a:lnTo>
                  <a:lnTo>
                    <a:pt x="1097" y="990"/>
                  </a:lnTo>
                  <a:lnTo>
                    <a:pt x="1100" y="988"/>
                  </a:lnTo>
                  <a:lnTo>
                    <a:pt x="1107" y="983"/>
                  </a:lnTo>
                  <a:lnTo>
                    <a:pt x="1107" y="983"/>
                  </a:lnTo>
                  <a:lnTo>
                    <a:pt x="1116" y="977"/>
                  </a:lnTo>
                  <a:lnTo>
                    <a:pt x="1126" y="971"/>
                  </a:lnTo>
                  <a:lnTo>
                    <a:pt x="1126" y="971"/>
                  </a:lnTo>
                  <a:lnTo>
                    <a:pt x="1149" y="958"/>
                  </a:lnTo>
                  <a:lnTo>
                    <a:pt x="1149" y="958"/>
                  </a:lnTo>
                  <a:lnTo>
                    <a:pt x="1144" y="946"/>
                  </a:lnTo>
                  <a:lnTo>
                    <a:pt x="1144" y="946"/>
                  </a:lnTo>
                  <a:lnTo>
                    <a:pt x="1119" y="965"/>
                  </a:lnTo>
                  <a:lnTo>
                    <a:pt x="1119" y="965"/>
                  </a:lnTo>
                  <a:lnTo>
                    <a:pt x="1110" y="971"/>
                  </a:lnTo>
                  <a:lnTo>
                    <a:pt x="1105" y="972"/>
                  </a:lnTo>
                  <a:lnTo>
                    <a:pt x="1104" y="972"/>
                  </a:lnTo>
                  <a:lnTo>
                    <a:pt x="1100" y="974"/>
                  </a:lnTo>
                  <a:lnTo>
                    <a:pt x="1100" y="974"/>
                  </a:lnTo>
                  <a:lnTo>
                    <a:pt x="1097" y="976"/>
                  </a:lnTo>
                  <a:lnTo>
                    <a:pt x="1093" y="976"/>
                  </a:lnTo>
                  <a:lnTo>
                    <a:pt x="1084" y="977"/>
                  </a:lnTo>
                  <a:lnTo>
                    <a:pt x="1084" y="982"/>
                  </a:lnTo>
                  <a:close/>
                  <a:moveTo>
                    <a:pt x="1158" y="982"/>
                  </a:moveTo>
                  <a:lnTo>
                    <a:pt x="1158" y="982"/>
                  </a:lnTo>
                  <a:lnTo>
                    <a:pt x="1151" y="985"/>
                  </a:lnTo>
                  <a:lnTo>
                    <a:pt x="1151" y="985"/>
                  </a:lnTo>
                  <a:lnTo>
                    <a:pt x="1142" y="990"/>
                  </a:lnTo>
                  <a:lnTo>
                    <a:pt x="1137" y="994"/>
                  </a:lnTo>
                  <a:lnTo>
                    <a:pt x="1135" y="996"/>
                  </a:lnTo>
                  <a:lnTo>
                    <a:pt x="1135" y="996"/>
                  </a:lnTo>
                  <a:lnTo>
                    <a:pt x="1131" y="1000"/>
                  </a:lnTo>
                  <a:lnTo>
                    <a:pt x="1127" y="1003"/>
                  </a:lnTo>
                  <a:lnTo>
                    <a:pt x="1127" y="1003"/>
                  </a:lnTo>
                  <a:lnTo>
                    <a:pt x="1123" y="1006"/>
                  </a:lnTo>
                  <a:lnTo>
                    <a:pt x="1120" y="1007"/>
                  </a:lnTo>
                  <a:lnTo>
                    <a:pt x="1114" y="1007"/>
                  </a:lnTo>
                  <a:lnTo>
                    <a:pt x="1114" y="1007"/>
                  </a:lnTo>
                  <a:lnTo>
                    <a:pt x="1101" y="1009"/>
                  </a:lnTo>
                  <a:lnTo>
                    <a:pt x="1098" y="1010"/>
                  </a:lnTo>
                  <a:lnTo>
                    <a:pt x="1097" y="1012"/>
                  </a:lnTo>
                  <a:lnTo>
                    <a:pt x="1097" y="1012"/>
                  </a:lnTo>
                  <a:lnTo>
                    <a:pt x="1098" y="1023"/>
                  </a:lnTo>
                  <a:lnTo>
                    <a:pt x="1098" y="1023"/>
                  </a:lnTo>
                  <a:lnTo>
                    <a:pt x="1110" y="1029"/>
                  </a:lnTo>
                  <a:lnTo>
                    <a:pt x="1116" y="1033"/>
                  </a:lnTo>
                  <a:lnTo>
                    <a:pt x="1120" y="1039"/>
                  </a:lnTo>
                  <a:lnTo>
                    <a:pt x="1120" y="1039"/>
                  </a:lnTo>
                  <a:lnTo>
                    <a:pt x="1120" y="1039"/>
                  </a:lnTo>
                  <a:lnTo>
                    <a:pt x="1123" y="1034"/>
                  </a:lnTo>
                  <a:lnTo>
                    <a:pt x="1124" y="1032"/>
                  </a:lnTo>
                  <a:lnTo>
                    <a:pt x="1125" y="1029"/>
                  </a:lnTo>
                  <a:lnTo>
                    <a:pt x="1129" y="1026"/>
                  </a:lnTo>
                  <a:lnTo>
                    <a:pt x="1129" y="1026"/>
                  </a:lnTo>
                  <a:lnTo>
                    <a:pt x="1139" y="1017"/>
                  </a:lnTo>
                  <a:lnTo>
                    <a:pt x="1145" y="1014"/>
                  </a:lnTo>
                  <a:lnTo>
                    <a:pt x="1149" y="1013"/>
                  </a:lnTo>
                  <a:lnTo>
                    <a:pt x="1151" y="1013"/>
                  </a:lnTo>
                  <a:lnTo>
                    <a:pt x="1151" y="1013"/>
                  </a:lnTo>
                  <a:lnTo>
                    <a:pt x="1158" y="1012"/>
                  </a:lnTo>
                  <a:lnTo>
                    <a:pt x="1167" y="1008"/>
                  </a:lnTo>
                  <a:lnTo>
                    <a:pt x="1165" y="1004"/>
                  </a:lnTo>
                  <a:lnTo>
                    <a:pt x="1165" y="1004"/>
                  </a:lnTo>
                  <a:lnTo>
                    <a:pt x="1157" y="1004"/>
                  </a:lnTo>
                  <a:lnTo>
                    <a:pt x="1153" y="1004"/>
                  </a:lnTo>
                  <a:lnTo>
                    <a:pt x="1150" y="1006"/>
                  </a:lnTo>
                  <a:lnTo>
                    <a:pt x="1150" y="1006"/>
                  </a:lnTo>
                  <a:lnTo>
                    <a:pt x="1143" y="1009"/>
                  </a:lnTo>
                  <a:lnTo>
                    <a:pt x="1135" y="1014"/>
                  </a:lnTo>
                  <a:lnTo>
                    <a:pt x="1135" y="1014"/>
                  </a:lnTo>
                  <a:lnTo>
                    <a:pt x="1125" y="1019"/>
                  </a:lnTo>
                  <a:lnTo>
                    <a:pt x="1118" y="1022"/>
                  </a:lnTo>
                  <a:lnTo>
                    <a:pt x="1118" y="1022"/>
                  </a:lnTo>
                  <a:lnTo>
                    <a:pt x="1112" y="1023"/>
                  </a:lnTo>
                  <a:lnTo>
                    <a:pt x="1110" y="1022"/>
                  </a:lnTo>
                  <a:lnTo>
                    <a:pt x="1111" y="1021"/>
                  </a:lnTo>
                  <a:lnTo>
                    <a:pt x="1111" y="1021"/>
                  </a:lnTo>
                  <a:lnTo>
                    <a:pt x="1121" y="1014"/>
                  </a:lnTo>
                  <a:lnTo>
                    <a:pt x="1129" y="1009"/>
                  </a:lnTo>
                  <a:lnTo>
                    <a:pt x="1136" y="1007"/>
                  </a:lnTo>
                  <a:lnTo>
                    <a:pt x="1136" y="1007"/>
                  </a:lnTo>
                  <a:lnTo>
                    <a:pt x="1143" y="1004"/>
                  </a:lnTo>
                  <a:lnTo>
                    <a:pt x="1150" y="1001"/>
                  </a:lnTo>
                  <a:lnTo>
                    <a:pt x="1162" y="995"/>
                  </a:lnTo>
                  <a:lnTo>
                    <a:pt x="1162" y="994"/>
                  </a:lnTo>
                  <a:lnTo>
                    <a:pt x="1161" y="990"/>
                  </a:lnTo>
                  <a:lnTo>
                    <a:pt x="1161" y="990"/>
                  </a:lnTo>
                  <a:lnTo>
                    <a:pt x="1143" y="997"/>
                  </a:lnTo>
                  <a:lnTo>
                    <a:pt x="1159" y="984"/>
                  </a:lnTo>
                  <a:lnTo>
                    <a:pt x="1158" y="982"/>
                  </a:lnTo>
                  <a:close/>
                  <a:moveTo>
                    <a:pt x="1169" y="1015"/>
                  </a:moveTo>
                  <a:lnTo>
                    <a:pt x="1169" y="1015"/>
                  </a:lnTo>
                  <a:lnTo>
                    <a:pt x="1162" y="1016"/>
                  </a:lnTo>
                  <a:lnTo>
                    <a:pt x="1155" y="1017"/>
                  </a:lnTo>
                  <a:lnTo>
                    <a:pt x="1155" y="1017"/>
                  </a:lnTo>
                  <a:lnTo>
                    <a:pt x="1150" y="1019"/>
                  </a:lnTo>
                  <a:lnTo>
                    <a:pt x="1146" y="1019"/>
                  </a:lnTo>
                  <a:lnTo>
                    <a:pt x="1143" y="1020"/>
                  </a:lnTo>
                  <a:lnTo>
                    <a:pt x="1140" y="1022"/>
                  </a:lnTo>
                  <a:lnTo>
                    <a:pt x="1140" y="1022"/>
                  </a:lnTo>
                  <a:lnTo>
                    <a:pt x="1133" y="1034"/>
                  </a:lnTo>
                  <a:lnTo>
                    <a:pt x="1133" y="1034"/>
                  </a:lnTo>
                  <a:lnTo>
                    <a:pt x="1124" y="1045"/>
                  </a:lnTo>
                  <a:lnTo>
                    <a:pt x="1125" y="1045"/>
                  </a:lnTo>
                  <a:lnTo>
                    <a:pt x="1127" y="1050"/>
                  </a:lnTo>
                  <a:lnTo>
                    <a:pt x="1127" y="1050"/>
                  </a:lnTo>
                  <a:lnTo>
                    <a:pt x="1136" y="1044"/>
                  </a:lnTo>
                  <a:lnTo>
                    <a:pt x="1139" y="1040"/>
                  </a:lnTo>
                  <a:lnTo>
                    <a:pt x="1142" y="1037"/>
                  </a:lnTo>
                  <a:lnTo>
                    <a:pt x="1142" y="1037"/>
                  </a:lnTo>
                  <a:lnTo>
                    <a:pt x="1143" y="1034"/>
                  </a:lnTo>
                  <a:lnTo>
                    <a:pt x="1143" y="1033"/>
                  </a:lnTo>
                  <a:lnTo>
                    <a:pt x="1142" y="1031"/>
                  </a:lnTo>
                  <a:lnTo>
                    <a:pt x="1142" y="1029"/>
                  </a:lnTo>
                  <a:lnTo>
                    <a:pt x="1142" y="1029"/>
                  </a:lnTo>
                  <a:lnTo>
                    <a:pt x="1146" y="1029"/>
                  </a:lnTo>
                  <a:lnTo>
                    <a:pt x="1146" y="1029"/>
                  </a:lnTo>
                  <a:lnTo>
                    <a:pt x="1156" y="1029"/>
                  </a:lnTo>
                  <a:lnTo>
                    <a:pt x="1164" y="1028"/>
                  </a:lnTo>
                  <a:lnTo>
                    <a:pt x="1174" y="1026"/>
                  </a:lnTo>
                  <a:lnTo>
                    <a:pt x="1174" y="1026"/>
                  </a:lnTo>
                  <a:lnTo>
                    <a:pt x="1172" y="1025"/>
                  </a:lnTo>
                  <a:lnTo>
                    <a:pt x="1171" y="1023"/>
                  </a:lnTo>
                  <a:lnTo>
                    <a:pt x="1169" y="1023"/>
                  </a:lnTo>
                  <a:lnTo>
                    <a:pt x="1169" y="1023"/>
                  </a:lnTo>
                  <a:lnTo>
                    <a:pt x="1161" y="1025"/>
                  </a:lnTo>
                  <a:lnTo>
                    <a:pt x="1161" y="1025"/>
                  </a:lnTo>
                  <a:lnTo>
                    <a:pt x="1155" y="1023"/>
                  </a:lnTo>
                  <a:lnTo>
                    <a:pt x="1153" y="1023"/>
                  </a:lnTo>
                  <a:lnTo>
                    <a:pt x="1153" y="1022"/>
                  </a:lnTo>
                  <a:lnTo>
                    <a:pt x="1153" y="1022"/>
                  </a:lnTo>
                  <a:lnTo>
                    <a:pt x="1161" y="1021"/>
                  </a:lnTo>
                  <a:lnTo>
                    <a:pt x="1170" y="1020"/>
                  </a:lnTo>
                  <a:lnTo>
                    <a:pt x="1170" y="1020"/>
                  </a:lnTo>
                  <a:lnTo>
                    <a:pt x="1169" y="1015"/>
                  </a:lnTo>
                  <a:lnTo>
                    <a:pt x="1169" y="1015"/>
                  </a:lnTo>
                  <a:close/>
                  <a:moveTo>
                    <a:pt x="1133" y="1076"/>
                  </a:moveTo>
                  <a:lnTo>
                    <a:pt x="1133" y="1076"/>
                  </a:lnTo>
                  <a:lnTo>
                    <a:pt x="1139" y="1073"/>
                  </a:lnTo>
                  <a:lnTo>
                    <a:pt x="1144" y="1070"/>
                  </a:lnTo>
                  <a:lnTo>
                    <a:pt x="1152" y="1063"/>
                  </a:lnTo>
                  <a:lnTo>
                    <a:pt x="1152" y="1063"/>
                  </a:lnTo>
                  <a:lnTo>
                    <a:pt x="1153" y="1060"/>
                  </a:lnTo>
                  <a:lnTo>
                    <a:pt x="1153" y="1060"/>
                  </a:lnTo>
                  <a:lnTo>
                    <a:pt x="1149" y="1061"/>
                  </a:lnTo>
                  <a:lnTo>
                    <a:pt x="1149" y="1061"/>
                  </a:lnTo>
                  <a:lnTo>
                    <a:pt x="1146" y="1061"/>
                  </a:lnTo>
                  <a:lnTo>
                    <a:pt x="1144" y="1060"/>
                  </a:lnTo>
                  <a:lnTo>
                    <a:pt x="1142" y="1059"/>
                  </a:lnTo>
                  <a:lnTo>
                    <a:pt x="1142" y="1058"/>
                  </a:lnTo>
                  <a:lnTo>
                    <a:pt x="1142" y="1058"/>
                  </a:lnTo>
                  <a:lnTo>
                    <a:pt x="1142" y="1057"/>
                  </a:lnTo>
                  <a:lnTo>
                    <a:pt x="1144" y="1057"/>
                  </a:lnTo>
                  <a:lnTo>
                    <a:pt x="1150" y="1056"/>
                  </a:lnTo>
                  <a:lnTo>
                    <a:pt x="1150" y="1056"/>
                  </a:lnTo>
                  <a:lnTo>
                    <a:pt x="1153" y="1053"/>
                  </a:lnTo>
                  <a:lnTo>
                    <a:pt x="1156" y="1051"/>
                  </a:lnTo>
                  <a:lnTo>
                    <a:pt x="1157" y="1047"/>
                  </a:lnTo>
                  <a:lnTo>
                    <a:pt x="1159" y="1044"/>
                  </a:lnTo>
                  <a:lnTo>
                    <a:pt x="1159" y="1044"/>
                  </a:lnTo>
                  <a:lnTo>
                    <a:pt x="1161" y="1041"/>
                  </a:lnTo>
                  <a:lnTo>
                    <a:pt x="1159" y="1041"/>
                  </a:lnTo>
                  <a:lnTo>
                    <a:pt x="1153" y="1044"/>
                  </a:lnTo>
                  <a:lnTo>
                    <a:pt x="1153" y="1044"/>
                  </a:lnTo>
                  <a:lnTo>
                    <a:pt x="1145" y="1047"/>
                  </a:lnTo>
                  <a:lnTo>
                    <a:pt x="1138" y="1051"/>
                  </a:lnTo>
                  <a:lnTo>
                    <a:pt x="1138" y="1051"/>
                  </a:lnTo>
                  <a:lnTo>
                    <a:pt x="1129" y="1054"/>
                  </a:lnTo>
                  <a:lnTo>
                    <a:pt x="1129" y="1054"/>
                  </a:lnTo>
                  <a:lnTo>
                    <a:pt x="1133" y="1065"/>
                  </a:lnTo>
                  <a:lnTo>
                    <a:pt x="1133" y="1073"/>
                  </a:lnTo>
                  <a:lnTo>
                    <a:pt x="1133" y="1073"/>
                  </a:lnTo>
                  <a:lnTo>
                    <a:pt x="1133" y="1076"/>
                  </a:lnTo>
                  <a:lnTo>
                    <a:pt x="1133" y="107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3F9167D-2159-4D86-8B7D-F1BE583FA10C}"/>
              </a:ext>
            </a:extLst>
          </p:cNvPr>
          <p:cNvGrpSpPr/>
          <p:nvPr/>
        </p:nvGrpSpPr>
        <p:grpSpPr>
          <a:xfrm>
            <a:off x="714949" y="4160017"/>
            <a:ext cx="2574404" cy="2002314"/>
            <a:chOff x="714949" y="4160017"/>
            <a:chExt cx="2574404" cy="2002314"/>
          </a:xfrm>
        </p:grpSpPr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981C7558-7836-416C-84E7-154ECBC1F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949" y="4160017"/>
              <a:ext cx="2574404" cy="2002314"/>
            </a:xfrm>
            <a:custGeom>
              <a:avLst/>
              <a:gdLst>
                <a:gd name="T0" fmla="*/ 115 w 1845"/>
                <a:gd name="T1" fmla="*/ 315 h 1435"/>
                <a:gd name="T2" fmla="*/ 74 w 1845"/>
                <a:gd name="T3" fmla="*/ 386 h 1435"/>
                <a:gd name="T4" fmla="*/ 1 w 1845"/>
                <a:gd name="T5" fmla="*/ 601 h 1435"/>
                <a:gd name="T6" fmla="*/ 18 w 1845"/>
                <a:gd name="T7" fmla="*/ 727 h 1435"/>
                <a:gd name="T8" fmla="*/ 69 w 1845"/>
                <a:gd name="T9" fmla="*/ 543 h 1435"/>
                <a:gd name="T10" fmla="*/ 95 w 1845"/>
                <a:gd name="T11" fmla="*/ 685 h 1435"/>
                <a:gd name="T12" fmla="*/ 117 w 1845"/>
                <a:gd name="T13" fmla="*/ 505 h 1435"/>
                <a:gd name="T14" fmla="*/ 135 w 1845"/>
                <a:gd name="T15" fmla="*/ 706 h 1435"/>
                <a:gd name="T16" fmla="*/ 170 w 1845"/>
                <a:gd name="T17" fmla="*/ 466 h 1435"/>
                <a:gd name="T18" fmla="*/ 257 w 1845"/>
                <a:gd name="T19" fmla="*/ 406 h 1435"/>
                <a:gd name="T20" fmla="*/ 389 w 1845"/>
                <a:gd name="T21" fmla="*/ 754 h 1435"/>
                <a:gd name="T22" fmla="*/ 423 w 1845"/>
                <a:gd name="T23" fmla="*/ 1038 h 1435"/>
                <a:gd name="T24" fmla="*/ 480 w 1845"/>
                <a:gd name="T25" fmla="*/ 1238 h 1435"/>
                <a:gd name="T26" fmla="*/ 489 w 1845"/>
                <a:gd name="T27" fmla="*/ 1408 h 1435"/>
                <a:gd name="T28" fmla="*/ 587 w 1845"/>
                <a:gd name="T29" fmla="*/ 1434 h 1435"/>
                <a:gd name="T30" fmla="*/ 576 w 1845"/>
                <a:gd name="T31" fmla="*/ 1370 h 1435"/>
                <a:gd name="T32" fmla="*/ 530 w 1845"/>
                <a:gd name="T33" fmla="*/ 1165 h 1435"/>
                <a:gd name="T34" fmla="*/ 529 w 1845"/>
                <a:gd name="T35" fmla="*/ 993 h 1435"/>
                <a:gd name="T36" fmla="*/ 529 w 1845"/>
                <a:gd name="T37" fmla="*/ 666 h 1435"/>
                <a:gd name="T38" fmla="*/ 587 w 1845"/>
                <a:gd name="T39" fmla="*/ 843 h 1435"/>
                <a:gd name="T40" fmla="*/ 575 w 1845"/>
                <a:gd name="T41" fmla="*/ 1119 h 1435"/>
                <a:gd name="T42" fmla="*/ 656 w 1845"/>
                <a:gd name="T43" fmla="*/ 1357 h 1435"/>
                <a:gd name="T44" fmla="*/ 697 w 1845"/>
                <a:gd name="T45" fmla="*/ 1426 h 1435"/>
                <a:gd name="T46" fmla="*/ 781 w 1845"/>
                <a:gd name="T47" fmla="*/ 1395 h 1435"/>
                <a:gd name="T48" fmla="*/ 745 w 1845"/>
                <a:gd name="T49" fmla="*/ 1323 h 1435"/>
                <a:gd name="T50" fmla="*/ 696 w 1845"/>
                <a:gd name="T51" fmla="*/ 1214 h 1435"/>
                <a:gd name="T52" fmla="*/ 698 w 1845"/>
                <a:gd name="T53" fmla="*/ 900 h 1435"/>
                <a:gd name="T54" fmla="*/ 824 w 1845"/>
                <a:gd name="T55" fmla="*/ 817 h 1435"/>
                <a:gd name="T56" fmla="*/ 851 w 1845"/>
                <a:gd name="T57" fmla="*/ 1092 h 1435"/>
                <a:gd name="T58" fmla="*/ 837 w 1845"/>
                <a:gd name="T59" fmla="*/ 1316 h 1435"/>
                <a:gd name="T60" fmla="*/ 838 w 1845"/>
                <a:gd name="T61" fmla="*/ 1415 h 1435"/>
                <a:gd name="T62" fmla="*/ 944 w 1845"/>
                <a:gd name="T63" fmla="*/ 1411 h 1435"/>
                <a:gd name="T64" fmla="*/ 926 w 1845"/>
                <a:gd name="T65" fmla="*/ 1320 h 1435"/>
                <a:gd name="T66" fmla="*/ 932 w 1845"/>
                <a:gd name="T67" fmla="*/ 1086 h 1435"/>
                <a:gd name="T68" fmla="*/ 939 w 1845"/>
                <a:gd name="T69" fmla="*/ 928 h 1435"/>
                <a:gd name="T70" fmla="*/ 996 w 1845"/>
                <a:gd name="T71" fmla="*/ 706 h 1435"/>
                <a:gd name="T72" fmla="*/ 1009 w 1845"/>
                <a:gd name="T73" fmla="*/ 1056 h 1435"/>
                <a:gd name="T74" fmla="*/ 1011 w 1845"/>
                <a:gd name="T75" fmla="*/ 1344 h 1435"/>
                <a:gd name="T76" fmla="*/ 1045 w 1845"/>
                <a:gd name="T77" fmla="*/ 1420 h 1435"/>
                <a:gd name="T78" fmla="*/ 1110 w 1845"/>
                <a:gd name="T79" fmla="*/ 1389 h 1435"/>
                <a:gd name="T80" fmla="*/ 1074 w 1845"/>
                <a:gd name="T81" fmla="*/ 1143 h 1435"/>
                <a:gd name="T82" fmla="*/ 1146 w 1845"/>
                <a:gd name="T83" fmla="*/ 759 h 1435"/>
                <a:gd name="T84" fmla="*/ 1298 w 1845"/>
                <a:gd name="T85" fmla="*/ 682 h 1435"/>
                <a:gd name="T86" fmla="*/ 1346 w 1845"/>
                <a:gd name="T87" fmla="*/ 817 h 1435"/>
                <a:gd name="T88" fmla="*/ 1430 w 1845"/>
                <a:gd name="T89" fmla="*/ 1062 h 1435"/>
                <a:gd name="T90" fmla="*/ 1501 w 1845"/>
                <a:gd name="T91" fmla="*/ 1270 h 1435"/>
                <a:gd name="T92" fmla="*/ 1591 w 1845"/>
                <a:gd name="T93" fmla="*/ 1290 h 1435"/>
                <a:gd name="T94" fmla="*/ 1680 w 1845"/>
                <a:gd name="T95" fmla="*/ 1167 h 1435"/>
                <a:gd name="T96" fmla="*/ 1692 w 1845"/>
                <a:gd name="T97" fmla="*/ 826 h 1435"/>
                <a:gd name="T98" fmla="*/ 1768 w 1845"/>
                <a:gd name="T99" fmla="*/ 630 h 1435"/>
                <a:gd name="T100" fmla="*/ 1830 w 1845"/>
                <a:gd name="T101" fmla="*/ 521 h 1435"/>
                <a:gd name="T102" fmla="*/ 1656 w 1845"/>
                <a:gd name="T103" fmla="*/ 581 h 1435"/>
                <a:gd name="T104" fmla="*/ 1638 w 1845"/>
                <a:gd name="T105" fmla="*/ 502 h 1435"/>
                <a:gd name="T106" fmla="*/ 1563 w 1845"/>
                <a:gd name="T107" fmla="*/ 417 h 1435"/>
                <a:gd name="T108" fmla="*/ 1452 w 1845"/>
                <a:gd name="T109" fmla="*/ 316 h 1435"/>
                <a:gd name="T110" fmla="*/ 1400 w 1845"/>
                <a:gd name="T111" fmla="*/ 240 h 1435"/>
                <a:gd name="T112" fmla="*/ 1263 w 1845"/>
                <a:gd name="T113" fmla="*/ 131 h 1435"/>
                <a:gd name="T114" fmla="*/ 1069 w 1845"/>
                <a:gd name="T115" fmla="*/ 11 h 1435"/>
                <a:gd name="T116" fmla="*/ 865 w 1845"/>
                <a:gd name="T117" fmla="*/ 24 h 1435"/>
                <a:gd name="T118" fmla="*/ 553 w 1845"/>
                <a:gd name="T119" fmla="*/ 3 h 1435"/>
                <a:gd name="T120" fmla="*/ 331 w 1845"/>
                <a:gd name="T121" fmla="*/ 147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45" h="1435">
                  <a:moveTo>
                    <a:pt x="283" y="293"/>
                  </a:moveTo>
                  <a:lnTo>
                    <a:pt x="283" y="293"/>
                  </a:lnTo>
                  <a:lnTo>
                    <a:pt x="244" y="300"/>
                  </a:lnTo>
                  <a:lnTo>
                    <a:pt x="213" y="308"/>
                  </a:lnTo>
                  <a:lnTo>
                    <a:pt x="199" y="310"/>
                  </a:lnTo>
                  <a:lnTo>
                    <a:pt x="190" y="313"/>
                  </a:lnTo>
                  <a:lnTo>
                    <a:pt x="190" y="313"/>
                  </a:lnTo>
                  <a:lnTo>
                    <a:pt x="180" y="316"/>
                  </a:lnTo>
                  <a:lnTo>
                    <a:pt x="168" y="317"/>
                  </a:lnTo>
                  <a:lnTo>
                    <a:pt x="157" y="318"/>
                  </a:lnTo>
                  <a:lnTo>
                    <a:pt x="145" y="317"/>
                  </a:lnTo>
                  <a:lnTo>
                    <a:pt x="125" y="316"/>
                  </a:lnTo>
                  <a:lnTo>
                    <a:pt x="115" y="315"/>
                  </a:lnTo>
                  <a:lnTo>
                    <a:pt x="130" y="330"/>
                  </a:lnTo>
                  <a:lnTo>
                    <a:pt x="130" y="330"/>
                  </a:lnTo>
                  <a:lnTo>
                    <a:pt x="109" y="338"/>
                  </a:lnTo>
                  <a:lnTo>
                    <a:pt x="89" y="347"/>
                  </a:lnTo>
                  <a:lnTo>
                    <a:pt x="81" y="352"/>
                  </a:lnTo>
                  <a:lnTo>
                    <a:pt x="74" y="356"/>
                  </a:lnTo>
                  <a:lnTo>
                    <a:pt x="74" y="356"/>
                  </a:lnTo>
                  <a:lnTo>
                    <a:pt x="66" y="363"/>
                  </a:lnTo>
                  <a:lnTo>
                    <a:pt x="59" y="372"/>
                  </a:lnTo>
                  <a:lnTo>
                    <a:pt x="45" y="391"/>
                  </a:lnTo>
                  <a:lnTo>
                    <a:pt x="33" y="409"/>
                  </a:lnTo>
                  <a:lnTo>
                    <a:pt x="29" y="416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66" y="394"/>
                  </a:lnTo>
                  <a:lnTo>
                    <a:pt x="49" y="416"/>
                  </a:lnTo>
                  <a:lnTo>
                    <a:pt x="39" y="430"/>
                  </a:lnTo>
                  <a:lnTo>
                    <a:pt x="30" y="445"/>
                  </a:lnTo>
                  <a:lnTo>
                    <a:pt x="21" y="462"/>
                  </a:lnTo>
                  <a:lnTo>
                    <a:pt x="18" y="470"/>
                  </a:lnTo>
                  <a:lnTo>
                    <a:pt x="16" y="479"/>
                  </a:lnTo>
                  <a:lnTo>
                    <a:pt x="16" y="479"/>
                  </a:lnTo>
                  <a:lnTo>
                    <a:pt x="12" y="498"/>
                  </a:lnTo>
                  <a:lnTo>
                    <a:pt x="8" y="519"/>
                  </a:lnTo>
                  <a:lnTo>
                    <a:pt x="4" y="564"/>
                  </a:lnTo>
                  <a:lnTo>
                    <a:pt x="1" y="601"/>
                  </a:lnTo>
                  <a:lnTo>
                    <a:pt x="0" y="616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3" y="600"/>
                  </a:lnTo>
                  <a:lnTo>
                    <a:pt x="10" y="619"/>
                  </a:lnTo>
                  <a:lnTo>
                    <a:pt x="6" y="647"/>
                  </a:lnTo>
                  <a:lnTo>
                    <a:pt x="6" y="663"/>
                  </a:lnTo>
                  <a:lnTo>
                    <a:pt x="6" y="678"/>
                  </a:lnTo>
                  <a:lnTo>
                    <a:pt x="6" y="678"/>
                  </a:lnTo>
                  <a:lnTo>
                    <a:pt x="7" y="693"/>
                  </a:lnTo>
                  <a:lnTo>
                    <a:pt x="11" y="706"/>
                  </a:lnTo>
                  <a:lnTo>
                    <a:pt x="14" y="717"/>
                  </a:lnTo>
                  <a:lnTo>
                    <a:pt x="18" y="727"/>
                  </a:lnTo>
                  <a:lnTo>
                    <a:pt x="26" y="740"/>
                  </a:lnTo>
                  <a:lnTo>
                    <a:pt x="29" y="745"/>
                  </a:lnTo>
                  <a:lnTo>
                    <a:pt x="21" y="695"/>
                  </a:lnTo>
                  <a:lnTo>
                    <a:pt x="42" y="734"/>
                  </a:lnTo>
                  <a:lnTo>
                    <a:pt x="42" y="734"/>
                  </a:lnTo>
                  <a:lnTo>
                    <a:pt x="43" y="677"/>
                  </a:lnTo>
                  <a:lnTo>
                    <a:pt x="45" y="631"/>
                  </a:lnTo>
                  <a:lnTo>
                    <a:pt x="48" y="612"/>
                  </a:lnTo>
                  <a:lnTo>
                    <a:pt x="50" y="596"/>
                  </a:lnTo>
                  <a:lnTo>
                    <a:pt x="50" y="596"/>
                  </a:lnTo>
                  <a:lnTo>
                    <a:pt x="53" y="583"/>
                  </a:lnTo>
                  <a:lnTo>
                    <a:pt x="57" y="570"/>
                  </a:lnTo>
                  <a:lnTo>
                    <a:pt x="69" y="54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1" y="523"/>
                  </a:lnTo>
                  <a:lnTo>
                    <a:pt x="78" y="545"/>
                  </a:lnTo>
                  <a:lnTo>
                    <a:pt x="77" y="576"/>
                  </a:lnTo>
                  <a:lnTo>
                    <a:pt x="77" y="594"/>
                  </a:lnTo>
                  <a:lnTo>
                    <a:pt x="78" y="611"/>
                  </a:lnTo>
                  <a:lnTo>
                    <a:pt x="78" y="611"/>
                  </a:lnTo>
                  <a:lnTo>
                    <a:pt x="80" y="627"/>
                  </a:lnTo>
                  <a:lnTo>
                    <a:pt x="82" y="641"/>
                  </a:lnTo>
                  <a:lnTo>
                    <a:pt x="85" y="656"/>
                  </a:lnTo>
                  <a:lnTo>
                    <a:pt x="89" y="668"/>
                  </a:lnTo>
                  <a:lnTo>
                    <a:pt x="95" y="685"/>
                  </a:lnTo>
                  <a:lnTo>
                    <a:pt x="97" y="693"/>
                  </a:lnTo>
                  <a:lnTo>
                    <a:pt x="97" y="693"/>
                  </a:lnTo>
                  <a:lnTo>
                    <a:pt x="94" y="645"/>
                  </a:lnTo>
                  <a:lnTo>
                    <a:pt x="91" y="603"/>
                  </a:lnTo>
                  <a:lnTo>
                    <a:pt x="90" y="583"/>
                  </a:lnTo>
                  <a:lnTo>
                    <a:pt x="91" y="567"/>
                  </a:lnTo>
                  <a:lnTo>
                    <a:pt x="91" y="567"/>
                  </a:lnTo>
                  <a:lnTo>
                    <a:pt x="94" y="552"/>
                  </a:lnTo>
                  <a:lnTo>
                    <a:pt x="96" y="540"/>
                  </a:lnTo>
                  <a:lnTo>
                    <a:pt x="101" y="530"/>
                  </a:lnTo>
                  <a:lnTo>
                    <a:pt x="106" y="520"/>
                  </a:lnTo>
                  <a:lnTo>
                    <a:pt x="114" y="510"/>
                  </a:lnTo>
                  <a:lnTo>
                    <a:pt x="117" y="505"/>
                  </a:lnTo>
                  <a:lnTo>
                    <a:pt x="117" y="505"/>
                  </a:lnTo>
                  <a:lnTo>
                    <a:pt x="116" y="514"/>
                  </a:lnTo>
                  <a:lnTo>
                    <a:pt x="115" y="538"/>
                  </a:lnTo>
                  <a:lnTo>
                    <a:pt x="114" y="571"/>
                  </a:lnTo>
                  <a:lnTo>
                    <a:pt x="114" y="589"/>
                  </a:lnTo>
                  <a:lnTo>
                    <a:pt x="115" y="606"/>
                  </a:lnTo>
                  <a:lnTo>
                    <a:pt x="115" y="606"/>
                  </a:lnTo>
                  <a:lnTo>
                    <a:pt x="116" y="624"/>
                  </a:lnTo>
                  <a:lnTo>
                    <a:pt x="120" y="641"/>
                  </a:lnTo>
                  <a:lnTo>
                    <a:pt x="127" y="673"/>
                  </a:lnTo>
                  <a:lnTo>
                    <a:pt x="133" y="697"/>
                  </a:lnTo>
                  <a:lnTo>
                    <a:pt x="135" y="706"/>
                  </a:lnTo>
                  <a:lnTo>
                    <a:pt x="135" y="706"/>
                  </a:lnTo>
                  <a:lnTo>
                    <a:pt x="134" y="682"/>
                  </a:lnTo>
                  <a:lnTo>
                    <a:pt x="130" y="627"/>
                  </a:lnTo>
                  <a:lnTo>
                    <a:pt x="130" y="597"/>
                  </a:lnTo>
                  <a:lnTo>
                    <a:pt x="129" y="567"/>
                  </a:lnTo>
                  <a:lnTo>
                    <a:pt x="130" y="542"/>
                  </a:lnTo>
                  <a:lnTo>
                    <a:pt x="132" y="531"/>
                  </a:lnTo>
                  <a:lnTo>
                    <a:pt x="133" y="523"/>
                  </a:lnTo>
                  <a:lnTo>
                    <a:pt x="133" y="523"/>
                  </a:lnTo>
                  <a:lnTo>
                    <a:pt x="138" y="508"/>
                  </a:lnTo>
                  <a:lnTo>
                    <a:pt x="145" y="495"/>
                  </a:lnTo>
                  <a:lnTo>
                    <a:pt x="153" y="483"/>
                  </a:lnTo>
                  <a:lnTo>
                    <a:pt x="161" y="474"/>
                  </a:lnTo>
                  <a:lnTo>
                    <a:pt x="170" y="466"/>
                  </a:lnTo>
                  <a:lnTo>
                    <a:pt x="176" y="460"/>
                  </a:lnTo>
                  <a:lnTo>
                    <a:pt x="183" y="455"/>
                  </a:lnTo>
                  <a:lnTo>
                    <a:pt x="174" y="481"/>
                  </a:lnTo>
                  <a:lnTo>
                    <a:pt x="174" y="481"/>
                  </a:lnTo>
                  <a:lnTo>
                    <a:pt x="178" y="480"/>
                  </a:lnTo>
                  <a:lnTo>
                    <a:pt x="189" y="476"/>
                  </a:lnTo>
                  <a:lnTo>
                    <a:pt x="202" y="468"/>
                  </a:lnTo>
                  <a:lnTo>
                    <a:pt x="209" y="463"/>
                  </a:lnTo>
                  <a:lnTo>
                    <a:pt x="216" y="457"/>
                  </a:lnTo>
                  <a:lnTo>
                    <a:pt x="216" y="457"/>
                  </a:lnTo>
                  <a:lnTo>
                    <a:pt x="224" y="448"/>
                  </a:lnTo>
                  <a:lnTo>
                    <a:pt x="235" y="436"/>
                  </a:lnTo>
                  <a:lnTo>
                    <a:pt x="257" y="406"/>
                  </a:lnTo>
                  <a:lnTo>
                    <a:pt x="283" y="371"/>
                  </a:lnTo>
                  <a:lnTo>
                    <a:pt x="283" y="371"/>
                  </a:lnTo>
                  <a:lnTo>
                    <a:pt x="291" y="405"/>
                  </a:lnTo>
                  <a:lnTo>
                    <a:pt x="306" y="486"/>
                  </a:lnTo>
                  <a:lnTo>
                    <a:pt x="315" y="531"/>
                  </a:lnTo>
                  <a:lnTo>
                    <a:pt x="324" y="573"/>
                  </a:lnTo>
                  <a:lnTo>
                    <a:pt x="333" y="607"/>
                  </a:lnTo>
                  <a:lnTo>
                    <a:pt x="337" y="619"/>
                  </a:lnTo>
                  <a:lnTo>
                    <a:pt x="339" y="627"/>
                  </a:lnTo>
                  <a:lnTo>
                    <a:pt x="339" y="627"/>
                  </a:lnTo>
                  <a:lnTo>
                    <a:pt x="355" y="663"/>
                  </a:lnTo>
                  <a:lnTo>
                    <a:pt x="372" y="708"/>
                  </a:lnTo>
                  <a:lnTo>
                    <a:pt x="389" y="754"/>
                  </a:lnTo>
                  <a:lnTo>
                    <a:pt x="396" y="773"/>
                  </a:lnTo>
                  <a:lnTo>
                    <a:pt x="401" y="789"/>
                  </a:lnTo>
                  <a:lnTo>
                    <a:pt x="401" y="789"/>
                  </a:lnTo>
                  <a:lnTo>
                    <a:pt x="403" y="807"/>
                  </a:lnTo>
                  <a:lnTo>
                    <a:pt x="407" y="829"/>
                  </a:lnTo>
                  <a:lnTo>
                    <a:pt x="413" y="884"/>
                  </a:lnTo>
                  <a:lnTo>
                    <a:pt x="420" y="973"/>
                  </a:lnTo>
                  <a:lnTo>
                    <a:pt x="420" y="973"/>
                  </a:lnTo>
                  <a:lnTo>
                    <a:pt x="421" y="992"/>
                  </a:lnTo>
                  <a:lnTo>
                    <a:pt x="421" y="1010"/>
                  </a:lnTo>
                  <a:lnTo>
                    <a:pt x="421" y="1019"/>
                  </a:lnTo>
                  <a:lnTo>
                    <a:pt x="422" y="1028"/>
                  </a:lnTo>
                  <a:lnTo>
                    <a:pt x="423" y="1038"/>
                  </a:lnTo>
                  <a:lnTo>
                    <a:pt x="427" y="1048"/>
                  </a:lnTo>
                  <a:lnTo>
                    <a:pt x="427" y="1048"/>
                  </a:lnTo>
                  <a:lnTo>
                    <a:pt x="435" y="1068"/>
                  </a:lnTo>
                  <a:lnTo>
                    <a:pt x="445" y="1087"/>
                  </a:lnTo>
                  <a:lnTo>
                    <a:pt x="453" y="1102"/>
                  </a:lnTo>
                  <a:lnTo>
                    <a:pt x="455" y="1108"/>
                  </a:lnTo>
                  <a:lnTo>
                    <a:pt x="457" y="1113"/>
                  </a:lnTo>
                  <a:lnTo>
                    <a:pt x="457" y="1113"/>
                  </a:lnTo>
                  <a:lnTo>
                    <a:pt x="468" y="1170"/>
                  </a:lnTo>
                  <a:lnTo>
                    <a:pt x="477" y="1209"/>
                  </a:lnTo>
                  <a:lnTo>
                    <a:pt x="479" y="1226"/>
                  </a:lnTo>
                  <a:lnTo>
                    <a:pt x="480" y="1238"/>
                  </a:lnTo>
                  <a:lnTo>
                    <a:pt x="480" y="1238"/>
                  </a:lnTo>
                  <a:lnTo>
                    <a:pt x="480" y="1289"/>
                  </a:lnTo>
                  <a:lnTo>
                    <a:pt x="481" y="1314"/>
                  </a:lnTo>
                  <a:lnTo>
                    <a:pt x="481" y="1325"/>
                  </a:lnTo>
                  <a:lnTo>
                    <a:pt x="484" y="1332"/>
                  </a:lnTo>
                  <a:lnTo>
                    <a:pt x="484" y="1332"/>
                  </a:lnTo>
                  <a:lnTo>
                    <a:pt x="486" y="1346"/>
                  </a:lnTo>
                  <a:lnTo>
                    <a:pt x="487" y="1361"/>
                  </a:lnTo>
                  <a:lnTo>
                    <a:pt x="487" y="1386"/>
                  </a:lnTo>
                  <a:lnTo>
                    <a:pt x="487" y="1386"/>
                  </a:lnTo>
                  <a:lnTo>
                    <a:pt x="487" y="1393"/>
                  </a:lnTo>
                  <a:lnTo>
                    <a:pt x="486" y="1401"/>
                  </a:lnTo>
                  <a:lnTo>
                    <a:pt x="487" y="1404"/>
                  </a:lnTo>
                  <a:lnTo>
                    <a:pt x="489" y="1408"/>
                  </a:lnTo>
                  <a:lnTo>
                    <a:pt x="491" y="1411"/>
                  </a:lnTo>
                  <a:lnTo>
                    <a:pt x="496" y="1415"/>
                  </a:lnTo>
                  <a:lnTo>
                    <a:pt x="496" y="1415"/>
                  </a:lnTo>
                  <a:lnTo>
                    <a:pt x="506" y="1421"/>
                  </a:lnTo>
                  <a:lnTo>
                    <a:pt x="518" y="1426"/>
                  </a:lnTo>
                  <a:lnTo>
                    <a:pt x="528" y="1429"/>
                  </a:lnTo>
                  <a:lnTo>
                    <a:pt x="538" y="1430"/>
                  </a:lnTo>
                  <a:lnTo>
                    <a:pt x="538" y="1430"/>
                  </a:lnTo>
                  <a:lnTo>
                    <a:pt x="563" y="1434"/>
                  </a:lnTo>
                  <a:lnTo>
                    <a:pt x="575" y="1435"/>
                  </a:lnTo>
                  <a:lnTo>
                    <a:pt x="583" y="1434"/>
                  </a:lnTo>
                  <a:lnTo>
                    <a:pt x="583" y="1434"/>
                  </a:lnTo>
                  <a:lnTo>
                    <a:pt x="587" y="1434"/>
                  </a:lnTo>
                  <a:lnTo>
                    <a:pt x="588" y="1434"/>
                  </a:lnTo>
                  <a:lnTo>
                    <a:pt x="592" y="1435"/>
                  </a:lnTo>
                  <a:lnTo>
                    <a:pt x="594" y="1435"/>
                  </a:lnTo>
                  <a:lnTo>
                    <a:pt x="594" y="1434"/>
                  </a:lnTo>
                  <a:lnTo>
                    <a:pt x="595" y="1428"/>
                  </a:lnTo>
                  <a:lnTo>
                    <a:pt x="595" y="1428"/>
                  </a:lnTo>
                  <a:lnTo>
                    <a:pt x="598" y="1413"/>
                  </a:lnTo>
                  <a:lnTo>
                    <a:pt x="596" y="1405"/>
                  </a:lnTo>
                  <a:lnTo>
                    <a:pt x="594" y="1395"/>
                  </a:lnTo>
                  <a:lnTo>
                    <a:pt x="594" y="1395"/>
                  </a:lnTo>
                  <a:lnTo>
                    <a:pt x="590" y="1389"/>
                  </a:lnTo>
                  <a:lnTo>
                    <a:pt x="586" y="1383"/>
                  </a:lnTo>
                  <a:lnTo>
                    <a:pt x="576" y="1370"/>
                  </a:lnTo>
                  <a:lnTo>
                    <a:pt x="568" y="1360"/>
                  </a:lnTo>
                  <a:lnTo>
                    <a:pt x="564" y="1355"/>
                  </a:lnTo>
                  <a:lnTo>
                    <a:pt x="564" y="1355"/>
                  </a:lnTo>
                  <a:lnTo>
                    <a:pt x="563" y="1348"/>
                  </a:lnTo>
                  <a:lnTo>
                    <a:pt x="562" y="1333"/>
                  </a:lnTo>
                  <a:lnTo>
                    <a:pt x="560" y="1313"/>
                  </a:lnTo>
                  <a:lnTo>
                    <a:pt x="555" y="1293"/>
                  </a:lnTo>
                  <a:lnTo>
                    <a:pt x="555" y="1293"/>
                  </a:lnTo>
                  <a:lnTo>
                    <a:pt x="545" y="1263"/>
                  </a:lnTo>
                  <a:lnTo>
                    <a:pt x="543" y="1251"/>
                  </a:lnTo>
                  <a:lnTo>
                    <a:pt x="541" y="1237"/>
                  </a:lnTo>
                  <a:lnTo>
                    <a:pt x="541" y="1237"/>
                  </a:lnTo>
                  <a:lnTo>
                    <a:pt x="530" y="1165"/>
                  </a:lnTo>
                  <a:lnTo>
                    <a:pt x="524" y="1120"/>
                  </a:lnTo>
                  <a:lnTo>
                    <a:pt x="523" y="1101"/>
                  </a:lnTo>
                  <a:lnTo>
                    <a:pt x="522" y="1086"/>
                  </a:lnTo>
                  <a:lnTo>
                    <a:pt x="522" y="1086"/>
                  </a:lnTo>
                  <a:lnTo>
                    <a:pt x="522" y="1075"/>
                  </a:lnTo>
                  <a:lnTo>
                    <a:pt x="523" y="1066"/>
                  </a:lnTo>
                  <a:lnTo>
                    <a:pt x="526" y="1050"/>
                  </a:lnTo>
                  <a:lnTo>
                    <a:pt x="529" y="1043"/>
                  </a:lnTo>
                  <a:lnTo>
                    <a:pt x="530" y="1033"/>
                  </a:lnTo>
                  <a:lnTo>
                    <a:pt x="531" y="1023"/>
                  </a:lnTo>
                  <a:lnTo>
                    <a:pt x="530" y="1009"/>
                  </a:lnTo>
                  <a:lnTo>
                    <a:pt x="530" y="1009"/>
                  </a:lnTo>
                  <a:lnTo>
                    <a:pt x="529" y="993"/>
                  </a:lnTo>
                  <a:lnTo>
                    <a:pt x="526" y="978"/>
                  </a:lnTo>
                  <a:lnTo>
                    <a:pt x="521" y="952"/>
                  </a:lnTo>
                  <a:lnTo>
                    <a:pt x="515" y="933"/>
                  </a:lnTo>
                  <a:lnTo>
                    <a:pt x="511" y="925"/>
                  </a:lnTo>
                  <a:lnTo>
                    <a:pt x="511" y="925"/>
                  </a:lnTo>
                  <a:lnTo>
                    <a:pt x="513" y="885"/>
                  </a:lnTo>
                  <a:lnTo>
                    <a:pt x="517" y="795"/>
                  </a:lnTo>
                  <a:lnTo>
                    <a:pt x="519" y="747"/>
                  </a:lnTo>
                  <a:lnTo>
                    <a:pt x="523" y="706"/>
                  </a:lnTo>
                  <a:lnTo>
                    <a:pt x="525" y="677"/>
                  </a:lnTo>
                  <a:lnTo>
                    <a:pt x="528" y="669"/>
                  </a:lnTo>
                  <a:lnTo>
                    <a:pt x="529" y="668"/>
                  </a:lnTo>
                  <a:lnTo>
                    <a:pt x="529" y="666"/>
                  </a:lnTo>
                  <a:lnTo>
                    <a:pt x="529" y="666"/>
                  </a:lnTo>
                  <a:lnTo>
                    <a:pt x="538" y="671"/>
                  </a:lnTo>
                  <a:lnTo>
                    <a:pt x="551" y="679"/>
                  </a:lnTo>
                  <a:lnTo>
                    <a:pt x="557" y="684"/>
                  </a:lnTo>
                  <a:lnTo>
                    <a:pt x="562" y="689"/>
                  </a:lnTo>
                  <a:lnTo>
                    <a:pt x="567" y="695"/>
                  </a:lnTo>
                  <a:lnTo>
                    <a:pt x="570" y="701"/>
                  </a:lnTo>
                  <a:lnTo>
                    <a:pt x="570" y="701"/>
                  </a:lnTo>
                  <a:lnTo>
                    <a:pt x="576" y="727"/>
                  </a:lnTo>
                  <a:lnTo>
                    <a:pt x="583" y="772"/>
                  </a:lnTo>
                  <a:lnTo>
                    <a:pt x="586" y="797"/>
                  </a:lnTo>
                  <a:lnTo>
                    <a:pt x="587" y="821"/>
                  </a:lnTo>
                  <a:lnTo>
                    <a:pt x="587" y="843"/>
                  </a:lnTo>
                  <a:lnTo>
                    <a:pt x="587" y="853"/>
                  </a:lnTo>
                  <a:lnTo>
                    <a:pt x="586" y="860"/>
                  </a:lnTo>
                  <a:lnTo>
                    <a:pt x="586" y="860"/>
                  </a:lnTo>
                  <a:lnTo>
                    <a:pt x="568" y="929"/>
                  </a:lnTo>
                  <a:lnTo>
                    <a:pt x="561" y="960"/>
                  </a:lnTo>
                  <a:lnTo>
                    <a:pt x="556" y="979"/>
                  </a:lnTo>
                  <a:lnTo>
                    <a:pt x="556" y="979"/>
                  </a:lnTo>
                  <a:lnTo>
                    <a:pt x="557" y="999"/>
                  </a:lnTo>
                  <a:lnTo>
                    <a:pt x="560" y="1030"/>
                  </a:lnTo>
                  <a:lnTo>
                    <a:pt x="564" y="1063"/>
                  </a:lnTo>
                  <a:lnTo>
                    <a:pt x="568" y="1088"/>
                  </a:lnTo>
                  <a:lnTo>
                    <a:pt x="568" y="1088"/>
                  </a:lnTo>
                  <a:lnTo>
                    <a:pt x="575" y="1119"/>
                  </a:lnTo>
                  <a:lnTo>
                    <a:pt x="589" y="1164"/>
                  </a:lnTo>
                  <a:lnTo>
                    <a:pt x="606" y="1209"/>
                  </a:lnTo>
                  <a:lnTo>
                    <a:pt x="613" y="1228"/>
                  </a:lnTo>
                  <a:lnTo>
                    <a:pt x="619" y="1240"/>
                  </a:lnTo>
                  <a:lnTo>
                    <a:pt x="619" y="1240"/>
                  </a:lnTo>
                  <a:lnTo>
                    <a:pt x="624" y="1251"/>
                  </a:lnTo>
                  <a:lnTo>
                    <a:pt x="630" y="1263"/>
                  </a:lnTo>
                  <a:lnTo>
                    <a:pt x="639" y="1290"/>
                  </a:lnTo>
                  <a:lnTo>
                    <a:pt x="646" y="1316"/>
                  </a:lnTo>
                  <a:lnTo>
                    <a:pt x="649" y="1332"/>
                  </a:lnTo>
                  <a:lnTo>
                    <a:pt x="649" y="1332"/>
                  </a:lnTo>
                  <a:lnTo>
                    <a:pt x="651" y="1342"/>
                  </a:lnTo>
                  <a:lnTo>
                    <a:pt x="656" y="1357"/>
                  </a:lnTo>
                  <a:lnTo>
                    <a:pt x="662" y="1371"/>
                  </a:lnTo>
                  <a:lnTo>
                    <a:pt x="665" y="1377"/>
                  </a:lnTo>
                  <a:lnTo>
                    <a:pt x="669" y="1380"/>
                  </a:lnTo>
                  <a:lnTo>
                    <a:pt x="669" y="1380"/>
                  </a:lnTo>
                  <a:lnTo>
                    <a:pt x="675" y="1388"/>
                  </a:lnTo>
                  <a:lnTo>
                    <a:pt x="679" y="1397"/>
                  </a:lnTo>
                  <a:lnTo>
                    <a:pt x="688" y="1413"/>
                  </a:lnTo>
                  <a:lnTo>
                    <a:pt x="688" y="1413"/>
                  </a:lnTo>
                  <a:lnTo>
                    <a:pt x="689" y="1417"/>
                  </a:lnTo>
                  <a:lnTo>
                    <a:pt x="689" y="1420"/>
                  </a:lnTo>
                  <a:lnTo>
                    <a:pt x="690" y="1422"/>
                  </a:lnTo>
                  <a:lnTo>
                    <a:pt x="692" y="1424"/>
                  </a:lnTo>
                  <a:lnTo>
                    <a:pt x="697" y="1426"/>
                  </a:lnTo>
                  <a:lnTo>
                    <a:pt x="703" y="1428"/>
                  </a:lnTo>
                  <a:lnTo>
                    <a:pt x="711" y="1429"/>
                  </a:lnTo>
                  <a:lnTo>
                    <a:pt x="711" y="1429"/>
                  </a:lnTo>
                  <a:lnTo>
                    <a:pt x="732" y="1429"/>
                  </a:lnTo>
                  <a:lnTo>
                    <a:pt x="751" y="1429"/>
                  </a:lnTo>
                  <a:lnTo>
                    <a:pt x="759" y="1427"/>
                  </a:lnTo>
                  <a:lnTo>
                    <a:pt x="766" y="1424"/>
                  </a:lnTo>
                  <a:lnTo>
                    <a:pt x="772" y="1422"/>
                  </a:lnTo>
                  <a:lnTo>
                    <a:pt x="774" y="1417"/>
                  </a:lnTo>
                  <a:lnTo>
                    <a:pt x="774" y="1417"/>
                  </a:lnTo>
                  <a:lnTo>
                    <a:pt x="779" y="1408"/>
                  </a:lnTo>
                  <a:lnTo>
                    <a:pt x="781" y="1399"/>
                  </a:lnTo>
                  <a:lnTo>
                    <a:pt x="781" y="1395"/>
                  </a:lnTo>
                  <a:lnTo>
                    <a:pt x="781" y="1390"/>
                  </a:lnTo>
                  <a:lnTo>
                    <a:pt x="780" y="1386"/>
                  </a:lnTo>
                  <a:lnTo>
                    <a:pt x="779" y="1382"/>
                  </a:lnTo>
                  <a:lnTo>
                    <a:pt x="779" y="1382"/>
                  </a:lnTo>
                  <a:lnTo>
                    <a:pt x="775" y="1378"/>
                  </a:lnTo>
                  <a:lnTo>
                    <a:pt x="769" y="1373"/>
                  </a:lnTo>
                  <a:lnTo>
                    <a:pt x="758" y="1365"/>
                  </a:lnTo>
                  <a:lnTo>
                    <a:pt x="747" y="1355"/>
                  </a:lnTo>
                  <a:lnTo>
                    <a:pt x="743" y="1352"/>
                  </a:lnTo>
                  <a:lnTo>
                    <a:pt x="741" y="1348"/>
                  </a:lnTo>
                  <a:lnTo>
                    <a:pt x="741" y="1348"/>
                  </a:lnTo>
                  <a:lnTo>
                    <a:pt x="742" y="1338"/>
                  </a:lnTo>
                  <a:lnTo>
                    <a:pt x="745" y="1323"/>
                  </a:lnTo>
                  <a:lnTo>
                    <a:pt x="745" y="1315"/>
                  </a:lnTo>
                  <a:lnTo>
                    <a:pt x="745" y="1308"/>
                  </a:lnTo>
                  <a:lnTo>
                    <a:pt x="743" y="1300"/>
                  </a:lnTo>
                  <a:lnTo>
                    <a:pt x="741" y="1293"/>
                  </a:lnTo>
                  <a:lnTo>
                    <a:pt x="741" y="1293"/>
                  </a:lnTo>
                  <a:lnTo>
                    <a:pt x="737" y="1285"/>
                  </a:lnTo>
                  <a:lnTo>
                    <a:pt x="733" y="1278"/>
                  </a:lnTo>
                  <a:lnTo>
                    <a:pt x="722" y="1262"/>
                  </a:lnTo>
                  <a:lnTo>
                    <a:pt x="715" y="1252"/>
                  </a:lnTo>
                  <a:lnTo>
                    <a:pt x="709" y="1241"/>
                  </a:lnTo>
                  <a:lnTo>
                    <a:pt x="702" y="1228"/>
                  </a:lnTo>
                  <a:lnTo>
                    <a:pt x="696" y="1214"/>
                  </a:lnTo>
                  <a:lnTo>
                    <a:pt x="696" y="1214"/>
                  </a:lnTo>
                  <a:lnTo>
                    <a:pt x="685" y="1177"/>
                  </a:lnTo>
                  <a:lnTo>
                    <a:pt x="675" y="1140"/>
                  </a:lnTo>
                  <a:lnTo>
                    <a:pt x="668" y="1111"/>
                  </a:lnTo>
                  <a:lnTo>
                    <a:pt x="665" y="1094"/>
                  </a:lnTo>
                  <a:lnTo>
                    <a:pt x="665" y="1094"/>
                  </a:lnTo>
                  <a:lnTo>
                    <a:pt x="668" y="1064"/>
                  </a:lnTo>
                  <a:lnTo>
                    <a:pt x="676" y="1006"/>
                  </a:lnTo>
                  <a:lnTo>
                    <a:pt x="681" y="974"/>
                  </a:lnTo>
                  <a:lnTo>
                    <a:pt x="686" y="943"/>
                  </a:lnTo>
                  <a:lnTo>
                    <a:pt x="692" y="918"/>
                  </a:lnTo>
                  <a:lnTo>
                    <a:pt x="696" y="908"/>
                  </a:lnTo>
                  <a:lnTo>
                    <a:pt x="698" y="900"/>
                  </a:lnTo>
                  <a:lnTo>
                    <a:pt x="698" y="900"/>
                  </a:lnTo>
                  <a:lnTo>
                    <a:pt x="704" y="886"/>
                  </a:lnTo>
                  <a:lnTo>
                    <a:pt x="710" y="868"/>
                  </a:lnTo>
                  <a:lnTo>
                    <a:pt x="720" y="828"/>
                  </a:lnTo>
                  <a:lnTo>
                    <a:pt x="728" y="791"/>
                  </a:lnTo>
                  <a:lnTo>
                    <a:pt x="734" y="769"/>
                  </a:lnTo>
                  <a:lnTo>
                    <a:pt x="734" y="769"/>
                  </a:lnTo>
                  <a:lnTo>
                    <a:pt x="741" y="751"/>
                  </a:lnTo>
                  <a:lnTo>
                    <a:pt x="751" y="728"/>
                  </a:lnTo>
                  <a:lnTo>
                    <a:pt x="765" y="700"/>
                  </a:lnTo>
                  <a:lnTo>
                    <a:pt x="809" y="693"/>
                  </a:lnTo>
                  <a:lnTo>
                    <a:pt x="809" y="693"/>
                  </a:lnTo>
                  <a:lnTo>
                    <a:pt x="824" y="817"/>
                  </a:lnTo>
                  <a:lnTo>
                    <a:pt x="824" y="817"/>
                  </a:lnTo>
                  <a:lnTo>
                    <a:pt x="836" y="897"/>
                  </a:lnTo>
                  <a:lnTo>
                    <a:pt x="841" y="937"/>
                  </a:lnTo>
                  <a:lnTo>
                    <a:pt x="841" y="953"/>
                  </a:lnTo>
                  <a:lnTo>
                    <a:pt x="841" y="963"/>
                  </a:lnTo>
                  <a:lnTo>
                    <a:pt x="841" y="963"/>
                  </a:lnTo>
                  <a:lnTo>
                    <a:pt x="839" y="984"/>
                  </a:lnTo>
                  <a:lnTo>
                    <a:pt x="838" y="1006"/>
                  </a:lnTo>
                  <a:lnTo>
                    <a:pt x="838" y="1044"/>
                  </a:lnTo>
                  <a:lnTo>
                    <a:pt x="838" y="1044"/>
                  </a:lnTo>
                  <a:lnTo>
                    <a:pt x="839" y="1050"/>
                  </a:lnTo>
                  <a:lnTo>
                    <a:pt x="842" y="1057"/>
                  </a:lnTo>
                  <a:lnTo>
                    <a:pt x="848" y="1079"/>
                  </a:lnTo>
                  <a:lnTo>
                    <a:pt x="851" y="1092"/>
                  </a:lnTo>
                  <a:lnTo>
                    <a:pt x="855" y="1107"/>
                  </a:lnTo>
                  <a:lnTo>
                    <a:pt x="857" y="1125"/>
                  </a:lnTo>
                  <a:lnTo>
                    <a:pt x="860" y="1144"/>
                  </a:lnTo>
                  <a:lnTo>
                    <a:pt x="860" y="1144"/>
                  </a:lnTo>
                  <a:lnTo>
                    <a:pt x="861" y="1167"/>
                  </a:lnTo>
                  <a:lnTo>
                    <a:pt x="860" y="1192"/>
                  </a:lnTo>
                  <a:lnTo>
                    <a:pt x="856" y="1215"/>
                  </a:lnTo>
                  <a:lnTo>
                    <a:pt x="852" y="1239"/>
                  </a:lnTo>
                  <a:lnTo>
                    <a:pt x="844" y="1279"/>
                  </a:lnTo>
                  <a:lnTo>
                    <a:pt x="839" y="1298"/>
                  </a:lnTo>
                  <a:lnTo>
                    <a:pt x="839" y="1298"/>
                  </a:lnTo>
                  <a:lnTo>
                    <a:pt x="837" y="1310"/>
                  </a:lnTo>
                  <a:lnTo>
                    <a:pt x="837" y="1316"/>
                  </a:lnTo>
                  <a:lnTo>
                    <a:pt x="838" y="1321"/>
                  </a:lnTo>
                  <a:lnTo>
                    <a:pt x="838" y="1321"/>
                  </a:lnTo>
                  <a:lnTo>
                    <a:pt x="843" y="1338"/>
                  </a:lnTo>
                  <a:lnTo>
                    <a:pt x="845" y="1347"/>
                  </a:lnTo>
                  <a:lnTo>
                    <a:pt x="847" y="1354"/>
                  </a:lnTo>
                  <a:lnTo>
                    <a:pt x="847" y="1354"/>
                  </a:lnTo>
                  <a:lnTo>
                    <a:pt x="845" y="1374"/>
                  </a:lnTo>
                  <a:lnTo>
                    <a:pt x="844" y="1391"/>
                  </a:lnTo>
                  <a:lnTo>
                    <a:pt x="844" y="1391"/>
                  </a:lnTo>
                  <a:lnTo>
                    <a:pt x="838" y="1404"/>
                  </a:lnTo>
                  <a:lnTo>
                    <a:pt x="837" y="1408"/>
                  </a:lnTo>
                  <a:lnTo>
                    <a:pt x="837" y="1413"/>
                  </a:lnTo>
                  <a:lnTo>
                    <a:pt x="838" y="1415"/>
                  </a:lnTo>
                  <a:lnTo>
                    <a:pt x="839" y="1417"/>
                  </a:lnTo>
                  <a:lnTo>
                    <a:pt x="839" y="1417"/>
                  </a:lnTo>
                  <a:lnTo>
                    <a:pt x="844" y="1420"/>
                  </a:lnTo>
                  <a:lnTo>
                    <a:pt x="852" y="1421"/>
                  </a:lnTo>
                  <a:lnTo>
                    <a:pt x="863" y="1423"/>
                  </a:lnTo>
                  <a:lnTo>
                    <a:pt x="876" y="1424"/>
                  </a:lnTo>
                  <a:lnTo>
                    <a:pt x="889" y="1424"/>
                  </a:lnTo>
                  <a:lnTo>
                    <a:pt x="901" y="1424"/>
                  </a:lnTo>
                  <a:lnTo>
                    <a:pt x="913" y="1422"/>
                  </a:lnTo>
                  <a:lnTo>
                    <a:pt x="922" y="1418"/>
                  </a:lnTo>
                  <a:lnTo>
                    <a:pt x="922" y="1418"/>
                  </a:lnTo>
                  <a:lnTo>
                    <a:pt x="937" y="1414"/>
                  </a:lnTo>
                  <a:lnTo>
                    <a:pt x="944" y="1411"/>
                  </a:lnTo>
                  <a:lnTo>
                    <a:pt x="946" y="1410"/>
                  </a:lnTo>
                  <a:lnTo>
                    <a:pt x="946" y="1409"/>
                  </a:lnTo>
                  <a:lnTo>
                    <a:pt x="945" y="1403"/>
                  </a:lnTo>
                  <a:lnTo>
                    <a:pt x="945" y="1403"/>
                  </a:lnTo>
                  <a:lnTo>
                    <a:pt x="933" y="1379"/>
                  </a:lnTo>
                  <a:lnTo>
                    <a:pt x="927" y="1365"/>
                  </a:lnTo>
                  <a:lnTo>
                    <a:pt x="925" y="1359"/>
                  </a:lnTo>
                  <a:lnTo>
                    <a:pt x="925" y="1354"/>
                  </a:lnTo>
                  <a:lnTo>
                    <a:pt x="925" y="1354"/>
                  </a:lnTo>
                  <a:lnTo>
                    <a:pt x="925" y="1345"/>
                  </a:lnTo>
                  <a:lnTo>
                    <a:pt x="925" y="1336"/>
                  </a:lnTo>
                  <a:lnTo>
                    <a:pt x="926" y="1328"/>
                  </a:lnTo>
                  <a:lnTo>
                    <a:pt x="926" y="1320"/>
                  </a:lnTo>
                  <a:lnTo>
                    <a:pt x="926" y="1320"/>
                  </a:lnTo>
                  <a:lnTo>
                    <a:pt x="926" y="1296"/>
                  </a:lnTo>
                  <a:lnTo>
                    <a:pt x="925" y="1281"/>
                  </a:lnTo>
                  <a:lnTo>
                    <a:pt x="922" y="1265"/>
                  </a:lnTo>
                  <a:lnTo>
                    <a:pt x="922" y="1265"/>
                  </a:lnTo>
                  <a:lnTo>
                    <a:pt x="920" y="1240"/>
                  </a:lnTo>
                  <a:lnTo>
                    <a:pt x="918" y="1208"/>
                  </a:lnTo>
                  <a:lnTo>
                    <a:pt x="916" y="1174"/>
                  </a:lnTo>
                  <a:lnTo>
                    <a:pt x="916" y="1146"/>
                  </a:lnTo>
                  <a:lnTo>
                    <a:pt x="916" y="1146"/>
                  </a:lnTo>
                  <a:lnTo>
                    <a:pt x="919" y="1134"/>
                  </a:lnTo>
                  <a:lnTo>
                    <a:pt x="921" y="1120"/>
                  </a:lnTo>
                  <a:lnTo>
                    <a:pt x="932" y="1086"/>
                  </a:lnTo>
                  <a:lnTo>
                    <a:pt x="941" y="1050"/>
                  </a:lnTo>
                  <a:lnTo>
                    <a:pt x="945" y="1032"/>
                  </a:lnTo>
                  <a:lnTo>
                    <a:pt x="946" y="1016"/>
                  </a:lnTo>
                  <a:lnTo>
                    <a:pt x="946" y="1016"/>
                  </a:lnTo>
                  <a:lnTo>
                    <a:pt x="947" y="988"/>
                  </a:lnTo>
                  <a:lnTo>
                    <a:pt x="948" y="968"/>
                  </a:lnTo>
                  <a:lnTo>
                    <a:pt x="948" y="961"/>
                  </a:lnTo>
                  <a:lnTo>
                    <a:pt x="947" y="953"/>
                  </a:lnTo>
                  <a:lnTo>
                    <a:pt x="945" y="947"/>
                  </a:lnTo>
                  <a:lnTo>
                    <a:pt x="943" y="940"/>
                  </a:lnTo>
                  <a:lnTo>
                    <a:pt x="943" y="940"/>
                  </a:lnTo>
                  <a:lnTo>
                    <a:pt x="940" y="935"/>
                  </a:lnTo>
                  <a:lnTo>
                    <a:pt x="939" y="928"/>
                  </a:lnTo>
                  <a:lnTo>
                    <a:pt x="938" y="905"/>
                  </a:lnTo>
                  <a:lnTo>
                    <a:pt x="938" y="877"/>
                  </a:lnTo>
                  <a:lnTo>
                    <a:pt x="938" y="845"/>
                  </a:lnTo>
                  <a:lnTo>
                    <a:pt x="940" y="784"/>
                  </a:lnTo>
                  <a:lnTo>
                    <a:pt x="943" y="763"/>
                  </a:lnTo>
                  <a:lnTo>
                    <a:pt x="945" y="750"/>
                  </a:lnTo>
                  <a:lnTo>
                    <a:pt x="945" y="750"/>
                  </a:lnTo>
                  <a:lnTo>
                    <a:pt x="951" y="734"/>
                  </a:lnTo>
                  <a:lnTo>
                    <a:pt x="959" y="720"/>
                  </a:lnTo>
                  <a:lnTo>
                    <a:pt x="967" y="706"/>
                  </a:lnTo>
                  <a:lnTo>
                    <a:pt x="967" y="706"/>
                  </a:lnTo>
                  <a:lnTo>
                    <a:pt x="984" y="706"/>
                  </a:lnTo>
                  <a:lnTo>
                    <a:pt x="996" y="706"/>
                  </a:lnTo>
                  <a:lnTo>
                    <a:pt x="999" y="707"/>
                  </a:lnTo>
                  <a:lnTo>
                    <a:pt x="1001" y="708"/>
                  </a:lnTo>
                  <a:lnTo>
                    <a:pt x="1001" y="708"/>
                  </a:lnTo>
                  <a:lnTo>
                    <a:pt x="1001" y="795"/>
                  </a:lnTo>
                  <a:lnTo>
                    <a:pt x="1002" y="860"/>
                  </a:lnTo>
                  <a:lnTo>
                    <a:pt x="1001" y="905"/>
                  </a:lnTo>
                  <a:lnTo>
                    <a:pt x="1001" y="905"/>
                  </a:lnTo>
                  <a:lnTo>
                    <a:pt x="1001" y="961"/>
                  </a:lnTo>
                  <a:lnTo>
                    <a:pt x="1002" y="986"/>
                  </a:lnTo>
                  <a:lnTo>
                    <a:pt x="1003" y="1005"/>
                  </a:lnTo>
                  <a:lnTo>
                    <a:pt x="1003" y="1005"/>
                  </a:lnTo>
                  <a:lnTo>
                    <a:pt x="1008" y="1037"/>
                  </a:lnTo>
                  <a:lnTo>
                    <a:pt x="1009" y="1056"/>
                  </a:lnTo>
                  <a:lnTo>
                    <a:pt x="1008" y="1066"/>
                  </a:lnTo>
                  <a:lnTo>
                    <a:pt x="1007" y="1076"/>
                  </a:lnTo>
                  <a:lnTo>
                    <a:pt x="1007" y="1076"/>
                  </a:lnTo>
                  <a:lnTo>
                    <a:pt x="1002" y="1115"/>
                  </a:lnTo>
                  <a:lnTo>
                    <a:pt x="995" y="1176"/>
                  </a:lnTo>
                  <a:lnTo>
                    <a:pt x="984" y="1262"/>
                  </a:lnTo>
                  <a:lnTo>
                    <a:pt x="984" y="1262"/>
                  </a:lnTo>
                  <a:lnTo>
                    <a:pt x="985" y="1268"/>
                  </a:lnTo>
                  <a:lnTo>
                    <a:pt x="988" y="1276"/>
                  </a:lnTo>
                  <a:lnTo>
                    <a:pt x="997" y="1297"/>
                  </a:lnTo>
                  <a:lnTo>
                    <a:pt x="1011" y="1325"/>
                  </a:lnTo>
                  <a:lnTo>
                    <a:pt x="1011" y="1325"/>
                  </a:lnTo>
                  <a:lnTo>
                    <a:pt x="1011" y="1344"/>
                  </a:lnTo>
                  <a:lnTo>
                    <a:pt x="1009" y="1376"/>
                  </a:lnTo>
                  <a:lnTo>
                    <a:pt x="1009" y="1376"/>
                  </a:lnTo>
                  <a:lnTo>
                    <a:pt x="1008" y="1388"/>
                  </a:lnTo>
                  <a:lnTo>
                    <a:pt x="1007" y="1397"/>
                  </a:lnTo>
                  <a:lnTo>
                    <a:pt x="1007" y="1405"/>
                  </a:lnTo>
                  <a:lnTo>
                    <a:pt x="1008" y="1408"/>
                  </a:lnTo>
                  <a:lnTo>
                    <a:pt x="1009" y="1410"/>
                  </a:lnTo>
                  <a:lnTo>
                    <a:pt x="1009" y="1410"/>
                  </a:lnTo>
                  <a:lnTo>
                    <a:pt x="1016" y="1414"/>
                  </a:lnTo>
                  <a:lnTo>
                    <a:pt x="1026" y="1417"/>
                  </a:lnTo>
                  <a:lnTo>
                    <a:pt x="1035" y="1418"/>
                  </a:lnTo>
                  <a:lnTo>
                    <a:pt x="1045" y="1420"/>
                  </a:lnTo>
                  <a:lnTo>
                    <a:pt x="1045" y="1420"/>
                  </a:lnTo>
                  <a:lnTo>
                    <a:pt x="1053" y="1421"/>
                  </a:lnTo>
                  <a:lnTo>
                    <a:pt x="1063" y="1423"/>
                  </a:lnTo>
                  <a:lnTo>
                    <a:pt x="1068" y="1423"/>
                  </a:lnTo>
                  <a:lnTo>
                    <a:pt x="1074" y="1422"/>
                  </a:lnTo>
                  <a:lnTo>
                    <a:pt x="1080" y="1421"/>
                  </a:lnTo>
                  <a:lnTo>
                    <a:pt x="1086" y="1417"/>
                  </a:lnTo>
                  <a:lnTo>
                    <a:pt x="1086" y="1417"/>
                  </a:lnTo>
                  <a:lnTo>
                    <a:pt x="1098" y="1410"/>
                  </a:lnTo>
                  <a:lnTo>
                    <a:pt x="1101" y="1407"/>
                  </a:lnTo>
                  <a:lnTo>
                    <a:pt x="1105" y="1403"/>
                  </a:lnTo>
                  <a:lnTo>
                    <a:pt x="1107" y="1398"/>
                  </a:lnTo>
                  <a:lnTo>
                    <a:pt x="1109" y="1393"/>
                  </a:lnTo>
                  <a:lnTo>
                    <a:pt x="1110" y="1389"/>
                  </a:lnTo>
                  <a:lnTo>
                    <a:pt x="1110" y="1383"/>
                  </a:lnTo>
                  <a:lnTo>
                    <a:pt x="1110" y="1383"/>
                  </a:lnTo>
                  <a:lnTo>
                    <a:pt x="1106" y="1370"/>
                  </a:lnTo>
                  <a:lnTo>
                    <a:pt x="1103" y="1355"/>
                  </a:lnTo>
                  <a:lnTo>
                    <a:pt x="1093" y="1325"/>
                  </a:lnTo>
                  <a:lnTo>
                    <a:pt x="1093" y="1325"/>
                  </a:lnTo>
                  <a:lnTo>
                    <a:pt x="1085" y="1297"/>
                  </a:lnTo>
                  <a:lnTo>
                    <a:pt x="1082" y="1284"/>
                  </a:lnTo>
                  <a:lnTo>
                    <a:pt x="1081" y="1269"/>
                  </a:lnTo>
                  <a:lnTo>
                    <a:pt x="1081" y="1269"/>
                  </a:lnTo>
                  <a:lnTo>
                    <a:pt x="1079" y="1215"/>
                  </a:lnTo>
                  <a:lnTo>
                    <a:pt x="1078" y="1178"/>
                  </a:lnTo>
                  <a:lnTo>
                    <a:pt x="1074" y="1143"/>
                  </a:lnTo>
                  <a:lnTo>
                    <a:pt x="1074" y="1143"/>
                  </a:lnTo>
                  <a:lnTo>
                    <a:pt x="1074" y="1121"/>
                  </a:lnTo>
                  <a:lnTo>
                    <a:pt x="1075" y="1096"/>
                  </a:lnTo>
                  <a:lnTo>
                    <a:pt x="1078" y="1069"/>
                  </a:lnTo>
                  <a:lnTo>
                    <a:pt x="1081" y="1041"/>
                  </a:lnTo>
                  <a:lnTo>
                    <a:pt x="1088" y="986"/>
                  </a:lnTo>
                  <a:lnTo>
                    <a:pt x="1095" y="948"/>
                  </a:lnTo>
                  <a:lnTo>
                    <a:pt x="1095" y="948"/>
                  </a:lnTo>
                  <a:lnTo>
                    <a:pt x="1107" y="884"/>
                  </a:lnTo>
                  <a:lnTo>
                    <a:pt x="1113" y="854"/>
                  </a:lnTo>
                  <a:lnTo>
                    <a:pt x="1118" y="834"/>
                  </a:lnTo>
                  <a:lnTo>
                    <a:pt x="1118" y="834"/>
                  </a:lnTo>
                  <a:lnTo>
                    <a:pt x="1146" y="759"/>
                  </a:lnTo>
                  <a:lnTo>
                    <a:pt x="1176" y="681"/>
                  </a:lnTo>
                  <a:lnTo>
                    <a:pt x="1176" y="681"/>
                  </a:lnTo>
                  <a:lnTo>
                    <a:pt x="1182" y="665"/>
                  </a:lnTo>
                  <a:lnTo>
                    <a:pt x="1188" y="651"/>
                  </a:lnTo>
                  <a:lnTo>
                    <a:pt x="1195" y="640"/>
                  </a:lnTo>
                  <a:lnTo>
                    <a:pt x="1197" y="638"/>
                  </a:lnTo>
                  <a:lnTo>
                    <a:pt x="1200" y="637"/>
                  </a:lnTo>
                  <a:lnTo>
                    <a:pt x="1200" y="637"/>
                  </a:lnTo>
                  <a:lnTo>
                    <a:pt x="1214" y="641"/>
                  </a:lnTo>
                  <a:lnTo>
                    <a:pt x="1242" y="653"/>
                  </a:lnTo>
                  <a:lnTo>
                    <a:pt x="1274" y="668"/>
                  </a:lnTo>
                  <a:lnTo>
                    <a:pt x="1288" y="675"/>
                  </a:lnTo>
                  <a:lnTo>
                    <a:pt x="1298" y="682"/>
                  </a:lnTo>
                  <a:lnTo>
                    <a:pt x="1298" y="682"/>
                  </a:lnTo>
                  <a:lnTo>
                    <a:pt x="1308" y="689"/>
                  </a:lnTo>
                  <a:lnTo>
                    <a:pt x="1318" y="697"/>
                  </a:lnTo>
                  <a:lnTo>
                    <a:pt x="1339" y="717"/>
                  </a:lnTo>
                  <a:lnTo>
                    <a:pt x="1348" y="727"/>
                  </a:lnTo>
                  <a:lnTo>
                    <a:pt x="1355" y="736"/>
                  </a:lnTo>
                  <a:lnTo>
                    <a:pt x="1360" y="746"/>
                  </a:lnTo>
                  <a:lnTo>
                    <a:pt x="1363" y="752"/>
                  </a:lnTo>
                  <a:lnTo>
                    <a:pt x="1363" y="752"/>
                  </a:lnTo>
                  <a:lnTo>
                    <a:pt x="1363" y="755"/>
                  </a:lnTo>
                  <a:lnTo>
                    <a:pt x="1362" y="761"/>
                  </a:lnTo>
                  <a:lnTo>
                    <a:pt x="1357" y="776"/>
                  </a:lnTo>
                  <a:lnTo>
                    <a:pt x="1346" y="817"/>
                  </a:lnTo>
                  <a:lnTo>
                    <a:pt x="1341" y="840"/>
                  </a:lnTo>
                  <a:lnTo>
                    <a:pt x="1340" y="851"/>
                  </a:lnTo>
                  <a:lnTo>
                    <a:pt x="1339" y="861"/>
                  </a:lnTo>
                  <a:lnTo>
                    <a:pt x="1339" y="872"/>
                  </a:lnTo>
                  <a:lnTo>
                    <a:pt x="1340" y="880"/>
                  </a:lnTo>
                  <a:lnTo>
                    <a:pt x="1342" y="889"/>
                  </a:lnTo>
                  <a:lnTo>
                    <a:pt x="1346" y="896"/>
                  </a:lnTo>
                  <a:lnTo>
                    <a:pt x="1346" y="896"/>
                  </a:lnTo>
                  <a:lnTo>
                    <a:pt x="1355" y="912"/>
                  </a:lnTo>
                  <a:lnTo>
                    <a:pt x="1368" y="936"/>
                  </a:lnTo>
                  <a:lnTo>
                    <a:pt x="1395" y="991"/>
                  </a:lnTo>
                  <a:lnTo>
                    <a:pt x="1420" y="1043"/>
                  </a:lnTo>
                  <a:lnTo>
                    <a:pt x="1430" y="1062"/>
                  </a:lnTo>
                  <a:lnTo>
                    <a:pt x="1436" y="1074"/>
                  </a:lnTo>
                  <a:lnTo>
                    <a:pt x="1436" y="1074"/>
                  </a:lnTo>
                  <a:lnTo>
                    <a:pt x="1440" y="1083"/>
                  </a:lnTo>
                  <a:lnTo>
                    <a:pt x="1446" y="1095"/>
                  </a:lnTo>
                  <a:lnTo>
                    <a:pt x="1456" y="1125"/>
                  </a:lnTo>
                  <a:lnTo>
                    <a:pt x="1465" y="1158"/>
                  </a:lnTo>
                  <a:lnTo>
                    <a:pt x="1474" y="1190"/>
                  </a:lnTo>
                  <a:lnTo>
                    <a:pt x="1474" y="1190"/>
                  </a:lnTo>
                  <a:lnTo>
                    <a:pt x="1481" y="1219"/>
                  </a:lnTo>
                  <a:lnTo>
                    <a:pt x="1484" y="1234"/>
                  </a:lnTo>
                  <a:lnTo>
                    <a:pt x="1489" y="1247"/>
                  </a:lnTo>
                  <a:lnTo>
                    <a:pt x="1495" y="1260"/>
                  </a:lnTo>
                  <a:lnTo>
                    <a:pt x="1501" y="1270"/>
                  </a:lnTo>
                  <a:lnTo>
                    <a:pt x="1507" y="1278"/>
                  </a:lnTo>
                  <a:lnTo>
                    <a:pt x="1510" y="1281"/>
                  </a:lnTo>
                  <a:lnTo>
                    <a:pt x="1514" y="1283"/>
                  </a:lnTo>
                  <a:lnTo>
                    <a:pt x="1514" y="1283"/>
                  </a:lnTo>
                  <a:lnTo>
                    <a:pt x="1527" y="1287"/>
                  </a:lnTo>
                  <a:lnTo>
                    <a:pt x="1538" y="1289"/>
                  </a:lnTo>
                  <a:lnTo>
                    <a:pt x="1548" y="1290"/>
                  </a:lnTo>
                  <a:lnTo>
                    <a:pt x="1548" y="1290"/>
                  </a:lnTo>
                  <a:lnTo>
                    <a:pt x="1553" y="1293"/>
                  </a:lnTo>
                  <a:lnTo>
                    <a:pt x="1559" y="1294"/>
                  </a:lnTo>
                  <a:lnTo>
                    <a:pt x="1568" y="1295"/>
                  </a:lnTo>
                  <a:lnTo>
                    <a:pt x="1579" y="1294"/>
                  </a:lnTo>
                  <a:lnTo>
                    <a:pt x="1591" y="1290"/>
                  </a:lnTo>
                  <a:lnTo>
                    <a:pt x="1605" y="1284"/>
                  </a:lnTo>
                  <a:lnTo>
                    <a:pt x="1614" y="1278"/>
                  </a:lnTo>
                  <a:lnTo>
                    <a:pt x="1622" y="1272"/>
                  </a:lnTo>
                  <a:lnTo>
                    <a:pt x="1622" y="1272"/>
                  </a:lnTo>
                  <a:lnTo>
                    <a:pt x="1637" y="1259"/>
                  </a:lnTo>
                  <a:lnTo>
                    <a:pt x="1650" y="1245"/>
                  </a:lnTo>
                  <a:lnTo>
                    <a:pt x="1661" y="1231"/>
                  </a:lnTo>
                  <a:lnTo>
                    <a:pt x="1668" y="1215"/>
                  </a:lnTo>
                  <a:lnTo>
                    <a:pt x="1674" y="1202"/>
                  </a:lnTo>
                  <a:lnTo>
                    <a:pt x="1678" y="1189"/>
                  </a:lnTo>
                  <a:lnTo>
                    <a:pt x="1680" y="1177"/>
                  </a:lnTo>
                  <a:lnTo>
                    <a:pt x="1680" y="1167"/>
                  </a:lnTo>
                  <a:lnTo>
                    <a:pt x="1680" y="1167"/>
                  </a:lnTo>
                  <a:lnTo>
                    <a:pt x="1676" y="1085"/>
                  </a:lnTo>
                  <a:lnTo>
                    <a:pt x="1673" y="1031"/>
                  </a:lnTo>
                  <a:lnTo>
                    <a:pt x="1669" y="990"/>
                  </a:lnTo>
                  <a:lnTo>
                    <a:pt x="1669" y="990"/>
                  </a:lnTo>
                  <a:lnTo>
                    <a:pt x="1668" y="981"/>
                  </a:lnTo>
                  <a:lnTo>
                    <a:pt x="1668" y="971"/>
                  </a:lnTo>
                  <a:lnTo>
                    <a:pt x="1670" y="948"/>
                  </a:lnTo>
                  <a:lnTo>
                    <a:pt x="1673" y="923"/>
                  </a:lnTo>
                  <a:lnTo>
                    <a:pt x="1678" y="898"/>
                  </a:lnTo>
                  <a:lnTo>
                    <a:pt x="1686" y="855"/>
                  </a:lnTo>
                  <a:lnTo>
                    <a:pt x="1691" y="835"/>
                  </a:lnTo>
                  <a:lnTo>
                    <a:pt x="1691" y="835"/>
                  </a:lnTo>
                  <a:lnTo>
                    <a:pt x="1692" y="826"/>
                  </a:lnTo>
                  <a:lnTo>
                    <a:pt x="1692" y="810"/>
                  </a:lnTo>
                  <a:lnTo>
                    <a:pt x="1692" y="783"/>
                  </a:lnTo>
                  <a:lnTo>
                    <a:pt x="1692" y="783"/>
                  </a:lnTo>
                  <a:lnTo>
                    <a:pt x="1678" y="721"/>
                  </a:lnTo>
                  <a:lnTo>
                    <a:pt x="1665" y="664"/>
                  </a:lnTo>
                  <a:lnTo>
                    <a:pt x="1665" y="664"/>
                  </a:lnTo>
                  <a:lnTo>
                    <a:pt x="1675" y="662"/>
                  </a:lnTo>
                  <a:lnTo>
                    <a:pt x="1702" y="656"/>
                  </a:lnTo>
                  <a:lnTo>
                    <a:pt x="1719" y="650"/>
                  </a:lnTo>
                  <a:lnTo>
                    <a:pt x="1737" y="644"/>
                  </a:lnTo>
                  <a:lnTo>
                    <a:pt x="1753" y="637"/>
                  </a:lnTo>
                  <a:lnTo>
                    <a:pt x="1768" y="630"/>
                  </a:lnTo>
                  <a:lnTo>
                    <a:pt x="1768" y="630"/>
                  </a:lnTo>
                  <a:lnTo>
                    <a:pt x="1775" y="624"/>
                  </a:lnTo>
                  <a:lnTo>
                    <a:pt x="1782" y="618"/>
                  </a:lnTo>
                  <a:lnTo>
                    <a:pt x="1796" y="602"/>
                  </a:lnTo>
                  <a:lnTo>
                    <a:pt x="1810" y="583"/>
                  </a:lnTo>
                  <a:lnTo>
                    <a:pt x="1822" y="564"/>
                  </a:lnTo>
                  <a:lnTo>
                    <a:pt x="1834" y="545"/>
                  </a:lnTo>
                  <a:lnTo>
                    <a:pt x="1841" y="530"/>
                  </a:lnTo>
                  <a:lnTo>
                    <a:pt x="1845" y="519"/>
                  </a:lnTo>
                  <a:lnTo>
                    <a:pt x="1845" y="517"/>
                  </a:lnTo>
                  <a:lnTo>
                    <a:pt x="1844" y="515"/>
                  </a:lnTo>
                  <a:lnTo>
                    <a:pt x="1844" y="515"/>
                  </a:lnTo>
                  <a:lnTo>
                    <a:pt x="1838" y="517"/>
                  </a:lnTo>
                  <a:lnTo>
                    <a:pt x="1830" y="521"/>
                  </a:lnTo>
                  <a:lnTo>
                    <a:pt x="1810" y="534"/>
                  </a:lnTo>
                  <a:lnTo>
                    <a:pt x="1797" y="543"/>
                  </a:lnTo>
                  <a:lnTo>
                    <a:pt x="1783" y="550"/>
                  </a:lnTo>
                  <a:lnTo>
                    <a:pt x="1769" y="557"/>
                  </a:lnTo>
                  <a:lnTo>
                    <a:pt x="1753" y="562"/>
                  </a:lnTo>
                  <a:lnTo>
                    <a:pt x="1753" y="562"/>
                  </a:lnTo>
                  <a:lnTo>
                    <a:pt x="1689" y="578"/>
                  </a:lnTo>
                  <a:lnTo>
                    <a:pt x="1676" y="581"/>
                  </a:lnTo>
                  <a:lnTo>
                    <a:pt x="1666" y="583"/>
                  </a:lnTo>
                  <a:lnTo>
                    <a:pt x="1659" y="583"/>
                  </a:lnTo>
                  <a:lnTo>
                    <a:pt x="1657" y="582"/>
                  </a:lnTo>
                  <a:lnTo>
                    <a:pt x="1656" y="581"/>
                  </a:lnTo>
                  <a:lnTo>
                    <a:pt x="1656" y="581"/>
                  </a:lnTo>
                  <a:lnTo>
                    <a:pt x="1659" y="571"/>
                  </a:lnTo>
                  <a:lnTo>
                    <a:pt x="1663" y="559"/>
                  </a:lnTo>
                  <a:lnTo>
                    <a:pt x="1669" y="544"/>
                  </a:lnTo>
                  <a:lnTo>
                    <a:pt x="1669" y="544"/>
                  </a:lnTo>
                  <a:lnTo>
                    <a:pt x="1660" y="545"/>
                  </a:lnTo>
                  <a:lnTo>
                    <a:pt x="1653" y="546"/>
                  </a:lnTo>
                  <a:lnTo>
                    <a:pt x="1650" y="545"/>
                  </a:lnTo>
                  <a:lnTo>
                    <a:pt x="1649" y="544"/>
                  </a:lnTo>
                  <a:lnTo>
                    <a:pt x="1649" y="544"/>
                  </a:lnTo>
                  <a:lnTo>
                    <a:pt x="1651" y="533"/>
                  </a:lnTo>
                  <a:lnTo>
                    <a:pt x="1654" y="524"/>
                  </a:lnTo>
                  <a:lnTo>
                    <a:pt x="1628" y="526"/>
                  </a:lnTo>
                  <a:lnTo>
                    <a:pt x="1638" y="502"/>
                  </a:lnTo>
                  <a:lnTo>
                    <a:pt x="1612" y="499"/>
                  </a:lnTo>
                  <a:lnTo>
                    <a:pt x="1614" y="466"/>
                  </a:lnTo>
                  <a:lnTo>
                    <a:pt x="1576" y="477"/>
                  </a:lnTo>
                  <a:lnTo>
                    <a:pt x="1584" y="442"/>
                  </a:lnTo>
                  <a:lnTo>
                    <a:pt x="1584" y="442"/>
                  </a:lnTo>
                  <a:lnTo>
                    <a:pt x="1570" y="448"/>
                  </a:lnTo>
                  <a:lnTo>
                    <a:pt x="1559" y="450"/>
                  </a:lnTo>
                  <a:lnTo>
                    <a:pt x="1557" y="450"/>
                  </a:lnTo>
                  <a:lnTo>
                    <a:pt x="1555" y="449"/>
                  </a:lnTo>
                  <a:lnTo>
                    <a:pt x="1555" y="448"/>
                  </a:lnTo>
                  <a:lnTo>
                    <a:pt x="1555" y="448"/>
                  </a:lnTo>
                  <a:lnTo>
                    <a:pt x="1558" y="436"/>
                  </a:lnTo>
                  <a:lnTo>
                    <a:pt x="1563" y="417"/>
                  </a:lnTo>
                  <a:lnTo>
                    <a:pt x="1570" y="392"/>
                  </a:lnTo>
                  <a:lnTo>
                    <a:pt x="1521" y="420"/>
                  </a:lnTo>
                  <a:lnTo>
                    <a:pt x="1553" y="374"/>
                  </a:lnTo>
                  <a:lnTo>
                    <a:pt x="1521" y="379"/>
                  </a:lnTo>
                  <a:lnTo>
                    <a:pt x="1540" y="335"/>
                  </a:lnTo>
                  <a:lnTo>
                    <a:pt x="1507" y="353"/>
                  </a:lnTo>
                  <a:lnTo>
                    <a:pt x="1523" y="322"/>
                  </a:lnTo>
                  <a:lnTo>
                    <a:pt x="1482" y="331"/>
                  </a:lnTo>
                  <a:lnTo>
                    <a:pt x="1475" y="304"/>
                  </a:lnTo>
                  <a:lnTo>
                    <a:pt x="1475" y="304"/>
                  </a:lnTo>
                  <a:lnTo>
                    <a:pt x="1463" y="312"/>
                  </a:lnTo>
                  <a:lnTo>
                    <a:pt x="1455" y="316"/>
                  </a:lnTo>
                  <a:lnTo>
                    <a:pt x="1452" y="316"/>
                  </a:lnTo>
                  <a:lnTo>
                    <a:pt x="1451" y="315"/>
                  </a:lnTo>
                  <a:lnTo>
                    <a:pt x="1451" y="315"/>
                  </a:lnTo>
                  <a:lnTo>
                    <a:pt x="1451" y="308"/>
                  </a:lnTo>
                  <a:lnTo>
                    <a:pt x="1453" y="298"/>
                  </a:lnTo>
                  <a:lnTo>
                    <a:pt x="1456" y="284"/>
                  </a:lnTo>
                  <a:lnTo>
                    <a:pt x="1426" y="297"/>
                  </a:lnTo>
                  <a:lnTo>
                    <a:pt x="1430" y="272"/>
                  </a:lnTo>
                  <a:lnTo>
                    <a:pt x="1401" y="280"/>
                  </a:lnTo>
                  <a:lnTo>
                    <a:pt x="1401" y="280"/>
                  </a:lnTo>
                  <a:lnTo>
                    <a:pt x="1403" y="259"/>
                  </a:lnTo>
                  <a:lnTo>
                    <a:pt x="1403" y="246"/>
                  </a:lnTo>
                  <a:lnTo>
                    <a:pt x="1401" y="241"/>
                  </a:lnTo>
                  <a:lnTo>
                    <a:pt x="1400" y="240"/>
                  </a:lnTo>
                  <a:lnTo>
                    <a:pt x="1400" y="240"/>
                  </a:lnTo>
                  <a:lnTo>
                    <a:pt x="1400" y="240"/>
                  </a:lnTo>
                  <a:lnTo>
                    <a:pt x="1374" y="253"/>
                  </a:lnTo>
                  <a:lnTo>
                    <a:pt x="1352" y="266"/>
                  </a:lnTo>
                  <a:lnTo>
                    <a:pt x="1362" y="220"/>
                  </a:lnTo>
                  <a:lnTo>
                    <a:pt x="1347" y="216"/>
                  </a:lnTo>
                  <a:lnTo>
                    <a:pt x="1346" y="186"/>
                  </a:lnTo>
                  <a:lnTo>
                    <a:pt x="1325" y="197"/>
                  </a:lnTo>
                  <a:lnTo>
                    <a:pt x="1329" y="165"/>
                  </a:lnTo>
                  <a:lnTo>
                    <a:pt x="1298" y="185"/>
                  </a:lnTo>
                  <a:lnTo>
                    <a:pt x="1295" y="147"/>
                  </a:lnTo>
                  <a:lnTo>
                    <a:pt x="1256" y="163"/>
                  </a:lnTo>
                  <a:lnTo>
                    <a:pt x="1263" y="131"/>
                  </a:lnTo>
                  <a:lnTo>
                    <a:pt x="1232" y="142"/>
                  </a:lnTo>
                  <a:lnTo>
                    <a:pt x="1237" y="100"/>
                  </a:lnTo>
                  <a:lnTo>
                    <a:pt x="1209" y="123"/>
                  </a:lnTo>
                  <a:lnTo>
                    <a:pt x="1209" y="123"/>
                  </a:lnTo>
                  <a:lnTo>
                    <a:pt x="1196" y="110"/>
                  </a:lnTo>
                  <a:lnTo>
                    <a:pt x="1165" y="79"/>
                  </a:lnTo>
                  <a:lnTo>
                    <a:pt x="1146" y="62"/>
                  </a:lnTo>
                  <a:lnTo>
                    <a:pt x="1126" y="45"/>
                  </a:lnTo>
                  <a:lnTo>
                    <a:pt x="1109" y="31"/>
                  </a:lnTo>
                  <a:lnTo>
                    <a:pt x="1093" y="21"/>
                  </a:lnTo>
                  <a:lnTo>
                    <a:pt x="1093" y="21"/>
                  </a:lnTo>
                  <a:lnTo>
                    <a:pt x="1080" y="14"/>
                  </a:lnTo>
                  <a:lnTo>
                    <a:pt x="1069" y="11"/>
                  </a:lnTo>
                  <a:lnTo>
                    <a:pt x="1053" y="5"/>
                  </a:lnTo>
                  <a:lnTo>
                    <a:pt x="1042" y="3"/>
                  </a:lnTo>
                  <a:lnTo>
                    <a:pt x="1037" y="3"/>
                  </a:lnTo>
                  <a:lnTo>
                    <a:pt x="1037" y="3"/>
                  </a:lnTo>
                  <a:lnTo>
                    <a:pt x="1020" y="1"/>
                  </a:lnTo>
                  <a:lnTo>
                    <a:pt x="1001" y="0"/>
                  </a:lnTo>
                  <a:lnTo>
                    <a:pt x="989" y="0"/>
                  </a:lnTo>
                  <a:lnTo>
                    <a:pt x="975" y="1"/>
                  </a:lnTo>
                  <a:lnTo>
                    <a:pt x="975" y="1"/>
                  </a:lnTo>
                  <a:lnTo>
                    <a:pt x="958" y="5"/>
                  </a:lnTo>
                  <a:lnTo>
                    <a:pt x="937" y="8"/>
                  </a:lnTo>
                  <a:lnTo>
                    <a:pt x="889" y="19"/>
                  </a:lnTo>
                  <a:lnTo>
                    <a:pt x="865" y="24"/>
                  </a:lnTo>
                  <a:lnTo>
                    <a:pt x="842" y="27"/>
                  </a:lnTo>
                  <a:lnTo>
                    <a:pt x="819" y="31"/>
                  </a:lnTo>
                  <a:lnTo>
                    <a:pt x="800" y="31"/>
                  </a:lnTo>
                  <a:lnTo>
                    <a:pt x="800" y="31"/>
                  </a:lnTo>
                  <a:lnTo>
                    <a:pt x="779" y="30"/>
                  </a:lnTo>
                  <a:lnTo>
                    <a:pt x="748" y="25"/>
                  </a:lnTo>
                  <a:lnTo>
                    <a:pt x="675" y="14"/>
                  </a:lnTo>
                  <a:lnTo>
                    <a:pt x="637" y="8"/>
                  </a:lnTo>
                  <a:lnTo>
                    <a:pt x="602" y="3"/>
                  </a:lnTo>
                  <a:lnTo>
                    <a:pt x="573" y="2"/>
                  </a:lnTo>
                  <a:lnTo>
                    <a:pt x="561" y="2"/>
                  </a:lnTo>
                  <a:lnTo>
                    <a:pt x="553" y="3"/>
                  </a:lnTo>
                  <a:lnTo>
                    <a:pt x="553" y="3"/>
                  </a:lnTo>
                  <a:lnTo>
                    <a:pt x="532" y="8"/>
                  </a:lnTo>
                  <a:lnTo>
                    <a:pt x="507" y="16"/>
                  </a:lnTo>
                  <a:lnTo>
                    <a:pt x="477" y="28"/>
                  </a:lnTo>
                  <a:lnTo>
                    <a:pt x="461" y="37"/>
                  </a:lnTo>
                  <a:lnTo>
                    <a:pt x="445" y="45"/>
                  </a:lnTo>
                  <a:lnTo>
                    <a:pt x="428" y="54"/>
                  </a:lnTo>
                  <a:lnTo>
                    <a:pt x="411" y="65"/>
                  </a:lnTo>
                  <a:lnTo>
                    <a:pt x="395" y="76"/>
                  </a:lnTo>
                  <a:lnTo>
                    <a:pt x="379" y="89"/>
                  </a:lnTo>
                  <a:lnTo>
                    <a:pt x="365" y="102"/>
                  </a:lnTo>
                  <a:lnTo>
                    <a:pt x="352" y="116"/>
                  </a:lnTo>
                  <a:lnTo>
                    <a:pt x="340" y="131"/>
                  </a:lnTo>
                  <a:lnTo>
                    <a:pt x="331" y="147"/>
                  </a:lnTo>
                  <a:lnTo>
                    <a:pt x="331" y="147"/>
                  </a:lnTo>
                  <a:lnTo>
                    <a:pt x="315" y="178"/>
                  </a:lnTo>
                  <a:lnTo>
                    <a:pt x="304" y="207"/>
                  </a:lnTo>
                  <a:lnTo>
                    <a:pt x="294" y="232"/>
                  </a:lnTo>
                  <a:lnTo>
                    <a:pt x="289" y="253"/>
                  </a:lnTo>
                  <a:lnTo>
                    <a:pt x="286" y="271"/>
                  </a:lnTo>
                  <a:lnTo>
                    <a:pt x="285" y="283"/>
                  </a:lnTo>
                  <a:lnTo>
                    <a:pt x="283" y="293"/>
                  </a:lnTo>
                  <a:lnTo>
                    <a:pt x="283" y="293"/>
                  </a:lnTo>
                  <a:close/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515ED220-B482-47D1-A363-9A90C3B122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110" y="4160017"/>
              <a:ext cx="2203243" cy="1907431"/>
            </a:xfrm>
            <a:custGeom>
              <a:avLst/>
              <a:gdLst>
                <a:gd name="T0" fmla="*/ 126 w 1579"/>
                <a:gd name="T1" fmla="*/ 563 h 1367"/>
                <a:gd name="T2" fmla="*/ 154 w 1579"/>
                <a:gd name="T3" fmla="*/ 608 h 1367"/>
                <a:gd name="T4" fmla="*/ 148 w 1579"/>
                <a:gd name="T5" fmla="*/ 745 h 1367"/>
                <a:gd name="T6" fmla="*/ 149 w 1579"/>
                <a:gd name="T7" fmla="*/ 910 h 1367"/>
                <a:gd name="T8" fmla="*/ 241 w 1579"/>
                <a:gd name="T9" fmla="*/ 985 h 1367"/>
                <a:gd name="T10" fmla="*/ 189 w 1579"/>
                <a:gd name="T11" fmla="*/ 1057 h 1367"/>
                <a:gd name="T12" fmla="*/ 196 w 1579"/>
                <a:gd name="T13" fmla="*/ 1121 h 1367"/>
                <a:gd name="T14" fmla="*/ 198 w 1579"/>
                <a:gd name="T15" fmla="*/ 1098 h 1367"/>
                <a:gd name="T16" fmla="*/ 238 w 1579"/>
                <a:gd name="T17" fmla="*/ 1249 h 1367"/>
                <a:gd name="T18" fmla="*/ 232 w 1579"/>
                <a:gd name="T19" fmla="*/ 1289 h 1367"/>
                <a:gd name="T20" fmla="*/ 444 w 1579"/>
                <a:gd name="T21" fmla="*/ 1338 h 1367"/>
                <a:gd name="T22" fmla="*/ 424 w 1579"/>
                <a:gd name="T23" fmla="*/ 1268 h 1367"/>
                <a:gd name="T24" fmla="*/ 383 w 1579"/>
                <a:gd name="T25" fmla="*/ 1231 h 1367"/>
                <a:gd name="T26" fmla="*/ 387 w 1579"/>
                <a:gd name="T27" fmla="*/ 1144 h 1367"/>
                <a:gd name="T28" fmla="*/ 386 w 1579"/>
                <a:gd name="T29" fmla="*/ 1075 h 1367"/>
                <a:gd name="T30" fmla="*/ 360 w 1579"/>
                <a:gd name="T31" fmla="*/ 1045 h 1367"/>
                <a:gd name="T32" fmla="*/ 339 w 1579"/>
                <a:gd name="T33" fmla="*/ 1019 h 1367"/>
                <a:gd name="T34" fmla="*/ 415 w 1579"/>
                <a:gd name="T35" fmla="*/ 896 h 1367"/>
                <a:gd name="T36" fmla="*/ 320 w 1579"/>
                <a:gd name="T37" fmla="*/ 941 h 1367"/>
                <a:gd name="T38" fmla="*/ 468 w 1579"/>
                <a:gd name="T39" fmla="*/ 769 h 1367"/>
                <a:gd name="T40" fmla="*/ 87 w 1579"/>
                <a:gd name="T41" fmla="*/ 114 h 1367"/>
                <a:gd name="T42" fmla="*/ 205 w 1579"/>
                <a:gd name="T43" fmla="*/ 211 h 1367"/>
                <a:gd name="T44" fmla="*/ 413 w 1579"/>
                <a:gd name="T45" fmla="*/ 122 h 1367"/>
                <a:gd name="T46" fmla="*/ 378 w 1579"/>
                <a:gd name="T47" fmla="*/ 120 h 1367"/>
                <a:gd name="T48" fmla="*/ 314 w 1579"/>
                <a:gd name="T49" fmla="*/ 404 h 1367"/>
                <a:gd name="T50" fmla="*/ 571 w 1579"/>
                <a:gd name="T51" fmla="*/ 28 h 1367"/>
                <a:gd name="T52" fmla="*/ 458 w 1579"/>
                <a:gd name="T53" fmla="*/ 292 h 1367"/>
                <a:gd name="T54" fmla="*/ 518 w 1579"/>
                <a:gd name="T55" fmla="*/ 557 h 1367"/>
                <a:gd name="T56" fmla="*/ 711 w 1579"/>
                <a:gd name="T57" fmla="*/ 84 h 1367"/>
                <a:gd name="T58" fmla="*/ 738 w 1579"/>
                <a:gd name="T59" fmla="*/ 628 h 1367"/>
                <a:gd name="T60" fmla="*/ 710 w 1579"/>
                <a:gd name="T61" fmla="*/ 545 h 1367"/>
                <a:gd name="T62" fmla="*/ 877 w 1579"/>
                <a:gd name="T63" fmla="*/ 110 h 1367"/>
                <a:gd name="T64" fmla="*/ 901 w 1579"/>
                <a:gd name="T65" fmla="*/ 171 h 1367"/>
                <a:gd name="T66" fmla="*/ 846 w 1579"/>
                <a:gd name="T67" fmla="*/ 397 h 1367"/>
                <a:gd name="T68" fmla="*/ 1038 w 1579"/>
                <a:gd name="T69" fmla="*/ 237 h 1367"/>
                <a:gd name="T70" fmla="*/ 955 w 1579"/>
                <a:gd name="T71" fmla="*/ 587 h 1367"/>
                <a:gd name="T72" fmla="*/ 1043 w 1579"/>
                <a:gd name="T73" fmla="*/ 580 h 1367"/>
                <a:gd name="T74" fmla="*/ 1161 w 1579"/>
                <a:gd name="T75" fmla="*/ 474 h 1367"/>
                <a:gd name="T76" fmla="*/ 1266 w 1579"/>
                <a:gd name="T77" fmla="*/ 487 h 1367"/>
                <a:gd name="T78" fmla="*/ 1161 w 1579"/>
                <a:gd name="T79" fmla="*/ 700 h 1367"/>
                <a:gd name="T80" fmla="*/ 1197 w 1579"/>
                <a:gd name="T81" fmla="*/ 708 h 1367"/>
                <a:gd name="T82" fmla="*/ 1228 w 1579"/>
                <a:gd name="T83" fmla="*/ 706 h 1367"/>
                <a:gd name="T84" fmla="*/ 1355 w 1579"/>
                <a:gd name="T85" fmla="*/ 706 h 1367"/>
                <a:gd name="T86" fmla="*/ 1368 w 1579"/>
                <a:gd name="T87" fmla="*/ 807 h 1367"/>
                <a:gd name="T88" fmla="*/ 1134 w 1579"/>
                <a:gd name="T89" fmla="*/ 893 h 1367"/>
                <a:gd name="T90" fmla="*/ 1298 w 1579"/>
                <a:gd name="T91" fmla="*/ 974 h 1367"/>
                <a:gd name="T92" fmla="*/ 1224 w 1579"/>
                <a:gd name="T93" fmla="*/ 1038 h 1367"/>
                <a:gd name="T94" fmla="*/ 1180 w 1579"/>
                <a:gd name="T95" fmla="*/ 943 h 1367"/>
                <a:gd name="T96" fmla="*/ 1294 w 1579"/>
                <a:gd name="T97" fmla="*/ 1145 h 1367"/>
                <a:gd name="T98" fmla="*/ 799 w 1579"/>
                <a:gd name="T99" fmla="*/ 786 h 1367"/>
                <a:gd name="T100" fmla="*/ 783 w 1579"/>
                <a:gd name="T101" fmla="*/ 925 h 1367"/>
                <a:gd name="T102" fmla="*/ 794 w 1579"/>
                <a:gd name="T103" fmla="*/ 1038 h 1367"/>
                <a:gd name="T104" fmla="*/ 728 w 1579"/>
                <a:gd name="T105" fmla="*/ 1176 h 1367"/>
                <a:gd name="T106" fmla="*/ 796 w 1579"/>
                <a:gd name="T107" fmla="*/ 1285 h 1367"/>
                <a:gd name="T108" fmla="*/ 633 w 1579"/>
                <a:gd name="T109" fmla="*/ 1178 h 1367"/>
                <a:gd name="T110" fmla="*/ 682 w 1579"/>
                <a:gd name="T111" fmla="*/ 967 h 1367"/>
                <a:gd name="T112" fmla="*/ 602 w 1579"/>
                <a:gd name="T113" fmla="*/ 937 h 1367"/>
                <a:gd name="T114" fmla="*/ 659 w 1579"/>
                <a:gd name="T115" fmla="*/ 826 h 1367"/>
                <a:gd name="T116" fmla="*/ 570 w 1579"/>
                <a:gd name="T117" fmla="*/ 776 h 1367"/>
                <a:gd name="T118" fmla="*/ 597 w 1579"/>
                <a:gd name="T119" fmla="*/ 501 h 1367"/>
                <a:gd name="T120" fmla="*/ 539 w 1579"/>
                <a:gd name="T121" fmla="*/ 594 h 1367"/>
                <a:gd name="T122" fmla="*/ 662 w 1579"/>
                <a:gd name="T123" fmla="*/ 698 h 1367"/>
                <a:gd name="T124" fmla="*/ 571 w 1579"/>
                <a:gd name="T125" fmla="*/ 1309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9" h="1367">
                  <a:moveTo>
                    <a:pt x="3" y="296"/>
                  </a:moveTo>
                  <a:lnTo>
                    <a:pt x="3" y="296"/>
                  </a:lnTo>
                  <a:lnTo>
                    <a:pt x="0" y="327"/>
                  </a:lnTo>
                  <a:lnTo>
                    <a:pt x="0" y="337"/>
                  </a:lnTo>
                  <a:lnTo>
                    <a:pt x="0" y="343"/>
                  </a:lnTo>
                  <a:lnTo>
                    <a:pt x="0" y="343"/>
                  </a:lnTo>
                  <a:lnTo>
                    <a:pt x="3" y="350"/>
                  </a:lnTo>
                  <a:lnTo>
                    <a:pt x="9" y="356"/>
                  </a:lnTo>
                  <a:lnTo>
                    <a:pt x="23" y="368"/>
                  </a:lnTo>
                  <a:lnTo>
                    <a:pt x="23" y="368"/>
                  </a:lnTo>
                  <a:lnTo>
                    <a:pt x="32" y="373"/>
                  </a:lnTo>
                  <a:lnTo>
                    <a:pt x="40" y="376"/>
                  </a:lnTo>
                  <a:lnTo>
                    <a:pt x="49" y="380"/>
                  </a:lnTo>
                  <a:lnTo>
                    <a:pt x="61" y="386"/>
                  </a:lnTo>
                  <a:lnTo>
                    <a:pt x="61" y="386"/>
                  </a:lnTo>
                  <a:lnTo>
                    <a:pt x="81" y="398"/>
                  </a:lnTo>
                  <a:lnTo>
                    <a:pt x="109" y="418"/>
                  </a:lnTo>
                  <a:lnTo>
                    <a:pt x="137" y="436"/>
                  </a:lnTo>
                  <a:lnTo>
                    <a:pt x="147" y="443"/>
                  </a:lnTo>
                  <a:lnTo>
                    <a:pt x="154" y="447"/>
                  </a:lnTo>
                  <a:lnTo>
                    <a:pt x="154" y="447"/>
                  </a:lnTo>
                  <a:lnTo>
                    <a:pt x="161" y="450"/>
                  </a:lnTo>
                  <a:lnTo>
                    <a:pt x="167" y="456"/>
                  </a:lnTo>
                  <a:lnTo>
                    <a:pt x="173" y="463"/>
                  </a:lnTo>
                  <a:lnTo>
                    <a:pt x="180" y="475"/>
                  </a:lnTo>
                  <a:lnTo>
                    <a:pt x="180" y="475"/>
                  </a:lnTo>
                  <a:lnTo>
                    <a:pt x="183" y="485"/>
                  </a:lnTo>
                  <a:lnTo>
                    <a:pt x="187" y="499"/>
                  </a:lnTo>
                  <a:lnTo>
                    <a:pt x="191" y="517"/>
                  </a:lnTo>
                  <a:lnTo>
                    <a:pt x="193" y="534"/>
                  </a:lnTo>
                  <a:lnTo>
                    <a:pt x="196" y="568"/>
                  </a:lnTo>
                  <a:lnTo>
                    <a:pt x="198" y="582"/>
                  </a:lnTo>
                  <a:lnTo>
                    <a:pt x="198" y="582"/>
                  </a:lnTo>
                  <a:lnTo>
                    <a:pt x="199" y="573"/>
                  </a:lnTo>
                  <a:lnTo>
                    <a:pt x="200" y="559"/>
                  </a:lnTo>
                  <a:lnTo>
                    <a:pt x="200" y="559"/>
                  </a:lnTo>
                  <a:lnTo>
                    <a:pt x="201" y="542"/>
                  </a:lnTo>
                  <a:lnTo>
                    <a:pt x="201" y="529"/>
                  </a:lnTo>
                  <a:lnTo>
                    <a:pt x="200" y="517"/>
                  </a:lnTo>
                  <a:lnTo>
                    <a:pt x="200" y="517"/>
                  </a:lnTo>
                  <a:lnTo>
                    <a:pt x="199" y="506"/>
                  </a:lnTo>
                  <a:lnTo>
                    <a:pt x="196" y="495"/>
                  </a:lnTo>
                  <a:lnTo>
                    <a:pt x="194" y="485"/>
                  </a:lnTo>
                  <a:lnTo>
                    <a:pt x="192" y="474"/>
                  </a:lnTo>
                  <a:lnTo>
                    <a:pt x="192" y="474"/>
                  </a:lnTo>
                  <a:lnTo>
                    <a:pt x="191" y="464"/>
                  </a:lnTo>
                  <a:lnTo>
                    <a:pt x="191" y="456"/>
                  </a:lnTo>
                  <a:lnTo>
                    <a:pt x="192" y="451"/>
                  </a:lnTo>
                  <a:lnTo>
                    <a:pt x="193" y="435"/>
                  </a:lnTo>
                  <a:lnTo>
                    <a:pt x="193" y="435"/>
                  </a:lnTo>
                  <a:lnTo>
                    <a:pt x="176" y="416"/>
                  </a:lnTo>
                  <a:lnTo>
                    <a:pt x="137" y="372"/>
                  </a:lnTo>
                  <a:lnTo>
                    <a:pt x="115" y="348"/>
                  </a:lnTo>
                  <a:lnTo>
                    <a:pt x="92" y="325"/>
                  </a:lnTo>
                  <a:lnTo>
                    <a:pt x="72" y="308"/>
                  </a:lnTo>
                  <a:lnTo>
                    <a:pt x="64" y="300"/>
                  </a:lnTo>
                  <a:lnTo>
                    <a:pt x="57" y="296"/>
                  </a:lnTo>
                  <a:lnTo>
                    <a:pt x="57" y="296"/>
                  </a:lnTo>
                  <a:lnTo>
                    <a:pt x="45" y="289"/>
                  </a:lnTo>
                  <a:lnTo>
                    <a:pt x="35" y="281"/>
                  </a:lnTo>
                  <a:lnTo>
                    <a:pt x="27" y="274"/>
                  </a:lnTo>
                  <a:lnTo>
                    <a:pt x="20" y="267"/>
                  </a:lnTo>
                  <a:lnTo>
                    <a:pt x="20" y="267"/>
                  </a:lnTo>
                  <a:lnTo>
                    <a:pt x="17" y="287"/>
                  </a:lnTo>
                  <a:lnTo>
                    <a:pt x="17" y="293"/>
                  </a:lnTo>
                  <a:lnTo>
                    <a:pt x="17" y="293"/>
                  </a:lnTo>
                  <a:lnTo>
                    <a:pt x="3" y="296"/>
                  </a:lnTo>
                  <a:lnTo>
                    <a:pt x="3" y="296"/>
                  </a:lnTo>
                  <a:close/>
                  <a:moveTo>
                    <a:pt x="51" y="538"/>
                  </a:moveTo>
                  <a:lnTo>
                    <a:pt x="51" y="538"/>
                  </a:lnTo>
                  <a:lnTo>
                    <a:pt x="80" y="537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12" y="538"/>
                  </a:lnTo>
                  <a:lnTo>
                    <a:pt x="116" y="540"/>
                  </a:lnTo>
                  <a:lnTo>
                    <a:pt x="117" y="543"/>
                  </a:lnTo>
                  <a:lnTo>
                    <a:pt x="118" y="545"/>
                  </a:lnTo>
                  <a:lnTo>
                    <a:pt x="121" y="551"/>
                  </a:lnTo>
                  <a:lnTo>
                    <a:pt x="123" y="559"/>
                  </a:lnTo>
                  <a:lnTo>
                    <a:pt x="123" y="559"/>
                  </a:lnTo>
                  <a:lnTo>
                    <a:pt x="126" y="563"/>
                  </a:lnTo>
                  <a:lnTo>
                    <a:pt x="130" y="567"/>
                  </a:lnTo>
                  <a:lnTo>
                    <a:pt x="140" y="573"/>
                  </a:lnTo>
                  <a:lnTo>
                    <a:pt x="151" y="580"/>
                  </a:lnTo>
                  <a:lnTo>
                    <a:pt x="166" y="589"/>
                  </a:lnTo>
                  <a:lnTo>
                    <a:pt x="166" y="589"/>
                  </a:lnTo>
                  <a:lnTo>
                    <a:pt x="172" y="594"/>
                  </a:lnTo>
                  <a:lnTo>
                    <a:pt x="175" y="596"/>
                  </a:lnTo>
                  <a:lnTo>
                    <a:pt x="177" y="595"/>
                  </a:lnTo>
                  <a:lnTo>
                    <a:pt x="179" y="594"/>
                  </a:lnTo>
                  <a:lnTo>
                    <a:pt x="179" y="589"/>
                  </a:lnTo>
                  <a:lnTo>
                    <a:pt x="179" y="587"/>
                  </a:lnTo>
                  <a:lnTo>
                    <a:pt x="180" y="586"/>
                  </a:lnTo>
                  <a:lnTo>
                    <a:pt x="180" y="586"/>
                  </a:lnTo>
                  <a:lnTo>
                    <a:pt x="181" y="586"/>
                  </a:lnTo>
                  <a:lnTo>
                    <a:pt x="180" y="583"/>
                  </a:lnTo>
                  <a:lnTo>
                    <a:pt x="175" y="575"/>
                  </a:lnTo>
                  <a:lnTo>
                    <a:pt x="161" y="550"/>
                  </a:lnTo>
                  <a:lnTo>
                    <a:pt x="145" y="523"/>
                  </a:lnTo>
                  <a:lnTo>
                    <a:pt x="140" y="513"/>
                  </a:lnTo>
                  <a:lnTo>
                    <a:pt x="137" y="507"/>
                  </a:lnTo>
                  <a:lnTo>
                    <a:pt x="137" y="507"/>
                  </a:lnTo>
                  <a:lnTo>
                    <a:pt x="135" y="504"/>
                  </a:lnTo>
                  <a:lnTo>
                    <a:pt x="134" y="501"/>
                  </a:lnTo>
                  <a:lnTo>
                    <a:pt x="128" y="496"/>
                  </a:lnTo>
                  <a:lnTo>
                    <a:pt x="123" y="495"/>
                  </a:lnTo>
                  <a:lnTo>
                    <a:pt x="119" y="494"/>
                  </a:lnTo>
                  <a:lnTo>
                    <a:pt x="119" y="494"/>
                  </a:lnTo>
                  <a:lnTo>
                    <a:pt x="67" y="462"/>
                  </a:lnTo>
                  <a:lnTo>
                    <a:pt x="67" y="462"/>
                  </a:lnTo>
                  <a:lnTo>
                    <a:pt x="51" y="451"/>
                  </a:lnTo>
                  <a:lnTo>
                    <a:pt x="30" y="437"/>
                  </a:lnTo>
                  <a:lnTo>
                    <a:pt x="30" y="437"/>
                  </a:lnTo>
                  <a:lnTo>
                    <a:pt x="51" y="538"/>
                  </a:lnTo>
                  <a:lnTo>
                    <a:pt x="51" y="538"/>
                  </a:lnTo>
                  <a:close/>
                  <a:moveTo>
                    <a:pt x="83" y="649"/>
                  </a:moveTo>
                  <a:lnTo>
                    <a:pt x="84" y="647"/>
                  </a:lnTo>
                  <a:lnTo>
                    <a:pt x="84" y="647"/>
                  </a:lnTo>
                  <a:lnTo>
                    <a:pt x="90" y="644"/>
                  </a:lnTo>
                  <a:lnTo>
                    <a:pt x="97" y="640"/>
                  </a:lnTo>
                  <a:lnTo>
                    <a:pt x="105" y="635"/>
                  </a:lnTo>
                  <a:lnTo>
                    <a:pt x="117" y="632"/>
                  </a:lnTo>
                  <a:lnTo>
                    <a:pt x="117" y="632"/>
                  </a:lnTo>
                  <a:lnTo>
                    <a:pt x="125" y="631"/>
                  </a:lnTo>
                  <a:lnTo>
                    <a:pt x="126" y="631"/>
                  </a:lnTo>
                  <a:lnTo>
                    <a:pt x="126" y="631"/>
                  </a:lnTo>
                  <a:lnTo>
                    <a:pt x="128" y="633"/>
                  </a:lnTo>
                  <a:lnTo>
                    <a:pt x="129" y="634"/>
                  </a:lnTo>
                  <a:lnTo>
                    <a:pt x="132" y="635"/>
                  </a:lnTo>
                  <a:lnTo>
                    <a:pt x="132" y="635"/>
                  </a:lnTo>
                  <a:lnTo>
                    <a:pt x="141" y="640"/>
                  </a:lnTo>
                  <a:lnTo>
                    <a:pt x="150" y="647"/>
                  </a:lnTo>
                  <a:lnTo>
                    <a:pt x="180" y="671"/>
                  </a:lnTo>
                  <a:lnTo>
                    <a:pt x="180" y="671"/>
                  </a:lnTo>
                  <a:lnTo>
                    <a:pt x="196" y="683"/>
                  </a:lnTo>
                  <a:lnTo>
                    <a:pt x="208" y="689"/>
                  </a:lnTo>
                  <a:lnTo>
                    <a:pt x="220" y="693"/>
                  </a:lnTo>
                  <a:lnTo>
                    <a:pt x="233" y="694"/>
                  </a:lnTo>
                  <a:lnTo>
                    <a:pt x="233" y="694"/>
                  </a:lnTo>
                  <a:lnTo>
                    <a:pt x="243" y="695"/>
                  </a:lnTo>
                  <a:lnTo>
                    <a:pt x="244" y="695"/>
                  </a:lnTo>
                  <a:lnTo>
                    <a:pt x="244" y="694"/>
                  </a:lnTo>
                  <a:lnTo>
                    <a:pt x="243" y="691"/>
                  </a:lnTo>
                  <a:lnTo>
                    <a:pt x="241" y="690"/>
                  </a:lnTo>
                  <a:lnTo>
                    <a:pt x="241" y="690"/>
                  </a:lnTo>
                  <a:lnTo>
                    <a:pt x="234" y="688"/>
                  </a:lnTo>
                  <a:lnTo>
                    <a:pt x="225" y="684"/>
                  </a:lnTo>
                  <a:lnTo>
                    <a:pt x="215" y="679"/>
                  </a:lnTo>
                  <a:lnTo>
                    <a:pt x="215" y="679"/>
                  </a:lnTo>
                  <a:lnTo>
                    <a:pt x="209" y="676"/>
                  </a:lnTo>
                  <a:lnTo>
                    <a:pt x="205" y="671"/>
                  </a:lnTo>
                  <a:lnTo>
                    <a:pt x="201" y="665"/>
                  </a:lnTo>
                  <a:lnTo>
                    <a:pt x="198" y="658"/>
                  </a:lnTo>
                  <a:lnTo>
                    <a:pt x="192" y="646"/>
                  </a:lnTo>
                  <a:lnTo>
                    <a:pt x="191" y="638"/>
                  </a:lnTo>
                  <a:lnTo>
                    <a:pt x="191" y="638"/>
                  </a:lnTo>
                  <a:lnTo>
                    <a:pt x="189" y="635"/>
                  </a:lnTo>
                  <a:lnTo>
                    <a:pt x="187" y="633"/>
                  </a:lnTo>
                  <a:lnTo>
                    <a:pt x="177" y="627"/>
                  </a:lnTo>
                  <a:lnTo>
                    <a:pt x="166" y="619"/>
                  </a:lnTo>
                  <a:lnTo>
                    <a:pt x="160" y="614"/>
                  </a:lnTo>
                  <a:lnTo>
                    <a:pt x="154" y="608"/>
                  </a:lnTo>
                  <a:lnTo>
                    <a:pt x="154" y="608"/>
                  </a:lnTo>
                  <a:lnTo>
                    <a:pt x="147" y="602"/>
                  </a:lnTo>
                  <a:lnTo>
                    <a:pt x="140" y="597"/>
                  </a:lnTo>
                  <a:lnTo>
                    <a:pt x="132" y="593"/>
                  </a:lnTo>
                  <a:lnTo>
                    <a:pt x="124" y="590"/>
                  </a:lnTo>
                  <a:lnTo>
                    <a:pt x="111" y="586"/>
                  </a:lnTo>
                  <a:lnTo>
                    <a:pt x="102" y="583"/>
                  </a:lnTo>
                  <a:lnTo>
                    <a:pt x="102" y="583"/>
                  </a:lnTo>
                  <a:lnTo>
                    <a:pt x="99" y="584"/>
                  </a:lnTo>
                  <a:lnTo>
                    <a:pt x="96" y="586"/>
                  </a:lnTo>
                  <a:lnTo>
                    <a:pt x="90" y="590"/>
                  </a:lnTo>
                  <a:lnTo>
                    <a:pt x="80" y="601"/>
                  </a:lnTo>
                  <a:lnTo>
                    <a:pt x="80" y="601"/>
                  </a:lnTo>
                  <a:lnTo>
                    <a:pt x="76" y="602"/>
                  </a:lnTo>
                  <a:lnTo>
                    <a:pt x="66" y="603"/>
                  </a:lnTo>
                  <a:lnTo>
                    <a:pt x="66" y="603"/>
                  </a:lnTo>
                  <a:lnTo>
                    <a:pt x="70" y="618"/>
                  </a:lnTo>
                  <a:lnTo>
                    <a:pt x="73" y="627"/>
                  </a:lnTo>
                  <a:lnTo>
                    <a:pt x="73" y="627"/>
                  </a:lnTo>
                  <a:lnTo>
                    <a:pt x="83" y="649"/>
                  </a:lnTo>
                  <a:lnTo>
                    <a:pt x="83" y="649"/>
                  </a:lnTo>
                  <a:close/>
                  <a:moveTo>
                    <a:pt x="244" y="715"/>
                  </a:moveTo>
                  <a:lnTo>
                    <a:pt x="202" y="702"/>
                  </a:lnTo>
                  <a:lnTo>
                    <a:pt x="202" y="702"/>
                  </a:lnTo>
                  <a:lnTo>
                    <a:pt x="189" y="697"/>
                  </a:lnTo>
                  <a:lnTo>
                    <a:pt x="175" y="693"/>
                  </a:lnTo>
                  <a:lnTo>
                    <a:pt x="158" y="687"/>
                  </a:lnTo>
                  <a:lnTo>
                    <a:pt x="158" y="687"/>
                  </a:lnTo>
                  <a:lnTo>
                    <a:pt x="151" y="683"/>
                  </a:lnTo>
                  <a:lnTo>
                    <a:pt x="145" y="679"/>
                  </a:lnTo>
                  <a:lnTo>
                    <a:pt x="142" y="676"/>
                  </a:lnTo>
                  <a:lnTo>
                    <a:pt x="138" y="672"/>
                  </a:lnTo>
                  <a:lnTo>
                    <a:pt x="132" y="665"/>
                  </a:lnTo>
                  <a:lnTo>
                    <a:pt x="125" y="658"/>
                  </a:lnTo>
                  <a:lnTo>
                    <a:pt x="125" y="658"/>
                  </a:lnTo>
                  <a:lnTo>
                    <a:pt x="122" y="654"/>
                  </a:lnTo>
                  <a:lnTo>
                    <a:pt x="118" y="653"/>
                  </a:lnTo>
                  <a:lnTo>
                    <a:pt x="116" y="653"/>
                  </a:lnTo>
                  <a:lnTo>
                    <a:pt x="115" y="654"/>
                  </a:lnTo>
                  <a:lnTo>
                    <a:pt x="113" y="659"/>
                  </a:lnTo>
                  <a:lnTo>
                    <a:pt x="112" y="666"/>
                  </a:lnTo>
                  <a:lnTo>
                    <a:pt x="112" y="666"/>
                  </a:lnTo>
                  <a:lnTo>
                    <a:pt x="112" y="669"/>
                  </a:lnTo>
                  <a:lnTo>
                    <a:pt x="113" y="672"/>
                  </a:lnTo>
                  <a:lnTo>
                    <a:pt x="118" y="678"/>
                  </a:lnTo>
                  <a:lnTo>
                    <a:pt x="135" y="690"/>
                  </a:lnTo>
                  <a:lnTo>
                    <a:pt x="135" y="690"/>
                  </a:lnTo>
                  <a:lnTo>
                    <a:pt x="148" y="698"/>
                  </a:lnTo>
                  <a:lnTo>
                    <a:pt x="170" y="709"/>
                  </a:lnTo>
                  <a:lnTo>
                    <a:pt x="182" y="714"/>
                  </a:lnTo>
                  <a:lnTo>
                    <a:pt x="195" y="719"/>
                  </a:lnTo>
                  <a:lnTo>
                    <a:pt x="208" y="722"/>
                  </a:lnTo>
                  <a:lnTo>
                    <a:pt x="219" y="723"/>
                  </a:lnTo>
                  <a:lnTo>
                    <a:pt x="219" y="723"/>
                  </a:lnTo>
                  <a:lnTo>
                    <a:pt x="227" y="723"/>
                  </a:lnTo>
                  <a:lnTo>
                    <a:pt x="234" y="722"/>
                  </a:lnTo>
                  <a:lnTo>
                    <a:pt x="239" y="721"/>
                  </a:lnTo>
                  <a:lnTo>
                    <a:pt x="241" y="720"/>
                  </a:lnTo>
                  <a:lnTo>
                    <a:pt x="243" y="717"/>
                  </a:lnTo>
                  <a:lnTo>
                    <a:pt x="244" y="716"/>
                  </a:lnTo>
                  <a:lnTo>
                    <a:pt x="244" y="715"/>
                  </a:lnTo>
                  <a:lnTo>
                    <a:pt x="244" y="715"/>
                  </a:lnTo>
                  <a:close/>
                  <a:moveTo>
                    <a:pt x="239" y="752"/>
                  </a:moveTo>
                  <a:lnTo>
                    <a:pt x="239" y="752"/>
                  </a:lnTo>
                  <a:lnTo>
                    <a:pt x="180" y="740"/>
                  </a:lnTo>
                  <a:lnTo>
                    <a:pt x="180" y="740"/>
                  </a:lnTo>
                  <a:lnTo>
                    <a:pt x="168" y="734"/>
                  </a:lnTo>
                  <a:lnTo>
                    <a:pt x="149" y="721"/>
                  </a:lnTo>
                  <a:lnTo>
                    <a:pt x="129" y="708"/>
                  </a:lnTo>
                  <a:lnTo>
                    <a:pt x="115" y="701"/>
                  </a:lnTo>
                  <a:lnTo>
                    <a:pt x="115" y="701"/>
                  </a:lnTo>
                  <a:lnTo>
                    <a:pt x="110" y="700"/>
                  </a:lnTo>
                  <a:lnTo>
                    <a:pt x="103" y="700"/>
                  </a:lnTo>
                  <a:lnTo>
                    <a:pt x="103" y="700"/>
                  </a:lnTo>
                  <a:lnTo>
                    <a:pt x="117" y="735"/>
                  </a:lnTo>
                  <a:lnTo>
                    <a:pt x="117" y="735"/>
                  </a:lnTo>
                  <a:lnTo>
                    <a:pt x="131" y="735"/>
                  </a:lnTo>
                  <a:lnTo>
                    <a:pt x="131" y="735"/>
                  </a:lnTo>
                  <a:lnTo>
                    <a:pt x="138" y="738"/>
                  </a:lnTo>
                  <a:lnTo>
                    <a:pt x="143" y="740"/>
                  </a:lnTo>
                  <a:lnTo>
                    <a:pt x="148" y="745"/>
                  </a:lnTo>
                  <a:lnTo>
                    <a:pt x="156" y="750"/>
                  </a:lnTo>
                  <a:lnTo>
                    <a:pt x="156" y="750"/>
                  </a:lnTo>
                  <a:lnTo>
                    <a:pt x="164" y="754"/>
                  </a:lnTo>
                  <a:lnTo>
                    <a:pt x="173" y="757"/>
                  </a:lnTo>
                  <a:lnTo>
                    <a:pt x="186" y="758"/>
                  </a:lnTo>
                  <a:lnTo>
                    <a:pt x="207" y="758"/>
                  </a:lnTo>
                  <a:lnTo>
                    <a:pt x="207" y="758"/>
                  </a:lnTo>
                  <a:lnTo>
                    <a:pt x="218" y="758"/>
                  </a:lnTo>
                  <a:lnTo>
                    <a:pt x="226" y="758"/>
                  </a:lnTo>
                  <a:lnTo>
                    <a:pt x="232" y="757"/>
                  </a:lnTo>
                  <a:lnTo>
                    <a:pt x="236" y="755"/>
                  </a:lnTo>
                  <a:lnTo>
                    <a:pt x="238" y="754"/>
                  </a:lnTo>
                  <a:lnTo>
                    <a:pt x="239" y="753"/>
                  </a:lnTo>
                  <a:lnTo>
                    <a:pt x="239" y="752"/>
                  </a:lnTo>
                  <a:lnTo>
                    <a:pt x="239" y="752"/>
                  </a:lnTo>
                  <a:close/>
                  <a:moveTo>
                    <a:pt x="239" y="785"/>
                  </a:moveTo>
                  <a:lnTo>
                    <a:pt x="238" y="788"/>
                  </a:lnTo>
                  <a:lnTo>
                    <a:pt x="238" y="788"/>
                  </a:lnTo>
                  <a:lnTo>
                    <a:pt x="239" y="785"/>
                  </a:lnTo>
                  <a:lnTo>
                    <a:pt x="239" y="785"/>
                  </a:lnTo>
                  <a:close/>
                  <a:moveTo>
                    <a:pt x="230" y="809"/>
                  </a:moveTo>
                  <a:lnTo>
                    <a:pt x="238" y="788"/>
                  </a:lnTo>
                  <a:lnTo>
                    <a:pt x="238" y="788"/>
                  </a:lnTo>
                  <a:lnTo>
                    <a:pt x="237" y="789"/>
                  </a:lnTo>
                  <a:lnTo>
                    <a:pt x="232" y="791"/>
                  </a:lnTo>
                  <a:lnTo>
                    <a:pt x="225" y="793"/>
                  </a:lnTo>
                  <a:lnTo>
                    <a:pt x="215" y="793"/>
                  </a:lnTo>
                  <a:lnTo>
                    <a:pt x="215" y="793"/>
                  </a:lnTo>
                  <a:lnTo>
                    <a:pt x="205" y="792"/>
                  </a:lnTo>
                  <a:lnTo>
                    <a:pt x="194" y="790"/>
                  </a:lnTo>
                  <a:lnTo>
                    <a:pt x="182" y="786"/>
                  </a:lnTo>
                  <a:lnTo>
                    <a:pt x="172" y="782"/>
                  </a:lnTo>
                  <a:lnTo>
                    <a:pt x="153" y="773"/>
                  </a:lnTo>
                  <a:lnTo>
                    <a:pt x="145" y="770"/>
                  </a:lnTo>
                  <a:lnTo>
                    <a:pt x="126" y="763"/>
                  </a:lnTo>
                  <a:lnTo>
                    <a:pt x="126" y="763"/>
                  </a:lnTo>
                  <a:lnTo>
                    <a:pt x="135" y="789"/>
                  </a:lnTo>
                  <a:lnTo>
                    <a:pt x="135" y="789"/>
                  </a:lnTo>
                  <a:lnTo>
                    <a:pt x="138" y="808"/>
                  </a:lnTo>
                  <a:lnTo>
                    <a:pt x="145" y="810"/>
                  </a:lnTo>
                  <a:lnTo>
                    <a:pt x="145" y="810"/>
                  </a:lnTo>
                  <a:lnTo>
                    <a:pt x="163" y="813"/>
                  </a:lnTo>
                  <a:lnTo>
                    <a:pt x="176" y="813"/>
                  </a:lnTo>
                  <a:lnTo>
                    <a:pt x="187" y="813"/>
                  </a:lnTo>
                  <a:lnTo>
                    <a:pt x="187" y="813"/>
                  </a:lnTo>
                  <a:lnTo>
                    <a:pt x="212" y="810"/>
                  </a:lnTo>
                  <a:lnTo>
                    <a:pt x="230" y="809"/>
                  </a:lnTo>
                  <a:lnTo>
                    <a:pt x="230" y="809"/>
                  </a:lnTo>
                  <a:close/>
                  <a:moveTo>
                    <a:pt x="239" y="827"/>
                  </a:moveTo>
                  <a:lnTo>
                    <a:pt x="239" y="827"/>
                  </a:lnTo>
                  <a:lnTo>
                    <a:pt x="230" y="829"/>
                  </a:lnTo>
                  <a:lnTo>
                    <a:pt x="219" y="833"/>
                  </a:lnTo>
                  <a:lnTo>
                    <a:pt x="204" y="837"/>
                  </a:lnTo>
                  <a:lnTo>
                    <a:pt x="204" y="837"/>
                  </a:lnTo>
                  <a:lnTo>
                    <a:pt x="192" y="840"/>
                  </a:lnTo>
                  <a:lnTo>
                    <a:pt x="176" y="841"/>
                  </a:lnTo>
                  <a:lnTo>
                    <a:pt x="143" y="843"/>
                  </a:lnTo>
                  <a:lnTo>
                    <a:pt x="143" y="843"/>
                  </a:lnTo>
                  <a:lnTo>
                    <a:pt x="145" y="874"/>
                  </a:lnTo>
                  <a:lnTo>
                    <a:pt x="145" y="874"/>
                  </a:lnTo>
                  <a:lnTo>
                    <a:pt x="175" y="872"/>
                  </a:lnTo>
                  <a:lnTo>
                    <a:pt x="175" y="872"/>
                  </a:lnTo>
                  <a:lnTo>
                    <a:pt x="186" y="871"/>
                  </a:lnTo>
                  <a:lnTo>
                    <a:pt x="196" y="868"/>
                  </a:lnTo>
                  <a:lnTo>
                    <a:pt x="213" y="861"/>
                  </a:lnTo>
                  <a:lnTo>
                    <a:pt x="226" y="855"/>
                  </a:lnTo>
                  <a:lnTo>
                    <a:pt x="231" y="852"/>
                  </a:lnTo>
                  <a:lnTo>
                    <a:pt x="239" y="827"/>
                  </a:lnTo>
                  <a:close/>
                  <a:moveTo>
                    <a:pt x="247" y="872"/>
                  </a:moveTo>
                  <a:lnTo>
                    <a:pt x="247" y="872"/>
                  </a:lnTo>
                  <a:lnTo>
                    <a:pt x="230" y="880"/>
                  </a:lnTo>
                  <a:lnTo>
                    <a:pt x="218" y="885"/>
                  </a:lnTo>
                  <a:lnTo>
                    <a:pt x="204" y="889"/>
                  </a:lnTo>
                  <a:lnTo>
                    <a:pt x="204" y="889"/>
                  </a:lnTo>
                  <a:lnTo>
                    <a:pt x="173" y="897"/>
                  </a:lnTo>
                  <a:lnTo>
                    <a:pt x="166" y="898"/>
                  </a:lnTo>
                  <a:lnTo>
                    <a:pt x="161" y="898"/>
                  </a:lnTo>
                  <a:lnTo>
                    <a:pt x="161" y="898"/>
                  </a:lnTo>
                  <a:lnTo>
                    <a:pt x="155" y="896"/>
                  </a:lnTo>
                  <a:lnTo>
                    <a:pt x="148" y="893"/>
                  </a:lnTo>
                  <a:lnTo>
                    <a:pt x="149" y="910"/>
                  </a:lnTo>
                  <a:lnTo>
                    <a:pt x="149" y="910"/>
                  </a:lnTo>
                  <a:lnTo>
                    <a:pt x="168" y="917"/>
                  </a:lnTo>
                  <a:lnTo>
                    <a:pt x="168" y="917"/>
                  </a:lnTo>
                  <a:lnTo>
                    <a:pt x="177" y="921"/>
                  </a:lnTo>
                  <a:lnTo>
                    <a:pt x="183" y="922"/>
                  </a:lnTo>
                  <a:lnTo>
                    <a:pt x="193" y="922"/>
                  </a:lnTo>
                  <a:lnTo>
                    <a:pt x="193" y="922"/>
                  </a:lnTo>
                  <a:lnTo>
                    <a:pt x="199" y="919"/>
                  </a:lnTo>
                  <a:lnTo>
                    <a:pt x="206" y="917"/>
                  </a:lnTo>
                  <a:lnTo>
                    <a:pt x="220" y="911"/>
                  </a:lnTo>
                  <a:lnTo>
                    <a:pt x="239" y="900"/>
                  </a:lnTo>
                  <a:lnTo>
                    <a:pt x="246" y="897"/>
                  </a:lnTo>
                  <a:lnTo>
                    <a:pt x="247" y="872"/>
                  </a:lnTo>
                  <a:close/>
                  <a:moveTo>
                    <a:pt x="164" y="925"/>
                  </a:moveTo>
                  <a:lnTo>
                    <a:pt x="164" y="935"/>
                  </a:lnTo>
                  <a:lnTo>
                    <a:pt x="164" y="935"/>
                  </a:lnTo>
                  <a:lnTo>
                    <a:pt x="167" y="942"/>
                  </a:lnTo>
                  <a:lnTo>
                    <a:pt x="172" y="947"/>
                  </a:lnTo>
                  <a:lnTo>
                    <a:pt x="174" y="948"/>
                  </a:lnTo>
                  <a:lnTo>
                    <a:pt x="176" y="949"/>
                  </a:lnTo>
                  <a:lnTo>
                    <a:pt x="176" y="949"/>
                  </a:lnTo>
                  <a:lnTo>
                    <a:pt x="182" y="949"/>
                  </a:lnTo>
                  <a:lnTo>
                    <a:pt x="189" y="948"/>
                  </a:lnTo>
                  <a:lnTo>
                    <a:pt x="206" y="944"/>
                  </a:lnTo>
                  <a:lnTo>
                    <a:pt x="206" y="944"/>
                  </a:lnTo>
                  <a:lnTo>
                    <a:pt x="221" y="941"/>
                  </a:lnTo>
                  <a:lnTo>
                    <a:pt x="234" y="940"/>
                  </a:lnTo>
                  <a:lnTo>
                    <a:pt x="234" y="940"/>
                  </a:lnTo>
                  <a:lnTo>
                    <a:pt x="250" y="940"/>
                  </a:lnTo>
                  <a:lnTo>
                    <a:pt x="250" y="940"/>
                  </a:lnTo>
                  <a:lnTo>
                    <a:pt x="246" y="928"/>
                  </a:lnTo>
                  <a:lnTo>
                    <a:pt x="246" y="928"/>
                  </a:lnTo>
                  <a:lnTo>
                    <a:pt x="240" y="929"/>
                  </a:lnTo>
                  <a:lnTo>
                    <a:pt x="240" y="929"/>
                  </a:lnTo>
                  <a:lnTo>
                    <a:pt x="214" y="934"/>
                  </a:lnTo>
                  <a:lnTo>
                    <a:pt x="214" y="934"/>
                  </a:lnTo>
                  <a:lnTo>
                    <a:pt x="201" y="936"/>
                  </a:lnTo>
                  <a:lnTo>
                    <a:pt x="195" y="936"/>
                  </a:lnTo>
                  <a:lnTo>
                    <a:pt x="195" y="936"/>
                  </a:lnTo>
                  <a:lnTo>
                    <a:pt x="183" y="936"/>
                  </a:lnTo>
                  <a:lnTo>
                    <a:pt x="183" y="936"/>
                  </a:lnTo>
                  <a:lnTo>
                    <a:pt x="180" y="936"/>
                  </a:lnTo>
                  <a:lnTo>
                    <a:pt x="175" y="936"/>
                  </a:lnTo>
                  <a:lnTo>
                    <a:pt x="175" y="936"/>
                  </a:lnTo>
                  <a:lnTo>
                    <a:pt x="172" y="934"/>
                  </a:lnTo>
                  <a:lnTo>
                    <a:pt x="169" y="930"/>
                  </a:lnTo>
                  <a:lnTo>
                    <a:pt x="164" y="925"/>
                  </a:lnTo>
                  <a:lnTo>
                    <a:pt x="164" y="925"/>
                  </a:lnTo>
                  <a:close/>
                  <a:moveTo>
                    <a:pt x="154" y="962"/>
                  </a:moveTo>
                  <a:lnTo>
                    <a:pt x="158" y="965"/>
                  </a:lnTo>
                  <a:lnTo>
                    <a:pt x="158" y="965"/>
                  </a:lnTo>
                  <a:lnTo>
                    <a:pt x="174" y="975"/>
                  </a:lnTo>
                  <a:lnTo>
                    <a:pt x="174" y="975"/>
                  </a:lnTo>
                  <a:lnTo>
                    <a:pt x="181" y="978"/>
                  </a:lnTo>
                  <a:lnTo>
                    <a:pt x="189" y="979"/>
                  </a:lnTo>
                  <a:lnTo>
                    <a:pt x="189" y="979"/>
                  </a:lnTo>
                  <a:lnTo>
                    <a:pt x="196" y="982"/>
                  </a:lnTo>
                  <a:lnTo>
                    <a:pt x="202" y="986"/>
                  </a:lnTo>
                  <a:lnTo>
                    <a:pt x="180" y="988"/>
                  </a:lnTo>
                  <a:lnTo>
                    <a:pt x="180" y="988"/>
                  </a:lnTo>
                  <a:lnTo>
                    <a:pt x="170" y="981"/>
                  </a:lnTo>
                  <a:lnTo>
                    <a:pt x="160" y="974"/>
                  </a:lnTo>
                  <a:lnTo>
                    <a:pt x="160" y="974"/>
                  </a:lnTo>
                  <a:lnTo>
                    <a:pt x="155" y="974"/>
                  </a:lnTo>
                  <a:lnTo>
                    <a:pt x="155" y="974"/>
                  </a:lnTo>
                  <a:lnTo>
                    <a:pt x="155" y="994"/>
                  </a:lnTo>
                  <a:lnTo>
                    <a:pt x="155" y="994"/>
                  </a:lnTo>
                  <a:lnTo>
                    <a:pt x="179" y="1003"/>
                  </a:lnTo>
                  <a:lnTo>
                    <a:pt x="179" y="1003"/>
                  </a:lnTo>
                  <a:lnTo>
                    <a:pt x="185" y="1003"/>
                  </a:lnTo>
                  <a:lnTo>
                    <a:pt x="194" y="1001"/>
                  </a:lnTo>
                  <a:lnTo>
                    <a:pt x="194" y="1001"/>
                  </a:lnTo>
                  <a:lnTo>
                    <a:pt x="199" y="1000"/>
                  </a:lnTo>
                  <a:lnTo>
                    <a:pt x="204" y="999"/>
                  </a:lnTo>
                  <a:lnTo>
                    <a:pt x="208" y="997"/>
                  </a:lnTo>
                  <a:lnTo>
                    <a:pt x="215" y="995"/>
                  </a:lnTo>
                  <a:lnTo>
                    <a:pt x="215" y="995"/>
                  </a:lnTo>
                  <a:lnTo>
                    <a:pt x="223" y="993"/>
                  </a:lnTo>
                  <a:lnTo>
                    <a:pt x="230" y="991"/>
                  </a:lnTo>
                  <a:lnTo>
                    <a:pt x="241" y="985"/>
                  </a:lnTo>
                  <a:lnTo>
                    <a:pt x="241" y="985"/>
                  </a:lnTo>
                  <a:lnTo>
                    <a:pt x="252" y="979"/>
                  </a:lnTo>
                  <a:lnTo>
                    <a:pt x="259" y="974"/>
                  </a:lnTo>
                  <a:lnTo>
                    <a:pt x="259" y="974"/>
                  </a:lnTo>
                  <a:lnTo>
                    <a:pt x="255" y="955"/>
                  </a:lnTo>
                  <a:lnTo>
                    <a:pt x="255" y="955"/>
                  </a:lnTo>
                  <a:lnTo>
                    <a:pt x="250" y="959"/>
                  </a:lnTo>
                  <a:lnTo>
                    <a:pt x="250" y="959"/>
                  </a:lnTo>
                  <a:lnTo>
                    <a:pt x="241" y="960"/>
                  </a:lnTo>
                  <a:lnTo>
                    <a:pt x="232" y="959"/>
                  </a:lnTo>
                  <a:lnTo>
                    <a:pt x="232" y="959"/>
                  </a:lnTo>
                  <a:lnTo>
                    <a:pt x="193" y="961"/>
                  </a:lnTo>
                  <a:lnTo>
                    <a:pt x="193" y="961"/>
                  </a:lnTo>
                  <a:lnTo>
                    <a:pt x="186" y="960"/>
                  </a:lnTo>
                  <a:lnTo>
                    <a:pt x="177" y="957"/>
                  </a:lnTo>
                  <a:lnTo>
                    <a:pt x="169" y="954"/>
                  </a:lnTo>
                  <a:lnTo>
                    <a:pt x="164" y="950"/>
                  </a:lnTo>
                  <a:lnTo>
                    <a:pt x="164" y="950"/>
                  </a:lnTo>
                  <a:lnTo>
                    <a:pt x="160" y="947"/>
                  </a:lnTo>
                  <a:lnTo>
                    <a:pt x="157" y="943"/>
                  </a:lnTo>
                  <a:lnTo>
                    <a:pt x="155" y="938"/>
                  </a:lnTo>
                  <a:lnTo>
                    <a:pt x="154" y="935"/>
                  </a:lnTo>
                  <a:lnTo>
                    <a:pt x="154" y="935"/>
                  </a:lnTo>
                  <a:lnTo>
                    <a:pt x="153" y="930"/>
                  </a:lnTo>
                  <a:lnTo>
                    <a:pt x="150" y="924"/>
                  </a:lnTo>
                  <a:lnTo>
                    <a:pt x="154" y="962"/>
                  </a:lnTo>
                  <a:close/>
                  <a:moveTo>
                    <a:pt x="155" y="1013"/>
                  </a:moveTo>
                  <a:lnTo>
                    <a:pt x="160" y="1013"/>
                  </a:lnTo>
                  <a:lnTo>
                    <a:pt x="172" y="1014"/>
                  </a:lnTo>
                  <a:lnTo>
                    <a:pt x="172" y="1020"/>
                  </a:lnTo>
                  <a:lnTo>
                    <a:pt x="172" y="1020"/>
                  </a:lnTo>
                  <a:lnTo>
                    <a:pt x="155" y="1023"/>
                  </a:lnTo>
                  <a:lnTo>
                    <a:pt x="155" y="1023"/>
                  </a:lnTo>
                  <a:lnTo>
                    <a:pt x="156" y="1031"/>
                  </a:lnTo>
                  <a:lnTo>
                    <a:pt x="158" y="1039"/>
                  </a:lnTo>
                  <a:lnTo>
                    <a:pt x="158" y="1039"/>
                  </a:lnTo>
                  <a:lnTo>
                    <a:pt x="172" y="1032"/>
                  </a:lnTo>
                  <a:lnTo>
                    <a:pt x="172" y="1032"/>
                  </a:lnTo>
                  <a:lnTo>
                    <a:pt x="176" y="1032"/>
                  </a:lnTo>
                  <a:lnTo>
                    <a:pt x="183" y="1033"/>
                  </a:lnTo>
                  <a:lnTo>
                    <a:pt x="183" y="1033"/>
                  </a:lnTo>
                  <a:lnTo>
                    <a:pt x="204" y="1036"/>
                  </a:lnTo>
                  <a:lnTo>
                    <a:pt x="204" y="1036"/>
                  </a:lnTo>
                  <a:lnTo>
                    <a:pt x="213" y="1035"/>
                  </a:lnTo>
                  <a:lnTo>
                    <a:pt x="226" y="1032"/>
                  </a:lnTo>
                  <a:lnTo>
                    <a:pt x="226" y="1032"/>
                  </a:lnTo>
                  <a:lnTo>
                    <a:pt x="232" y="1030"/>
                  </a:lnTo>
                  <a:lnTo>
                    <a:pt x="237" y="1028"/>
                  </a:lnTo>
                  <a:lnTo>
                    <a:pt x="245" y="1022"/>
                  </a:lnTo>
                  <a:lnTo>
                    <a:pt x="245" y="1022"/>
                  </a:lnTo>
                  <a:lnTo>
                    <a:pt x="265" y="1010"/>
                  </a:lnTo>
                  <a:lnTo>
                    <a:pt x="264" y="1009"/>
                  </a:lnTo>
                  <a:lnTo>
                    <a:pt x="264" y="1009"/>
                  </a:lnTo>
                  <a:lnTo>
                    <a:pt x="263" y="994"/>
                  </a:lnTo>
                  <a:lnTo>
                    <a:pt x="263" y="994"/>
                  </a:lnTo>
                  <a:lnTo>
                    <a:pt x="259" y="997"/>
                  </a:lnTo>
                  <a:lnTo>
                    <a:pt x="255" y="998"/>
                  </a:lnTo>
                  <a:lnTo>
                    <a:pt x="255" y="998"/>
                  </a:lnTo>
                  <a:lnTo>
                    <a:pt x="238" y="1003"/>
                  </a:lnTo>
                  <a:lnTo>
                    <a:pt x="224" y="1006"/>
                  </a:lnTo>
                  <a:lnTo>
                    <a:pt x="224" y="1006"/>
                  </a:lnTo>
                  <a:lnTo>
                    <a:pt x="198" y="1010"/>
                  </a:lnTo>
                  <a:lnTo>
                    <a:pt x="198" y="1010"/>
                  </a:lnTo>
                  <a:lnTo>
                    <a:pt x="187" y="1010"/>
                  </a:lnTo>
                  <a:lnTo>
                    <a:pt x="180" y="1009"/>
                  </a:lnTo>
                  <a:lnTo>
                    <a:pt x="176" y="1007"/>
                  </a:lnTo>
                  <a:lnTo>
                    <a:pt x="176" y="1007"/>
                  </a:lnTo>
                  <a:lnTo>
                    <a:pt x="166" y="1004"/>
                  </a:lnTo>
                  <a:lnTo>
                    <a:pt x="158" y="1003"/>
                  </a:lnTo>
                  <a:lnTo>
                    <a:pt x="158" y="1003"/>
                  </a:lnTo>
                  <a:lnTo>
                    <a:pt x="155" y="1004"/>
                  </a:lnTo>
                  <a:lnTo>
                    <a:pt x="155" y="1004"/>
                  </a:lnTo>
                  <a:lnTo>
                    <a:pt x="155" y="1013"/>
                  </a:lnTo>
                  <a:lnTo>
                    <a:pt x="155" y="1013"/>
                  </a:lnTo>
                  <a:close/>
                  <a:moveTo>
                    <a:pt x="169" y="1068"/>
                  </a:moveTo>
                  <a:lnTo>
                    <a:pt x="174" y="1060"/>
                  </a:lnTo>
                  <a:lnTo>
                    <a:pt x="174" y="1060"/>
                  </a:lnTo>
                  <a:lnTo>
                    <a:pt x="177" y="1057"/>
                  </a:lnTo>
                  <a:lnTo>
                    <a:pt x="183" y="1056"/>
                  </a:lnTo>
                  <a:lnTo>
                    <a:pt x="183" y="1056"/>
                  </a:lnTo>
                  <a:lnTo>
                    <a:pt x="186" y="1056"/>
                  </a:lnTo>
                  <a:lnTo>
                    <a:pt x="189" y="1057"/>
                  </a:lnTo>
                  <a:lnTo>
                    <a:pt x="195" y="1060"/>
                  </a:lnTo>
                  <a:lnTo>
                    <a:pt x="195" y="1060"/>
                  </a:lnTo>
                  <a:lnTo>
                    <a:pt x="206" y="1061"/>
                  </a:lnTo>
                  <a:lnTo>
                    <a:pt x="218" y="1061"/>
                  </a:lnTo>
                  <a:lnTo>
                    <a:pt x="218" y="1061"/>
                  </a:lnTo>
                  <a:lnTo>
                    <a:pt x="221" y="1060"/>
                  </a:lnTo>
                  <a:lnTo>
                    <a:pt x="226" y="1058"/>
                  </a:lnTo>
                  <a:lnTo>
                    <a:pt x="236" y="1056"/>
                  </a:lnTo>
                  <a:lnTo>
                    <a:pt x="236" y="1056"/>
                  </a:lnTo>
                  <a:lnTo>
                    <a:pt x="239" y="1053"/>
                  </a:lnTo>
                  <a:lnTo>
                    <a:pt x="245" y="1048"/>
                  </a:lnTo>
                  <a:lnTo>
                    <a:pt x="253" y="1041"/>
                  </a:lnTo>
                  <a:lnTo>
                    <a:pt x="253" y="1041"/>
                  </a:lnTo>
                  <a:lnTo>
                    <a:pt x="264" y="1032"/>
                  </a:lnTo>
                  <a:lnTo>
                    <a:pt x="264" y="1032"/>
                  </a:lnTo>
                  <a:lnTo>
                    <a:pt x="265" y="1023"/>
                  </a:lnTo>
                  <a:lnTo>
                    <a:pt x="265" y="1023"/>
                  </a:lnTo>
                  <a:lnTo>
                    <a:pt x="246" y="1036"/>
                  </a:lnTo>
                  <a:lnTo>
                    <a:pt x="232" y="1047"/>
                  </a:lnTo>
                  <a:lnTo>
                    <a:pt x="232" y="1047"/>
                  </a:lnTo>
                  <a:lnTo>
                    <a:pt x="226" y="1048"/>
                  </a:lnTo>
                  <a:lnTo>
                    <a:pt x="217" y="1049"/>
                  </a:lnTo>
                  <a:lnTo>
                    <a:pt x="202" y="1050"/>
                  </a:lnTo>
                  <a:lnTo>
                    <a:pt x="202" y="1050"/>
                  </a:lnTo>
                  <a:lnTo>
                    <a:pt x="191" y="1045"/>
                  </a:lnTo>
                  <a:lnTo>
                    <a:pt x="182" y="1042"/>
                  </a:lnTo>
                  <a:lnTo>
                    <a:pt x="179" y="1042"/>
                  </a:lnTo>
                  <a:lnTo>
                    <a:pt x="176" y="1042"/>
                  </a:lnTo>
                  <a:lnTo>
                    <a:pt x="176" y="1042"/>
                  </a:lnTo>
                  <a:lnTo>
                    <a:pt x="173" y="1043"/>
                  </a:lnTo>
                  <a:lnTo>
                    <a:pt x="169" y="1045"/>
                  </a:lnTo>
                  <a:lnTo>
                    <a:pt x="163" y="1055"/>
                  </a:lnTo>
                  <a:lnTo>
                    <a:pt x="163" y="1055"/>
                  </a:lnTo>
                  <a:lnTo>
                    <a:pt x="169" y="1068"/>
                  </a:lnTo>
                  <a:lnTo>
                    <a:pt x="169" y="1068"/>
                  </a:lnTo>
                  <a:close/>
                  <a:moveTo>
                    <a:pt x="185" y="1099"/>
                  </a:moveTo>
                  <a:lnTo>
                    <a:pt x="185" y="1093"/>
                  </a:lnTo>
                  <a:lnTo>
                    <a:pt x="185" y="1093"/>
                  </a:lnTo>
                  <a:lnTo>
                    <a:pt x="186" y="1092"/>
                  </a:lnTo>
                  <a:lnTo>
                    <a:pt x="192" y="1083"/>
                  </a:lnTo>
                  <a:lnTo>
                    <a:pt x="192" y="1083"/>
                  </a:lnTo>
                  <a:lnTo>
                    <a:pt x="194" y="1081"/>
                  </a:lnTo>
                  <a:lnTo>
                    <a:pt x="195" y="1080"/>
                  </a:lnTo>
                  <a:lnTo>
                    <a:pt x="198" y="1080"/>
                  </a:lnTo>
                  <a:lnTo>
                    <a:pt x="200" y="1081"/>
                  </a:lnTo>
                  <a:lnTo>
                    <a:pt x="205" y="1085"/>
                  </a:lnTo>
                  <a:lnTo>
                    <a:pt x="213" y="1087"/>
                  </a:lnTo>
                  <a:lnTo>
                    <a:pt x="213" y="1087"/>
                  </a:lnTo>
                  <a:lnTo>
                    <a:pt x="218" y="1088"/>
                  </a:lnTo>
                  <a:lnTo>
                    <a:pt x="221" y="1088"/>
                  </a:lnTo>
                  <a:lnTo>
                    <a:pt x="225" y="1087"/>
                  </a:lnTo>
                  <a:lnTo>
                    <a:pt x="228" y="1085"/>
                  </a:lnTo>
                  <a:lnTo>
                    <a:pt x="243" y="1075"/>
                  </a:lnTo>
                  <a:lnTo>
                    <a:pt x="243" y="1075"/>
                  </a:lnTo>
                  <a:lnTo>
                    <a:pt x="257" y="1068"/>
                  </a:lnTo>
                  <a:lnTo>
                    <a:pt x="257" y="1068"/>
                  </a:lnTo>
                  <a:lnTo>
                    <a:pt x="259" y="1058"/>
                  </a:lnTo>
                  <a:lnTo>
                    <a:pt x="262" y="1050"/>
                  </a:lnTo>
                  <a:lnTo>
                    <a:pt x="262" y="1050"/>
                  </a:lnTo>
                  <a:lnTo>
                    <a:pt x="249" y="1061"/>
                  </a:lnTo>
                  <a:lnTo>
                    <a:pt x="238" y="1069"/>
                  </a:lnTo>
                  <a:lnTo>
                    <a:pt x="238" y="1069"/>
                  </a:lnTo>
                  <a:lnTo>
                    <a:pt x="232" y="1073"/>
                  </a:lnTo>
                  <a:lnTo>
                    <a:pt x="226" y="1074"/>
                  </a:lnTo>
                  <a:lnTo>
                    <a:pt x="219" y="1073"/>
                  </a:lnTo>
                  <a:lnTo>
                    <a:pt x="209" y="1070"/>
                  </a:lnTo>
                  <a:lnTo>
                    <a:pt x="209" y="1070"/>
                  </a:lnTo>
                  <a:lnTo>
                    <a:pt x="196" y="1066"/>
                  </a:lnTo>
                  <a:lnTo>
                    <a:pt x="191" y="1064"/>
                  </a:lnTo>
                  <a:lnTo>
                    <a:pt x="182" y="1063"/>
                  </a:lnTo>
                  <a:lnTo>
                    <a:pt x="182" y="1063"/>
                  </a:lnTo>
                  <a:lnTo>
                    <a:pt x="179" y="1064"/>
                  </a:lnTo>
                  <a:lnTo>
                    <a:pt x="176" y="1068"/>
                  </a:lnTo>
                  <a:lnTo>
                    <a:pt x="175" y="1072"/>
                  </a:lnTo>
                  <a:lnTo>
                    <a:pt x="174" y="1077"/>
                  </a:lnTo>
                  <a:lnTo>
                    <a:pt x="174" y="1077"/>
                  </a:lnTo>
                  <a:lnTo>
                    <a:pt x="185" y="1099"/>
                  </a:lnTo>
                  <a:lnTo>
                    <a:pt x="185" y="1099"/>
                  </a:lnTo>
                  <a:close/>
                  <a:moveTo>
                    <a:pt x="194" y="1130"/>
                  </a:moveTo>
                  <a:lnTo>
                    <a:pt x="194" y="1130"/>
                  </a:lnTo>
                  <a:lnTo>
                    <a:pt x="196" y="1121"/>
                  </a:lnTo>
                  <a:lnTo>
                    <a:pt x="198" y="1118"/>
                  </a:lnTo>
                  <a:lnTo>
                    <a:pt x="199" y="1115"/>
                  </a:lnTo>
                  <a:lnTo>
                    <a:pt x="199" y="1115"/>
                  </a:lnTo>
                  <a:lnTo>
                    <a:pt x="200" y="1114"/>
                  </a:lnTo>
                  <a:lnTo>
                    <a:pt x="200" y="1115"/>
                  </a:lnTo>
                  <a:lnTo>
                    <a:pt x="201" y="1119"/>
                  </a:lnTo>
                  <a:lnTo>
                    <a:pt x="201" y="1119"/>
                  </a:lnTo>
                  <a:lnTo>
                    <a:pt x="208" y="1129"/>
                  </a:lnTo>
                  <a:lnTo>
                    <a:pt x="215" y="1138"/>
                  </a:lnTo>
                  <a:lnTo>
                    <a:pt x="215" y="1138"/>
                  </a:lnTo>
                  <a:lnTo>
                    <a:pt x="221" y="1144"/>
                  </a:lnTo>
                  <a:lnTo>
                    <a:pt x="231" y="1151"/>
                  </a:lnTo>
                  <a:lnTo>
                    <a:pt x="231" y="1151"/>
                  </a:lnTo>
                  <a:lnTo>
                    <a:pt x="236" y="1155"/>
                  </a:lnTo>
                  <a:lnTo>
                    <a:pt x="239" y="1155"/>
                  </a:lnTo>
                  <a:lnTo>
                    <a:pt x="247" y="1152"/>
                  </a:lnTo>
                  <a:lnTo>
                    <a:pt x="247" y="1152"/>
                  </a:lnTo>
                  <a:lnTo>
                    <a:pt x="252" y="1151"/>
                  </a:lnTo>
                  <a:lnTo>
                    <a:pt x="255" y="1149"/>
                  </a:lnTo>
                  <a:lnTo>
                    <a:pt x="257" y="1143"/>
                  </a:lnTo>
                  <a:lnTo>
                    <a:pt x="257" y="1143"/>
                  </a:lnTo>
                  <a:lnTo>
                    <a:pt x="260" y="1139"/>
                  </a:lnTo>
                  <a:lnTo>
                    <a:pt x="260" y="1139"/>
                  </a:lnTo>
                  <a:lnTo>
                    <a:pt x="257" y="1110"/>
                  </a:lnTo>
                  <a:lnTo>
                    <a:pt x="256" y="1087"/>
                  </a:lnTo>
                  <a:lnTo>
                    <a:pt x="256" y="1087"/>
                  </a:lnTo>
                  <a:lnTo>
                    <a:pt x="250" y="1089"/>
                  </a:lnTo>
                  <a:lnTo>
                    <a:pt x="250" y="1089"/>
                  </a:lnTo>
                  <a:lnTo>
                    <a:pt x="245" y="1093"/>
                  </a:lnTo>
                  <a:lnTo>
                    <a:pt x="239" y="1099"/>
                  </a:lnTo>
                  <a:lnTo>
                    <a:pt x="239" y="1099"/>
                  </a:lnTo>
                  <a:lnTo>
                    <a:pt x="237" y="1100"/>
                  </a:lnTo>
                  <a:lnTo>
                    <a:pt x="236" y="1100"/>
                  </a:lnTo>
                  <a:lnTo>
                    <a:pt x="236" y="1099"/>
                  </a:lnTo>
                  <a:lnTo>
                    <a:pt x="236" y="1099"/>
                  </a:lnTo>
                  <a:lnTo>
                    <a:pt x="231" y="1099"/>
                  </a:lnTo>
                  <a:lnTo>
                    <a:pt x="227" y="1100"/>
                  </a:lnTo>
                  <a:lnTo>
                    <a:pt x="224" y="1101"/>
                  </a:lnTo>
                  <a:lnTo>
                    <a:pt x="224" y="1101"/>
                  </a:lnTo>
                  <a:lnTo>
                    <a:pt x="221" y="1104"/>
                  </a:lnTo>
                  <a:lnTo>
                    <a:pt x="220" y="1106"/>
                  </a:lnTo>
                  <a:lnTo>
                    <a:pt x="221" y="1111"/>
                  </a:lnTo>
                  <a:lnTo>
                    <a:pt x="221" y="1111"/>
                  </a:lnTo>
                  <a:lnTo>
                    <a:pt x="223" y="1114"/>
                  </a:lnTo>
                  <a:lnTo>
                    <a:pt x="225" y="1119"/>
                  </a:lnTo>
                  <a:lnTo>
                    <a:pt x="225" y="1119"/>
                  </a:lnTo>
                  <a:lnTo>
                    <a:pt x="227" y="1120"/>
                  </a:lnTo>
                  <a:lnTo>
                    <a:pt x="231" y="1121"/>
                  </a:lnTo>
                  <a:lnTo>
                    <a:pt x="238" y="1121"/>
                  </a:lnTo>
                  <a:lnTo>
                    <a:pt x="238" y="1121"/>
                  </a:lnTo>
                  <a:lnTo>
                    <a:pt x="240" y="1120"/>
                  </a:lnTo>
                  <a:lnTo>
                    <a:pt x="244" y="1117"/>
                  </a:lnTo>
                  <a:lnTo>
                    <a:pt x="247" y="1113"/>
                  </a:lnTo>
                  <a:lnTo>
                    <a:pt x="252" y="1110"/>
                  </a:lnTo>
                  <a:lnTo>
                    <a:pt x="252" y="1110"/>
                  </a:lnTo>
                  <a:lnTo>
                    <a:pt x="255" y="1108"/>
                  </a:lnTo>
                  <a:lnTo>
                    <a:pt x="255" y="1111"/>
                  </a:lnTo>
                  <a:lnTo>
                    <a:pt x="253" y="1115"/>
                  </a:lnTo>
                  <a:lnTo>
                    <a:pt x="252" y="1119"/>
                  </a:lnTo>
                  <a:lnTo>
                    <a:pt x="252" y="1119"/>
                  </a:lnTo>
                  <a:lnTo>
                    <a:pt x="251" y="1123"/>
                  </a:lnTo>
                  <a:lnTo>
                    <a:pt x="247" y="1126"/>
                  </a:lnTo>
                  <a:lnTo>
                    <a:pt x="238" y="1132"/>
                  </a:lnTo>
                  <a:lnTo>
                    <a:pt x="238" y="1132"/>
                  </a:lnTo>
                  <a:lnTo>
                    <a:pt x="233" y="1134"/>
                  </a:lnTo>
                  <a:lnTo>
                    <a:pt x="230" y="1134"/>
                  </a:lnTo>
                  <a:lnTo>
                    <a:pt x="221" y="1132"/>
                  </a:lnTo>
                  <a:lnTo>
                    <a:pt x="221" y="1132"/>
                  </a:lnTo>
                  <a:lnTo>
                    <a:pt x="219" y="1132"/>
                  </a:lnTo>
                  <a:lnTo>
                    <a:pt x="218" y="1130"/>
                  </a:lnTo>
                  <a:lnTo>
                    <a:pt x="214" y="1126"/>
                  </a:lnTo>
                  <a:lnTo>
                    <a:pt x="213" y="1121"/>
                  </a:lnTo>
                  <a:lnTo>
                    <a:pt x="213" y="1119"/>
                  </a:lnTo>
                  <a:lnTo>
                    <a:pt x="213" y="1119"/>
                  </a:lnTo>
                  <a:lnTo>
                    <a:pt x="212" y="1114"/>
                  </a:lnTo>
                  <a:lnTo>
                    <a:pt x="209" y="1107"/>
                  </a:lnTo>
                  <a:lnTo>
                    <a:pt x="207" y="1104"/>
                  </a:lnTo>
                  <a:lnTo>
                    <a:pt x="205" y="1101"/>
                  </a:lnTo>
                  <a:lnTo>
                    <a:pt x="202" y="1099"/>
                  </a:lnTo>
                  <a:lnTo>
                    <a:pt x="198" y="1098"/>
                  </a:lnTo>
                  <a:lnTo>
                    <a:pt x="198" y="1098"/>
                  </a:lnTo>
                  <a:lnTo>
                    <a:pt x="195" y="1098"/>
                  </a:lnTo>
                  <a:lnTo>
                    <a:pt x="194" y="1099"/>
                  </a:lnTo>
                  <a:lnTo>
                    <a:pt x="192" y="1102"/>
                  </a:lnTo>
                  <a:lnTo>
                    <a:pt x="191" y="1107"/>
                  </a:lnTo>
                  <a:lnTo>
                    <a:pt x="191" y="1111"/>
                  </a:lnTo>
                  <a:lnTo>
                    <a:pt x="191" y="1111"/>
                  </a:lnTo>
                  <a:lnTo>
                    <a:pt x="191" y="1113"/>
                  </a:lnTo>
                  <a:lnTo>
                    <a:pt x="191" y="1113"/>
                  </a:lnTo>
                  <a:lnTo>
                    <a:pt x="194" y="1130"/>
                  </a:lnTo>
                  <a:lnTo>
                    <a:pt x="194" y="1130"/>
                  </a:lnTo>
                  <a:close/>
                  <a:moveTo>
                    <a:pt x="200" y="1158"/>
                  </a:moveTo>
                  <a:lnTo>
                    <a:pt x="206" y="1158"/>
                  </a:lnTo>
                  <a:lnTo>
                    <a:pt x="207" y="1164"/>
                  </a:lnTo>
                  <a:lnTo>
                    <a:pt x="204" y="1173"/>
                  </a:lnTo>
                  <a:lnTo>
                    <a:pt x="205" y="1178"/>
                  </a:lnTo>
                  <a:lnTo>
                    <a:pt x="205" y="1178"/>
                  </a:lnTo>
                  <a:lnTo>
                    <a:pt x="219" y="1177"/>
                  </a:lnTo>
                  <a:lnTo>
                    <a:pt x="219" y="1177"/>
                  </a:lnTo>
                  <a:lnTo>
                    <a:pt x="241" y="1178"/>
                  </a:lnTo>
                  <a:lnTo>
                    <a:pt x="241" y="1178"/>
                  </a:lnTo>
                  <a:lnTo>
                    <a:pt x="237" y="1182"/>
                  </a:lnTo>
                  <a:lnTo>
                    <a:pt x="232" y="1184"/>
                  </a:lnTo>
                  <a:lnTo>
                    <a:pt x="230" y="1186"/>
                  </a:lnTo>
                  <a:lnTo>
                    <a:pt x="230" y="1186"/>
                  </a:lnTo>
                  <a:lnTo>
                    <a:pt x="223" y="1186"/>
                  </a:lnTo>
                  <a:lnTo>
                    <a:pt x="213" y="1186"/>
                  </a:lnTo>
                  <a:lnTo>
                    <a:pt x="213" y="1186"/>
                  </a:lnTo>
                  <a:lnTo>
                    <a:pt x="208" y="1186"/>
                  </a:lnTo>
                  <a:lnTo>
                    <a:pt x="206" y="1187"/>
                  </a:lnTo>
                  <a:lnTo>
                    <a:pt x="208" y="1197"/>
                  </a:lnTo>
                  <a:lnTo>
                    <a:pt x="208" y="1197"/>
                  </a:lnTo>
                  <a:lnTo>
                    <a:pt x="225" y="1196"/>
                  </a:lnTo>
                  <a:lnTo>
                    <a:pt x="225" y="1196"/>
                  </a:lnTo>
                  <a:lnTo>
                    <a:pt x="246" y="1196"/>
                  </a:lnTo>
                  <a:lnTo>
                    <a:pt x="246" y="1196"/>
                  </a:lnTo>
                  <a:lnTo>
                    <a:pt x="250" y="1195"/>
                  </a:lnTo>
                  <a:lnTo>
                    <a:pt x="252" y="1194"/>
                  </a:lnTo>
                  <a:lnTo>
                    <a:pt x="257" y="1189"/>
                  </a:lnTo>
                  <a:lnTo>
                    <a:pt x="263" y="1182"/>
                  </a:lnTo>
                  <a:lnTo>
                    <a:pt x="263" y="1182"/>
                  </a:lnTo>
                  <a:lnTo>
                    <a:pt x="265" y="1178"/>
                  </a:lnTo>
                  <a:lnTo>
                    <a:pt x="265" y="1171"/>
                  </a:lnTo>
                  <a:lnTo>
                    <a:pt x="258" y="1168"/>
                  </a:lnTo>
                  <a:lnTo>
                    <a:pt x="263" y="1158"/>
                  </a:lnTo>
                  <a:lnTo>
                    <a:pt x="262" y="1152"/>
                  </a:lnTo>
                  <a:lnTo>
                    <a:pt x="251" y="1162"/>
                  </a:lnTo>
                  <a:lnTo>
                    <a:pt x="251" y="1162"/>
                  </a:lnTo>
                  <a:lnTo>
                    <a:pt x="244" y="1163"/>
                  </a:lnTo>
                  <a:lnTo>
                    <a:pt x="237" y="1164"/>
                  </a:lnTo>
                  <a:lnTo>
                    <a:pt x="231" y="1165"/>
                  </a:lnTo>
                  <a:lnTo>
                    <a:pt x="231" y="1165"/>
                  </a:lnTo>
                  <a:lnTo>
                    <a:pt x="223" y="1165"/>
                  </a:lnTo>
                  <a:lnTo>
                    <a:pt x="219" y="1164"/>
                  </a:lnTo>
                  <a:lnTo>
                    <a:pt x="219" y="1164"/>
                  </a:lnTo>
                  <a:lnTo>
                    <a:pt x="217" y="1163"/>
                  </a:lnTo>
                  <a:lnTo>
                    <a:pt x="214" y="1159"/>
                  </a:lnTo>
                  <a:lnTo>
                    <a:pt x="212" y="1155"/>
                  </a:lnTo>
                  <a:lnTo>
                    <a:pt x="208" y="1152"/>
                  </a:lnTo>
                  <a:lnTo>
                    <a:pt x="208" y="1152"/>
                  </a:lnTo>
                  <a:lnTo>
                    <a:pt x="207" y="1150"/>
                  </a:lnTo>
                  <a:lnTo>
                    <a:pt x="206" y="1148"/>
                  </a:lnTo>
                  <a:lnTo>
                    <a:pt x="204" y="1140"/>
                  </a:lnTo>
                  <a:lnTo>
                    <a:pt x="202" y="1134"/>
                  </a:lnTo>
                  <a:lnTo>
                    <a:pt x="201" y="1131"/>
                  </a:lnTo>
                  <a:lnTo>
                    <a:pt x="201" y="1131"/>
                  </a:lnTo>
                  <a:lnTo>
                    <a:pt x="201" y="1130"/>
                  </a:lnTo>
                  <a:lnTo>
                    <a:pt x="201" y="1131"/>
                  </a:lnTo>
                  <a:lnTo>
                    <a:pt x="200" y="1136"/>
                  </a:lnTo>
                  <a:lnTo>
                    <a:pt x="198" y="1144"/>
                  </a:lnTo>
                  <a:lnTo>
                    <a:pt x="198" y="1144"/>
                  </a:lnTo>
                  <a:lnTo>
                    <a:pt x="198" y="1145"/>
                  </a:lnTo>
                  <a:lnTo>
                    <a:pt x="200" y="1158"/>
                  </a:lnTo>
                  <a:close/>
                  <a:moveTo>
                    <a:pt x="214" y="1259"/>
                  </a:moveTo>
                  <a:lnTo>
                    <a:pt x="214" y="1259"/>
                  </a:lnTo>
                  <a:lnTo>
                    <a:pt x="220" y="1256"/>
                  </a:lnTo>
                  <a:lnTo>
                    <a:pt x="220" y="1256"/>
                  </a:lnTo>
                  <a:lnTo>
                    <a:pt x="225" y="1252"/>
                  </a:lnTo>
                  <a:lnTo>
                    <a:pt x="231" y="1249"/>
                  </a:lnTo>
                  <a:lnTo>
                    <a:pt x="231" y="1249"/>
                  </a:lnTo>
                  <a:lnTo>
                    <a:pt x="234" y="1249"/>
                  </a:lnTo>
                  <a:lnTo>
                    <a:pt x="238" y="1249"/>
                  </a:lnTo>
                  <a:lnTo>
                    <a:pt x="245" y="1249"/>
                  </a:lnTo>
                  <a:lnTo>
                    <a:pt x="245" y="1249"/>
                  </a:lnTo>
                  <a:lnTo>
                    <a:pt x="256" y="1247"/>
                  </a:lnTo>
                  <a:lnTo>
                    <a:pt x="269" y="1243"/>
                  </a:lnTo>
                  <a:lnTo>
                    <a:pt x="269" y="1243"/>
                  </a:lnTo>
                  <a:lnTo>
                    <a:pt x="275" y="1240"/>
                  </a:lnTo>
                  <a:lnTo>
                    <a:pt x="275" y="1237"/>
                  </a:lnTo>
                  <a:lnTo>
                    <a:pt x="272" y="1226"/>
                  </a:lnTo>
                  <a:lnTo>
                    <a:pt x="272" y="1226"/>
                  </a:lnTo>
                  <a:lnTo>
                    <a:pt x="269" y="1230"/>
                  </a:lnTo>
                  <a:lnTo>
                    <a:pt x="269" y="1230"/>
                  </a:lnTo>
                  <a:lnTo>
                    <a:pt x="265" y="1231"/>
                  </a:lnTo>
                  <a:lnTo>
                    <a:pt x="262" y="1232"/>
                  </a:lnTo>
                  <a:lnTo>
                    <a:pt x="251" y="1231"/>
                  </a:lnTo>
                  <a:lnTo>
                    <a:pt x="251" y="1231"/>
                  </a:lnTo>
                  <a:lnTo>
                    <a:pt x="231" y="1230"/>
                  </a:lnTo>
                  <a:lnTo>
                    <a:pt x="231" y="1230"/>
                  </a:lnTo>
                  <a:lnTo>
                    <a:pt x="227" y="1231"/>
                  </a:lnTo>
                  <a:lnTo>
                    <a:pt x="224" y="1233"/>
                  </a:lnTo>
                  <a:lnTo>
                    <a:pt x="214" y="1243"/>
                  </a:lnTo>
                  <a:lnTo>
                    <a:pt x="214" y="1243"/>
                  </a:lnTo>
                  <a:lnTo>
                    <a:pt x="214" y="1259"/>
                  </a:lnTo>
                  <a:lnTo>
                    <a:pt x="214" y="1259"/>
                  </a:lnTo>
                  <a:close/>
                  <a:moveTo>
                    <a:pt x="214" y="1281"/>
                  </a:moveTo>
                  <a:lnTo>
                    <a:pt x="214" y="1281"/>
                  </a:lnTo>
                  <a:lnTo>
                    <a:pt x="221" y="1276"/>
                  </a:lnTo>
                  <a:lnTo>
                    <a:pt x="230" y="1272"/>
                  </a:lnTo>
                  <a:lnTo>
                    <a:pt x="230" y="1272"/>
                  </a:lnTo>
                  <a:lnTo>
                    <a:pt x="237" y="1270"/>
                  </a:lnTo>
                  <a:lnTo>
                    <a:pt x="246" y="1269"/>
                  </a:lnTo>
                  <a:lnTo>
                    <a:pt x="246" y="1269"/>
                  </a:lnTo>
                  <a:lnTo>
                    <a:pt x="255" y="1266"/>
                  </a:lnTo>
                  <a:lnTo>
                    <a:pt x="260" y="1264"/>
                  </a:lnTo>
                  <a:lnTo>
                    <a:pt x="260" y="1264"/>
                  </a:lnTo>
                  <a:lnTo>
                    <a:pt x="268" y="1262"/>
                  </a:lnTo>
                  <a:lnTo>
                    <a:pt x="278" y="1258"/>
                  </a:lnTo>
                  <a:lnTo>
                    <a:pt x="278" y="1258"/>
                  </a:lnTo>
                  <a:lnTo>
                    <a:pt x="277" y="1250"/>
                  </a:lnTo>
                  <a:lnTo>
                    <a:pt x="277" y="1250"/>
                  </a:lnTo>
                  <a:lnTo>
                    <a:pt x="268" y="1253"/>
                  </a:lnTo>
                  <a:lnTo>
                    <a:pt x="268" y="1253"/>
                  </a:lnTo>
                  <a:lnTo>
                    <a:pt x="233" y="1263"/>
                  </a:lnTo>
                  <a:lnTo>
                    <a:pt x="233" y="1263"/>
                  </a:lnTo>
                  <a:lnTo>
                    <a:pt x="223" y="1266"/>
                  </a:lnTo>
                  <a:lnTo>
                    <a:pt x="214" y="1271"/>
                  </a:lnTo>
                  <a:lnTo>
                    <a:pt x="214" y="1281"/>
                  </a:lnTo>
                  <a:close/>
                  <a:moveTo>
                    <a:pt x="273" y="1289"/>
                  </a:moveTo>
                  <a:lnTo>
                    <a:pt x="273" y="1289"/>
                  </a:lnTo>
                  <a:lnTo>
                    <a:pt x="283" y="1293"/>
                  </a:lnTo>
                  <a:lnTo>
                    <a:pt x="290" y="1295"/>
                  </a:lnTo>
                  <a:lnTo>
                    <a:pt x="289" y="1293"/>
                  </a:lnTo>
                  <a:lnTo>
                    <a:pt x="288" y="1287"/>
                  </a:lnTo>
                  <a:lnTo>
                    <a:pt x="288" y="1287"/>
                  </a:lnTo>
                  <a:lnTo>
                    <a:pt x="278" y="1284"/>
                  </a:lnTo>
                  <a:lnTo>
                    <a:pt x="278" y="1284"/>
                  </a:lnTo>
                  <a:lnTo>
                    <a:pt x="277" y="1282"/>
                  </a:lnTo>
                  <a:lnTo>
                    <a:pt x="275" y="1277"/>
                  </a:lnTo>
                  <a:lnTo>
                    <a:pt x="275" y="1277"/>
                  </a:lnTo>
                  <a:lnTo>
                    <a:pt x="276" y="1277"/>
                  </a:lnTo>
                  <a:lnTo>
                    <a:pt x="278" y="1276"/>
                  </a:lnTo>
                  <a:lnTo>
                    <a:pt x="284" y="1277"/>
                  </a:lnTo>
                  <a:lnTo>
                    <a:pt x="282" y="1271"/>
                  </a:lnTo>
                  <a:lnTo>
                    <a:pt x="282" y="1271"/>
                  </a:lnTo>
                  <a:lnTo>
                    <a:pt x="273" y="1272"/>
                  </a:lnTo>
                  <a:lnTo>
                    <a:pt x="273" y="1272"/>
                  </a:lnTo>
                  <a:lnTo>
                    <a:pt x="255" y="1275"/>
                  </a:lnTo>
                  <a:lnTo>
                    <a:pt x="255" y="1275"/>
                  </a:lnTo>
                  <a:lnTo>
                    <a:pt x="247" y="1276"/>
                  </a:lnTo>
                  <a:lnTo>
                    <a:pt x="233" y="1281"/>
                  </a:lnTo>
                  <a:lnTo>
                    <a:pt x="233" y="1281"/>
                  </a:lnTo>
                  <a:lnTo>
                    <a:pt x="227" y="1283"/>
                  </a:lnTo>
                  <a:lnTo>
                    <a:pt x="223" y="1287"/>
                  </a:lnTo>
                  <a:lnTo>
                    <a:pt x="214" y="1295"/>
                  </a:lnTo>
                  <a:lnTo>
                    <a:pt x="214" y="1301"/>
                  </a:lnTo>
                  <a:lnTo>
                    <a:pt x="214" y="1301"/>
                  </a:lnTo>
                  <a:lnTo>
                    <a:pt x="224" y="1294"/>
                  </a:lnTo>
                  <a:lnTo>
                    <a:pt x="224" y="1294"/>
                  </a:lnTo>
                  <a:lnTo>
                    <a:pt x="225" y="1293"/>
                  </a:lnTo>
                  <a:lnTo>
                    <a:pt x="227" y="1291"/>
                  </a:lnTo>
                  <a:lnTo>
                    <a:pt x="232" y="1289"/>
                  </a:lnTo>
                  <a:lnTo>
                    <a:pt x="232" y="1289"/>
                  </a:lnTo>
                  <a:lnTo>
                    <a:pt x="241" y="1287"/>
                  </a:lnTo>
                  <a:lnTo>
                    <a:pt x="257" y="1284"/>
                  </a:lnTo>
                  <a:lnTo>
                    <a:pt x="257" y="1284"/>
                  </a:lnTo>
                  <a:lnTo>
                    <a:pt x="260" y="1284"/>
                  </a:lnTo>
                  <a:lnTo>
                    <a:pt x="264" y="1284"/>
                  </a:lnTo>
                  <a:lnTo>
                    <a:pt x="273" y="1289"/>
                  </a:lnTo>
                  <a:lnTo>
                    <a:pt x="273" y="1289"/>
                  </a:lnTo>
                  <a:close/>
                  <a:moveTo>
                    <a:pt x="217" y="1328"/>
                  </a:moveTo>
                  <a:lnTo>
                    <a:pt x="217" y="1328"/>
                  </a:lnTo>
                  <a:lnTo>
                    <a:pt x="225" y="1322"/>
                  </a:lnTo>
                  <a:lnTo>
                    <a:pt x="231" y="1317"/>
                  </a:lnTo>
                  <a:lnTo>
                    <a:pt x="231" y="1317"/>
                  </a:lnTo>
                  <a:lnTo>
                    <a:pt x="232" y="1316"/>
                  </a:lnTo>
                  <a:lnTo>
                    <a:pt x="236" y="1315"/>
                  </a:lnTo>
                  <a:lnTo>
                    <a:pt x="245" y="1314"/>
                  </a:lnTo>
                  <a:lnTo>
                    <a:pt x="264" y="1315"/>
                  </a:lnTo>
                  <a:lnTo>
                    <a:pt x="264" y="1315"/>
                  </a:lnTo>
                  <a:lnTo>
                    <a:pt x="295" y="1316"/>
                  </a:lnTo>
                  <a:lnTo>
                    <a:pt x="295" y="1316"/>
                  </a:lnTo>
                  <a:lnTo>
                    <a:pt x="292" y="1306"/>
                  </a:lnTo>
                  <a:lnTo>
                    <a:pt x="290" y="1306"/>
                  </a:lnTo>
                  <a:lnTo>
                    <a:pt x="290" y="1306"/>
                  </a:lnTo>
                  <a:lnTo>
                    <a:pt x="287" y="1304"/>
                  </a:lnTo>
                  <a:lnTo>
                    <a:pt x="283" y="1302"/>
                  </a:lnTo>
                  <a:lnTo>
                    <a:pt x="275" y="1296"/>
                  </a:lnTo>
                  <a:lnTo>
                    <a:pt x="275" y="1296"/>
                  </a:lnTo>
                  <a:lnTo>
                    <a:pt x="270" y="1294"/>
                  </a:lnTo>
                  <a:lnTo>
                    <a:pt x="265" y="1293"/>
                  </a:lnTo>
                  <a:lnTo>
                    <a:pt x="257" y="1293"/>
                  </a:lnTo>
                  <a:lnTo>
                    <a:pt x="257" y="1293"/>
                  </a:lnTo>
                  <a:lnTo>
                    <a:pt x="251" y="1294"/>
                  </a:lnTo>
                  <a:lnTo>
                    <a:pt x="231" y="1298"/>
                  </a:lnTo>
                  <a:lnTo>
                    <a:pt x="231" y="1298"/>
                  </a:lnTo>
                  <a:lnTo>
                    <a:pt x="221" y="1302"/>
                  </a:lnTo>
                  <a:lnTo>
                    <a:pt x="214" y="1307"/>
                  </a:lnTo>
                  <a:lnTo>
                    <a:pt x="214" y="1307"/>
                  </a:lnTo>
                  <a:lnTo>
                    <a:pt x="215" y="1319"/>
                  </a:lnTo>
                  <a:lnTo>
                    <a:pt x="217" y="1328"/>
                  </a:lnTo>
                  <a:lnTo>
                    <a:pt x="217" y="1328"/>
                  </a:lnTo>
                  <a:close/>
                  <a:moveTo>
                    <a:pt x="220" y="1352"/>
                  </a:moveTo>
                  <a:lnTo>
                    <a:pt x="220" y="1352"/>
                  </a:lnTo>
                  <a:lnTo>
                    <a:pt x="230" y="1351"/>
                  </a:lnTo>
                  <a:lnTo>
                    <a:pt x="241" y="1350"/>
                  </a:lnTo>
                  <a:lnTo>
                    <a:pt x="241" y="1350"/>
                  </a:lnTo>
                  <a:lnTo>
                    <a:pt x="257" y="1347"/>
                  </a:lnTo>
                  <a:lnTo>
                    <a:pt x="278" y="1345"/>
                  </a:lnTo>
                  <a:lnTo>
                    <a:pt x="278" y="1345"/>
                  </a:lnTo>
                  <a:lnTo>
                    <a:pt x="297" y="1344"/>
                  </a:lnTo>
                  <a:lnTo>
                    <a:pt x="297" y="1344"/>
                  </a:lnTo>
                  <a:lnTo>
                    <a:pt x="296" y="1331"/>
                  </a:lnTo>
                  <a:lnTo>
                    <a:pt x="296" y="1331"/>
                  </a:lnTo>
                  <a:lnTo>
                    <a:pt x="278" y="1329"/>
                  </a:lnTo>
                  <a:lnTo>
                    <a:pt x="263" y="1328"/>
                  </a:lnTo>
                  <a:lnTo>
                    <a:pt x="263" y="1328"/>
                  </a:lnTo>
                  <a:lnTo>
                    <a:pt x="252" y="1331"/>
                  </a:lnTo>
                  <a:lnTo>
                    <a:pt x="239" y="1333"/>
                  </a:lnTo>
                  <a:lnTo>
                    <a:pt x="219" y="1340"/>
                  </a:lnTo>
                  <a:lnTo>
                    <a:pt x="219" y="1340"/>
                  </a:lnTo>
                  <a:lnTo>
                    <a:pt x="220" y="1352"/>
                  </a:lnTo>
                  <a:lnTo>
                    <a:pt x="220" y="1352"/>
                  </a:lnTo>
                  <a:close/>
                  <a:moveTo>
                    <a:pt x="394" y="1367"/>
                  </a:moveTo>
                  <a:lnTo>
                    <a:pt x="394" y="1367"/>
                  </a:lnTo>
                  <a:lnTo>
                    <a:pt x="406" y="1361"/>
                  </a:lnTo>
                  <a:lnTo>
                    <a:pt x="416" y="1357"/>
                  </a:lnTo>
                  <a:lnTo>
                    <a:pt x="416" y="1357"/>
                  </a:lnTo>
                  <a:lnTo>
                    <a:pt x="420" y="1355"/>
                  </a:lnTo>
                  <a:lnTo>
                    <a:pt x="430" y="1354"/>
                  </a:lnTo>
                  <a:lnTo>
                    <a:pt x="469" y="1350"/>
                  </a:lnTo>
                  <a:lnTo>
                    <a:pt x="476" y="1350"/>
                  </a:lnTo>
                  <a:lnTo>
                    <a:pt x="476" y="1350"/>
                  </a:lnTo>
                  <a:lnTo>
                    <a:pt x="475" y="1348"/>
                  </a:lnTo>
                  <a:lnTo>
                    <a:pt x="475" y="1348"/>
                  </a:lnTo>
                  <a:lnTo>
                    <a:pt x="476" y="1338"/>
                  </a:lnTo>
                  <a:lnTo>
                    <a:pt x="476" y="1338"/>
                  </a:lnTo>
                  <a:lnTo>
                    <a:pt x="469" y="1336"/>
                  </a:lnTo>
                  <a:lnTo>
                    <a:pt x="469" y="1336"/>
                  </a:lnTo>
                  <a:lnTo>
                    <a:pt x="466" y="1335"/>
                  </a:lnTo>
                  <a:lnTo>
                    <a:pt x="462" y="1335"/>
                  </a:lnTo>
                  <a:lnTo>
                    <a:pt x="454" y="1336"/>
                  </a:lnTo>
                  <a:lnTo>
                    <a:pt x="444" y="1338"/>
                  </a:lnTo>
                  <a:lnTo>
                    <a:pt x="444" y="1338"/>
                  </a:lnTo>
                  <a:lnTo>
                    <a:pt x="390" y="1358"/>
                  </a:lnTo>
                  <a:lnTo>
                    <a:pt x="390" y="1358"/>
                  </a:lnTo>
                  <a:lnTo>
                    <a:pt x="394" y="1367"/>
                  </a:lnTo>
                  <a:lnTo>
                    <a:pt x="394" y="1367"/>
                  </a:lnTo>
                  <a:close/>
                  <a:moveTo>
                    <a:pt x="385" y="1344"/>
                  </a:moveTo>
                  <a:lnTo>
                    <a:pt x="385" y="1344"/>
                  </a:lnTo>
                  <a:lnTo>
                    <a:pt x="416" y="1336"/>
                  </a:lnTo>
                  <a:lnTo>
                    <a:pt x="416" y="1336"/>
                  </a:lnTo>
                  <a:lnTo>
                    <a:pt x="445" y="1331"/>
                  </a:lnTo>
                  <a:lnTo>
                    <a:pt x="467" y="1328"/>
                  </a:lnTo>
                  <a:lnTo>
                    <a:pt x="467" y="1328"/>
                  </a:lnTo>
                  <a:lnTo>
                    <a:pt x="479" y="1326"/>
                  </a:lnTo>
                  <a:lnTo>
                    <a:pt x="479" y="1326"/>
                  </a:lnTo>
                  <a:lnTo>
                    <a:pt x="479" y="1315"/>
                  </a:lnTo>
                  <a:lnTo>
                    <a:pt x="479" y="1315"/>
                  </a:lnTo>
                  <a:lnTo>
                    <a:pt x="473" y="1314"/>
                  </a:lnTo>
                  <a:lnTo>
                    <a:pt x="468" y="1313"/>
                  </a:lnTo>
                  <a:lnTo>
                    <a:pt x="468" y="1313"/>
                  </a:lnTo>
                  <a:lnTo>
                    <a:pt x="463" y="1313"/>
                  </a:lnTo>
                  <a:lnTo>
                    <a:pt x="458" y="1313"/>
                  </a:lnTo>
                  <a:lnTo>
                    <a:pt x="444" y="1315"/>
                  </a:lnTo>
                  <a:lnTo>
                    <a:pt x="430" y="1319"/>
                  </a:lnTo>
                  <a:lnTo>
                    <a:pt x="417" y="1323"/>
                  </a:lnTo>
                  <a:lnTo>
                    <a:pt x="417" y="1323"/>
                  </a:lnTo>
                  <a:lnTo>
                    <a:pt x="400" y="1332"/>
                  </a:lnTo>
                  <a:lnTo>
                    <a:pt x="385" y="1340"/>
                  </a:lnTo>
                  <a:lnTo>
                    <a:pt x="385" y="1340"/>
                  </a:lnTo>
                  <a:lnTo>
                    <a:pt x="385" y="1344"/>
                  </a:lnTo>
                  <a:lnTo>
                    <a:pt x="385" y="1344"/>
                  </a:lnTo>
                  <a:close/>
                  <a:moveTo>
                    <a:pt x="409" y="1308"/>
                  </a:moveTo>
                  <a:lnTo>
                    <a:pt x="409" y="1308"/>
                  </a:lnTo>
                  <a:lnTo>
                    <a:pt x="403" y="1312"/>
                  </a:lnTo>
                  <a:lnTo>
                    <a:pt x="396" y="1315"/>
                  </a:lnTo>
                  <a:lnTo>
                    <a:pt x="383" y="1326"/>
                  </a:lnTo>
                  <a:lnTo>
                    <a:pt x="383" y="1327"/>
                  </a:lnTo>
                  <a:lnTo>
                    <a:pt x="383" y="1327"/>
                  </a:lnTo>
                  <a:lnTo>
                    <a:pt x="393" y="1322"/>
                  </a:lnTo>
                  <a:lnTo>
                    <a:pt x="393" y="1322"/>
                  </a:lnTo>
                  <a:lnTo>
                    <a:pt x="429" y="1313"/>
                  </a:lnTo>
                  <a:lnTo>
                    <a:pt x="429" y="1313"/>
                  </a:lnTo>
                  <a:lnTo>
                    <a:pt x="450" y="1310"/>
                  </a:lnTo>
                  <a:lnTo>
                    <a:pt x="479" y="1309"/>
                  </a:lnTo>
                  <a:lnTo>
                    <a:pt x="479" y="1309"/>
                  </a:lnTo>
                  <a:lnTo>
                    <a:pt x="477" y="1300"/>
                  </a:lnTo>
                  <a:lnTo>
                    <a:pt x="477" y="1300"/>
                  </a:lnTo>
                  <a:lnTo>
                    <a:pt x="438" y="1304"/>
                  </a:lnTo>
                  <a:lnTo>
                    <a:pt x="419" y="1307"/>
                  </a:lnTo>
                  <a:lnTo>
                    <a:pt x="409" y="1308"/>
                  </a:lnTo>
                  <a:lnTo>
                    <a:pt x="409" y="1308"/>
                  </a:lnTo>
                  <a:close/>
                  <a:moveTo>
                    <a:pt x="380" y="1315"/>
                  </a:moveTo>
                  <a:lnTo>
                    <a:pt x="380" y="1315"/>
                  </a:lnTo>
                  <a:lnTo>
                    <a:pt x="387" y="1308"/>
                  </a:lnTo>
                  <a:lnTo>
                    <a:pt x="393" y="1302"/>
                  </a:lnTo>
                  <a:lnTo>
                    <a:pt x="393" y="1302"/>
                  </a:lnTo>
                  <a:lnTo>
                    <a:pt x="398" y="1301"/>
                  </a:lnTo>
                  <a:lnTo>
                    <a:pt x="407" y="1300"/>
                  </a:lnTo>
                  <a:lnTo>
                    <a:pt x="428" y="1298"/>
                  </a:lnTo>
                  <a:lnTo>
                    <a:pt x="428" y="1298"/>
                  </a:lnTo>
                  <a:lnTo>
                    <a:pt x="445" y="1296"/>
                  </a:lnTo>
                  <a:lnTo>
                    <a:pt x="475" y="1293"/>
                  </a:lnTo>
                  <a:lnTo>
                    <a:pt x="475" y="1293"/>
                  </a:lnTo>
                  <a:lnTo>
                    <a:pt x="470" y="1283"/>
                  </a:lnTo>
                  <a:lnTo>
                    <a:pt x="470" y="1283"/>
                  </a:lnTo>
                  <a:lnTo>
                    <a:pt x="434" y="1287"/>
                  </a:lnTo>
                  <a:lnTo>
                    <a:pt x="407" y="1290"/>
                  </a:lnTo>
                  <a:lnTo>
                    <a:pt x="407" y="1290"/>
                  </a:lnTo>
                  <a:lnTo>
                    <a:pt x="406" y="1290"/>
                  </a:lnTo>
                  <a:lnTo>
                    <a:pt x="406" y="1289"/>
                  </a:lnTo>
                  <a:lnTo>
                    <a:pt x="411" y="1287"/>
                  </a:lnTo>
                  <a:lnTo>
                    <a:pt x="420" y="1283"/>
                  </a:lnTo>
                  <a:lnTo>
                    <a:pt x="420" y="1283"/>
                  </a:lnTo>
                  <a:lnTo>
                    <a:pt x="451" y="1278"/>
                  </a:lnTo>
                  <a:lnTo>
                    <a:pt x="451" y="1278"/>
                  </a:lnTo>
                  <a:lnTo>
                    <a:pt x="466" y="1275"/>
                  </a:lnTo>
                  <a:lnTo>
                    <a:pt x="458" y="1266"/>
                  </a:lnTo>
                  <a:lnTo>
                    <a:pt x="458" y="1266"/>
                  </a:lnTo>
                  <a:lnTo>
                    <a:pt x="442" y="1264"/>
                  </a:lnTo>
                  <a:lnTo>
                    <a:pt x="435" y="1264"/>
                  </a:lnTo>
                  <a:lnTo>
                    <a:pt x="431" y="1264"/>
                  </a:lnTo>
                  <a:lnTo>
                    <a:pt x="431" y="1264"/>
                  </a:lnTo>
                  <a:lnTo>
                    <a:pt x="424" y="1268"/>
                  </a:lnTo>
                  <a:lnTo>
                    <a:pt x="413" y="1273"/>
                  </a:lnTo>
                  <a:lnTo>
                    <a:pt x="403" y="1279"/>
                  </a:lnTo>
                  <a:lnTo>
                    <a:pt x="398" y="1282"/>
                  </a:lnTo>
                  <a:lnTo>
                    <a:pt x="394" y="1283"/>
                  </a:lnTo>
                  <a:lnTo>
                    <a:pt x="394" y="1283"/>
                  </a:lnTo>
                  <a:lnTo>
                    <a:pt x="390" y="1284"/>
                  </a:lnTo>
                  <a:lnTo>
                    <a:pt x="385" y="1288"/>
                  </a:lnTo>
                  <a:lnTo>
                    <a:pt x="375" y="1297"/>
                  </a:lnTo>
                  <a:lnTo>
                    <a:pt x="375" y="1297"/>
                  </a:lnTo>
                  <a:lnTo>
                    <a:pt x="380" y="1315"/>
                  </a:lnTo>
                  <a:lnTo>
                    <a:pt x="380" y="1315"/>
                  </a:lnTo>
                  <a:close/>
                  <a:moveTo>
                    <a:pt x="370" y="1279"/>
                  </a:moveTo>
                  <a:lnTo>
                    <a:pt x="379" y="1270"/>
                  </a:lnTo>
                  <a:lnTo>
                    <a:pt x="387" y="1264"/>
                  </a:lnTo>
                  <a:lnTo>
                    <a:pt x="371" y="1284"/>
                  </a:lnTo>
                  <a:lnTo>
                    <a:pt x="373" y="1291"/>
                  </a:lnTo>
                  <a:lnTo>
                    <a:pt x="386" y="1275"/>
                  </a:lnTo>
                  <a:lnTo>
                    <a:pt x="386" y="1275"/>
                  </a:lnTo>
                  <a:lnTo>
                    <a:pt x="394" y="1270"/>
                  </a:lnTo>
                  <a:lnTo>
                    <a:pt x="402" y="1266"/>
                  </a:lnTo>
                  <a:lnTo>
                    <a:pt x="409" y="1263"/>
                  </a:lnTo>
                  <a:lnTo>
                    <a:pt x="409" y="1263"/>
                  </a:lnTo>
                  <a:lnTo>
                    <a:pt x="419" y="1259"/>
                  </a:lnTo>
                  <a:lnTo>
                    <a:pt x="423" y="1257"/>
                  </a:lnTo>
                  <a:lnTo>
                    <a:pt x="423" y="1257"/>
                  </a:lnTo>
                  <a:lnTo>
                    <a:pt x="426" y="1256"/>
                  </a:lnTo>
                  <a:lnTo>
                    <a:pt x="435" y="1254"/>
                  </a:lnTo>
                  <a:lnTo>
                    <a:pt x="449" y="1252"/>
                  </a:lnTo>
                  <a:lnTo>
                    <a:pt x="449" y="1252"/>
                  </a:lnTo>
                  <a:lnTo>
                    <a:pt x="443" y="1241"/>
                  </a:lnTo>
                  <a:lnTo>
                    <a:pt x="443" y="1241"/>
                  </a:lnTo>
                  <a:lnTo>
                    <a:pt x="424" y="1240"/>
                  </a:lnTo>
                  <a:lnTo>
                    <a:pt x="424" y="1240"/>
                  </a:lnTo>
                  <a:lnTo>
                    <a:pt x="410" y="1241"/>
                  </a:lnTo>
                  <a:lnTo>
                    <a:pt x="394" y="1245"/>
                  </a:lnTo>
                  <a:lnTo>
                    <a:pt x="394" y="1245"/>
                  </a:lnTo>
                  <a:lnTo>
                    <a:pt x="390" y="1249"/>
                  </a:lnTo>
                  <a:lnTo>
                    <a:pt x="384" y="1257"/>
                  </a:lnTo>
                  <a:lnTo>
                    <a:pt x="368" y="1277"/>
                  </a:lnTo>
                  <a:lnTo>
                    <a:pt x="370" y="1279"/>
                  </a:lnTo>
                  <a:close/>
                  <a:moveTo>
                    <a:pt x="362" y="1259"/>
                  </a:moveTo>
                  <a:lnTo>
                    <a:pt x="375" y="1251"/>
                  </a:lnTo>
                  <a:lnTo>
                    <a:pt x="375" y="1251"/>
                  </a:lnTo>
                  <a:lnTo>
                    <a:pt x="380" y="1245"/>
                  </a:lnTo>
                  <a:lnTo>
                    <a:pt x="385" y="1240"/>
                  </a:lnTo>
                  <a:lnTo>
                    <a:pt x="388" y="1238"/>
                  </a:lnTo>
                  <a:lnTo>
                    <a:pt x="388" y="1238"/>
                  </a:lnTo>
                  <a:lnTo>
                    <a:pt x="398" y="1234"/>
                  </a:lnTo>
                  <a:lnTo>
                    <a:pt x="403" y="1233"/>
                  </a:lnTo>
                  <a:lnTo>
                    <a:pt x="409" y="1233"/>
                  </a:lnTo>
                  <a:lnTo>
                    <a:pt x="409" y="1233"/>
                  </a:lnTo>
                  <a:lnTo>
                    <a:pt x="437" y="1231"/>
                  </a:lnTo>
                  <a:lnTo>
                    <a:pt x="437" y="1231"/>
                  </a:lnTo>
                  <a:lnTo>
                    <a:pt x="431" y="1218"/>
                  </a:lnTo>
                  <a:lnTo>
                    <a:pt x="431" y="1218"/>
                  </a:lnTo>
                  <a:lnTo>
                    <a:pt x="431" y="1218"/>
                  </a:lnTo>
                  <a:lnTo>
                    <a:pt x="422" y="1220"/>
                  </a:lnTo>
                  <a:lnTo>
                    <a:pt x="415" y="1222"/>
                  </a:lnTo>
                  <a:lnTo>
                    <a:pt x="409" y="1224"/>
                  </a:lnTo>
                  <a:lnTo>
                    <a:pt x="409" y="1224"/>
                  </a:lnTo>
                  <a:lnTo>
                    <a:pt x="403" y="1222"/>
                  </a:lnTo>
                  <a:lnTo>
                    <a:pt x="396" y="1220"/>
                  </a:lnTo>
                  <a:lnTo>
                    <a:pt x="384" y="1218"/>
                  </a:lnTo>
                  <a:lnTo>
                    <a:pt x="384" y="1218"/>
                  </a:lnTo>
                  <a:lnTo>
                    <a:pt x="377" y="1216"/>
                  </a:lnTo>
                  <a:lnTo>
                    <a:pt x="373" y="1216"/>
                  </a:lnTo>
                  <a:lnTo>
                    <a:pt x="370" y="1216"/>
                  </a:lnTo>
                  <a:lnTo>
                    <a:pt x="370" y="1216"/>
                  </a:lnTo>
                  <a:lnTo>
                    <a:pt x="360" y="1220"/>
                  </a:lnTo>
                  <a:lnTo>
                    <a:pt x="346" y="1227"/>
                  </a:lnTo>
                  <a:lnTo>
                    <a:pt x="346" y="1227"/>
                  </a:lnTo>
                  <a:lnTo>
                    <a:pt x="352" y="1238"/>
                  </a:lnTo>
                  <a:lnTo>
                    <a:pt x="352" y="1238"/>
                  </a:lnTo>
                  <a:lnTo>
                    <a:pt x="360" y="1235"/>
                  </a:lnTo>
                  <a:lnTo>
                    <a:pt x="360" y="1235"/>
                  </a:lnTo>
                  <a:lnTo>
                    <a:pt x="367" y="1232"/>
                  </a:lnTo>
                  <a:lnTo>
                    <a:pt x="374" y="1230"/>
                  </a:lnTo>
                  <a:lnTo>
                    <a:pt x="374" y="1230"/>
                  </a:lnTo>
                  <a:lnTo>
                    <a:pt x="387" y="1227"/>
                  </a:lnTo>
                  <a:lnTo>
                    <a:pt x="387" y="1227"/>
                  </a:lnTo>
                  <a:lnTo>
                    <a:pt x="383" y="1231"/>
                  </a:lnTo>
                  <a:lnTo>
                    <a:pt x="379" y="1233"/>
                  </a:lnTo>
                  <a:lnTo>
                    <a:pt x="377" y="1237"/>
                  </a:lnTo>
                  <a:lnTo>
                    <a:pt x="377" y="1237"/>
                  </a:lnTo>
                  <a:lnTo>
                    <a:pt x="372" y="1243"/>
                  </a:lnTo>
                  <a:lnTo>
                    <a:pt x="368" y="1246"/>
                  </a:lnTo>
                  <a:lnTo>
                    <a:pt x="368" y="1246"/>
                  </a:lnTo>
                  <a:lnTo>
                    <a:pt x="359" y="1252"/>
                  </a:lnTo>
                  <a:lnTo>
                    <a:pt x="359" y="1252"/>
                  </a:lnTo>
                  <a:lnTo>
                    <a:pt x="362" y="1259"/>
                  </a:lnTo>
                  <a:lnTo>
                    <a:pt x="362" y="1259"/>
                  </a:lnTo>
                  <a:close/>
                  <a:moveTo>
                    <a:pt x="425" y="1197"/>
                  </a:moveTo>
                  <a:lnTo>
                    <a:pt x="425" y="1197"/>
                  </a:lnTo>
                  <a:lnTo>
                    <a:pt x="413" y="1200"/>
                  </a:lnTo>
                  <a:lnTo>
                    <a:pt x="405" y="1200"/>
                  </a:lnTo>
                  <a:lnTo>
                    <a:pt x="405" y="1200"/>
                  </a:lnTo>
                  <a:lnTo>
                    <a:pt x="392" y="1196"/>
                  </a:lnTo>
                  <a:lnTo>
                    <a:pt x="384" y="1194"/>
                  </a:lnTo>
                  <a:lnTo>
                    <a:pt x="379" y="1193"/>
                  </a:lnTo>
                  <a:lnTo>
                    <a:pt x="379" y="1193"/>
                  </a:lnTo>
                  <a:lnTo>
                    <a:pt x="348" y="1189"/>
                  </a:lnTo>
                  <a:lnTo>
                    <a:pt x="368" y="1205"/>
                  </a:lnTo>
                  <a:lnTo>
                    <a:pt x="379" y="1205"/>
                  </a:lnTo>
                  <a:lnTo>
                    <a:pt x="379" y="1205"/>
                  </a:lnTo>
                  <a:lnTo>
                    <a:pt x="384" y="1207"/>
                  </a:lnTo>
                  <a:lnTo>
                    <a:pt x="388" y="1208"/>
                  </a:lnTo>
                  <a:lnTo>
                    <a:pt x="393" y="1209"/>
                  </a:lnTo>
                  <a:lnTo>
                    <a:pt x="393" y="1209"/>
                  </a:lnTo>
                  <a:lnTo>
                    <a:pt x="403" y="1211"/>
                  </a:lnTo>
                  <a:lnTo>
                    <a:pt x="410" y="1211"/>
                  </a:lnTo>
                  <a:lnTo>
                    <a:pt x="410" y="1211"/>
                  </a:lnTo>
                  <a:lnTo>
                    <a:pt x="417" y="1209"/>
                  </a:lnTo>
                  <a:lnTo>
                    <a:pt x="428" y="1207"/>
                  </a:lnTo>
                  <a:lnTo>
                    <a:pt x="428" y="1207"/>
                  </a:lnTo>
                  <a:lnTo>
                    <a:pt x="425" y="1197"/>
                  </a:lnTo>
                  <a:lnTo>
                    <a:pt x="425" y="1197"/>
                  </a:lnTo>
                  <a:close/>
                  <a:moveTo>
                    <a:pt x="420" y="1181"/>
                  </a:moveTo>
                  <a:lnTo>
                    <a:pt x="420" y="1181"/>
                  </a:lnTo>
                  <a:lnTo>
                    <a:pt x="409" y="1181"/>
                  </a:lnTo>
                  <a:lnTo>
                    <a:pt x="402" y="1181"/>
                  </a:lnTo>
                  <a:lnTo>
                    <a:pt x="402" y="1181"/>
                  </a:lnTo>
                  <a:lnTo>
                    <a:pt x="399" y="1178"/>
                  </a:lnTo>
                  <a:lnTo>
                    <a:pt x="396" y="1175"/>
                  </a:lnTo>
                  <a:lnTo>
                    <a:pt x="391" y="1171"/>
                  </a:lnTo>
                  <a:lnTo>
                    <a:pt x="386" y="1167"/>
                  </a:lnTo>
                  <a:lnTo>
                    <a:pt x="386" y="1167"/>
                  </a:lnTo>
                  <a:lnTo>
                    <a:pt x="378" y="1162"/>
                  </a:lnTo>
                  <a:lnTo>
                    <a:pt x="374" y="1161"/>
                  </a:lnTo>
                  <a:lnTo>
                    <a:pt x="370" y="1161"/>
                  </a:lnTo>
                  <a:lnTo>
                    <a:pt x="370" y="1161"/>
                  </a:lnTo>
                  <a:lnTo>
                    <a:pt x="360" y="1162"/>
                  </a:lnTo>
                  <a:lnTo>
                    <a:pt x="351" y="1162"/>
                  </a:lnTo>
                  <a:lnTo>
                    <a:pt x="351" y="1162"/>
                  </a:lnTo>
                  <a:lnTo>
                    <a:pt x="338" y="1162"/>
                  </a:lnTo>
                  <a:lnTo>
                    <a:pt x="323" y="1164"/>
                  </a:lnTo>
                  <a:lnTo>
                    <a:pt x="327" y="1173"/>
                  </a:lnTo>
                  <a:lnTo>
                    <a:pt x="327" y="1173"/>
                  </a:lnTo>
                  <a:lnTo>
                    <a:pt x="338" y="1171"/>
                  </a:lnTo>
                  <a:lnTo>
                    <a:pt x="343" y="1171"/>
                  </a:lnTo>
                  <a:lnTo>
                    <a:pt x="349" y="1173"/>
                  </a:lnTo>
                  <a:lnTo>
                    <a:pt x="349" y="1173"/>
                  </a:lnTo>
                  <a:lnTo>
                    <a:pt x="355" y="1173"/>
                  </a:lnTo>
                  <a:lnTo>
                    <a:pt x="360" y="1173"/>
                  </a:lnTo>
                  <a:lnTo>
                    <a:pt x="366" y="1173"/>
                  </a:lnTo>
                  <a:lnTo>
                    <a:pt x="368" y="1174"/>
                  </a:lnTo>
                  <a:lnTo>
                    <a:pt x="371" y="1175"/>
                  </a:lnTo>
                  <a:lnTo>
                    <a:pt x="371" y="1175"/>
                  </a:lnTo>
                  <a:lnTo>
                    <a:pt x="374" y="1178"/>
                  </a:lnTo>
                  <a:lnTo>
                    <a:pt x="377" y="1181"/>
                  </a:lnTo>
                  <a:lnTo>
                    <a:pt x="379" y="1182"/>
                  </a:lnTo>
                  <a:lnTo>
                    <a:pt x="385" y="1184"/>
                  </a:lnTo>
                  <a:lnTo>
                    <a:pt x="385" y="1184"/>
                  </a:lnTo>
                  <a:lnTo>
                    <a:pt x="397" y="1188"/>
                  </a:lnTo>
                  <a:lnTo>
                    <a:pt x="402" y="1189"/>
                  </a:lnTo>
                  <a:lnTo>
                    <a:pt x="406" y="1190"/>
                  </a:lnTo>
                  <a:lnTo>
                    <a:pt x="406" y="1190"/>
                  </a:lnTo>
                  <a:lnTo>
                    <a:pt x="423" y="1189"/>
                  </a:lnTo>
                  <a:lnTo>
                    <a:pt x="420" y="1181"/>
                  </a:lnTo>
                  <a:close/>
                  <a:moveTo>
                    <a:pt x="410" y="1144"/>
                  </a:moveTo>
                  <a:lnTo>
                    <a:pt x="406" y="1144"/>
                  </a:lnTo>
                  <a:lnTo>
                    <a:pt x="406" y="1144"/>
                  </a:lnTo>
                  <a:lnTo>
                    <a:pt x="387" y="1144"/>
                  </a:lnTo>
                  <a:lnTo>
                    <a:pt x="384" y="1144"/>
                  </a:lnTo>
                  <a:lnTo>
                    <a:pt x="381" y="1143"/>
                  </a:lnTo>
                  <a:lnTo>
                    <a:pt x="381" y="1143"/>
                  </a:lnTo>
                  <a:lnTo>
                    <a:pt x="371" y="1138"/>
                  </a:lnTo>
                  <a:lnTo>
                    <a:pt x="364" y="1134"/>
                  </a:lnTo>
                  <a:lnTo>
                    <a:pt x="359" y="1132"/>
                  </a:lnTo>
                  <a:lnTo>
                    <a:pt x="359" y="1132"/>
                  </a:lnTo>
                  <a:lnTo>
                    <a:pt x="352" y="1133"/>
                  </a:lnTo>
                  <a:lnTo>
                    <a:pt x="348" y="1133"/>
                  </a:lnTo>
                  <a:lnTo>
                    <a:pt x="346" y="1134"/>
                  </a:lnTo>
                  <a:lnTo>
                    <a:pt x="346" y="1134"/>
                  </a:lnTo>
                  <a:lnTo>
                    <a:pt x="341" y="1137"/>
                  </a:lnTo>
                  <a:lnTo>
                    <a:pt x="335" y="1139"/>
                  </a:lnTo>
                  <a:lnTo>
                    <a:pt x="329" y="1140"/>
                  </a:lnTo>
                  <a:lnTo>
                    <a:pt x="327" y="1143"/>
                  </a:lnTo>
                  <a:lnTo>
                    <a:pt x="327" y="1143"/>
                  </a:lnTo>
                  <a:lnTo>
                    <a:pt x="326" y="1148"/>
                  </a:lnTo>
                  <a:lnTo>
                    <a:pt x="326" y="1150"/>
                  </a:lnTo>
                  <a:lnTo>
                    <a:pt x="326" y="1150"/>
                  </a:lnTo>
                  <a:lnTo>
                    <a:pt x="353" y="1146"/>
                  </a:lnTo>
                  <a:lnTo>
                    <a:pt x="353" y="1146"/>
                  </a:lnTo>
                  <a:lnTo>
                    <a:pt x="361" y="1146"/>
                  </a:lnTo>
                  <a:lnTo>
                    <a:pt x="366" y="1146"/>
                  </a:lnTo>
                  <a:lnTo>
                    <a:pt x="372" y="1149"/>
                  </a:lnTo>
                  <a:lnTo>
                    <a:pt x="372" y="1149"/>
                  </a:lnTo>
                  <a:lnTo>
                    <a:pt x="378" y="1152"/>
                  </a:lnTo>
                  <a:lnTo>
                    <a:pt x="383" y="1153"/>
                  </a:lnTo>
                  <a:lnTo>
                    <a:pt x="387" y="1155"/>
                  </a:lnTo>
                  <a:lnTo>
                    <a:pt x="392" y="1157"/>
                  </a:lnTo>
                  <a:lnTo>
                    <a:pt x="392" y="1157"/>
                  </a:lnTo>
                  <a:lnTo>
                    <a:pt x="399" y="1162"/>
                  </a:lnTo>
                  <a:lnTo>
                    <a:pt x="403" y="1164"/>
                  </a:lnTo>
                  <a:lnTo>
                    <a:pt x="405" y="1167"/>
                  </a:lnTo>
                  <a:lnTo>
                    <a:pt x="405" y="1167"/>
                  </a:lnTo>
                  <a:lnTo>
                    <a:pt x="409" y="1169"/>
                  </a:lnTo>
                  <a:lnTo>
                    <a:pt x="412" y="1170"/>
                  </a:lnTo>
                  <a:lnTo>
                    <a:pt x="412" y="1170"/>
                  </a:lnTo>
                  <a:lnTo>
                    <a:pt x="417" y="1170"/>
                  </a:lnTo>
                  <a:lnTo>
                    <a:pt x="417" y="1170"/>
                  </a:lnTo>
                  <a:lnTo>
                    <a:pt x="410" y="1144"/>
                  </a:lnTo>
                  <a:lnTo>
                    <a:pt x="410" y="1144"/>
                  </a:lnTo>
                  <a:close/>
                  <a:moveTo>
                    <a:pt x="403" y="1111"/>
                  </a:moveTo>
                  <a:lnTo>
                    <a:pt x="403" y="1111"/>
                  </a:lnTo>
                  <a:lnTo>
                    <a:pt x="388" y="1110"/>
                  </a:lnTo>
                  <a:lnTo>
                    <a:pt x="379" y="1108"/>
                  </a:lnTo>
                  <a:lnTo>
                    <a:pt x="379" y="1108"/>
                  </a:lnTo>
                  <a:lnTo>
                    <a:pt x="372" y="1106"/>
                  </a:lnTo>
                  <a:lnTo>
                    <a:pt x="364" y="1105"/>
                  </a:lnTo>
                  <a:lnTo>
                    <a:pt x="354" y="1104"/>
                  </a:lnTo>
                  <a:lnTo>
                    <a:pt x="354" y="1104"/>
                  </a:lnTo>
                  <a:lnTo>
                    <a:pt x="348" y="1104"/>
                  </a:lnTo>
                  <a:lnTo>
                    <a:pt x="342" y="1105"/>
                  </a:lnTo>
                  <a:lnTo>
                    <a:pt x="336" y="1106"/>
                  </a:lnTo>
                  <a:lnTo>
                    <a:pt x="336" y="1106"/>
                  </a:lnTo>
                  <a:lnTo>
                    <a:pt x="323" y="1111"/>
                  </a:lnTo>
                  <a:lnTo>
                    <a:pt x="311" y="1114"/>
                  </a:lnTo>
                  <a:lnTo>
                    <a:pt x="311" y="1114"/>
                  </a:lnTo>
                  <a:lnTo>
                    <a:pt x="309" y="1117"/>
                  </a:lnTo>
                  <a:lnTo>
                    <a:pt x="309" y="1117"/>
                  </a:lnTo>
                  <a:lnTo>
                    <a:pt x="314" y="1132"/>
                  </a:lnTo>
                  <a:lnTo>
                    <a:pt x="314" y="1132"/>
                  </a:lnTo>
                  <a:lnTo>
                    <a:pt x="327" y="1125"/>
                  </a:lnTo>
                  <a:lnTo>
                    <a:pt x="335" y="1121"/>
                  </a:lnTo>
                  <a:lnTo>
                    <a:pt x="342" y="1120"/>
                  </a:lnTo>
                  <a:lnTo>
                    <a:pt x="342" y="1120"/>
                  </a:lnTo>
                  <a:lnTo>
                    <a:pt x="360" y="1118"/>
                  </a:lnTo>
                  <a:lnTo>
                    <a:pt x="368" y="1117"/>
                  </a:lnTo>
                  <a:lnTo>
                    <a:pt x="373" y="1117"/>
                  </a:lnTo>
                  <a:lnTo>
                    <a:pt x="373" y="1117"/>
                  </a:lnTo>
                  <a:lnTo>
                    <a:pt x="377" y="1120"/>
                  </a:lnTo>
                  <a:lnTo>
                    <a:pt x="380" y="1121"/>
                  </a:lnTo>
                  <a:lnTo>
                    <a:pt x="386" y="1124"/>
                  </a:lnTo>
                  <a:lnTo>
                    <a:pt x="386" y="1124"/>
                  </a:lnTo>
                  <a:lnTo>
                    <a:pt x="397" y="1126"/>
                  </a:lnTo>
                  <a:lnTo>
                    <a:pt x="406" y="1127"/>
                  </a:lnTo>
                  <a:lnTo>
                    <a:pt x="406" y="1127"/>
                  </a:lnTo>
                  <a:lnTo>
                    <a:pt x="403" y="1111"/>
                  </a:lnTo>
                  <a:lnTo>
                    <a:pt x="403" y="1111"/>
                  </a:lnTo>
                  <a:close/>
                  <a:moveTo>
                    <a:pt x="386" y="1075"/>
                  </a:moveTo>
                  <a:lnTo>
                    <a:pt x="386" y="1075"/>
                  </a:lnTo>
                  <a:lnTo>
                    <a:pt x="386" y="1075"/>
                  </a:lnTo>
                  <a:lnTo>
                    <a:pt x="384" y="1074"/>
                  </a:lnTo>
                  <a:lnTo>
                    <a:pt x="379" y="1074"/>
                  </a:lnTo>
                  <a:lnTo>
                    <a:pt x="373" y="1075"/>
                  </a:lnTo>
                  <a:lnTo>
                    <a:pt x="368" y="1075"/>
                  </a:lnTo>
                  <a:lnTo>
                    <a:pt x="368" y="1075"/>
                  </a:lnTo>
                  <a:lnTo>
                    <a:pt x="360" y="1074"/>
                  </a:lnTo>
                  <a:lnTo>
                    <a:pt x="347" y="1072"/>
                  </a:lnTo>
                  <a:lnTo>
                    <a:pt x="347" y="1072"/>
                  </a:lnTo>
                  <a:lnTo>
                    <a:pt x="326" y="1072"/>
                  </a:lnTo>
                  <a:lnTo>
                    <a:pt x="326" y="1072"/>
                  </a:lnTo>
                  <a:lnTo>
                    <a:pt x="322" y="1072"/>
                  </a:lnTo>
                  <a:lnTo>
                    <a:pt x="319" y="1074"/>
                  </a:lnTo>
                  <a:lnTo>
                    <a:pt x="316" y="1075"/>
                  </a:lnTo>
                  <a:lnTo>
                    <a:pt x="314" y="1077"/>
                  </a:lnTo>
                  <a:lnTo>
                    <a:pt x="314" y="1077"/>
                  </a:lnTo>
                  <a:lnTo>
                    <a:pt x="301" y="1082"/>
                  </a:lnTo>
                  <a:lnTo>
                    <a:pt x="302" y="1088"/>
                  </a:lnTo>
                  <a:lnTo>
                    <a:pt x="302" y="1088"/>
                  </a:lnTo>
                  <a:lnTo>
                    <a:pt x="304" y="1100"/>
                  </a:lnTo>
                  <a:lnTo>
                    <a:pt x="307" y="1099"/>
                  </a:lnTo>
                  <a:lnTo>
                    <a:pt x="307" y="1099"/>
                  </a:lnTo>
                  <a:lnTo>
                    <a:pt x="320" y="1093"/>
                  </a:lnTo>
                  <a:lnTo>
                    <a:pt x="332" y="1089"/>
                  </a:lnTo>
                  <a:lnTo>
                    <a:pt x="332" y="1089"/>
                  </a:lnTo>
                  <a:lnTo>
                    <a:pt x="340" y="1086"/>
                  </a:lnTo>
                  <a:lnTo>
                    <a:pt x="345" y="1086"/>
                  </a:lnTo>
                  <a:lnTo>
                    <a:pt x="345" y="1086"/>
                  </a:lnTo>
                  <a:lnTo>
                    <a:pt x="348" y="1087"/>
                  </a:lnTo>
                  <a:lnTo>
                    <a:pt x="353" y="1088"/>
                  </a:lnTo>
                  <a:lnTo>
                    <a:pt x="364" y="1092"/>
                  </a:lnTo>
                  <a:lnTo>
                    <a:pt x="364" y="1092"/>
                  </a:lnTo>
                  <a:lnTo>
                    <a:pt x="368" y="1093"/>
                  </a:lnTo>
                  <a:lnTo>
                    <a:pt x="373" y="1093"/>
                  </a:lnTo>
                  <a:lnTo>
                    <a:pt x="380" y="1092"/>
                  </a:lnTo>
                  <a:lnTo>
                    <a:pt x="380" y="1092"/>
                  </a:lnTo>
                  <a:lnTo>
                    <a:pt x="386" y="1092"/>
                  </a:lnTo>
                  <a:lnTo>
                    <a:pt x="390" y="1091"/>
                  </a:lnTo>
                  <a:lnTo>
                    <a:pt x="390" y="1091"/>
                  </a:lnTo>
                  <a:lnTo>
                    <a:pt x="391" y="1089"/>
                  </a:lnTo>
                  <a:lnTo>
                    <a:pt x="391" y="1087"/>
                  </a:lnTo>
                  <a:lnTo>
                    <a:pt x="391" y="1081"/>
                  </a:lnTo>
                  <a:lnTo>
                    <a:pt x="391" y="1081"/>
                  </a:lnTo>
                  <a:lnTo>
                    <a:pt x="390" y="1080"/>
                  </a:lnTo>
                  <a:lnTo>
                    <a:pt x="388" y="1079"/>
                  </a:lnTo>
                  <a:lnTo>
                    <a:pt x="387" y="1077"/>
                  </a:lnTo>
                  <a:lnTo>
                    <a:pt x="386" y="1075"/>
                  </a:lnTo>
                  <a:lnTo>
                    <a:pt x="386" y="1075"/>
                  </a:lnTo>
                  <a:close/>
                  <a:moveTo>
                    <a:pt x="403" y="1055"/>
                  </a:moveTo>
                  <a:lnTo>
                    <a:pt x="403" y="1055"/>
                  </a:lnTo>
                  <a:lnTo>
                    <a:pt x="393" y="1051"/>
                  </a:lnTo>
                  <a:lnTo>
                    <a:pt x="393" y="1051"/>
                  </a:lnTo>
                  <a:lnTo>
                    <a:pt x="381" y="1047"/>
                  </a:lnTo>
                  <a:lnTo>
                    <a:pt x="373" y="1043"/>
                  </a:lnTo>
                  <a:lnTo>
                    <a:pt x="373" y="1043"/>
                  </a:lnTo>
                  <a:lnTo>
                    <a:pt x="366" y="1037"/>
                  </a:lnTo>
                  <a:lnTo>
                    <a:pt x="361" y="1035"/>
                  </a:lnTo>
                  <a:lnTo>
                    <a:pt x="356" y="1033"/>
                  </a:lnTo>
                  <a:lnTo>
                    <a:pt x="356" y="1033"/>
                  </a:lnTo>
                  <a:lnTo>
                    <a:pt x="340" y="1032"/>
                  </a:lnTo>
                  <a:lnTo>
                    <a:pt x="340" y="1032"/>
                  </a:lnTo>
                  <a:lnTo>
                    <a:pt x="327" y="1032"/>
                  </a:lnTo>
                  <a:lnTo>
                    <a:pt x="317" y="1033"/>
                  </a:lnTo>
                  <a:lnTo>
                    <a:pt x="317" y="1033"/>
                  </a:lnTo>
                  <a:lnTo>
                    <a:pt x="309" y="1033"/>
                  </a:lnTo>
                  <a:lnTo>
                    <a:pt x="305" y="1033"/>
                  </a:lnTo>
                  <a:lnTo>
                    <a:pt x="303" y="1036"/>
                  </a:lnTo>
                  <a:lnTo>
                    <a:pt x="303" y="1036"/>
                  </a:lnTo>
                  <a:lnTo>
                    <a:pt x="298" y="1041"/>
                  </a:lnTo>
                  <a:lnTo>
                    <a:pt x="296" y="1047"/>
                  </a:lnTo>
                  <a:lnTo>
                    <a:pt x="296" y="1053"/>
                  </a:lnTo>
                  <a:lnTo>
                    <a:pt x="296" y="1053"/>
                  </a:lnTo>
                  <a:lnTo>
                    <a:pt x="305" y="1047"/>
                  </a:lnTo>
                  <a:lnTo>
                    <a:pt x="311" y="1044"/>
                  </a:lnTo>
                  <a:lnTo>
                    <a:pt x="315" y="1043"/>
                  </a:lnTo>
                  <a:lnTo>
                    <a:pt x="315" y="1043"/>
                  </a:lnTo>
                  <a:lnTo>
                    <a:pt x="326" y="1043"/>
                  </a:lnTo>
                  <a:lnTo>
                    <a:pt x="338" y="1043"/>
                  </a:lnTo>
                  <a:lnTo>
                    <a:pt x="338" y="1043"/>
                  </a:lnTo>
                  <a:lnTo>
                    <a:pt x="351" y="1044"/>
                  </a:lnTo>
                  <a:lnTo>
                    <a:pt x="360" y="1045"/>
                  </a:lnTo>
                  <a:lnTo>
                    <a:pt x="360" y="1045"/>
                  </a:lnTo>
                  <a:lnTo>
                    <a:pt x="362" y="1045"/>
                  </a:lnTo>
                  <a:lnTo>
                    <a:pt x="365" y="1045"/>
                  </a:lnTo>
                  <a:lnTo>
                    <a:pt x="366" y="1045"/>
                  </a:lnTo>
                  <a:lnTo>
                    <a:pt x="366" y="1048"/>
                  </a:lnTo>
                  <a:lnTo>
                    <a:pt x="366" y="1048"/>
                  </a:lnTo>
                  <a:lnTo>
                    <a:pt x="366" y="1050"/>
                  </a:lnTo>
                  <a:lnTo>
                    <a:pt x="366" y="1051"/>
                  </a:lnTo>
                  <a:lnTo>
                    <a:pt x="365" y="1051"/>
                  </a:lnTo>
                  <a:lnTo>
                    <a:pt x="365" y="1051"/>
                  </a:lnTo>
                  <a:lnTo>
                    <a:pt x="355" y="1055"/>
                  </a:lnTo>
                  <a:lnTo>
                    <a:pt x="349" y="1056"/>
                  </a:lnTo>
                  <a:lnTo>
                    <a:pt x="340" y="1056"/>
                  </a:lnTo>
                  <a:lnTo>
                    <a:pt x="340" y="1056"/>
                  </a:lnTo>
                  <a:lnTo>
                    <a:pt x="322" y="1056"/>
                  </a:lnTo>
                  <a:lnTo>
                    <a:pt x="309" y="1056"/>
                  </a:lnTo>
                  <a:lnTo>
                    <a:pt x="309" y="1056"/>
                  </a:lnTo>
                  <a:lnTo>
                    <a:pt x="302" y="1057"/>
                  </a:lnTo>
                  <a:lnTo>
                    <a:pt x="297" y="1060"/>
                  </a:lnTo>
                  <a:lnTo>
                    <a:pt x="298" y="1069"/>
                  </a:lnTo>
                  <a:lnTo>
                    <a:pt x="298" y="1069"/>
                  </a:lnTo>
                  <a:lnTo>
                    <a:pt x="316" y="1067"/>
                  </a:lnTo>
                  <a:lnTo>
                    <a:pt x="316" y="1067"/>
                  </a:lnTo>
                  <a:lnTo>
                    <a:pt x="328" y="1064"/>
                  </a:lnTo>
                  <a:lnTo>
                    <a:pt x="334" y="1063"/>
                  </a:lnTo>
                  <a:lnTo>
                    <a:pt x="341" y="1063"/>
                  </a:lnTo>
                  <a:lnTo>
                    <a:pt x="373" y="1063"/>
                  </a:lnTo>
                  <a:lnTo>
                    <a:pt x="373" y="1063"/>
                  </a:lnTo>
                  <a:lnTo>
                    <a:pt x="402" y="1070"/>
                  </a:lnTo>
                  <a:lnTo>
                    <a:pt x="402" y="1070"/>
                  </a:lnTo>
                  <a:lnTo>
                    <a:pt x="403" y="1055"/>
                  </a:lnTo>
                  <a:lnTo>
                    <a:pt x="403" y="1055"/>
                  </a:lnTo>
                  <a:close/>
                  <a:moveTo>
                    <a:pt x="410" y="1005"/>
                  </a:moveTo>
                  <a:lnTo>
                    <a:pt x="410" y="1005"/>
                  </a:lnTo>
                  <a:lnTo>
                    <a:pt x="400" y="1007"/>
                  </a:lnTo>
                  <a:lnTo>
                    <a:pt x="393" y="1009"/>
                  </a:lnTo>
                  <a:lnTo>
                    <a:pt x="393" y="1009"/>
                  </a:lnTo>
                  <a:lnTo>
                    <a:pt x="381" y="1009"/>
                  </a:lnTo>
                  <a:lnTo>
                    <a:pt x="375" y="1007"/>
                  </a:lnTo>
                  <a:lnTo>
                    <a:pt x="372" y="1006"/>
                  </a:lnTo>
                  <a:lnTo>
                    <a:pt x="372" y="1006"/>
                  </a:lnTo>
                  <a:lnTo>
                    <a:pt x="365" y="999"/>
                  </a:lnTo>
                  <a:lnTo>
                    <a:pt x="359" y="994"/>
                  </a:lnTo>
                  <a:lnTo>
                    <a:pt x="355" y="992"/>
                  </a:lnTo>
                  <a:lnTo>
                    <a:pt x="355" y="992"/>
                  </a:lnTo>
                  <a:lnTo>
                    <a:pt x="342" y="987"/>
                  </a:lnTo>
                  <a:lnTo>
                    <a:pt x="333" y="984"/>
                  </a:lnTo>
                  <a:lnTo>
                    <a:pt x="333" y="984"/>
                  </a:lnTo>
                  <a:lnTo>
                    <a:pt x="319" y="987"/>
                  </a:lnTo>
                  <a:lnTo>
                    <a:pt x="311" y="990"/>
                  </a:lnTo>
                  <a:lnTo>
                    <a:pt x="309" y="991"/>
                  </a:lnTo>
                  <a:lnTo>
                    <a:pt x="310" y="991"/>
                  </a:lnTo>
                  <a:lnTo>
                    <a:pt x="310" y="991"/>
                  </a:lnTo>
                  <a:lnTo>
                    <a:pt x="321" y="991"/>
                  </a:lnTo>
                  <a:lnTo>
                    <a:pt x="328" y="991"/>
                  </a:lnTo>
                  <a:lnTo>
                    <a:pt x="332" y="992"/>
                  </a:lnTo>
                  <a:lnTo>
                    <a:pt x="332" y="992"/>
                  </a:lnTo>
                  <a:lnTo>
                    <a:pt x="341" y="994"/>
                  </a:lnTo>
                  <a:lnTo>
                    <a:pt x="347" y="997"/>
                  </a:lnTo>
                  <a:lnTo>
                    <a:pt x="351" y="998"/>
                  </a:lnTo>
                  <a:lnTo>
                    <a:pt x="351" y="998"/>
                  </a:lnTo>
                  <a:lnTo>
                    <a:pt x="354" y="1004"/>
                  </a:lnTo>
                  <a:lnTo>
                    <a:pt x="356" y="1006"/>
                  </a:lnTo>
                  <a:lnTo>
                    <a:pt x="356" y="1006"/>
                  </a:lnTo>
                  <a:lnTo>
                    <a:pt x="355" y="1007"/>
                  </a:lnTo>
                  <a:lnTo>
                    <a:pt x="353" y="1009"/>
                  </a:lnTo>
                  <a:lnTo>
                    <a:pt x="353" y="1009"/>
                  </a:lnTo>
                  <a:lnTo>
                    <a:pt x="320" y="1006"/>
                  </a:lnTo>
                  <a:lnTo>
                    <a:pt x="320" y="1006"/>
                  </a:lnTo>
                  <a:lnTo>
                    <a:pt x="309" y="1007"/>
                  </a:lnTo>
                  <a:lnTo>
                    <a:pt x="298" y="1009"/>
                  </a:lnTo>
                  <a:lnTo>
                    <a:pt x="298" y="1009"/>
                  </a:lnTo>
                  <a:lnTo>
                    <a:pt x="292" y="1014"/>
                  </a:lnTo>
                  <a:lnTo>
                    <a:pt x="292" y="1014"/>
                  </a:lnTo>
                  <a:lnTo>
                    <a:pt x="294" y="1028"/>
                  </a:lnTo>
                  <a:lnTo>
                    <a:pt x="294" y="1028"/>
                  </a:lnTo>
                  <a:lnTo>
                    <a:pt x="301" y="1023"/>
                  </a:lnTo>
                  <a:lnTo>
                    <a:pt x="305" y="1022"/>
                  </a:lnTo>
                  <a:lnTo>
                    <a:pt x="309" y="1020"/>
                  </a:lnTo>
                  <a:lnTo>
                    <a:pt x="309" y="1020"/>
                  </a:lnTo>
                  <a:lnTo>
                    <a:pt x="324" y="1019"/>
                  </a:lnTo>
                  <a:lnTo>
                    <a:pt x="339" y="1019"/>
                  </a:lnTo>
                  <a:lnTo>
                    <a:pt x="339" y="1019"/>
                  </a:lnTo>
                  <a:lnTo>
                    <a:pt x="359" y="1020"/>
                  </a:lnTo>
                  <a:lnTo>
                    <a:pt x="359" y="1020"/>
                  </a:lnTo>
                  <a:lnTo>
                    <a:pt x="367" y="1020"/>
                  </a:lnTo>
                  <a:lnTo>
                    <a:pt x="373" y="1022"/>
                  </a:lnTo>
                  <a:lnTo>
                    <a:pt x="377" y="1023"/>
                  </a:lnTo>
                  <a:lnTo>
                    <a:pt x="377" y="1023"/>
                  </a:lnTo>
                  <a:lnTo>
                    <a:pt x="381" y="1025"/>
                  </a:lnTo>
                  <a:lnTo>
                    <a:pt x="390" y="1026"/>
                  </a:lnTo>
                  <a:lnTo>
                    <a:pt x="406" y="1031"/>
                  </a:lnTo>
                  <a:lnTo>
                    <a:pt x="406" y="1031"/>
                  </a:lnTo>
                  <a:lnTo>
                    <a:pt x="410" y="1005"/>
                  </a:lnTo>
                  <a:lnTo>
                    <a:pt x="410" y="1005"/>
                  </a:lnTo>
                  <a:close/>
                  <a:moveTo>
                    <a:pt x="415" y="974"/>
                  </a:moveTo>
                  <a:lnTo>
                    <a:pt x="415" y="974"/>
                  </a:lnTo>
                  <a:lnTo>
                    <a:pt x="405" y="968"/>
                  </a:lnTo>
                  <a:lnTo>
                    <a:pt x="398" y="963"/>
                  </a:lnTo>
                  <a:lnTo>
                    <a:pt x="398" y="963"/>
                  </a:lnTo>
                  <a:lnTo>
                    <a:pt x="396" y="962"/>
                  </a:lnTo>
                  <a:lnTo>
                    <a:pt x="394" y="960"/>
                  </a:lnTo>
                  <a:lnTo>
                    <a:pt x="394" y="956"/>
                  </a:lnTo>
                  <a:lnTo>
                    <a:pt x="393" y="954"/>
                  </a:lnTo>
                  <a:lnTo>
                    <a:pt x="391" y="953"/>
                  </a:lnTo>
                  <a:lnTo>
                    <a:pt x="388" y="952"/>
                  </a:lnTo>
                  <a:lnTo>
                    <a:pt x="383" y="952"/>
                  </a:lnTo>
                  <a:lnTo>
                    <a:pt x="383" y="952"/>
                  </a:lnTo>
                  <a:lnTo>
                    <a:pt x="362" y="953"/>
                  </a:lnTo>
                  <a:lnTo>
                    <a:pt x="349" y="954"/>
                  </a:lnTo>
                  <a:lnTo>
                    <a:pt x="349" y="954"/>
                  </a:lnTo>
                  <a:lnTo>
                    <a:pt x="334" y="956"/>
                  </a:lnTo>
                  <a:lnTo>
                    <a:pt x="334" y="956"/>
                  </a:lnTo>
                  <a:lnTo>
                    <a:pt x="323" y="959"/>
                  </a:lnTo>
                  <a:lnTo>
                    <a:pt x="320" y="961"/>
                  </a:lnTo>
                  <a:lnTo>
                    <a:pt x="320" y="961"/>
                  </a:lnTo>
                  <a:lnTo>
                    <a:pt x="316" y="963"/>
                  </a:lnTo>
                  <a:lnTo>
                    <a:pt x="314" y="966"/>
                  </a:lnTo>
                  <a:lnTo>
                    <a:pt x="310" y="967"/>
                  </a:lnTo>
                  <a:lnTo>
                    <a:pt x="310" y="967"/>
                  </a:lnTo>
                  <a:lnTo>
                    <a:pt x="308" y="965"/>
                  </a:lnTo>
                  <a:lnTo>
                    <a:pt x="304" y="960"/>
                  </a:lnTo>
                  <a:lnTo>
                    <a:pt x="297" y="947"/>
                  </a:lnTo>
                  <a:lnTo>
                    <a:pt x="297" y="947"/>
                  </a:lnTo>
                  <a:lnTo>
                    <a:pt x="294" y="961"/>
                  </a:lnTo>
                  <a:lnTo>
                    <a:pt x="294" y="961"/>
                  </a:lnTo>
                  <a:lnTo>
                    <a:pt x="302" y="973"/>
                  </a:lnTo>
                  <a:lnTo>
                    <a:pt x="302" y="973"/>
                  </a:lnTo>
                  <a:lnTo>
                    <a:pt x="303" y="974"/>
                  </a:lnTo>
                  <a:lnTo>
                    <a:pt x="307" y="974"/>
                  </a:lnTo>
                  <a:lnTo>
                    <a:pt x="310" y="974"/>
                  </a:lnTo>
                  <a:lnTo>
                    <a:pt x="305" y="979"/>
                  </a:lnTo>
                  <a:lnTo>
                    <a:pt x="296" y="988"/>
                  </a:lnTo>
                  <a:lnTo>
                    <a:pt x="290" y="990"/>
                  </a:lnTo>
                  <a:lnTo>
                    <a:pt x="291" y="995"/>
                  </a:lnTo>
                  <a:lnTo>
                    <a:pt x="291" y="995"/>
                  </a:lnTo>
                  <a:lnTo>
                    <a:pt x="307" y="985"/>
                  </a:lnTo>
                  <a:lnTo>
                    <a:pt x="315" y="978"/>
                  </a:lnTo>
                  <a:lnTo>
                    <a:pt x="320" y="969"/>
                  </a:lnTo>
                  <a:lnTo>
                    <a:pt x="320" y="969"/>
                  </a:lnTo>
                  <a:lnTo>
                    <a:pt x="328" y="967"/>
                  </a:lnTo>
                  <a:lnTo>
                    <a:pt x="335" y="965"/>
                  </a:lnTo>
                  <a:lnTo>
                    <a:pt x="339" y="965"/>
                  </a:lnTo>
                  <a:lnTo>
                    <a:pt x="341" y="966"/>
                  </a:lnTo>
                  <a:lnTo>
                    <a:pt x="341" y="966"/>
                  </a:lnTo>
                  <a:lnTo>
                    <a:pt x="353" y="969"/>
                  </a:lnTo>
                  <a:lnTo>
                    <a:pt x="364" y="974"/>
                  </a:lnTo>
                  <a:lnTo>
                    <a:pt x="364" y="974"/>
                  </a:lnTo>
                  <a:lnTo>
                    <a:pt x="377" y="980"/>
                  </a:lnTo>
                  <a:lnTo>
                    <a:pt x="388" y="985"/>
                  </a:lnTo>
                  <a:lnTo>
                    <a:pt x="388" y="985"/>
                  </a:lnTo>
                  <a:lnTo>
                    <a:pt x="400" y="990"/>
                  </a:lnTo>
                  <a:lnTo>
                    <a:pt x="409" y="991"/>
                  </a:lnTo>
                  <a:lnTo>
                    <a:pt x="412" y="991"/>
                  </a:lnTo>
                  <a:lnTo>
                    <a:pt x="412" y="991"/>
                  </a:lnTo>
                  <a:lnTo>
                    <a:pt x="415" y="974"/>
                  </a:lnTo>
                  <a:lnTo>
                    <a:pt x="415" y="974"/>
                  </a:lnTo>
                  <a:close/>
                  <a:moveTo>
                    <a:pt x="434" y="898"/>
                  </a:moveTo>
                  <a:lnTo>
                    <a:pt x="434" y="898"/>
                  </a:lnTo>
                  <a:lnTo>
                    <a:pt x="424" y="896"/>
                  </a:lnTo>
                  <a:lnTo>
                    <a:pt x="424" y="896"/>
                  </a:lnTo>
                  <a:lnTo>
                    <a:pt x="420" y="896"/>
                  </a:lnTo>
                  <a:lnTo>
                    <a:pt x="415" y="896"/>
                  </a:lnTo>
                  <a:lnTo>
                    <a:pt x="406" y="898"/>
                  </a:lnTo>
                  <a:lnTo>
                    <a:pt x="406" y="898"/>
                  </a:lnTo>
                  <a:lnTo>
                    <a:pt x="375" y="898"/>
                  </a:lnTo>
                  <a:lnTo>
                    <a:pt x="375" y="898"/>
                  </a:lnTo>
                  <a:lnTo>
                    <a:pt x="371" y="897"/>
                  </a:lnTo>
                  <a:lnTo>
                    <a:pt x="367" y="894"/>
                  </a:lnTo>
                  <a:lnTo>
                    <a:pt x="356" y="886"/>
                  </a:lnTo>
                  <a:lnTo>
                    <a:pt x="356" y="886"/>
                  </a:lnTo>
                  <a:lnTo>
                    <a:pt x="349" y="881"/>
                  </a:lnTo>
                  <a:lnTo>
                    <a:pt x="342" y="878"/>
                  </a:lnTo>
                  <a:lnTo>
                    <a:pt x="332" y="874"/>
                  </a:lnTo>
                  <a:lnTo>
                    <a:pt x="332" y="874"/>
                  </a:lnTo>
                  <a:lnTo>
                    <a:pt x="329" y="874"/>
                  </a:lnTo>
                  <a:lnTo>
                    <a:pt x="329" y="875"/>
                  </a:lnTo>
                  <a:lnTo>
                    <a:pt x="329" y="884"/>
                  </a:lnTo>
                  <a:lnTo>
                    <a:pt x="329" y="884"/>
                  </a:lnTo>
                  <a:lnTo>
                    <a:pt x="330" y="889"/>
                  </a:lnTo>
                  <a:lnTo>
                    <a:pt x="332" y="890"/>
                  </a:lnTo>
                  <a:lnTo>
                    <a:pt x="334" y="889"/>
                  </a:lnTo>
                  <a:lnTo>
                    <a:pt x="334" y="889"/>
                  </a:lnTo>
                  <a:lnTo>
                    <a:pt x="334" y="889"/>
                  </a:lnTo>
                  <a:lnTo>
                    <a:pt x="346" y="896"/>
                  </a:lnTo>
                  <a:lnTo>
                    <a:pt x="346" y="896"/>
                  </a:lnTo>
                  <a:lnTo>
                    <a:pt x="349" y="898"/>
                  </a:lnTo>
                  <a:lnTo>
                    <a:pt x="356" y="900"/>
                  </a:lnTo>
                  <a:lnTo>
                    <a:pt x="367" y="904"/>
                  </a:lnTo>
                  <a:lnTo>
                    <a:pt x="367" y="904"/>
                  </a:lnTo>
                  <a:lnTo>
                    <a:pt x="378" y="903"/>
                  </a:lnTo>
                  <a:lnTo>
                    <a:pt x="386" y="903"/>
                  </a:lnTo>
                  <a:lnTo>
                    <a:pt x="386" y="903"/>
                  </a:lnTo>
                  <a:lnTo>
                    <a:pt x="388" y="903"/>
                  </a:lnTo>
                  <a:lnTo>
                    <a:pt x="390" y="904"/>
                  </a:lnTo>
                  <a:lnTo>
                    <a:pt x="391" y="908"/>
                  </a:lnTo>
                  <a:lnTo>
                    <a:pt x="391" y="908"/>
                  </a:lnTo>
                  <a:lnTo>
                    <a:pt x="386" y="915"/>
                  </a:lnTo>
                  <a:lnTo>
                    <a:pt x="381" y="922"/>
                  </a:lnTo>
                  <a:lnTo>
                    <a:pt x="381" y="922"/>
                  </a:lnTo>
                  <a:lnTo>
                    <a:pt x="374" y="922"/>
                  </a:lnTo>
                  <a:lnTo>
                    <a:pt x="360" y="923"/>
                  </a:lnTo>
                  <a:lnTo>
                    <a:pt x="339" y="925"/>
                  </a:lnTo>
                  <a:lnTo>
                    <a:pt x="339" y="925"/>
                  </a:lnTo>
                  <a:lnTo>
                    <a:pt x="335" y="922"/>
                  </a:lnTo>
                  <a:lnTo>
                    <a:pt x="329" y="915"/>
                  </a:lnTo>
                  <a:lnTo>
                    <a:pt x="320" y="902"/>
                  </a:lnTo>
                  <a:lnTo>
                    <a:pt x="320" y="902"/>
                  </a:lnTo>
                  <a:lnTo>
                    <a:pt x="316" y="894"/>
                  </a:lnTo>
                  <a:lnTo>
                    <a:pt x="313" y="886"/>
                  </a:lnTo>
                  <a:lnTo>
                    <a:pt x="309" y="903"/>
                  </a:lnTo>
                  <a:lnTo>
                    <a:pt x="309" y="903"/>
                  </a:lnTo>
                  <a:lnTo>
                    <a:pt x="316" y="908"/>
                  </a:lnTo>
                  <a:lnTo>
                    <a:pt x="316" y="908"/>
                  </a:lnTo>
                  <a:lnTo>
                    <a:pt x="320" y="910"/>
                  </a:lnTo>
                  <a:lnTo>
                    <a:pt x="322" y="915"/>
                  </a:lnTo>
                  <a:lnTo>
                    <a:pt x="326" y="924"/>
                  </a:lnTo>
                  <a:lnTo>
                    <a:pt x="326" y="924"/>
                  </a:lnTo>
                  <a:lnTo>
                    <a:pt x="327" y="936"/>
                  </a:lnTo>
                  <a:lnTo>
                    <a:pt x="327" y="936"/>
                  </a:lnTo>
                  <a:lnTo>
                    <a:pt x="327" y="937"/>
                  </a:lnTo>
                  <a:lnTo>
                    <a:pt x="329" y="940"/>
                  </a:lnTo>
                  <a:lnTo>
                    <a:pt x="334" y="941"/>
                  </a:lnTo>
                  <a:lnTo>
                    <a:pt x="342" y="943"/>
                  </a:lnTo>
                  <a:lnTo>
                    <a:pt x="342" y="943"/>
                  </a:lnTo>
                  <a:lnTo>
                    <a:pt x="364" y="938"/>
                  </a:lnTo>
                  <a:lnTo>
                    <a:pt x="379" y="934"/>
                  </a:lnTo>
                  <a:lnTo>
                    <a:pt x="390" y="929"/>
                  </a:lnTo>
                  <a:lnTo>
                    <a:pt x="390" y="929"/>
                  </a:lnTo>
                  <a:lnTo>
                    <a:pt x="404" y="922"/>
                  </a:lnTo>
                  <a:lnTo>
                    <a:pt x="410" y="917"/>
                  </a:lnTo>
                  <a:lnTo>
                    <a:pt x="423" y="930"/>
                  </a:lnTo>
                  <a:lnTo>
                    <a:pt x="423" y="930"/>
                  </a:lnTo>
                  <a:lnTo>
                    <a:pt x="428" y="912"/>
                  </a:lnTo>
                  <a:lnTo>
                    <a:pt x="432" y="900"/>
                  </a:lnTo>
                  <a:lnTo>
                    <a:pt x="434" y="898"/>
                  </a:lnTo>
                  <a:close/>
                  <a:moveTo>
                    <a:pt x="302" y="930"/>
                  </a:moveTo>
                  <a:lnTo>
                    <a:pt x="302" y="930"/>
                  </a:lnTo>
                  <a:lnTo>
                    <a:pt x="314" y="943"/>
                  </a:lnTo>
                  <a:lnTo>
                    <a:pt x="314" y="943"/>
                  </a:lnTo>
                  <a:lnTo>
                    <a:pt x="316" y="944"/>
                  </a:lnTo>
                  <a:lnTo>
                    <a:pt x="319" y="946"/>
                  </a:lnTo>
                  <a:lnTo>
                    <a:pt x="320" y="944"/>
                  </a:lnTo>
                  <a:lnTo>
                    <a:pt x="320" y="941"/>
                  </a:lnTo>
                  <a:lnTo>
                    <a:pt x="320" y="941"/>
                  </a:lnTo>
                  <a:lnTo>
                    <a:pt x="311" y="917"/>
                  </a:lnTo>
                  <a:lnTo>
                    <a:pt x="311" y="917"/>
                  </a:lnTo>
                  <a:lnTo>
                    <a:pt x="307" y="912"/>
                  </a:lnTo>
                  <a:lnTo>
                    <a:pt x="302" y="930"/>
                  </a:lnTo>
                  <a:close/>
                  <a:moveTo>
                    <a:pt x="448" y="852"/>
                  </a:moveTo>
                  <a:lnTo>
                    <a:pt x="448" y="852"/>
                  </a:lnTo>
                  <a:lnTo>
                    <a:pt x="391" y="841"/>
                  </a:lnTo>
                  <a:lnTo>
                    <a:pt x="391" y="841"/>
                  </a:lnTo>
                  <a:lnTo>
                    <a:pt x="378" y="839"/>
                  </a:lnTo>
                  <a:lnTo>
                    <a:pt x="367" y="836"/>
                  </a:lnTo>
                  <a:lnTo>
                    <a:pt x="367" y="836"/>
                  </a:lnTo>
                  <a:lnTo>
                    <a:pt x="361" y="833"/>
                  </a:lnTo>
                  <a:lnTo>
                    <a:pt x="352" y="828"/>
                  </a:lnTo>
                  <a:lnTo>
                    <a:pt x="352" y="828"/>
                  </a:lnTo>
                  <a:lnTo>
                    <a:pt x="340" y="822"/>
                  </a:lnTo>
                  <a:lnTo>
                    <a:pt x="340" y="822"/>
                  </a:lnTo>
                  <a:lnTo>
                    <a:pt x="335" y="821"/>
                  </a:lnTo>
                  <a:lnTo>
                    <a:pt x="330" y="821"/>
                  </a:lnTo>
                  <a:lnTo>
                    <a:pt x="327" y="822"/>
                  </a:lnTo>
                  <a:lnTo>
                    <a:pt x="327" y="822"/>
                  </a:lnTo>
                  <a:lnTo>
                    <a:pt x="322" y="826"/>
                  </a:lnTo>
                  <a:lnTo>
                    <a:pt x="322" y="826"/>
                  </a:lnTo>
                  <a:lnTo>
                    <a:pt x="322" y="840"/>
                  </a:lnTo>
                  <a:lnTo>
                    <a:pt x="322" y="840"/>
                  </a:lnTo>
                  <a:lnTo>
                    <a:pt x="327" y="839"/>
                  </a:lnTo>
                  <a:lnTo>
                    <a:pt x="327" y="839"/>
                  </a:lnTo>
                  <a:lnTo>
                    <a:pt x="333" y="834"/>
                  </a:lnTo>
                  <a:lnTo>
                    <a:pt x="336" y="833"/>
                  </a:lnTo>
                  <a:lnTo>
                    <a:pt x="340" y="833"/>
                  </a:lnTo>
                  <a:lnTo>
                    <a:pt x="340" y="833"/>
                  </a:lnTo>
                  <a:lnTo>
                    <a:pt x="343" y="834"/>
                  </a:lnTo>
                  <a:lnTo>
                    <a:pt x="348" y="837"/>
                  </a:lnTo>
                  <a:lnTo>
                    <a:pt x="353" y="840"/>
                  </a:lnTo>
                  <a:lnTo>
                    <a:pt x="356" y="845"/>
                  </a:lnTo>
                  <a:lnTo>
                    <a:pt x="356" y="845"/>
                  </a:lnTo>
                  <a:lnTo>
                    <a:pt x="360" y="849"/>
                  </a:lnTo>
                  <a:lnTo>
                    <a:pt x="366" y="856"/>
                  </a:lnTo>
                  <a:lnTo>
                    <a:pt x="373" y="862"/>
                  </a:lnTo>
                  <a:lnTo>
                    <a:pt x="377" y="864"/>
                  </a:lnTo>
                  <a:lnTo>
                    <a:pt x="379" y="865"/>
                  </a:lnTo>
                  <a:lnTo>
                    <a:pt x="379" y="865"/>
                  </a:lnTo>
                  <a:lnTo>
                    <a:pt x="399" y="867"/>
                  </a:lnTo>
                  <a:lnTo>
                    <a:pt x="410" y="868"/>
                  </a:lnTo>
                  <a:lnTo>
                    <a:pt x="416" y="870"/>
                  </a:lnTo>
                  <a:lnTo>
                    <a:pt x="416" y="870"/>
                  </a:lnTo>
                  <a:lnTo>
                    <a:pt x="422" y="872"/>
                  </a:lnTo>
                  <a:lnTo>
                    <a:pt x="429" y="872"/>
                  </a:lnTo>
                  <a:lnTo>
                    <a:pt x="438" y="873"/>
                  </a:lnTo>
                  <a:lnTo>
                    <a:pt x="438" y="873"/>
                  </a:lnTo>
                  <a:lnTo>
                    <a:pt x="442" y="875"/>
                  </a:lnTo>
                  <a:lnTo>
                    <a:pt x="442" y="875"/>
                  </a:lnTo>
                  <a:lnTo>
                    <a:pt x="448" y="852"/>
                  </a:lnTo>
                  <a:lnTo>
                    <a:pt x="448" y="852"/>
                  </a:lnTo>
                  <a:close/>
                  <a:moveTo>
                    <a:pt x="460" y="801"/>
                  </a:moveTo>
                  <a:lnTo>
                    <a:pt x="460" y="801"/>
                  </a:lnTo>
                  <a:lnTo>
                    <a:pt x="415" y="795"/>
                  </a:lnTo>
                  <a:lnTo>
                    <a:pt x="399" y="793"/>
                  </a:lnTo>
                  <a:lnTo>
                    <a:pt x="394" y="793"/>
                  </a:lnTo>
                  <a:lnTo>
                    <a:pt x="393" y="793"/>
                  </a:lnTo>
                  <a:lnTo>
                    <a:pt x="393" y="793"/>
                  </a:lnTo>
                  <a:lnTo>
                    <a:pt x="396" y="796"/>
                  </a:lnTo>
                  <a:lnTo>
                    <a:pt x="402" y="799"/>
                  </a:lnTo>
                  <a:lnTo>
                    <a:pt x="419" y="809"/>
                  </a:lnTo>
                  <a:lnTo>
                    <a:pt x="445" y="821"/>
                  </a:lnTo>
                  <a:lnTo>
                    <a:pt x="456" y="820"/>
                  </a:lnTo>
                  <a:lnTo>
                    <a:pt x="460" y="801"/>
                  </a:lnTo>
                  <a:close/>
                  <a:moveTo>
                    <a:pt x="470" y="761"/>
                  </a:moveTo>
                  <a:lnTo>
                    <a:pt x="470" y="761"/>
                  </a:lnTo>
                  <a:lnTo>
                    <a:pt x="426" y="763"/>
                  </a:lnTo>
                  <a:lnTo>
                    <a:pt x="411" y="764"/>
                  </a:lnTo>
                  <a:lnTo>
                    <a:pt x="407" y="765"/>
                  </a:lnTo>
                  <a:lnTo>
                    <a:pt x="406" y="766"/>
                  </a:lnTo>
                  <a:lnTo>
                    <a:pt x="406" y="766"/>
                  </a:lnTo>
                  <a:lnTo>
                    <a:pt x="406" y="766"/>
                  </a:lnTo>
                  <a:lnTo>
                    <a:pt x="416" y="771"/>
                  </a:lnTo>
                  <a:lnTo>
                    <a:pt x="432" y="776"/>
                  </a:lnTo>
                  <a:lnTo>
                    <a:pt x="463" y="784"/>
                  </a:lnTo>
                  <a:lnTo>
                    <a:pt x="463" y="784"/>
                  </a:lnTo>
                  <a:lnTo>
                    <a:pt x="468" y="769"/>
                  </a:lnTo>
                  <a:lnTo>
                    <a:pt x="468" y="769"/>
                  </a:lnTo>
                  <a:lnTo>
                    <a:pt x="470" y="761"/>
                  </a:lnTo>
                  <a:lnTo>
                    <a:pt x="470" y="761"/>
                  </a:lnTo>
                  <a:close/>
                  <a:moveTo>
                    <a:pt x="483" y="732"/>
                  </a:moveTo>
                  <a:lnTo>
                    <a:pt x="483" y="732"/>
                  </a:lnTo>
                  <a:lnTo>
                    <a:pt x="417" y="731"/>
                  </a:lnTo>
                  <a:lnTo>
                    <a:pt x="388" y="731"/>
                  </a:lnTo>
                  <a:lnTo>
                    <a:pt x="378" y="732"/>
                  </a:lnTo>
                  <a:lnTo>
                    <a:pt x="378" y="732"/>
                  </a:lnTo>
                  <a:lnTo>
                    <a:pt x="404" y="738"/>
                  </a:lnTo>
                  <a:lnTo>
                    <a:pt x="430" y="742"/>
                  </a:lnTo>
                  <a:lnTo>
                    <a:pt x="430" y="742"/>
                  </a:lnTo>
                  <a:lnTo>
                    <a:pt x="477" y="745"/>
                  </a:lnTo>
                  <a:lnTo>
                    <a:pt x="477" y="745"/>
                  </a:lnTo>
                  <a:lnTo>
                    <a:pt x="483" y="732"/>
                  </a:lnTo>
                  <a:lnTo>
                    <a:pt x="483" y="732"/>
                  </a:lnTo>
                  <a:close/>
                  <a:moveTo>
                    <a:pt x="47" y="183"/>
                  </a:moveTo>
                  <a:lnTo>
                    <a:pt x="47" y="183"/>
                  </a:lnTo>
                  <a:lnTo>
                    <a:pt x="58" y="192"/>
                  </a:lnTo>
                  <a:lnTo>
                    <a:pt x="58" y="192"/>
                  </a:lnTo>
                  <a:lnTo>
                    <a:pt x="67" y="198"/>
                  </a:lnTo>
                  <a:lnTo>
                    <a:pt x="77" y="204"/>
                  </a:lnTo>
                  <a:lnTo>
                    <a:pt x="81" y="209"/>
                  </a:lnTo>
                  <a:lnTo>
                    <a:pt x="87" y="215"/>
                  </a:lnTo>
                  <a:lnTo>
                    <a:pt x="94" y="223"/>
                  </a:lnTo>
                  <a:lnTo>
                    <a:pt x="102" y="235"/>
                  </a:lnTo>
                  <a:lnTo>
                    <a:pt x="102" y="235"/>
                  </a:lnTo>
                  <a:lnTo>
                    <a:pt x="110" y="247"/>
                  </a:lnTo>
                  <a:lnTo>
                    <a:pt x="118" y="258"/>
                  </a:lnTo>
                  <a:lnTo>
                    <a:pt x="135" y="275"/>
                  </a:lnTo>
                  <a:lnTo>
                    <a:pt x="147" y="290"/>
                  </a:lnTo>
                  <a:lnTo>
                    <a:pt x="151" y="296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68" y="342"/>
                  </a:lnTo>
                  <a:lnTo>
                    <a:pt x="168" y="342"/>
                  </a:lnTo>
                  <a:lnTo>
                    <a:pt x="170" y="348"/>
                  </a:lnTo>
                  <a:lnTo>
                    <a:pt x="174" y="354"/>
                  </a:lnTo>
                  <a:lnTo>
                    <a:pt x="189" y="380"/>
                  </a:lnTo>
                  <a:lnTo>
                    <a:pt x="189" y="380"/>
                  </a:lnTo>
                  <a:lnTo>
                    <a:pt x="207" y="416"/>
                  </a:lnTo>
                  <a:lnTo>
                    <a:pt x="214" y="429"/>
                  </a:lnTo>
                  <a:lnTo>
                    <a:pt x="221" y="439"/>
                  </a:lnTo>
                  <a:lnTo>
                    <a:pt x="221" y="439"/>
                  </a:lnTo>
                  <a:lnTo>
                    <a:pt x="231" y="455"/>
                  </a:lnTo>
                  <a:lnTo>
                    <a:pt x="240" y="477"/>
                  </a:lnTo>
                  <a:lnTo>
                    <a:pt x="260" y="526"/>
                  </a:lnTo>
                  <a:lnTo>
                    <a:pt x="260" y="526"/>
                  </a:lnTo>
                  <a:lnTo>
                    <a:pt x="270" y="550"/>
                  </a:lnTo>
                  <a:lnTo>
                    <a:pt x="279" y="573"/>
                  </a:lnTo>
                  <a:lnTo>
                    <a:pt x="290" y="595"/>
                  </a:lnTo>
                  <a:lnTo>
                    <a:pt x="290" y="595"/>
                  </a:lnTo>
                  <a:lnTo>
                    <a:pt x="259" y="507"/>
                  </a:lnTo>
                  <a:lnTo>
                    <a:pt x="224" y="412"/>
                  </a:lnTo>
                  <a:lnTo>
                    <a:pt x="224" y="412"/>
                  </a:lnTo>
                  <a:lnTo>
                    <a:pt x="205" y="367"/>
                  </a:lnTo>
                  <a:lnTo>
                    <a:pt x="193" y="336"/>
                  </a:lnTo>
                  <a:lnTo>
                    <a:pt x="189" y="323"/>
                  </a:lnTo>
                  <a:lnTo>
                    <a:pt x="187" y="313"/>
                  </a:lnTo>
                  <a:lnTo>
                    <a:pt x="187" y="313"/>
                  </a:lnTo>
                  <a:lnTo>
                    <a:pt x="185" y="299"/>
                  </a:lnTo>
                  <a:lnTo>
                    <a:pt x="182" y="287"/>
                  </a:lnTo>
                  <a:lnTo>
                    <a:pt x="180" y="274"/>
                  </a:lnTo>
                  <a:lnTo>
                    <a:pt x="177" y="256"/>
                  </a:lnTo>
                  <a:lnTo>
                    <a:pt x="177" y="256"/>
                  </a:lnTo>
                  <a:lnTo>
                    <a:pt x="176" y="247"/>
                  </a:lnTo>
                  <a:lnTo>
                    <a:pt x="176" y="237"/>
                  </a:lnTo>
                  <a:lnTo>
                    <a:pt x="176" y="222"/>
                  </a:lnTo>
                  <a:lnTo>
                    <a:pt x="176" y="215"/>
                  </a:lnTo>
                  <a:lnTo>
                    <a:pt x="175" y="208"/>
                  </a:lnTo>
                  <a:lnTo>
                    <a:pt x="172" y="201"/>
                  </a:lnTo>
                  <a:lnTo>
                    <a:pt x="167" y="193"/>
                  </a:lnTo>
                  <a:lnTo>
                    <a:pt x="167" y="193"/>
                  </a:lnTo>
                  <a:lnTo>
                    <a:pt x="156" y="179"/>
                  </a:lnTo>
                  <a:lnTo>
                    <a:pt x="147" y="169"/>
                  </a:lnTo>
                  <a:lnTo>
                    <a:pt x="124" y="145"/>
                  </a:lnTo>
                  <a:lnTo>
                    <a:pt x="124" y="145"/>
                  </a:lnTo>
                  <a:lnTo>
                    <a:pt x="112" y="134"/>
                  </a:lnTo>
                  <a:lnTo>
                    <a:pt x="105" y="127"/>
                  </a:lnTo>
                  <a:lnTo>
                    <a:pt x="99" y="123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76" y="131"/>
                  </a:lnTo>
                  <a:lnTo>
                    <a:pt x="65" y="147"/>
                  </a:lnTo>
                  <a:lnTo>
                    <a:pt x="65" y="147"/>
                  </a:lnTo>
                  <a:lnTo>
                    <a:pt x="55" y="166"/>
                  </a:lnTo>
                  <a:lnTo>
                    <a:pt x="47" y="183"/>
                  </a:lnTo>
                  <a:lnTo>
                    <a:pt x="47" y="183"/>
                  </a:lnTo>
                  <a:close/>
                  <a:moveTo>
                    <a:pt x="364" y="660"/>
                  </a:moveTo>
                  <a:lnTo>
                    <a:pt x="364" y="660"/>
                  </a:lnTo>
                  <a:lnTo>
                    <a:pt x="368" y="663"/>
                  </a:lnTo>
                  <a:lnTo>
                    <a:pt x="377" y="666"/>
                  </a:lnTo>
                  <a:lnTo>
                    <a:pt x="385" y="669"/>
                  </a:lnTo>
                  <a:lnTo>
                    <a:pt x="390" y="670"/>
                  </a:lnTo>
                  <a:lnTo>
                    <a:pt x="390" y="670"/>
                  </a:lnTo>
                  <a:lnTo>
                    <a:pt x="381" y="653"/>
                  </a:lnTo>
                  <a:lnTo>
                    <a:pt x="374" y="641"/>
                  </a:lnTo>
                  <a:lnTo>
                    <a:pt x="368" y="633"/>
                  </a:lnTo>
                  <a:lnTo>
                    <a:pt x="368" y="633"/>
                  </a:lnTo>
                  <a:lnTo>
                    <a:pt x="362" y="628"/>
                  </a:lnTo>
                  <a:lnTo>
                    <a:pt x="359" y="625"/>
                  </a:lnTo>
                  <a:lnTo>
                    <a:pt x="355" y="620"/>
                  </a:lnTo>
                  <a:lnTo>
                    <a:pt x="349" y="612"/>
                  </a:lnTo>
                  <a:lnTo>
                    <a:pt x="343" y="599"/>
                  </a:lnTo>
                  <a:lnTo>
                    <a:pt x="336" y="581"/>
                  </a:lnTo>
                  <a:lnTo>
                    <a:pt x="328" y="557"/>
                  </a:lnTo>
                  <a:lnTo>
                    <a:pt x="328" y="557"/>
                  </a:lnTo>
                  <a:lnTo>
                    <a:pt x="310" y="505"/>
                  </a:lnTo>
                  <a:lnTo>
                    <a:pt x="295" y="461"/>
                  </a:lnTo>
                  <a:lnTo>
                    <a:pt x="282" y="428"/>
                  </a:lnTo>
                  <a:lnTo>
                    <a:pt x="276" y="409"/>
                  </a:lnTo>
                  <a:lnTo>
                    <a:pt x="276" y="409"/>
                  </a:lnTo>
                  <a:lnTo>
                    <a:pt x="276" y="399"/>
                  </a:lnTo>
                  <a:lnTo>
                    <a:pt x="276" y="390"/>
                  </a:lnTo>
                  <a:lnTo>
                    <a:pt x="276" y="378"/>
                  </a:lnTo>
                  <a:lnTo>
                    <a:pt x="273" y="361"/>
                  </a:lnTo>
                  <a:lnTo>
                    <a:pt x="273" y="361"/>
                  </a:lnTo>
                  <a:lnTo>
                    <a:pt x="269" y="343"/>
                  </a:lnTo>
                  <a:lnTo>
                    <a:pt x="265" y="330"/>
                  </a:lnTo>
                  <a:lnTo>
                    <a:pt x="262" y="316"/>
                  </a:lnTo>
                  <a:lnTo>
                    <a:pt x="258" y="296"/>
                  </a:lnTo>
                  <a:lnTo>
                    <a:pt x="258" y="296"/>
                  </a:lnTo>
                  <a:lnTo>
                    <a:pt x="253" y="255"/>
                  </a:lnTo>
                  <a:lnTo>
                    <a:pt x="251" y="224"/>
                  </a:lnTo>
                  <a:lnTo>
                    <a:pt x="251" y="224"/>
                  </a:lnTo>
                  <a:lnTo>
                    <a:pt x="252" y="216"/>
                  </a:lnTo>
                  <a:lnTo>
                    <a:pt x="253" y="207"/>
                  </a:lnTo>
                  <a:lnTo>
                    <a:pt x="257" y="186"/>
                  </a:lnTo>
                  <a:lnTo>
                    <a:pt x="264" y="155"/>
                  </a:lnTo>
                  <a:lnTo>
                    <a:pt x="264" y="155"/>
                  </a:lnTo>
                  <a:lnTo>
                    <a:pt x="264" y="152"/>
                  </a:lnTo>
                  <a:lnTo>
                    <a:pt x="263" y="146"/>
                  </a:lnTo>
                  <a:lnTo>
                    <a:pt x="257" y="132"/>
                  </a:lnTo>
                  <a:lnTo>
                    <a:pt x="249" y="117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38" y="102"/>
                  </a:lnTo>
                  <a:lnTo>
                    <a:pt x="234" y="101"/>
                  </a:lnTo>
                  <a:lnTo>
                    <a:pt x="228" y="98"/>
                  </a:lnTo>
                  <a:lnTo>
                    <a:pt x="223" y="96"/>
                  </a:lnTo>
                  <a:lnTo>
                    <a:pt x="220" y="94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00" y="64"/>
                  </a:lnTo>
                  <a:lnTo>
                    <a:pt x="186" y="40"/>
                  </a:lnTo>
                  <a:lnTo>
                    <a:pt x="186" y="40"/>
                  </a:lnTo>
                  <a:lnTo>
                    <a:pt x="170" y="50"/>
                  </a:lnTo>
                  <a:lnTo>
                    <a:pt x="155" y="58"/>
                  </a:lnTo>
                  <a:lnTo>
                    <a:pt x="141" y="69"/>
                  </a:lnTo>
                  <a:lnTo>
                    <a:pt x="125" y="79"/>
                  </a:lnTo>
                  <a:lnTo>
                    <a:pt x="125" y="79"/>
                  </a:lnTo>
                  <a:lnTo>
                    <a:pt x="145" y="113"/>
                  </a:lnTo>
                  <a:lnTo>
                    <a:pt x="154" y="128"/>
                  </a:lnTo>
                  <a:lnTo>
                    <a:pt x="160" y="141"/>
                  </a:lnTo>
                  <a:lnTo>
                    <a:pt x="160" y="141"/>
                  </a:lnTo>
                  <a:lnTo>
                    <a:pt x="164" y="148"/>
                  </a:lnTo>
                  <a:lnTo>
                    <a:pt x="170" y="157"/>
                  </a:lnTo>
                  <a:lnTo>
                    <a:pt x="182" y="170"/>
                  </a:lnTo>
                  <a:lnTo>
                    <a:pt x="193" y="182"/>
                  </a:lnTo>
                  <a:lnTo>
                    <a:pt x="198" y="189"/>
                  </a:lnTo>
                  <a:lnTo>
                    <a:pt x="200" y="196"/>
                  </a:lnTo>
                  <a:lnTo>
                    <a:pt x="200" y="196"/>
                  </a:lnTo>
                  <a:lnTo>
                    <a:pt x="205" y="211"/>
                  </a:lnTo>
                  <a:lnTo>
                    <a:pt x="208" y="230"/>
                  </a:lnTo>
                  <a:lnTo>
                    <a:pt x="215" y="270"/>
                  </a:lnTo>
                  <a:lnTo>
                    <a:pt x="215" y="270"/>
                  </a:lnTo>
                  <a:lnTo>
                    <a:pt x="217" y="286"/>
                  </a:lnTo>
                  <a:lnTo>
                    <a:pt x="217" y="297"/>
                  </a:lnTo>
                  <a:lnTo>
                    <a:pt x="218" y="308"/>
                  </a:lnTo>
                  <a:lnTo>
                    <a:pt x="221" y="322"/>
                  </a:lnTo>
                  <a:lnTo>
                    <a:pt x="221" y="322"/>
                  </a:lnTo>
                  <a:lnTo>
                    <a:pt x="231" y="361"/>
                  </a:lnTo>
                  <a:lnTo>
                    <a:pt x="237" y="381"/>
                  </a:lnTo>
                  <a:lnTo>
                    <a:pt x="244" y="400"/>
                  </a:lnTo>
                  <a:lnTo>
                    <a:pt x="244" y="400"/>
                  </a:lnTo>
                  <a:lnTo>
                    <a:pt x="260" y="442"/>
                  </a:lnTo>
                  <a:lnTo>
                    <a:pt x="288" y="512"/>
                  </a:lnTo>
                  <a:lnTo>
                    <a:pt x="326" y="608"/>
                  </a:lnTo>
                  <a:lnTo>
                    <a:pt x="326" y="608"/>
                  </a:lnTo>
                  <a:lnTo>
                    <a:pt x="342" y="633"/>
                  </a:lnTo>
                  <a:lnTo>
                    <a:pt x="355" y="651"/>
                  </a:lnTo>
                  <a:lnTo>
                    <a:pt x="364" y="660"/>
                  </a:lnTo>
                  <a:lnTo>
                    <a:pt x="364" y="660"/>
                  </a:lnTo>
                  <a:close/>
                  <a:moveTo>
                    <a:pt x="391" y="671"/>
                  </a:moveTo>
                  <a:lnTo>
                    <a:pt x="391" y="671"/>
                  </a:lnTo>
                  <a:lnTo>
                    <a:pt x="390" y="670"/>
                  </a:lnTo>
                  <a:lnTo>
                    <a:pt x="390" y="670"/>
                  </a:lnTo>
                  <a:lnTo>
                    <a:pt x="391" y="671"/>
                  </a:lnTo>
                  <a:lnTo>
                    <a:pt x="391" y="671"/>
                  </a:lnTo>
                  <a:close/>
                  <a:moveTo>
                    <a:pt x="233" y="19"/>
                  </a:moveTo>
                  <a:lnTo>
                    <a:pt x="233" y="19"/>
                  </a:lnTo>
                  <a:lnTo>
                    <a:pt x="257" y="54"/>
                  </a:lnTo>
                  <a:lnTo>
                    <a:pt x="275" y="81"/>
                  </a:lnTo>
                  <a:lnTo>
                    <a:pt x="275" y="81"/>
                  </a:lnTo>
                  <a:lnTo>
                    <a:pt x="283" y="98"/>
                  </a:lnTo>
                  <a:lnTo>
                    <a:pt x="295" y="123"/>
                  </a:lnTo>
                  <a:lnTo>
                    <a:pt x="305" y="150"/>
                  </a:lnTo>
                  <a:lnTo>
                    <a:pt x="311" y="167"/>
                  </a:lnTo>
                  <a:lnTo>
                    <a:pt x="311" y="167"/>
                  </a:lnTo>
                  <a:lnTo>
                    <a:pt x="311" y="170"/>
                  </a:lnTo>
                  <a:lnTo>
                    <a:pt x="310" y="174"/>
                  </a:lnTo>
                  <a:lnTo>
                    <a:pt x="307" y="185"/>
                  </a:lnTo>
                  <a:lnTo>
                    <a:pt x="295" y="211"/>
                  </a:lnTo>
                  <a:lnTo>
                    <a:pt x="284" y="237"/>
                  </a:lnTo>
                  <a:lnTo>
                    <a:pt x="281" y="248"/>
                  </a:lnTo>
                  <a:lnTo>
                    <a:pt x="281" y="252"/>
                  </a:lnTo>
                  <a:lnTo>
                    <a:pt x="281" y="254"/>
                  </a:lnTo>
                  <a:lnTo>
                    <a:pt x="281" y="254"/>
                  </a:lnTo>
                  <a:lnTo>
                    <a:pt x="283" y="258"/>
                  </a:lnTo>
                  <a:lnTo>
                    <a:pt x="284" y="258"/>
                  </a:lnTo>
                  <a:lnTo>
                    <a:pt x="287" y="258"/>
                  </a:lnTo>
                  <a:lnTo>
                    <a:pt x="288" y="256"/>
                  </a:lnTo>
                  <a:lnTo>
                    <a:pt x="289" y="255"/>
                  </a:lnTo>
                  <a:lnTo>
                    <a:pt x="290" y="255"/>
                  </a:lnTo>
                  <a:lnTo>
                    <a:pt x="291" y="258"/>
                  </a:lnTo>
                  <a:lnTo>
                    <a:pt x="294" y="262"/>
                  </a:lnTo>
                  <a:lnTo>
                    <a:pt x="294" y="262"/>
                  </a:lnTo>
                  <a:lnTo>
                    <a:pt x="297" y="279"/>
                  </a:lnTo>
                  <a:lnTo>
                    <a:pt x="301" y="298"/>
                  </a:lnTo>
                  <a:lnTo>
                    <a:pt x="303" y="316"/>
                  </a:lnTo>
                  <a:lnTo>
                    <a:pt x="305" y="327"/>
                  </a:lnTo>
                  <a:lnTo>
                    <a:pt x="305" y="327"/>
                  </a:lnTo>
                  <a:lnTo>
                    <a:pt x="310" y="337"/>
                  </a:lnTo>
                  <a:lnTo>
                    <a:pt x="311" y="338"/>
                  </a:lnTo>
                  <a:lnTo>
                    <a:pt x="313" y="338"/>
                  </a:lnTo>
                  <a:lnTo>
                    <a:pt x="314" y="337"/>
                  </a:lnTo>
                  <a:lnTo>
                    <a:pt x="316" y="335"/>
                  </a:lnTo>
                  <a:lnTo>
                    <a:pt x="316" y="335"/>
                  </a:lnTo>
                  <a:lnTo>
                    <a:pt x="317" y="329"/>
                  </a:lnTo>
                  <a:lnTo>
                    <a:pt x="320" y="321"/>
                  </a:lnTo>
                  <a:lnTo>
                    <a:pt x="324" y="297"/>
                  </a:lnTo>
                  <a:lnTo>
                    <a:pt x="328" y="283"/>
                  </a:lnTo>
                  <a:lnTo>
                    <a:pt x="333" y="268"/>
                  </a:lnTo>
                  <a:lnTo>
                    <a:pt x="339" y="254"/>
                  </a:lnTo>
                  <a:lnTo>
                    <a:pt x="346" y="241"/>
                  </a:lnTo>
                  <a:lnTo>
                    <a:pt x="346" y="241"/>
                  </a:lnTo>
                  <a:lnTo>
                    <a:pt x="374" y="199"/>
                  </a:lnTo>
                  <a:lnTo>
                    <a:pt x="394" y="173"/>
                  </a:lnTo>
                  <a:lnTo>
                    <a:pt x="394" y="173"/>
                  </a:lnTo>
                  <a:lnTo>
                    <a:pt x="398" y="166"/>
                  </a:lnTo>
                  <a:lnTo>
                    <a:pt x="400" y="159"/>
                  </a:lnTo>
                  <a:lnTo>
                    <a:pt x="407" y="140"/>
                  </a:lnTo>
                  <a:lnTo>
                    <a:pt x="410" y="131"/>
                  </a:lnTo>
                  <a:lnTo>
                    <a:pt x="413" y="122"/>
                  </a:lnTo>
                  <a:lnTo>
                    <a:pt x="418" y="116"/>
                  </a:lnTo>
                  <a:lnTo>
                    <a:pt x="420" y="114"/>
                  </a:lnTo>
                  <a:lnTo>
                    <a:pt x="424" y="113"/>
                  </a:lnTo>
                  <a:lnTo>
                    <a:pt x="424" y="113"/>
                  </a:lnTo>
                  <a:lnTo>
                    <a:pt x="431" y="109"/>
                  </a:lnTo>
                  <a:lnTo>
                    <a:pt x="442" y="102"/>
                  </a:lnTo>
                  <a:lnTo>
                    <a:pt x="468" y="84"/>
                  </a:lnTo>
                  <a:lnTo>
                    <a:pt x="493" y="65"/>
                  </a:lnTo>
                  <a:lnTo>
                    <a:pt x="503" y="59"/>
                  </a:lnTo>
                  <a:lnTo>
                    <a:pt x="511" y="56"/>
                  </a:lnTo>
                  <a:lnTo>
                    <a:pt x="511" y="56"/>
                  </a:lnTo>
                  <a:lnTo>
                    <a:pt x="522" y="53"/>
                  </a:lnTo>
                  <a:lnTo>
                    <a:pt x="535" y="51"/>
                  </a:lnTo>
                  <a:lnTo>
                    <a:pt x="539" y="50"/>
                  </a:lnTo>
                  <a:lnTo>
                    <a:pt x="539" y="50"/>
                  </a:lnTo>
                  <a:lnTo>
                    <a:pt x="539" y="49"/>
                  </a:lnTo>
                  <a:lnTo>
                    <a:pt x="534" y="47"/>
                  </a:lnTo>
                  <a:lnTo>
                    <a:pt x="525" y="45"/>
                  </a:lnTo>
                  <a:lnTo>
                    <a:pt x="525" y="45"/>
                  </a:lnTo>
                  <a:lnTo>
                    <a:pt x="513" y="41"/>
                  </a:lnTo>
                  <a:lnTo>
                    <a:pt x="503" y="38"/>
                  </a:lnTo>
                  <a:lnTo>
                    <a:pt x="492" y="32"/>
                  </a:lnTo>
                  <a:lnTo>
                    <a:pt x="488" y="31"/>
                  </a:lnTo>
                  <a:lnTo>
                    <a:pt x="485" y="31"/>
                  </a:lnTo>
                  <a:lnTo>
                    <a:pt x="482" y="32"/>
                  </a:lnTo>
                  <a:lnTo>
                    <a:pt x="479" y="35"/>
                  </a:lnTo>
                  <a:lnTo>
                    <a:pt x="479" y="35"/>
                  </a:lnTo>
                  <a:lnTo>
                    <a:pt x="475" y="40"/>
                  </a:lnTo>
                  <a:lnTo>
                    <a:pt x="474" y="44"/>
                  </a:lnTo>
                  <a:lnTo>
                    <a:pt x="473" y="50"/>
                  </a:lnTo>
                  <a:lnTo>
                    <a:pt x="473" y="52"/>
                  </a:lnTo>
                  <a:lnTo>
                    <a:pt x="470" y="54"/>
                  </a:lnTo>
                  <a:lnTo>
                    <a:pt x="468" y="58"/>
                  </a:lnTo>
                  <a:lnTo>
                    <a:pt x="463" y="63"/>
                  </a:lnTo>
                  <a:lnTo>
                    <a:pt x="463" y="63"/>
                  </a:lnTo>
                  <a:lnTo>
                    <a:pt x="451" y="70"/>
                  </a:lnTo>
                  <a:lnTo>
                    <a:pt x="439" y="76"/>
                  </a:lnTo>
                  <a:lnTo>
                    <a:pt x="428" y="82"/>
                  </a:lnTo>
                  <a:lnTo>
                    <a:pt x="428" y="82"/>
                  </a:lnTo>
                  <a:lnTo>
                    <a:pt x="430" y="75"/>
                  </a:lnTo>
                  <a:lnTo>
                    <a:pt x="431" y="65"/>
                  </a:lnTo>
                  <a:lnTo>
                    <a:pt x="432" y="52"/>
                  </a:lnTo>
                  <a:lnTo>
                    <a:pt x="432" y="52"/>
                  </a:lnTo>
                  <a:lnTo>
                    <a:pt x="434" y="49"/>
                  </a:lnTo>
                  <a:lnTo>
                    <a:pt x="435" y="45"/>
                  </a:lnTo>
                  <a:lnTo>
                    <a:pt x="437" y="41"/>
                  </a:lnTo>
                  <a:lnTo>
                    <a:pt x="442" y="38"/>
                  </a:lnTo>
                  <a:lnTo>
                    <a:pt x="445" y="35"/>
                  </a:lnTo>
                  <a:lnTo>
                    <a:pt x="448" y="34"/>
                  </a:lnTo>
                  <a:lnTo>
                    <a:pt x="448" y="33"/>
                  </a:lnTo>
                  <a:lnTo>
                    <a:pt x="447" y="32"/>
                  </a:lnTo>
                  <a:lnTo>
                    <a:pt x="443" y="30"/>
                  </a:lnTo>
                  <a:lnTo>
                    <a:pt x="434" y="27"/>
                  </a:lnTo>
                  <a:lnTo>
                    <a:pt x="434" y="27"/>
                  </a:lnTo>
                  <a:lnTo>
                    <a:pt x="413" y="20"/>
                  </a:lnTo>
                  <a:lnTo>
                    <a:pt x="399" y="18"/>
                  </a:lnTo>
                  <a:lnTo>
                    <a:pt x="387" y="16"/>
                  </a:lnTo>
                  <a:lnTo>
                    <a:pt x="387" y="16"/>
                  </a:lnTo>
                  <a:lnTo>
                    <a:pt x="383" y="15"/>
                  </a:lnTo>
                  <a:lnTo>
                    <a:pt x="374" y="14"/>
                  </a:lnTo>
                  <a:lnTo>
                    <a:pt x="370" y="14"/>
                  </a:lnTo>
                  <a:lnTo>
                    <a:pt x="366" y="15"/>
                  </a:lnTo>
                  <a:lnTo>
                    <a:pt x="365" y="18"/>
                  </a:lnTo>
                  <a:lnTo>
                    <a:pt x="365" y="21"/>
                  </a:lnTo>
                  <a:lnTo>
                    <a:pt x="365" y="21"/>
                  </a:lnTo>
                  <a:lnTo>
                    <a:pt x="367" y="26"/>
                  </a:lnTo>
                  <a:lnTo>
                    <a:pt x="371" y="28"/>
                  </a:lnTo>
                  <a:lnTo>
                    <a:pt x="375" y="33"/>
                  </a:lnTo>
                  <a:lnTo>
                    <a:pt x="381" y="39"/>
                  </a:lnTo>
                  <a:lnTo>
                    <a:pt x="385" y="44"/>
                  </a:lnTo>
                  <a:lnTo>
                    <a:pt x="388" y="51"/>
                  </a:lnTo>
                  <a:lnTo>
                    <a:pt x="388" y="51"/>
                  </a:lnTo>
                  <a:lnTo>
                    <a:pt x="394" y="64"/>
                  </a:lnTo>
                  <a:lnTo>
                    <a:pt x="397" y="69"/>
                  </a:lnTo>
                  <a:lnTo>
                    <a:pt x="397" y="73"/>
                  </a:lnTo>
                  <a:lnTo>
                    <a:pt x="396" y="77"/>
                  </a:lnTo>
                  <a:lnTo>
                    <a:pt x="394" y="83"/>
                  </a:lnTo>
                  <a:lnTo>
                    <a:pt x="387" y="96"/>
                  </a:lnTo>
                  <a:lnTo>
                    <a:pt x="387" y="96"/>
                  </a:lnTo>
                  <a:lnTo>
                    <a:pt x="381" y="109"/>
                  </a:lnTo>
                  <a:lnTo>
                    <a:pt x="378" y="120"/>
                  </a:lnTo>
                  <a:lnTo>
                    <a:pt x="375" y="129"/>
                  </a:lnTo>
                  <a:lnTo>
                    <a:pt x="374" y="142"/>
                  </a:lnTo>
                  <a:lnTo>
                    <a:pt x="374" y="142"/>
                  </a:lnTo>
                  <a:lnTo>
                    <a:pt x="374" y="155"/>
                  </a:lnTo>
                  <a:lnTo>
                    <a:pt x="374" y="166"/>
                  </a:lnTo>
                  <a:lnTo>
                    <a:pt x="374" y="171"/>
                  </a:lnTo>
                  <a:lnTo>
                    <a:pt x="373" y="174"/>
                  </a:lnTo>
                  <a:lnTo>
                    <a:pt x="371" y="179"/>
                  </a:lnTo>
                  <a:lnTo>
                    <a:pt x="367" y="184"/>
                  </a:lnTo>
                  <a:lnTo>
                    <a:pt x="367" y="184"/>
                  </a:lnTo>
                  <a:lnTo>
                    <a:pt x="353" y="199"/>
                  </a:lnTo>
                  <a:lnTo>
                    <a:pt x="334" y="218"/>
                  </a:lnTo>
                  <a:lnTo>
                    <a:pt x="324" y="226"/>
                  </a:lnTo>
                  <a:lnTo>
                    <a:pt x="316" y="232"/>
                  </a:lnTo>
                  <a:lnTo>
                    <a:pt x="314" y="233"/>
                  </a:lnTo>
                  <a:lnTo>
                    <a:pt x="313" y="233"/>
                  </a:lnTo>
                  <a:lnTo>
                    <a:pt x="311" y="232"/>
                  </a:lnTo>
                  <a:lnTo>
                    <a:pt x="311" y="228"/>
                  </a:lnTo>
                  <a:lnTo>
                    <a:pt x="311" y="228"/>
                  </a:lnTo>
                  <a:lnTo>
                    <a:pt x="316" y="211"/>
                  </a:lnTo>
                  <a:lnTo>
                    <a:pt x="323" y="190"/>
                  </a:lnTo>
                  <a:lnTo>
                    <a:pt x="332" y="165"/>
                  </a:lnTo>
                  <a:lnTo>
                    <a:pt x="334" y="151"/>
                  </a:lnTo>
                  <a:lnTo>
                    <a:pt x="338" y="136"/>
                  </a:lnTo>
                  <a:lnTo>
                    <a:pt x="338" y="136"/>
                  </a:lnTo>
                  <a:lnTo>
                    <a:pt x="342" y="107"/>
                  </a:lnTo>
                  <a:lnTo>
                    <a:pt x="347" y="78"/>
                  </a:lnTo>
                  <a:lnTo>
                    <a:pt x="348" y="65"/>
                  </a:lnTo>
                  <a:lnTo>
                    <a:pt x="347" y="56"/>
                  </a:lnTo>
                  <a:lnTo>
                    <a:pt x="346" y="52"/>
                  </a:lnTo>
                  <a:lnTo>
                    <a:pt x="345" y="49"/>
                  </a:lnTo>
                  <a:lnTo>
                    <a:pt x="342" y="46"/>
                  </a:lnTo>
                  <a:lnTo>
                    <a:pt x="340" y="45"/>
                  </a:lnTo>
                  <a:lnTo>
                    <a:pt x="340" y="45"/>
                  </a:lnTo>
                  <a:lnTo>
                    <a:pt x="327" y="41"/>
                  </a:lnTo>
                  <a:lnTo>
                    <a:pt x="316" y="37"/>
                  </a:lnTo>
                  <a:lnTo>
                    <a:pt x="309" y="32"/>
                  </a:lnTo>
                  <a:lnTo>
                    <a:pt x="305" y="28"/>
                  </a:lnTo>
                  <a:lnTo>
                    <a:pt x="304" y="25"/>
                  </a:lnTo>
                  <a:lnTo>
                    <a:pt x="304" y="25"/>
                  </a:lnTo>
                  <a:lnTo>
                    <a:pt x="295" y="2"/>
                  </a:lnTo>
                  <a:lnTo>
                    <a:pt x="295" y="2"/>
                  </a:lnTo>
                  <a:lnTo>
                    <a:pt x="287" y="3"/>
                  </a:lnTo>
                  <a:lnTo>
                    <a:pt x="287" y="3"/>
                  </a:lnTo>
                  <a:lnTo>
                    <a:pt x="264" y="8"/>
                  </a:lnTo>
                  <a:lnTo>
                    <a:pt x="233" y="19"/>
                  </a:lnTo>
                  <a:lnTo>
                    <a:pt x="233" y="19"/>
                  </a:lnTo>
                  <a:close/>
                  <a:moveTo>
                    <a:pt x="571" y="28"/>
                  </a:moveTo>
                  <a:lnTo>
                    <a:pt x="571" y="28"/>
                  </a:lnTo>
                  <a:lnTo>
                    <a:pt x="566" y="38"/>
                  </a:lnTo>
                  <a:lnTo>
                    <a:pt x="564" y="43"/>
                  </a:lnTo>
                  <a:lnTo>
                    <a:pt x="562" y="46"/>
                  </a:lnTo>
                  <a:lnTo>
                    <a:pt x="562" y="46"/>
                  </a:lnTo>
                  <a:lnTo>
                    <a:pt x="556" y="52"/>
                  </a:lnTo>
                  <a:lnTo>
                    <a:pt x="546" y="58"/>
                  </a:lnTo>
                  <a:lnTo>
                    <a:pt x="520" y="72"/>
                  </a:lnTo>
                  <a:lnTo>
                    <a:pt x="493" y="88"/>
                  </a:lnTo>
                  <a:lnTo>
                    <a:pt x="481" y="95"/>
                  </a:lnTo>
                  <a:lnTo>
                    <a:pt x="473" y="101"/>
                  </a:lnTo>
                  <a:lnTo>
                    <a:pt x="473" y="101"/>
                  </a:lnTo>
                  <a:lnTo>
                    <a:pt x="466" y="110"/>
                  </a:lnTo>
                  <a:lnTo>
                    <a:pt x="455" y="127"/>
                  </a:lnTo>
                  <a:lnTo>
                    <a:pt x="430" y="171"/>
                  </a:lnTo>
                  <a:lnTo>
                    <a:pt x="406" y="215"/>
                  </a:lnTo>
                  <a:lnTo>
                    <a:pt x="397" y="230"/>
                  </a:lnTo>
                  <a:lnTo>
                    <a:pt x="391" y="239"/>
                  </a:lnTo>
                  <a:lnTo>
                    <a:pt x="391" y="239"/>
                  </a:lnTo>
                  <a:lnTo>
                    <a:pt x="386" y="245"/>
                  </a:lnTo>
                  <a:lnTo>
                    <a:pt x="381" y="254"/>
                  </a:lnTo>
                  <a:lnTo>
                    <a:pt x="372" y="277"/>
                  </a:lnTo>
                  <a:lnTo>
                    <a:pt x="364" y="299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40" y="344"/>
                  </a:lnTo>
                  <a:lnTo>
                    <a:pt x="329" y="363"/>
                  </a:lnTo>
                  <a:lnTo>
                    <a:pt x="323" y="376"/>
                  </a:lnTo>
                  <a:lnTo>
                    <a:pt x="323" y="376"/>
                  </a:lnTo>
                  <a:lnTo>
                    <a:pt x="320" y="385"/>
                  </a:lnTo>
                  <a:lnTo>
                    <a:pt x="316" y="392"/>
                  </a:lnTo>
                  <a:lnTo>
                    <a:pt x="315" y="397"/>
                  </a:lnTo>
                  <a:lnTo>
                    <a:pt x="314" y="404"/>
                  </a:lnTo>
                  <a:lnTo>
                    <a:pt x="314" y="412"/>
                  </a:lnTo>
                  <a:lnTo>
                    <a:pt x="315" y="422"/>
                  </a:lnTo>
                  <a:lnTo>
                    <a:pt x="315" y="422"/>
                  </a:lnTo>
                  <a:lnTo>
                    <a:pt x="317" y="436"/>
                  </a:lnTo>
                  <a:lnTo>
                    <a:pt x="322" y="451"/>
                  </a:lnTo>
                  <a:lnTo>
                    <a:pt x="328" y="469"/>
                  </a:lnTo>
                  <a:lnTo>
                    <a:pt x="335" y="488"/>
                  </a:lnTo>
                  <a:lnTo>
                    <a:pt x="349" y="523"/>
                  </a:lnTo>
                  <a:lnTo>
                    <a:pt x="361" y="546"/>
                  </a:lnTo>
                  <a:lnTo>
                    <a:pt x="361" y="546"/>
                  </a:lnTo>
                  <a:lnTo>
                    <a:pt x="379" y="581"/>
                  </a:lnTo>
                  <a:lnTo>
                    <a:pt x="387" y="599"/>
                  </a:lnTo>
                  <a:lnTo>
                    <a:pt x="396" y="616"/>
                  </a:lnTo>
                  <a:lnTo>
                    <a:pt x="396" y="616"/>
                  </a:lnTo>
                  <a:lnTo>
                    <a:pt x="406" y="644"/>
                  </a:lnTo>
                  <a:lnTo>
                    <a:pt x="411" y="653"/>
                  </a:lnTo>
                  <a:lnTo>
                    <a:pt x="419" y="662"/>
                  </a:lnTo>
                  <a:lnTo>
                    <a:pt x="419" y="662"/>
                  </a:lnTo>
                  <a:lnTo>
                    <a:pt x="435" y="673"/>
                  </a:lnTo>
                  <a:lnTo>
                    <a:pt x="457" y="688"/>
                  </a:lnTo>
                  <a:lnTo>
                    <a:pt x="477" y="701"/>
                  </a:lnTo>
                  <a:lnTo>
                    <a:pt x="486" y="704"/>
                  </a:lnTo>
                  <a:lnTo>
                    <a:pt x="489" y="706"/>
                  </a:lnTo>
                  <a:lnTo>
                    <a:pt x="489" y="706"/>
                  </a:lnTo>
                  <a:lnTo>
                    <a:pt x="495" y="708"/>
                  </a:lnTo>
                  <a:lnTo>
                    <a:pt x="499" y="700"/>
                  </a:lnTo>
                  <a:lnTo>
                    <a:pt x="506" y="698"/>
                  </a:lnTo>
                  <a:lnTo>
                    <a:pt x="506" y="698"/>
                  </a:lnTo>
                  <a:lnTo>
                    <a:pt x="492" y="693"/>
                  </a:lnTo>
                  <a:lnTo>
                    <a:pt x="479" y="685"/>
                  </a:lnTo>
                  <a:lnTo>
                    <a:pt x="468" y="679"/>
                  </a:lnTo>
                  <a:lnTo>
                    <a:pt x="463" y="676"/>
                  </a:lnTo>
                  <a:lnTo>
                    <a:pt x="463" y="676"/>
                  </a:lnTo>
                  <a:lnTo>
                    <a:pt x="444" y="649"/>
                  </a:lnTo>
                  <a:lnTo>
                    <a:pt x="432" y="631"/>
                  </a:lnTo>
                  <a:lnTo>
                    <a:pt x="426" y="622"/>
                  </a:lnTo>
                  <a:lnTo>
                    <a:pt x="426" y="622"/>
                  </a:lnTo>
                  <a:lnTo>
                    <a:pt x="418" y="614"/>
                  </a:lnTo>
                  <a:lnTo>
                    <a:pt x="404" y="595"/>
                  </a:lnTo>
                  <a:lnTo>
                    <a:pt x="386" y="571"/>
                  </a:lnTo>
                  <a:lnTo>
                    <a:pt x="372" y="550"/>
                  </a:lnTo>
                  <a:lnTo>
                    <a:pt x="372" y="550"/>
                  </a:lnTo>
                  <a:lnTo>
                    <a:pt x="370" y="544"/>
                  </a:lnTo>
                  <a:lnTo>
                    <a:pt x="366" y="537"/>
                  </a:lnTo>
                  <a:lnTo>
                    <a:pt x="360" y="515"/>
                  </a:lnTo>
                  <a:lnTo>
                    <a:pt x="355" y="491"/>
                  </a:lnTo>
                  <a:lnTo>
                    <a:pt x="351" y="463"/>
                  </a:lnTo>
                  <a:lnTo>
                    <a:pt x="347" y="436"/>
                  </a:lnTo>
                  <a:lnTo>
                    <a:pt x="345" y="411"/>
                  </a:lnTo>
                  <a:lnTo>
                    <a:pt x="345" y="392"/>
                  </a:lnTo>
                  <a:lnTo>
                    <a:pt x="345" y="386"/>
                  </a:lnTo>
                  <a:lnTo>
                    <a:pt x="346" y="381"/>
                  </a:lnTo>
                  <a:lnTo>
                    <a:pt x="346" y="381"/>
                  </a:lnTo>
                  <a:lnTo>
                    <a:pt x="358" y="355"/>
                  </a:lnTo>
                  <a:lnTo>
                    <a:pt x="375" y="311"/>
                  </a:lnTo>
                  <a:lnTo>
                    <a:pt x="394" y="267"/>
                  </a:lnTo>
                  <a:lnTo>
                    <a:pt x="404" y="251"/>
                  </a:lnTo>
                  <a:lnTo>
                    <a:pt x="410" y="241"/>
                  </a:lnTo>
                  <a:lnTo>
                    <a:pt x="410" y="241"/>
                  </a:lnTo>
                  <a:lnTo>
                    <a:pt x="417" y="233"/>
                  </a:lnTo>
                  <a:lnTo>
                    <a:pt x="425" y="220"/>
                  </a:lnTo>
                  <a:lnTo>
                    <a:pt x="443" y="188"/>
                  </a:lnTo>
                  <a:lnTo>
                    <a:pt x="460" y="157"/>
                  </a:lnTo>
                  <a:lnTo>
                    <a:pt x="467" y="145"/>
                  </a:lnTo>
                  <a:lnTo>
                    <a:pt x="471" y="138"/>
                  </a:lnTo>
                  <a:lnTo>
                    <a:pt x="471" y="138"/>
                  </a:lnTo>
                  <a:lnTo>
                    <a:pt x="480" y="129"/>
                  </a:lnTo>
                  <a:lnTo>
                    <a:pt x="489" y="119"/>
                  </a:lnTo>
                  <a:lnTo>
                    <a:pt x="503" y="108"/>
                  </a:lnTo>
                  <a:lnTo>
                    <a:pt x="512" y="102"/>
                  </a:lnTo>
                  <a:lnTo>
                    <a:pt x="524" y="96"/>
                  </a:lnTo>
                  <a:lnTo>
                    <a:pt x="524" y="96"/>
                  </a:lnTo>
                  <a:lnTo>
                    <a:pt x="547" y="82"/>
                  </a:lnTo>
                  <a:lnTo>
                    <a:pt x="567" y="66"/>
                  </a:lnTo>
                  <a:lnTo>
                    <a:pt x="583" y="53"/>
                  </a:lnTo>
                  <a:lnTo>
                    <a:pt x="591" y="45"/>
                  </a:lnTo>
                  <a:lnTo>
                    <a:pt x="591" y="45"/>
                  </a:lnTo>
                  <a:lnTo>
                    <a:pt x="599" y="34"/>
                  </a:lnTo>
                  <a:lnTo>
                    <a:pt x="610" y="21"/>
                  </a:lnTo>
                  <a:lnTo>
                    <a:pt x="610" y="21"/>
                  </a:lnTo>
                  <a:lnTo>
                    <a:pt x="571" y="28"/>
                  </a:lnTo>
                  <a:lnTo>
                    <a:pt x="571" y="28"/>
                  </a:lnTo>
                  <a:close/>
                  <a:moveTo>
                    <a:pt x="662" y="11"/>
                  </a:moveTo>
                  <a:lnTo>
                    <a:pt x="662" y="11"/>
                  </a:lnTo>
                  <a:lnTo>
                    <a:pt x="633" y="31"/>
                  </a:lnTo>
                  <a:lnTo>
                    <a:pt x="621" y="39"/>
                  </a:lnTo>
                  <a:lnTo>
                    <a:pt x="614" y="45"/>
                  </a:lnTo>
                  <a:lnTo>
                    <a:pt x="614" y="45"/>
                  </a:lnTo>
                  <a:lnTo>
                    <a:pt x="583" y="78"/>
                  </a:lnTo>
                  <a:lnTo>
                    <a:pt x="559" y="103"/>
                  </a:lnTo>
                  <a:lnTo>
                    <a:pt x="538" y="123"/>
                  </a:lnTo>
                  <a:lnTo>
                    <a:pt x="538" y="123"/>
                  </a:lnTo>
                  <a:lnTo>
                    <a:pt x="514" y="144"/>
                  </a:lnTo>
                  <a:lnTo>
                    <a:pt x="485" y="170"/>
                  </a:lnTo>
                  <a:lnTo>
                    <a:pt x="470" y="184"/>
                  </a:lnTo>
                  <a:lnTo>
                    <a:pt x="458" y="197"/>
                  </a:lnTo>
                  <a:lnTo>
                    <a:pt x="448" y="210"/>
                  </a:lnTo>
                  <a:lnTo>
                    <a:pt x="442" y="221"/>
                  </a:lnTo>
                  <a:lnTo>
                    <a:pt x="442" y="221"/>
                  </a:lnTo>
                  <a:lnTo>
                    <a:pt x="436" y="234"/>
                  </a:lnTo>
                  <a:lnTo>
                    <a:pt x="430" y="253"/>
                  </a:lnTo>
                  <a:lnTo>
                    <a:pt x="418" y="298"/>
                  </a:lnTo>
                  <a:lnTo>
                    <a:pt x="406" y="344"/>
                  </a:lnTo>
                  <a:lnTo>
                    <a:pt x="400" y="379"/>
                  </a:lnTo>
                  <a:lnTo>
                    <a:pt x="400" y="379"/>
                  </a:lnTo>
                  <a:lnTo>
                    <a:pt x="397" y="398"/>
                  </a:lnTo>
                  <a:lnTo>
                    <a:pt x="394" y="410"/>
                  </a:lnTo>
                  <a:lnTo>
                    <a:pt x="393" y="422"/>
                  </a:lnTo>
                  <a:lnTo>
                    <a:pt x="396" y="443"/>
                  </a:lnTo>
                  <a:lnTo>
                    <a:pt x="396" y="443"/>
                  </a:lnTo>
                  <a:lnTo>
                    <a:pt x="397" y="464"/>
                  </a:lnTo>
                  <a:lnTo>
                    <a:pt x="397" y="479"/>
                  </a:lnTo>
                  <a:lnTo>
                    <a:pt x="398" y="485"/>
                  </a:lnTo>
                  <a:lnTo>
                    <a:pt x="400" y="492"/>
                  </a:lnTo>
                  <a:lnTo>
                    <a:pt x="409" y="515"/>
                  </a:lnTo>
                  <a:lnTo>
                    <a:pt x="409" y="515"/>
                  </a:lnTo>
                  <a:lnTo>
                    <a:pt x="418" y="543"/>
                  </a:lnTo>
                  <a:lnTo>
                    <a:pt x="425" y="563"/>
                  </a:lnTo>
                  <a:lnTo>
                    <a:pt x="434" y="580"/>
                  </a:lnTo>
                  <a:lnTo>
                    <a:pt x="438" y="588"/>
                  </a:lnTo>
                  <a:lnTo>
                    <a:pt x="444" y="596"/>
                  </a:lnTo>
                  <a:lnTo>
                    <a:pt x="444" y="596"/>
                  </a:lnTo>
                  <a:lnTo>
                    <a:pt x="460" y="618"/>
                  </a:lnTo>
                  <a:lnTo>
                    <a:pt x="481" y="643"/>
                  </a:lnTo>
                  <a:lnTo>
                    <a:pt x="481" y="643"/>
                  </a:lnTo>
                  <a:lnTo>
                    <a:pt x="495" y="659"/>
                  </a:lnTo>
                  <a:lnTo>
                    <a:pt x="506" y="670"/>
                  </a:lnTo>
                  <a:lnTo>
                    <a:pt x="513" y="676"/>
                  </a:lnTo>
                  <a:lnTo>
                    <a:pt x="519" y="681"/>
                  </a:lnTo>
                  <a:lnTo>
                    <a:pt x="519" y="681"/>
                  </a:lnTo>
                  <a:lnTo>
                    <a:pt x="525" y="683"/>
                  </a:lnTo>
                  <a:lnTo>
                    <a:pt x="530" y="684"/>
                  </a:lnTo>
                  <a:lnTo>
                    <a:pt x="534" y="684"/>
                  </a:lnTo>
                  <a:lnTo>
                    <a:pt x="534" y="684"/>
                  </a:lnTo>
                  <a:lnTo>
                    <a:pt x="535" y="683"/>
                  </a:lnTo>
                  <a:lnTo>
                    <a:pt x="537" y="679"/>
                  </a:lnTo>
                  <a:lnTo>
                    <a:pt x="535" y="677"/>
                  </a:lnTo>
                  <a:lnTo>
                    <a:pt x="534" y="675"/>
                  </a:lnTo>
                  <a:lnTo>
                    <a:pt x="531" y="671"/>
                  </a:lnTo>
                  <a:lnTo>
                    <a:pt x="526" y="669"/>
                  </a:lnTo>
                  <a:lnTo>
                    <a:pt x="526" y="669"/>
                  </a:lnTo>
                  <a:lnTo>
                    <a:pt x="515" y="663"/>
                  </a:lnTo>
                  <a:lnTo>
                    <a:pt x="506" y="657"/>
                  </a:lnTo>
                  <a:lnTo>
                    <a:pt x="498" y="651"/>
                  </a:lnTo>
                  <a:lnTo>
                    <a:pt x="490" y="643"/>
                  </a:lnTo>
                  <a:lnTo>
                    <a:pt x="490" y="643"/>
                  </a:lnTo>
                  <a:lnTo>
                    <a:pt x="487" y="635"/>
                  </a:lnTo>
                  <a:lnTo>
                    <a:pt x="482" y="622"/>
                  </a:lnTo>
                  <a:lnTo>
                    <a:pt x="469" y="584"/>
                  </a:lnTo>
                  <a:lnTo>
                    <a:pt x="456" y="545"/>
                  </a:lnTo>
                  <a:lnTo>
                    <a:pt x="448" y="514"/>
                  </a:lnTo>
                  <a:lnTo>
                    <a:pt x="448" y="514"/>
                  </a:lnTo>
                  <a:lnTo>
                    <a:pt x="443" y="493"/>
                  </a:lnTo>
                  <a:lnTo>
                    <a:pt x="439" y="472"/>
                  </a:lnTo>
                  <a:lnTo>
                    <a:pt x="438" y="449"/>
                  </a:lnTo>
                  <a:lnTo>
                    <a:pt x="437" y="426"/>
                  </a:lnTo>
                  <a:lnTo>
                    <a:pt x="437" y="426"/>
                  </a:lnTo>
                  <a:lnTo>
                    <a:pt x="437" y="412"/>
                  </a:lnTo>
                  <a:lnTo>
                    <a:pt x="438" y="394"/>
                  </a:lnTo>
                  <a:lnTo>
                    <a:pt x="444" y="353"/>
                  </a:lnTo>
                  <a:lnTo>
                    <a:pt x="452" y="311"/>
                  </a:lnTo>
                  <a:lnTo>
                    <a:pt x="458" y="292"/>
                  </a:lnTo>
                  <a:lnTo>
                    <a:pt x="463" y="275"/>
                  </a:lnTo>
                  <a:lnTo>
                    <a:pt x="463" y="275"/>
                  </a:lnTo>
                  <a:lnTo>
                    <a:pt x="470" y="253"/>
                  </a:lnTo>
                  <a:lnTo>
                    <a:pt x="474" y="239"/>
                  </a:lnTo>
                  <a:lnTo>
                    <a:pt x="476" y="232"/>
                  </a:lnTo>
                  <a:lnTo>
                    <a:pt x="480" y="226"/>
                  </a:lnTo>
                  <a:lnTo>
                    <a:pt x="483" y="220"/>
                  </a:lnTo>
                  <a:lnTo>
                    <a:pt x="489" y="213"/>
                  </a:lnTo>
                  <a:lnTo>
                    <a:pt x="489" y="213"/>
                  </a:lnTo>
                  <a:lnTo>
                    <a:pt x="519" y="176"/>
                  </a:lnTo>
                  <a:lnTo>
                    <a:pt x="543" y="145"/>
                  </a:lnTo>
                  <a:lnTo>
                    <a:pt x="543" y="145"/>
                  </a:lnTo>
                  <a:lnTo>
                    <a:pt x="553" y="132"/>
                  </a:lnTo>
                  <a:lnTo>
                    <a:pt x="567" y="113"/>
                  </a:lnTo>
                  <a:lnTo>
                    <a:pt x="589" y="89"/>
                  </a:lnTo>
                  <a:lnTo>
                    <a:pt x="589" y="89"/>
                  </a:lnTo>
                  <a:lnTo>
                    <a:pt x="616" y="62"/>
                  </a:lnTo>
                  <a:lnTo>
                    <a:pt x="635" y="45"/>
                  </a:lnTo>
                  <a:lnTo>
                    <a:pt x="645" y="37"/>
                  </a:lnTo>
                  <a:lnTo>
                    <a:pt x="645" y="37"/>
                  </a:lnTo>
                  <a:lnTo>
                    <a:pt x="679" y="19"/>
                  </a:lnTo>
                  <a:lnTo>
                    <a:pt x="703" y="7"/>
                  </a:lnTo>
                  <a:lnTo>
                    <a:pt x="712" y="3"/>
                  </a:lnTo>
                  <a:lnTo>
                    <a:pt x="716" y="1"/>
                  </a:lnTo>
                  <a:lnTo>
                    <a:pt x="716" y="1"/>
                  </a:lnTo>
                  <a:lnTo>
                    <a:pt x="719" y="0"/>
                  </a:lnTo>
                  <a:lnTo>
                    <a:pt x="719" y="0"/>
                  </a:lnTo>
                  <a:lnTo>
                    <a:pt x="709" y="1"/>
                  </a:lnTo>
                  <a:lnTo>
                    <a:pt x="709" y="1"/>
                  </a:lnTo>
                  <a:lnTo>
                    <a:pt x="688" y="5"/>
                  </a:lnTo>
                  <a:lnTo>
                    <a:pt x="662" y="11"/>
                  </a:lnTo>
                  <a:lnTo>
                    <a:pt x="662" y="11"/>
                  </a:lnTo>
                  <a:close/>
                  <a:moveTo>
                    <a:pt x="668" y="38"/>
                  </a:moveTo>
                  <a:lnTo>
                    <a:pt x="668" y="38"/>
                  </a:lnTo>
                  <a:lnTo>
                    <a:pt x="647" y="56"/>
                  </a:lnTo>
                  <a:lnTo>
                    <a:pt x="632" y="70"/>
                  </a:lnTo>
                  <a:lnTo>
                    <a:pt x="621" y="81"/>
                  </a:lnTo>
                  <a:lnTo>
                    <a:pt x="621" y="81"/>
                  </a:lnTo>
                  <a:lnTo>
                    <a:pt x="598" y="109"/>
                  </a:lnTo>
                  <a:lnTo>
                    <a:pt x="582" y="133"/>
                  </a:lnTo>
                  <a:lnTo>
                    <a:pt x="564" y="161"/>
                  </a:lnTo>
                  <a:lnTo>
                    <a:pt x="564" y="161"/>
                  </a:lnTo>
                  <a:lnTo>
                    <a:pt x="547" y="185"/>
                  </a:lnTo>
                  <a:lnTo>
                    <a:pt x="534" y="204"/>
                  </a:lnTo>
                  <a:lnTo>
                    <a:pt x="528" y="215"/>
                  </a:lnTo>
                  <a:lnTo>
                    <a:pt x="522" y="227"/>
                  </a:lnTo>
                  <a:lnTo>
                    <a:pt x="517" y="242"/>
                  </a:lnTo>
                  <a:lnTo>
                    <a:pt x="511" y="260"/>
                  </a:lnTo>
                  <a:lnTo>
                    <a:pt x="511" y="260"/>
                  </a:lnTo>
                  <a:lnTo>
                    <a:pt x="500" y="291"/>
                  </a:lnTo>
                  <a:lnTo>
                    <a:pt x="494" y="308"/>
                  </a:lnTo>
                  <a:lnTo>
                    <a:pt x="490" y="327"/>
                  </a:lnTo>
                  <a:lnTo>
                    <a:pt x="487" y="359"/>
                  </a:lnTo>
                  <a:lnTo>
                    <a:pt x="487" y="359"/>
                  </a:lnTo>
                  <a:lnTo>
                    <a:pt x="482" y="391"/>
                  </a:lnTo>
                  <a:lnTo>
                    <a:pt x="480" y="411"/>
                  </a:lnTo>
                  <a:lnTo>
                    <a:pt x="480" y="429"/>
                  </a:lnTo>
                  <a:lnTo>
                    <a:pt x="481" y="457"/>
                  </a:lnTo>
                  <a:lnTo>
                    <a:pt x="481" y="457"/>
                  </a:lnTo>
                  <a:lnTo>
                    <a:pt x="485" y="506"/>
                  </a:lnTo>
                  <a:lnTo>
                    <a:pt x="486" y="519"/>
                  </a:lnTo>
                  <a:lnTo>
                    <a:pt x="489" y="534"/>
                  </a:lnTo>
                  <a:lnTo>
                    <a:pt x="489" y="534"/>
                  </a:lnTo>
                  <a:lnTo>
                    <a:pt x="495" y="556"/>
                  </a:lnTo>
                  <a:lnTo>
                    <a:pt x="503" y="583"/>
                  </a:lnTo>
                  <a:lnTo>
                    <a:pt x="513" y="606"/>
                  </a:lnTo>
                  <a:lnTo>
                    <a:pt x="517" y="614"/>
                  </a:lnTo>
                  <a:lnTo>
                    <a:pt x="519" y="618"/>
                  </a:lnTo>
                  <a:lnTo>
                    <a:pt x="519" y="618"/>
                  </a:lnTo>
                  <a:lnTo>
                    <a:pt x="530" y="631"/>
                  </a:lnTo>
                  <a:lnTo>
                    <a:pt x="534" y="634"/>
                  </a:lnTo>
                  <a:lnTo>
                    <a:pt x="535" y="634"/>
                  </a:lnTo>
                  <a:lnTo>
                    <a:pt x="535" y="631"/>
                  </a:lnTo>
                  <a:lnTo>
                    <a:pt x="535" y="631"/>
                  </a:lnTo>
                  <a:lnTo>
                    <a:pt x="532" y="619"/>
                  </a:lnTo>
                  <a:lnTo>
                    <a:pt x="525" y="599"/>
                  </a:lnTo>
                  <a:lnTo>
                    <a:pt x="521" y="588"/>
                  </a:lnTo>
                  <a:lnTo>
                    <a:pt x="519" y="577"/>
                  </a:lnTo>
                  <a:lnTo>
                    <a:pt x="518" y="567"/>
                  </a:lnTo>
                  <a:lnTo>
                    <a:pt x="518" y="557"/>
                  </a:lnTo>
                  <a:lnTo>
                    <a:pt x="518" y="557"/>
                  </a:lnTo>
                  <a:lnTo>
                    <a:pt x="527" y="453"/>
                  </a:lnTo>
                  <a:lnTo>
                    <a:pt x="534" y="381"/>
                  </a:lnTo>
                  <a:lnTo>
                    <a:pt x="538" y="328"/>
                  </a:lnTo>
                  <a:lnTo>
                    <a:pt x="538" y="328"/>
                  </a:lnTo>
                  <a:lnTo>
                    <a:pt x="539" y="317"/>
                  </a:lnTo>
                  <a:lnTo>
                    <a:pt x="543" y="305"/>
                  </a:lnTo>
                  <a:lnTo>
                    <a:pt x="546" y="292"/>
                  </a:lnTo>
                  <a:lnTo>
                    <a:pt x="552" y="277"/>
                  </a:lnTo>
                  <a:lnTo>
                    <a:pt x="566" y="246"/>
                  </a:lnTo>
                  <a:lnTo>
                    <a:pt x="582" y="213"/>
                  </a:lnTo>
                  <a:lnTo>
                    <a:pt x="597" y="183"/>
                  </a:lnTo>
                  <a:lnTo>
                    <a:pt x="611" y="157"/>
                  </a:lnTo>
                  <a:lnTo>
                    <a:pt x="627" y="131"/>
                  </a:lnTo>
                  <a:lnTo>
                    <a:pt x="627" y="131"/>
                  </a:lnTo>
                  <a:lnTo>
                    <a:pt x="659" y="77"/>
                  </a:lnTo>
                  <a:lnTo>
                    <a:pt x="659" y="77"/>
                  </a:lnTo>
                  <a:lnTo>
                    <a:pt x="666" y="70"/>
                  </a:lnTo>
                  <a:lnTo>
                    <a:pt x="675" y="59"/>
                  </a:lnTo>
                  <a:lnTo>
                    <a:pt x="690" y="46"/>
                  </a:lnTo>
                  <a:lnTo>
                    <a:pt x="690" y="46"/>
                  </a:lnTo>
                  <a:lnTo>
                    <a:pt x="693" y="40"/>
                  </a:lnTo>
                  <a:lnTo>
                    <a:pt x="698" y="34"/>
                  </a:lnTo>
                  <a:lnTo>
                    <a:pt x="703" y="31"/>
                  </a:lnTo>
                  <a:lnTo>
                    <a:pt x="703" y="31"/>
                  </a:lnTo>
                  <a:lnTo>
                    <a:pt x="722" y="21"/>
                  </a:lnTo>
                  <a:lnTo>
                    <a:pt x="735" y="16"/>
                  </a:lnTo>
                  <a:lnTo>
                    <a:pt x="744" y="13"/>
                  </a:lnTo>
                  <a:lnTo>
                    <a:pt x="744" y="13"/>
                  </a:lnTo>
                  <a:lnTo>
                    <a:pt x="754" y="9"/>
                  </a:lnTo>
                  <a:lnTo>
                    <a:pt x="767" y="3"/>
                  </a:lnTo>
                  <a:lnTo>
                    <a:pt x="767" y="3"/>
                  </a:lnTo>
                  <a:lnTo>
                    <a:pt x="758" y="1"/>
                  </a:lnTo>
                  <a:lnTo>
                    <a:pt x="744" y="0"/>
                  </a:lnTo>
                  <a:lnTo>
                    <a:pt x="744" y="0"/>
                  </a:lnTo>
                  <a:lnTo>
                    <a:pt x="694" y="25"/>
                  </a:lnTo>
                  <a:lnTo>
                    <a:pt x="668" y="38"/>
                  </a:lnTo>
                  <a:lnTo>
                    <a:pt x="668" y="38"/>
                  </a:lnTo>
                  <a:close/>
                  <a:moveTo>
                    <a:pt x="829" y="22"/>
                  </a:moveTo>
                  <a:lnTo>
                    <a:pt x="829" y="22"/>
                  </a:lnTo>
                  <a:lnTo>
                    <a:pt x="808" y="27"/>
                  </a:lnTo>
                  <a:lnTo>
                    <a:pt x="808" y="27"/>
                  </a:lnTo>
                  <a:lnTo>
                    <a:pt x="802" y="28"/>
                  </a:lnTo>
                  <a:lnTo>
                    <a:pt x="797" y="28"/>
                  </a:lnTo>
                  <a:lnTo>
                    <a:pt x="787" y="27"/>
                  </a:lnTo>
                  <a:lnTo>
                    <a:pt x="787" y="27"/>
                  </a:lnTo>
                  <a:lnTo>
                    <a:pt x="780" y="24"/>
                  </a:lnTo>
                  <a:lnTo>
                    <a:pt x="774" y="20"/>
                  </a:lnTo>
                  <a:lnTo>
                    <a:pt x="770" y="20"/>
                  </a:lnTo>
                  <a:lnTo>
                    <a:pt x="767" y="20"/>
                  </a:lnTo>
                  <a:lnTo>
                    <a:pt x="761" y="21"/>
                  </a:lnTo>
                  <a:lnTo>
                    <a:pt x="755" y="25"/>
                  </a:lnTo>
                  <a:lnTo>
                    <a:pt x="755" y="25"/>
                  </a:lnTo>
                  <a:lnTo>
                    <a:pt x="739" y="34"/>
                  </a:lnTo>
                  <a:lnTo>
                    <a:pt x="723" y="47"/>
                  </a:lnTo>
                  <a:lnTo>
                    <a:pt x="709" y="62"/>
                  </a:lnTo>
                  <a:lnTo>
                    <a:pt x="698" y="75"/>
                  </a:lnTo>
                  <a:lnTo>
                    <a:pt x="698" y="75"/>
                  </a:lnTo>
                  <a:lnTo>
                    <a:pt x="677" y="108"/>
                  </a:lnTo>
                  <a:lnTo>
                    <a:pt x="642" y="166"/>
                  </a:lnTo>
                  <a:lnTo>
                    <a:pt x="609" y="222"/>
                  </a:lnTo>
                  <a:lnTo>
                    <a:pt x="594" y="252"/>
                  </a:lnTo>
                  <a:lnTo>
                    <a:pt x="594" y="252"/>
                  </a:lnTo>
                  <a:lnTo>
                    <a:pt x="585" y="266"/>
                  </a:lnTo>
                  <a:lnTo>
                    <a:pt x="570" y="292"/>
                  </a:lnTo>
                  <a:lnTo>
                    <a:pt x="556" y="319"/>
                  </a:lnTo>
                  <a:lnTo>
                    <a:pt x="551" y="331"/>
                  </a:lnTo>
                  <a:lnTo>
                    <a:pt x="549" y="342"/>
                  </a:lnTo>
                  <a:lnTo>
                    <a:pt x="549" y="342"/>
                  </a:lnTo>
                  <a:lnTo>
                    <a:pt x="546" y="362"/>
                  </a:lnTo>
                  <a:lnTo>
                    <a:pt x="545" y="386"/>
                  </a:lnTo>
                  <a:lnTo>
                    <a:pt x="544" y="413"/>
                  </a:lnTo>
                  <a:lnTo>
                    <a:pt x="544" y="413"/>
                  </a:lnTo>
                  <a:lnTo>
                    <a:pt x="591" y="312"/>
                  </a:lnTo>
                  <a:lnTo>
                    <a:pt x="624" y="241"/>
                  </a:lnTo>
                  <a:lnTo>
                    <a:pt x="641" y="202"/>
                  </a:lnTo>
                  <a:lnTo>
                    <a:pt x="641" y="202"/>
                  </a:lnTo>
                  <a:lnTo>
                    <a:pt x="645" y="193"/>
                  </a:lnTo>
                  <a:lnTo>
                    <a:pt x="652" y="180"/>
                  </a:lnTo>
                  <a:lnTo>
                    <a:pt x="672" y="146"/>
                  </a:lnTo>
                  <a:lnTo>
                    <a:pt x="693" y="110"/>
                  </a:lnTo>
                  <a:lnTo>
                    <a:pt x="711" y="84"/>
                  </a:lnTo>
                  <a:lnTo>
                    <a:pt x="711" y="84"/>
                  </a:lnTo>
                  <a:lnTo>
                    <a:pt x="725" y="66"/>
                  </a:lnTo>
                  <a:lnTo>
                    <a:pt x="741" y="50"/>
                  </a:lnTo>
                  <a:lnTo>
                    <a:pt x="748" y="43"/>
                  </a:lnTo>
                  <a:lnTo>
                    <a:pt x="755" y="38"/>
                  </a:lnTo>
                  <a:lnTo>
                    <a:pt x="762" y="34"/>
                  </a:lnTo>
                  <a:lnTo>
                    <a:pt x="767" y="34"/>
                  </a:lnTo>
                  <a:lnTo>
                    <a:pt x="767" y="34"/>
                  </a:lnTo>
                  <a:lnTo>
                    <a:pt x="779" y="35"/>
                  </a:lnTo>
                  <a:lnTo>
                    <a:pt x="792" y="37"/>
                  </a:lnTo>
                  <a:lnTo>
                    <a:pt x="808" y="38"/>
                  </a:lnTo>
                  <a:lnTo>
                    <a:pt x="808" y="38"/>
                  </a:lnTo>
                  <a:lnTo>
                    <a:pt x="815" y="41"/>
                  </a:lnTo>
                  <a:lnTo>
                    <a:pt x="820" y="44"/>
                  </a:lnTo>
                  <a:lnTo>
                    <a:pt x="826" y="45"/>
                  </a:lnTo>
                  <a:lnTo>
                    <a:pt x="826" y="45"/>
                  </a:lnTo>
                  <a:lnTo>
                    <a:pt x="863" y="46"/>
                  </a:lnTo>
                  <a:lnTo>
                    <a:pt x="863" y="46"/>
                  </a:lnTo>
                  <a:lnTo>
                    <a:pt x="845" y="32"/>
                  </a:lnTo>
                  <a:lnTo>
                    <a:pt x="829" y="22"/>
                  </a:lnTo>
                  <a:lnTo>
                    <a:pt x="829" y="22"/>
                  </a:lnTo>
                  <a:close/>
                  <a:moveTo>
                    <a:pt x="821" y="66"/>
                  </a:moveTo>
                  <a:lnTo>
                    <a:pt x="821" y="66"/>
                  </a:lnTo>
                  <a:lnTo>
                    <a:pt x="812" y="68"/>
                  </a:lnTo>
                  <a:lnTo>
                    <a:pt x="796" y="71"/>
                  </a:lnTo>
                  <a:lnTo>
                    <a:pt x="781" y="76"/>
                  </a:lnTo>
                  <a:lnTo>
                    <a:pt x="774" y="78"/>
                  </a:lnTo>
                  <a:lnTo>
                    <a:pt x="770" y="82"/>
                  </a:lnTo>
                  <a:lnTo>
                    <a:pt x="770" y="82"/>
                  </a:lnTo>
                  <a:lnTo>
                    <a:pt x="762" y="87"/>
                  </a:lnTo>
                  <a:lnTo>
                    <a:pt x="752" y="93"/>
                  </a:lnTo>
                  <a:lnTo>
                    <a:pt x="741" y="100"/>
                  </a:lnTo>
                  <a:lnTo>
                    <a:pt x="736" y="104"/>
                  </a:lnTo>
                  <a:lnTo>
                    <a:pt x="731" y="110"/>
                  </a:lnTo>
                  <a:lnTo>
                    <a:pt x="731" y="110"/>
                  </a:lnTo>
                  <a:lnTo>
                    <a:pt x="712" y="138"/>
                  </a:lnTo>
                  <a:lnTo>
                    <a:pt x="693" y="170"/>
                  </a:lnTo>
                  <a:lnTo>
                    <a:pt x="693" y="170"/>
                  </a:lnTo>
                  <a:lnTo>
                    <a:pt x="687" y="179"/>
                  </a:lnTo>
                  <a:lnTo>
                    <a:pt x="679" y="190"/>
                  </a:lnTo>
                  <a:lnTo>
                    <a:pt x="660" y="211"/>
                  </a:lnTo>
                  <a:lnTo>
                    <a:pt x="641" y="233"/>
                  </a:lnTo>
                  <a:lnTo>
                    <a:pt x="634" y="242"/>
                  </a:lnTo>
                  <a:lnTo>
                    <a:pt x="629" y="249"/>
                  </a:lnTo>
                  <a:lnTo>
                    <a:pt x="629" y="249"/>
                  </a:lnTo>
                  <a:lnTo>
                    <a:pt x="624" y="256"/>
                  </a:lnTo>
                  <a:lnTo>
                    <a:pt x="622" y="260"/>
                  </a:lnTo>
                  <a:lnTo>
                    <a:pt x="618" y="264"/>
                  </a:lnTo>
                  <a:lnTo>
                    <a:pt x="616" y="265"/>
                  </a:lnTo>
                  <a:lnTo>
                    <a:pt x="615" y="268"/>
                  </a:lnTo>
                  <a:lnTo>
                    <a:pt x="613" y="285"/>
                  </a:lnTo>
                  <a:lnTo>
                    <a:pt x="613" y="285"/>
                  </a:lnTo>
                  <a:lnTo>
                    <a:pt x="610" y="316"/>
                  </a:lnTo>
                  <a:lnTo>
                    <a:pt x="611" y="341"/>
                  </a:lnTo>
                  <a:lnTo>
                    <a:pt x="611" y="341"/>
                  </a:lnTo>
                  <a:lnTo>
                    <a:pt x="614" y="369"/>
                  </a:lnTo>
                  <a:lnTo>
                    <a:pt x="615" y="380"/>
                  </a:lnTo>
                  <a:lnTo>
                    <a:pt x="614" y="392"/>
                  </a:lnTo>
                  <a:lnTo>
                    <a:pt x="614" y="392"/>
                  </a:lnTo>
                  <a:lnTo>
                    <a:pt x="611" y="414"/>
                  </a:lnTo>
                  <a:lnTo>
                    <a:pt x="611" y="437"/>
                  </a:lnTo>
                  <a:lnTo>
                    <a:pt x="611" y="437"/>
                  </a:lnTo>
                  <a:lnTo>
                    <a:pt x="610" y="449"/>
                  </a:lnTo>
                  <a:lnTo>
                    <a:pt x="609" y="460"/>
                  </a:lnTo>
                  <a:lnTo>
                    <a:pt x="609" y="466"/>
                  </a:lnTo>
                  <a:lnTo>
                    <a:pt x="611" y="473"/>
                  </a:lnTo>
                  <a:lnTo>
                    <a:pt x="615" y="481"/>
                  </a:lnTo>
                  <a:lnTo>
                    <a:pt x="621" y="492"/>
                  </a:lnTo>
                  <a:lnTo>
                    <a:pt x="621" y="492"/>
                  </a:lnTo>
                  <a:lnTo>
                    <a:pt x="632" y="510"/>
                  </a:lnTo>
                  <a:lnTo>
                    <a:pt x="637" y="520"/>
                  </a:lnTo>
                  <a:lnTo>
                    <a:pt x="645" y="530"/>
                  </a:lnTo>
                  <a:lnTo>
                    <a:pt x="659" y="544"/>
                  </a:lnTo>
                  <a:lnTo>
                    <a:pt x="659" y="544"/>
                  </a:lnTo>
                  <a:lnTo>
                    <a:pt x="677" y="559"/>
                  </a:lnTo>
                  <a:lnTo>
                    <a:pt x="691" y="570"/>
                  </a:lnTo>
                  <a:lnTo>
                    <a:pt x="701" y="581"/>
                  </a:lnTo>
                  <a:lnTo>
                    <a:pt x="713" y="596"/>
                  </a:lnTo>
                  <a:lnTo>
                    <a:pt x="713" y="596"/>
                  </a:lnTo>
                  <a:lnTo>
                    <a:pt x="726" y="614"/>
                  </a:lnTo>
                  <a:lnTo>
                    <a:pt x="738" y="628"/>
                  </a:lnTo>
                  <a:lnTo>
                    <a:pt x="757" y="651"/>
                  </a:lnTo>
                  <a:lnTo>
                    <a:pt x="757" y="651"/>
                  </a:lnTo>
                  <a:lnTo>
                    <a:pt x="764" y="660"/>
                  </a:lnTo>
                  <a:lnTo>
                    <a:pt x="769" y="666"/>
                  </a:lnTo>
                  <a:lnTo>
                    <a:pt x="771" y="668"/>
                  </a:lnTo>
                  <a:lnTo>
                    <a:pt x="773" y="668"/>
                  </a:lnTo>
                  <a:lnTo>
                    <a:pt x="774" y="666"/>
                  </a:lnTo>
                  <a:lnTo>
                    <a:pt x="774" y="664"/>
                  </a:lnTo>
                  <a:lnTo>
                    <a:pt x="774" y="664"/>
                  </a:lnTo>
                  <a:lnTo>
                    <a:pt x="774" y="654"/>
                  </a:lnTo>
                  <a:lnTo>
                    <a:pt x="774" y="650"/>
                  </a:lnTo>
                  <a:lnTo>
                    <a:pt x="774" y="644"/>
                  </a:lnTo>
                  <a:lnTo>
                    <a:pt x="773" y="638"/>
                  </a:lnTo>
                  <a:lnTo>
                    <a:pt x="769" y="632"/>
                  </a:lnTo>
                  <a:lnTo>
                    <a:pt x="764" y="626"/>
                  </a:lnTo>
                  <a:lnTo>
                    <a:pt x="757" y="620"/>
                  </a:lnTo>
                  <a:lnTo>
                    <a:pt x="757" y="620"/>
                  </a:lnTo>
                  <a:lnTo>
                    <a:pt x="737" y="606"/>
                  </a:lnTo>
                  <a:lnTo>
                    <a:pt x="717" y="588"/>
                  </a:lnTo>
                  <a:lnTo>
                    <a:pt x="697" y="568"/>
                  </a:lnTo>
                  <a:lnTo>
                    <a:pt x="680" y="550"/>
                  </a:lnTo>
                  <a:lnTo>
                    <a:pt x="680" y="550"/>
                  </a:lnTo>
                  <a:lnTo>
                    <a:pt x="673" y="540"/>
                  </a:lnTo>
                  <a:lnTo>
                    <a:pt x="665" y="526"/>
                  </a:lnTo>
                  <a:lnTo>
                    <a:pt x="647" y="495"/>
                  </a:lnTo>
                  <a:lnTo>
                    <a:pt x="633" y="467"/>
                  </a:lnTo>
                  <a:lnTo>
                    <a:pt x="626" y="451"/>
                  </a:lnTo>
                  <a:lnTo>
                    <a:pt x="626" y="451"/>
                  </a:lnTo>
                  <a:lnTo>
                    <a:pt x="626" y="448"/>
                  </a:lnTo>
                  <a:lnTo>
                    <a:pt x="627" y="441"/>
                  </a:lnTo>
                  <a:lnTo>
                    <a:pt x="630" y="425"/>
                  </a:lnTo>
                  <a:lnTo>
                    <a:pt x="634" y="406"/>
                  </a:lnTo>
                  <a:lnTo>
                    <a:pt x="636" y="392"/>
                  </a:lnTo>
                  <a:lnTo>
                    <a:pt x="636" y="392"/>
                  </a:lnTo>
                  <a:lnTo>
                    <a:pt x="636" y="381"/>
                  </a:lnTo>
                  <a:lnTo>
                    <a:pt x="636" y="371"/>
                  </a:lnTo>
                  <a:lnTo>
                    <a:pt x="633" y="337"/>
                  </a:lnTo>
                  <a:lnTo>
                    <a:pt x="633" y="337"/>
                  </a:lnTo>
                  <a:lnTo>
                    <a:pt x="633" y="324"/>
                  </a:lnTo>
                  <a:lnTo>
                    <a:pt x="635" y="308"/>
                  </a:lnTo>
                  <a:lnTo>
                    <a:pt x="640" y="290"/>
                  </a:lnTo>
                  <a:lnTo>
                    <a:pt x="645" y="273"/>
                  </a:lnTo>
                  <a:lnTo>
                    <a:pt x="655" y="242"/>
                  </a:lnTo>
                  <a:lnTo>
                    <a:pt x="660" y="233"/>
                  </a:lnTo>
                  <a:lnTo>
                    <a:pt x="662" y="228"/>
                  </a:lnTo>
                  <a:lnTo>
                    <a:pt x="662" y="228"/>
                  </a:lnTo>
                  <a:lnTo>
                    <a:pt x="684" y="207"/>
                  </a:lnTo>
                  <a:lnTo>
                    <a:pt x="698" y="192"/>
                  </a:lnTo>
                  <a:lnTo>
                    <a:pt x="707" y="182"/>
                  </a:lnTo>
                  <a:lnTo>
                    <a:pt x="707" y="182"/>
                  </a:lnTo>
                  <a:lnTo>
                    <a:pt x="711" y="178"/>
                  </a:lnTo>
                  <a:lnTo>
                    <a:pt x="710" y="182"/>
                  </a:lnTo>
                  <a:lnTo>
                    <a:pt x="699" y="207"/>
                  </a:lnTo>
                  <a:lnTo>
                    <a:pt x="699" y="207"/>
                  </a:lnTo>
                  <a:lnTo>
                    <a:pt x="696" y="216"/>
                  </a:lnTo>
                  <a:lnTo>
                    <a:pt x="691" y="227"/>
                  </a:lnTo>
                  <a:lnTo>
                    <a:pt x="678" y="252"/>
                  </a:lnTo>
                  <a:lnTo>
                    <a:pt x="672" y="266"/>
                  </a:lnTo>
                  <a:lnTo>
                    <a:pt x="667" y="281"/>
                  </a:lnTo>
                  <a:lnTo>
                    <a:pt x="664" y="300"/>
                  </a:lnTo>
                  <a:lnTo>
                    <a:pt x="664" y="310"/>
                  </a:lnTo>
                  <a:lnTo>
                    <a:pt x="664" y="319"/>
                  </a:lnTo>
                  <a:lnTo>
                    <a:pt x="664" y="319"/>
                  </a:lnTo>
                  <a:lnTo>
                    <a:pt x="664" y="350"/>
                  </a:lnTo>
                  <a:lnTo>
                    <a:pt x="664" y="368"/>
                  </a:lnTo>
                  <a:lnTo>
                    <a:pt x="664" y="375"/>
                  </a:lnTo>
                  <a:lnTo>
                    <a:pt x="666" y="384"/>
                  </a:lnTo>
                  <a:lnTo>
                    <a:pt x="672" y="407"/>
                  </a:lnTo>
                  <a:lnTo>
                    <a:pt x="672" y="407"/>
                  </a:lnTo>
                  <a:lnTo>
                    <a:pt x="678" y="422"/>
                  </a:lnTo>
                  <a:lnTo>
                    <a:pt x="681" y="432"/>
                  </a:lnTo>
                  <a:lnTo>
                    <a:pt x="690" y="448"/>
                  </a:lnTo>
                  <a:lnTo>
                    <a:pt x="693" y="455"/>
                  </a:lnTo>
                  <a:lnTo>
                    <a:pt x="697" y="462"/>
                  </a:lnTo>
                  <a:lnTo>
                    <a:pt x="700" y="473"/>
                  </a:lnTo>
                  <a:lnTo>
                    <a:pt x="703" y="486"/>
                  </a:lnTo>
                  <a:lnTo>
                    <a:pt x="703" y="486"/>
                  </a:lnTo>
                  <a:lnTo>
                    <a:pt x="706" y="512"/>
                  </a:lnTo>
                  <a:lnTo>
                    <a:pt x="707" y="530"/>
                  </a:lnTo>
                  <a:lnTo>
                    <a:pt x="709" y="542"/>
                  </a:lnTo>
                  <a:lnTo>
                    <a:pt x="710" y="545"/>
                  </a:lnTo>
                  <a:lnTo>
                    <a:pt x="711" y="548"/>
                  </a:lnTo>
                  <a:lnTo>
                    <a:pt x="711" y="548"/>
                  </a:lnTo>
                  <a:lnTo>
                    <a:pt x="716" y="552"/>
                  </a:lnTo>
                  <a:lnTo>
                    <a:pt x="725" y="558"/>
                  </a:lnTo>
                  <a:lnTo>
                    <a:pt x="751" y="577"/>
                  </a:lnTo>
                  <a:lnTo>
                    <a:pt x="779" y="596"/>
                  </a:lnTo>
                  <a:lnTo>
                    <a:pt x="789" y="606"/>
                  </a:lnTo>
                  <a:lnTo>
                    <a:pt x="796" y="612"/>
                  </a:lnTo>
                  <a:lnTo>
                    <a:pt x="796" y="612"/>
                  </a:lnTo>
                  <a:lnTo>
                    <a:pt x="802" y="621"/>
                  </a:lnTo>
                  <a:lnTo>
                    <a:pt x="806" y="630"/>
                  </a:lnTo>
                  <a:lnTo>
                    <a:pt x="808" y="633"/>
                  </a:lnTo>
                  <a:lnTo>
                    <a:pt x="812" y="637"/>
                  </a:lnTo>
                  <a:lnTo>
                    <a:pt x="816" y="641"/>
                  </a:lnTo>
                  <a:lnTo>
                    <a:pt x="824" y="647"/>
                  </a:lnTo>
                  <a:lnTo>
                    <a:pt x="824" y="647"/>
                  </a:lnTo>
                  <a:lnTo>
                    <a:pt x="831" y="652"/>
                  </a:lnTo>
                  <a:lnTo>
                    <a:pt x="835" y="656"/>
                  </a:lnTo>
                  <a:lnTo>
                    <a:pt x="841" y="662"/>
                  </a:lnTo>
                  <a:lnTo>
                    <a:pt x="844" y="663"/>
                  </a:lnTo>
                  <a:lnTo>
                    <a:pt x="847" y="664"/>
                  </a:lnTo>
                  <a:lnTo>
                    <a:pt x="857" y="663"/>
                  </a:lnTo>
                  <a:lnTo>
                    <a:pt x="857" y="663"/>
                  </a:lnTo>
                  <a:lnTo>
                    <a:pt x="864" y="660"/>
                  </a:lnTo>
                  <a:lnTo>
                    <a:pt x="872" y="657"/>
                  </a:lnTo>
                  <a:lnTo>
                    <a:pt x="890" y="647"/>
                  </a:lnTo>
                  <a:lnTo>
                    <a:pt x="910" y="635"/>
                  </a:lnTo>
                  <a:lnTo>
                    <a:pt x="910" y="635"/>
                  </a:lnTo>
                  <a:lnTo>
                    <a:pt x="873" y="637"/>
                  </a:lnTo>
                  <a:lnTo>
                    <a:pt x="873" y="637"/>
                  </a:lnTo>
                  <a:lnTo>
                    <a:pt x="861" y="635"/>
                  </a:lnTo>
                  <a:lnTo>
                    <a:pt x="853" y="632"/>
                  </a:lnTo>
                  <a:lnTo>
                    <a:pt x="845" y="627"/>
                  </a:lnTo>
                  <a:lnTo>
                    <a:pt x="838" y="622"/>
                  </a:lnTo>
                  <a:lnTo>
                    <a:pt x="838" y="622"/>
                  </a:lnTo>
                  <a:lnTo>
                    <a:pt x="829" y="615"/>
                  </a:lnTo>
                  <a:lnTo>
                    <a:pt x="821" y="608"/>
                  </a:lnTo>
                  <a:lnTo>
                    <a:pt x="807" y="593"/>
                  </a:lnTo>
                  <a:lnTo>
                    <a:pt x="807" y="593"/>
                  </a:lnTo>
                  <a:lnTo>
                    <a:pt x="794" y="578"/>
                  </a:lnTo>
                  <a:lnTo>
                    <a:pt x="784" y="569"/>
                  </a:lnTo>
                  <a:lnTo>
                    <a:pt x="770" y="557"/>
                  </a:lnTo>
                  <a:lnTo>
                    <a:pt x="770" y="557"/>
                  </a:lnTo>
                  <a:lnTo>
                    <a:pt x="761" y="550"/>
                  </a:lnTo>
                  <a:lnTo>
                    <a:pt x="751" y="540"/>
                  </a:lnTo>
                  <a:lnTo>
                    <a:pt x="732" y="519"/>
                  </a:lnTo>
                  <a:lnTo>
                    <a:pt x="723" y="508"/>
                  </a:lnTo>
                  <a:lnTo>
                    <a:pt x="716" y="498"/>
                  </a:lnTo>
                  <a:lnTo>
                    <a:pt x="711" y="488"/>
                  </a:lnTo>
                  <a:lnTo>
                    <a:pt x="709" y="481"/>
                  </a:lnTo>
                  <a:lnTo>
                    <a:pt x="709" y="481"/>
                  </a:lnTo>
                  <a:lnTo>
                    <a:pt x="691" y="384"/>
                  </a:lnTo>
                  <a:lnTo>
                    <a:pt x="680" y="324"/>
                  </a:lnTo>
                  <a:lnTo>
                    <a:pt x="678" y="304"/>
                  </a:lnTo>
                  <a:lnTo>
                    <a:pt x="677" y="296"/>
                  </a:lnTo>
                  <a:lnTo>
                    <a:pt x="677" y="296"/>
                  </a:lnTo>
                  <a:lnTo>
                    <a:pt x="694" y="256"/>
                  </a:lnTo>
                  <a:lnTo>
                    <a:pt x="709" y="230"/>
                  </a:lnTo>
                  <a:lnTo>
                    <a:pt x="718" y="213"/>
                  </a:lnTo>
                  <a:lnTo>
                    <a:pt x="718" y="213"/>
                  </a:lnTo>
                  <a:lnTo>
                    <a:pt x="741" y="179"/>
                  </a:lnTo>
                  <a:lnTo>
                    <a:pt x="758" y="153"/>
                  </a:lnTo>
                  <a:lnTo>
                    <a:pt x="758" y="153"/>
                  </a:lnTo>
                  <a:lnTo>
                    <a:pt x="761" y="147"/>
                  </a:lnTo>
                  <a:lnTo>
                    <a:pt x="763" y="139"/>
                  </a:lnTo>
                  <a:lnTo>
                    <a:pt x="765" y="134"/>
                  </a:lnTo>
                  <a:lnTo>
                    <a:pt x="769" y="129"/>
                  </a:lnTo>
                  <a:lnTo>
                    <a:pt x="774" y="126"/>
                  </a:lnTo>
                  <a:lnTo>
                    <a:pt x="781" y="121"/>
                  </a:lnTo>
                  <a:lnTo>
                    <a:pt x="781" y="121"/>
                  </a:lnTo>
                  <a:lnTo>
                    <a:pt x="821" y="107"/>
                  </a:lnTo>
                  <a:lnTo>
                    <a:pt x="844" y="100"/>
                  </a:lnTo>
                  <a:lnTo>
                    <a:pt x="838" y="78"/>
                  </a:lnTo>
                  <a:lnTo>
                    <a:pt x="838" y="78"/>
                  </a:lnTo>
                  <a:lnTo>
                    <a:pt x="832" y="72"/>
                  </a:lnTo>
                  <a:lnTo>
                    <a:pt x="827" y="69"/>
                  </a:lnTo>
                  <a:lnTo>
                    <a:pt x="824" y="68"/>
                  </a:lnTo>
                  <a:lnTo>
                    <a:pt x="821" y="66"/>
                  </a:lnTo>
                  <a:lnTo>
                    <a:pt x="821" y="66"/>
                  </a:lnTo>
                  <a:close/>
                  <a:moveTo>
                    <a:pt x="877" y="110"/>
                  </a:moveTo>
                  <a:lnTo>
                    <a:pt x="877" y="110"/>
                  </a:lnTo>
                  <a:lnTo>
                    <a:pt x="873" y="119"/>
                  </a:lnTo>
                  <a:lnTo>
                    <a:pt x="871" y="123"/>
                  </a:lnTo>
                  <a:lnTo>
                    <a:pt x="867" y="128"/>
                  </a:lnTo>
                  <a:lnTo>
                    <a:pt x="863" y="133"/>
                  </a:lnTo>
                  <a:lnTo>
                    <a:pt x="857" y="139"/>
                  </a:lnTo>
                  <a:lnTo>
                    <a:pt x="848" y="144"/>
                  </a:lnTo>
                  <a:lnTo>
                    <a:pt x="838" y="150"/>
                  </a:lnTo>
                  <a:lnTo>
                    <a:pt x="838" y="150"/>
                  </a:lnTo>
                  <a:lnTo>
                    <a:pt x="818" y="158"/>
                  </a:lnTo>
                  <a:lnTo>
                    <a:pt x="801" y="164"/>
                  </a:lnTo>
                  <a:lnTo>
                    <a:pt x="794" y="166"/>
                  </a:lnTo>
                  <a:lnTo>
                    <a:pt x="788" y="170"/>
                  </a:lnTo>
                  <a:lnTo>
                    <a:pt x="783" y="174"/>
                  </a:lnTo>
                  <a:lnTo>
                    <a:pt x="779" y="179"/>
                  </a:lnTo>
                  <a:lnTo>
                    <a:pt x="779" y="179"/>
                  </a:lnTo>
                  <a:lnTo>
                    <a:pt x="774" y="184"/>
                  </a:lnTo>
                  <a:lnTo>
                    <a:pt x="770" y="189"/>
                  </a:lnTo>
                  <a:lnTo>
                    <a:pt x="764" y="195"/>
                  </a:lnTo>
                  <a:lnTo>
                    <a:pt x="761" y="199"/>
                  </a:lnTo>
                  <a:lnTo>
                    <a:pt x="756" y="207"/>
                  </a:lnTo>
                  <a:lnTo>
                    <a:pt x="751" y="217"/>
                  </a:lnTo>
                  <a:lnTo>
                    <a:pt x="745" y="233"/>
                  </a:lnTo>
                  <a:lnTo>
                    <a:pt x="745" y="233"/>
                  </a:lnTo>
                  <a:lnTo>
                    <a:pt x="739" y="246"/>
                  </a:lnTo>
                  <a:lnTo>
                    <a:pt x="735" y="253"/>
                  </a:lnTo>
                  <a:lnTo>
                    <a:pt x="728" y="261"/>
                  </a:lnTo>
                  <a:lnTo>
                    <a:pt x="725" y="267"/>
                  </a:lnTo>
                  <a:lnTo>
                    <a:pt x="723" y="275"/>
                  </a:lnTo>
                  <a:lnTo>
                    <a:pt x="719" y="292"/>
                  </a:lnTo>
                  <a:lnTo>
                    <a:pt x="716" y="316"/>
                  </a:lnTo>
                  <a:lnTo>
                    <a:pt x="716" y="316"/>
                  </a:lnTo>
                  <a:lnTo>
                    <a:pt x="711" y="363"/>
                  </a:lnTo>
                  <a:lnTo>
                    <a:pt x="709" y="393"/>
                  </a:lnTo>
                  <a:lnTo>
                    <a:pt x="709" y="412"/>
                  </a:lnTo>
                  <a:lnTo>
                    <a:pt x="711" y="425"/>
                  </a:lnTo>
                  <a:lnTo>
                    <a:pt x="711" y="425"/>
                  </a:lnTo>
                  <a:lnTo>
                    <a:pt x="714" y="433"/>
                  </a:lnTo>
                  <a:lnTo>
                    <a:pt x="719" y="447"/>
                  </a:lnTo>
                  <a:lnTo>
                    <a:pt x="736" y="476"/>
                  </a:lnTo>
                  <a:lnTo>
                    <a:pt x="751" y="504"/>
                  </a:lnTo>
                  <a:lnTo>
                    <a:pt x="757" y="513"/>
                  </a:lnTo>
                  <a:lnTo>
                    <a:pt x="761" y="518"/>
                  </a:lnTo>
                  <a:lnTo>
                    <a:pt x="761" y="518"/>
                  </a:lnTo>
                  <a:lnTo>
                    <a:pt x="767" y="525"/>
                  </a:lnTo>
                  <a:lnTo>
                    <a:pt x="773" y="533"/>
                  </a:lnTo>
                  <a:lnTo>
                    <a:pt x="776" y="537"/>
                  </a:lnTo>
                  <a:lnTo>
                    <a:pt x="779" y="538"/>
                  </a:lnTo>
                  <a:lnTo>
                    <a:pt x="781" y="538"/>
                  </a:lnTo>
                  <a:lnTo>
                    <a:pt x="782" y="537"/>
                  </a:lnTo>
                  <a:lnTo>
                    <a:pt x="783" y="532"/>
                  </a:lnTo>
                  <a:lnTo>
                    <a:pt x="783" y="532"/>
                  </a:lnTo>
                  <a:lnTo>
                    <a:pt x="786" y="520"/>
                  </a:lnTo>
                  <a:lnTo>
                    <a:pt x="784" y="511"/>
                  </a:lnTo>
                  <a:lnTo>
                    <a:pt x="783" y="499"/>
                  </a:lnTo>
                  <a:lnTo>
                    <a:pt x="779" y="479"/>
                  </a:lnTo>
                  <a:lnTo>
                    <a:pt x="779" y="479"/>
                  </a:lnTo>
                  <a:lnTo>
                    <a:pt x="770" y="453"/>
                  </a:lnTo>
                  <a:lnTo>
                    <a:pt x="767" y="437"/>
                  </a:lnTo>
                  <a:lnTo>
                    <a:pt x="763" y="420"/>
                  </a:lnTo>
                  <a:lnTo>
                    <a:pt x="761" y="403"/>
                  </a:lnTo>
                  <a:lnTo>
                    <a:pt x="761" y="384"/>
                  </a:lnTo>
                  <a:lnTo>
                    <a:pt x="763" y="362"/>
                  </a:lnTo>
                  <a:lnTo>
                    <a:pt x="765" y="352"/>
                  </a:lnTo>
                  <a:lnTo>
                    <a:pt x="769" y="340"/>
                  </a:lnTo>
                  <a:lnTo>
                    <a:pt x="769" y="340"/>
                  </a:lnTo>
                  <a:lnTo>
                    <a:pt x="783" y="297"/>
                  </a:lnTo>
                  <a:lnTo>
                    <a:pt x="797" y="265"/>
                  </a:lnTo>
                  <a:lnTo>
                    <a:pt x="809" y="241"/>
                  </a:lnTo>
                  <a:lnTo>
                    <a:pt x="820" y="223"/>
                  </a:lnTo>
                  <a:lnTo>
                    <a:pt x="820" y="223"/>
                  </a:lnTo>
                  <a:lnTo>
                    <a:pt x="828" y="211"/>
                  </a:lnTo>
                  <a:lnTo>
                    <a:pt x="835" y="202"/>
                  </a:lnTo>
                  <a:lnTo>
                    <a:pt x="844" y="195"/>
                  </a:lnTo>
                  <a:lnTo>
                    <a:pt x="854" y="189"/>
                  </a:lnTo>
                  <a:lnTo>
                    <a:pt x="854" y="189"/>
                  </a:lnTo>
                  <a:lnTo>
                    <a:pt x="861" y="185"/>
                  </a:lnTo>
                  <a:lnTo>
                    <a:pt x="867" y="184"/>
                  </a:lnTo>
                  <a:lnTo>
                    <a:pt x="882" y="182"/>
                  </a:lnTo>
                  <a:lnTo>
                    <a:pt x="889" y="179"/>
                  </a:lnTo>
                  <a:lnTo>
                    <a:pt x="895" y="176"/>
                  </a:lnTo>
                  <a:lnTo>
                    <a:pt x="901" y="171"/>
                  </a:lnTo>
                  <a:lnTo>
                    <a:pt x="905" y="165"/>
                  </a:lnTo>
                  <a:lnTo>
                    <a:pt x="905" y="165"/>
                  </a:lnTo>
                  <a:lnTo>
                    <a:pt x="920" y="144"/>
                  </a:lnTo>
                  <a:lnTo>
                    <a:pt x="922" y="139"/>
                  </a:lnTo>
                  <a:lnTo>
                    <a:pt x="921" y="136"/>
                  </a:lnTo>
                  <a:lnTo>
                    <a:pt x="920" y="135"/>
                  </a:lnTo>
                  <a:lnTo>
                    <a:pt x="920" y="135"/>
                  </a:lnTo>
                  <a:lnTo>
                    <a:pt x="897" y="119"/>
                  </a:lnTo>
                  <a:lnTo>
                    <a:pt x="890" y="113"/>
                  </a:lnTo>
                  <a:lnTo>
                    <a:pt x="884" y="109"/>
                  </a:lnTo>
                  <a:lnTo>
                    <a:pt x="879" y="108"/>
                  </a:lnTo>
                  <a:lnTo>
                    <a:pt x="877" y="109"/>
                  </a:lnTo>
                  <a:lnTo>
                    <a:pt x="877" y="110"/>
                  </a:lnTo>
                  <a:lnTo>
                    <a:pt x="877" y="110"/>
                  </a:lnTo>
                  <a:close/>
                  <a:moveTo>
                    <a:pt x="940" y="182"/>
                  </a:moveTo>
                  <a:lnTo>
                    <a:pt x="940" y="182"/>
                  </a:lnTo>
                  <a:lnTo>
                    <a:pt x="940" y="184"/>
                  </a:lnTo>
                  <a:lnTo>
                    <a:pt x="937" y="188"/>
                  </a:lnTo>
                  <a:lnTo>
                    <a:pt x="930" y="196"/>
                  </a:lnTo>
                  <a:lnTo>
                    <a:pt x="920" y="204"/>
                  </a:lnTo>
                  <a:lnTo>
                    <a:pt x="912" y="209"/>
                  </a:lnTo>
                  <a:lnTo>
                    <a:pt x="904" y="213"/>
                  </a:lnTo>
                  <a:lnTo>
                    <a:pt x="904" y="213"/>
                  </a:lnTo>
                  <a:lnTo>
                    <a:pt x="898" y="214"/>
                  </a:lnTo>
                  <a:lnTo>
                    <a:pt x="893" y="214"/>
                  </a:lnTo>
                  <a:lnTo>
                    <a:pt x="888" y="213"/>
                  </a:lnTo>
                  <a:lnTo>
                    <a:pt x="884" y="214"/>
                  </a:lnTo>
                  <a:lnTo>
                    <a:pt x="880" y="216"/>
                  </a:lnTo>
                  <a:lnTo>
                    <a:pt x="873" y="222"/>
                  </a:lnTo>
                  <a:lnTo>
                    <a:pt x="864" y="233"/>
                  </a:lnTo>
                  <a:lnTo>
                    <a:pt x="864" y="233"/>
                  </a:lnTo>
                  <a:lnTo>
                    <a:pt x="854" y="242"/>
                  </a:lnTo>
                  <a:lnTo>
                    <a:pt x="847" y="249"/>
                  </a:lnTo>
                  <a:lnTo>
                    <a:pt x="837" y="259"/>
                  </a:lnTo>
                  <a:lnTo>
                    <a:pt x="833" y="265"/>
                  </a:lnTo>
                  <a:lnTo>
                    <a:pt x="829" y="272"/>
                  </a:lnTo>
                  <a:lnTo>
                    <a:pt x="820" y="297"/>
                  </a:lnTo>
                  <a:lnTo>
                    <a:pt x="820" y="297"/>
                  </a:lnTo>
                  <a:lnTo>
                    <a:pt x="809" y="327"/>
                  </a:lnTo>
                  <a:lnTo>
                    <a:pt x="802" y="344"/>
                  </a:lnTo>
                  <a:lnTo>
                    <a:pt x="799" y="359"/>
                  </a:lnTo>
                  <a:lnTo>
                    <a:pt x="796" y="376"/>
                  </a:lnTo>
                  <a:lnTo>
                    <a:pt x="796" y="376"/>
                  </a:lnTo>
                  <a:lnTo>
                    <a:pt x="793" y="401"/>
                  </a:lnTo>
                  <a:lnTo>
                    <a:pt x="793" y="411"/>
                  </a:lnTo>
                  <a:lnTo>
                    <a:pt x="794" y="428"/>
                  </a:lnTo>
                  <a:lnTo>
                    <a:pt x="794" y="428"/>
                  </a:lnTo>
                  <a:lnTo>
                    <a:pt x="795" y="436"/>
                  </a:lnTo>
                  <a:lnTo>
                    <a:pt x="794" y="443"/>
                  </a:lnTo>
                  <a:lnTo>
                    <a:pt x="793" y="453"/>
                  </a:lnTo>
                  <a:lnTo>
                    <a:pt x="794" y="458"/>
                  </a:lnTo>
                  <a:lnTo>
                    <a:pt x="795" y="467"/>
                  </a:lnTo>
                  <a:lnTo>
                    <a:pt x="805" y="496"/>
                  </a:lnTo>
                  <a:lnTo>
                    <a:pt x="805" y="496"/>
                  </a:lnTo>
                  <a:lnTo>
                    <a:pt x="822" y="545"/>
                  </a:lnTo>
                  <a:lnTo>
                    <a:pt x="826" y="552"/>
                  </a:lnTo>
                  <a:lnTo>
                    <a:pt x="828" y="557"/>
                  </a:lnTo>
                  <a:lnTo>
                    <a:pt x="828" y="557"/>
                  </a:lnTo>
                  <a:lnTo>
                    <a:pt x="856" y="584"/>
                  </a:lnTo>
                  <a:lnTo>
                    <a:pt x="879" y="608"/>
                  </a:lnTo>
                  <a:lnTo>
                    <a:pt x="879" y="608"/>
                  </a:lnTo>
                  <a:lnTo>
                    <a:pt x="858" y="567"/>
                  </a:lnTo>
                  <a:lnTo>
                    <a:pt x="844" y="537"/>
                  </a:lnTo>
                  <a:lnTo>
                    <a:pt x="838" y="523"/>
                  </a:lnTo>
                  <a:lnTo>
                    <a:pt x="838" y="523"/>
                  </a:lnTo>
                  <a:lnTo>
                    <a:pt x="835" y="502"/>
                  </a:lnTo>
                  <a:lnTo>
                    <a:pt x="834" y="482"/>
                  </a:lnTo>
                  <a:lnTo>
                    <a:pt x="833" y="455"/>
                  </a:lnTo>
                  <a:lnTo>
                    <a:pt x="833" y="455"/>
                  </a:lnTo>
                  <a:lnTo>
                    <a:pt x="833" y="428"/>
                  </a:lnTo>
                  <a:lnTo>
                    <a:pt x="834" y="405"/>
                  </a:lnTo>
                  <a:lnTo>
                    <a:pt x="838" y="385"/>
                  </a:lnTo>
                  <a:lnTo>
                    <a:pt x="844" y="362"/>
                  </a:lnTo>
                  <a:lnTo>
                    <a:pt x="844" y="362"/>
                  </a:lnTo>
                  <a:lnTo>
                    <a:pt x="853" y="329"/>
                  </a:lnTo>
                  <a:lnTo>
                    <a:pt x="856" y="322"/>
                  </a:lnTo>
                  <a:lnTo>
                    <a:pt x="857" y="321"/>
                  </a:lnTo>
                  <a:lnTo>
                    <a:pt x="857" y="322"/>
                  </a:lnTo>
                  <a:lnTo>
                    <a:pt x="857" y="322"/>
                  </a:lnTo>
                  <a:lnTo>
                    <a:pt x="848" y="376"/>
                  </a:lnTo>
                  <a:lnTo>
                    <a:pt x="846" y="397"/>
                  </a:lnTo>
                  <a:lnTo>
                    <a:pt x="845" y="414"/>
                  </a:lnTo>
                  <a:lnTo>
                    <a:pt x="844" y="430"/>
                  </a:lnTo>
                  <a:lnTo>
                    <a:pt x="845" y="436"/>
                  </a:lnTo>
                  <a:lnTo>
                    <a:pt x="846" y="439"/>
                  </a:lnTo>
                  <a:lnTo>
                    <a:pt x="846" y="439"/>
                  </a:lnTo>
                  <a:lnTo>
                    <a:pt x="853" y="454"/>
                  </a:lnTo>
                  <a:lnTo>
                    <a:pt x="863" y="470"/>
                  </a:lnTo>
                  <a:lnTo>
                    <a:pt x="872" y="486"/>
                  </a:lnTo>
                  <a:lnTo>
                    <a:pt x="883" y="501"/>
                  </a:lnTo>
                  <a:lnTo>
                    <a:pt x="883" y="501"/>
                  </a:lnTo>
                  <a:lnTo>
                    <a:pt x="885" y="505"/>
                  </a:lnTo>
                  <a:lnTo>
                    <a:pt x="886" y="510"/>
                  </a:lnTo>
                  <a:lnTo>
                    <a:pt x="890" y="521"/>
                  </a:lnTo>
                  <a:lnTo>
                    <a:pt x="892" y="536"/>
                  </a:lnTo>
                  <a:lnTo>
                    <a:pt x="895" y="550"/>
                  </a:lnTo>
                  <a:lnTo>
                    <a:pt x="896" y="577"/>
                  </a:lnTo>
                  <a:lnTo>
                    <a:pt x="898" y="590"/>
                  </a:lnTo>
                  <a:lnTo>
                    <a:pt x="898" y="590"/>
                  </a:lnTo>
                  <a:lnTo>
                    <a:pt x="901" y="595"/>
                  </a:lnTo>
                  <a:lnTo>
                    <a:pt x="907" y="602"/>
                  </a:lnTo>
                  <a:lnTo>
                    <a:pt x="914" y="608"/>
                  </a:lnTo>
                  <a:lnTo>
                    <a:pt x="920" y="614"/>
                  </a:lnTo>
                  <a:lnTo>
                    <a:pt x="920" y="614"/>
                  </a:lnTo>
                  <a:lnTo>
                    <a:pt x="923" y="618"/>
                  </a:lnTo>
                  <a:lnTo>
                    <a:pt x="927" y="624"/>
                  </a:lnTo>
                  <a:lnTo>
                    <a:pt x="931" y="637"/>
                  </a:lnTo>
                  <a:lnTo>
                    <a:pt x="931" y="637"/>
                  </a:lnTo>
                  <a:lnTo>
                    <a:pt x="934" y="637"/>
                  </a:lnTo>
                  <a:lnTo>
                    <a:pt x="934" y="637"/>
                  </a:lnTo>
                  <a:lnTo>
                    <a:pt x="937" y="638"/>
                  </a:lnTo>
                  <a:lnTo>
                    <a:pt x="937" y="638"/>
                  </a:lnTo>
                  <a:lnTo>
                    <a:pt x="937" y="627"/>
                  </a:lnTo>
                  <a:lnTo>
                    <a:pt x="937" y="627"/>
                  </a:lnTo>
                  <a:lnTo>
                    <a:pt x="939" y="583"/>
                  </a:lnTo>
                  <a:lnTo>
                    <a:pt x="939" y="570"/>
                  </a:lnTo>
                  <a:lnTo>
                    <a:pt x="937" y="559"/>
                  </a:lnTo>
                  <a:lnTo>
                    <a:pt x="937" y="559"/>
                  </a:lnTo>
                  <a:lnTo>
                    <a:pt x="933" y="548"/>
                  </a:lnTo>
                  <a:lnTo>
                    <a:pt x="924" y="530"/>
                  </a:lnTo>
                  <a:lnTo>
                    <a:pt x="917" y="512"/>
                  </a:lnTo>
                  <a:lnTo>
                    <a:pt x="915" y="504"/>
                  </a:lnTo>
                  <a:lnTo>
                    <a:pt x="914" y="496"/>
                  </a:lnTo>
                  <a:lnTo>
                    <a:pt x="914" y="496"/>
                  </a:lnTo>
                  <a:lnTo>
                    <a:pt x="914" y="489"/>
                  </a:lnTo>
                  <a:lnTo>
                    <a:pt x="916" y="479"/>
                  </a:lnTo>
                  <a:lnTo>
                    <a:pt x="920" y="467"/>
                  </a:lnTo>
                  <a:lnTo>
                    <a:pt x="924" y="453"/>
                  </a:lnTo>
                  <a:lnTo>
                    <a:pt x="930" y="438"/>
                  </a:lnTo>
                  <a:lnTo>
                    <a:pt x="937" y="423"/>
                  </a:lnTo>
                  <a:lnTo>
                    <a:pt x="946" y="409"/>
                  </a:lnTo>
                  <a:lnTo>
                    <a:pt x="954" y="395"/>
                  </a:lnTo>
                  <a:lnTo>
                    <a:pt x="954" y="395"/>
                  </a:lnTo>
                  <a:lnTo>
                    <a:pt x="969" y="374"/>
                  </a:lnTo>
                  <a:lnTo>
                    <a:pt x="980" y="359"/>
                  </a:lnTo>
                  <a:lnTo>
                    <a:pt x="990" y="347"/>
                  </a:lnTo>
                  <a:lnTo>
                    <a:pt x="1000" y="337"/>
                  </a:lnTo>
                  <a:lnTo>
                    <a:pt x="1000" y="337"/>
                  </a:lnTo>
                  <a:lnTo>
                    <a:pt x="1010" y="328"/>
                  </a:lnTo>
                  <a:lnTo>
                    <a:pt x="1017" y="318"/>
                  </a:lnTo>
                  <a:lnTo>
                    <a:pt x="1023" y="309"/>
                  </a:lnTo>
                  <a:lnTo>
                    <a:pt x="1030" y="299"/>
                  </a:lnTo>
                  <a:lnTo>
                    <a:pt x="1030" y="299"/>
                  </a:lnTo>
                  <a:lnTo>
                    <a:pt x="1039" y="289"/>
                  </a:lnTo>
                  <a:lnTo>
                    <a:pt x="1048" y="274"/>
                  </a:lnTo>
                  <a:lnTo>
                    <a:pt x="1059" y="252"/>
                  </a:lnTo>
                  <a:lnTo>
                    <a:pt x="1059" y="252"/>
                  </a:lnTo>
                  <a:lnTo>
                    <a:pt x="1068" y="237"/>
                  </a:lnTo>
                  <a:lnTo>
                    <a:pt x="1069" y="235"/>
                  </a:lnTo>
                  <a:lnTo>
                    <a:pt x="1069" y="233"/>
                  </a:lnTo>
                  <a:lnTo>
                    <a:pt x="1068" y="232"/>
                  </a:lnTo>
                  <a:lnTo>
                    <a:pt x="1065" y="230"/>
                  </a:lnTo>
                  <a:lnTo>
                    <a:pt x="1065" y="230"/>
                  </a:lnTo>
                  <a:lnTo>
                    <a:pt x="1063" y="230"/>
                  </a:lnTo>
                  <a:lnTo>
                    <a:pt x="1062" y="229"/>
                  </a:lnTo>
                  <a:lnTo>
                    <a:pt x="1059" y="227"/>
                  </a:lnTo>
                  <a:lnTo>
                    <a:pt x="1057" y="226"/>
                  </a:lnTo>
                  <a:lnTo>
                    <a:pt x="1055" y="227"/>
                  </a:lnTo>
                  <a:lnTo>
                    <a:pt x="1050" y="228"/>
                  </a:lnTo>
                  <a:lnTo>
                    <a:pt x="1044" y="233"/>
                  </a:lnTo>
                  <a:lnTo>
                    <a:pt x="1044" y="233"/>
                  </a:lnTo>
                  <a:lnTo>
                    <a:pt x="1038" y="237"/>
                  </a:lnTo>
                  <a:lnTo>
                    <a:pt x="1031" y="243"/>
                  </a:lnTo>
                  <a:lnTo>
                    <a:pt x="1017" y="258"/>
                  </a:lnTo>
                  <a:lnTo>
                    <a:pt x="1003" y="272"/>
                  </a:lnTo>
                  <a:lnTo>
                    <a:pt x="997" y="278"/>
                  </a:lnTo>
                  <a:lnTo>
                    <a:pt x="990" y="283"/>
                  </a:lnTo>
                  <a:lnTo>
                    <a:pt x="990" y="283"/>
                  </a:lnTo>
                  <a:lnTo>
                    <a:pt x="978" y="290"/>
                  </a:lnTo>
                  <a:lnTo>
                    <a:pt x="967" y="294"/>
                  </a:lnTo>
                  <a:lnTo>
                    <a:pt x="955" y="302"/>
                  </a:lnTo>
                  <a:lnTo>
                    <a:pt x="948" y="306"/>
                  </a:lnTo>
                  <a:lnTo>
                    <a:pt x="942" y="313"/>
                  </a:lnTo>
                  <a:lnTo>
                    <a:pt x="942" y="313"/>
                  </a:lnTo>
                  <a:lnTo>
                    <a:pt x="930" y="324"/>
                  </a:lnTo>
                  <a:lnTo>
                    <a:pt x="923" y="333"/>
                  </a:lnTo>
                  <a:lnTo>
                    <a:pt x="917" y="342"/>
                  </a:lnTo>
                  <a:lnTo>
                    <a:pt x="909" y="361"/>
                  </a:lnTo>
                  <a:lnTo>
                    <a:pt x="909" y="361"/>
                  </a:lnTo>
                  <a:lnTo>
                    <a:pt x="903" y="374"/>
                  </a:lnTo>
                  <a:lnTo>
                    <a:pt x="898" y="388"/>
                  </a:lnTo>
                  <a:lnTo>
                    <a:pt x="888" y="420"/>
                  </a:lnTo>
                  <a:lnTo>
                    <a:pt x="878" y="457"/>
                  </a:lnTo>
                  <a:lnTo>
                    <a:pt x="878" y="457"/>
                  </a:lnTo>
                  <a:lnTo>
                    <a:pt x="871" y="450"/>
                  </a:lnTo>
                  <a:lnTo>
                    <a:pt x="866" y="443"/>
                  </a:lnTo>
                  <a:lnTo>
                    <a:pt x="864" y="439"/>
                  </a:lnTo>
                  <a:lnTo>
                    <a:pt x="864" y="436"/>
                  </a:lnTo>
                  <a:lnTo>
                    <a:pt x="864" y="436"/>
                  </a:lnTo>
                  <a:lnTo>
                    <a:pt x="866" y="426"/>
                  </a:lnTo>
                  <a:lnTo>
                    <a:pt x="872" y="409"/>
                  </a:lnTo>
                  <a:lnTo>
                    <a:pt x="890" y="360"/>
                  </a:lnTo>
                  <a:lnTo>
                    <a:pt x="910" y="309"/>
                  </a:lnTo>
                  <a:lnTo>
                    <a:pt x="918" y="290"/>
                  </a:lnTo>
                  <a:lnTo>
                    <a:pt x="924" y="278"/>
                  </a:lnTo>
                  <a:lnTo>
                    <a:pt x="924" y="278"/>
                  </a:lnTo>
                  <a:lnTo>
                    <a:pt x="931" y="267"/>
                  </a:lnTo>
                  <a:lnTo>
                    <a:pt x="939" y="259"/>
                  </a:lnTo>
                  <a:lnTo>
                    <a:pt x="954" y="243"/>
                  </a:lnTo>
                  <a:lnTo>
                    <a:pt x="954" y="243"/>
                  </a:lnTo>
                  <a:lnTo>
                    <a:pt x="963" y="236"/>
                  </a:lnTo>
                  <a:lnTo>
                    <a:pt x="972" y="229"/>
                  </a:lnTo>
                  <a:lnTo>
                    <a:pt x="975" y="226"/>
                  </a:lnTo>
                  <a:lnTo>
                    <a:pt x="978" y="222"/>
                  </a:lnTo>
                  <a:lnTo>
                    <a:pt x="980" y="216"/>
                  </a:lnTo>
                  <a:lnTo>
                    <a:pt x="981" y="209"/>
                  </a:lnTo>
                  <a:lnTo>
                    <a:pt x="981" y="209"/>
                  </a:lnTo>
                  <a:lnTo>
                    <a:pt x="981" y="172"/>
                  </a:lnTo>
                  <a:lnTo>
                    <a:pt x="981" y="153"/>
                  </a:lnTo>
                  <a:lnTo>
                    <a:pt x="981" y="153"/>
                  </a:lnTo>
                  <a:lnTo>
                    <a:pt x="961" y="165"/>
                  </a:lnTo>
                  <a:lnTo>
                    <a:pt x="947" y="174"/>
                  </a:lnTo>
                  <a:lnTo>
                    <a:pt x="942" y="178"/>
                  </a:lnTo>
                  <a:lnTo>
                    <a:pt x="940" y="182"/>
                  </a:lnTo>
                  <a:lnTo>
                    <a:pt x="940" y="182"/>
                  </a:lnTo>
                  <a:close/>
                  <a:moveTo>
                    <a:pt x="1107" y="259"/>
                  </a:moveTo>
                  <a:lnTo>
                    <a:pt x="1107" y="259"/>
                  </a:lnTo>
                  <a:lnTo>
                    <a:pt x="1106" y="262"/>
                  </a:lnTo>
                  <a:lnTo>
                    <a:pt x="1101" y="270"/>
                  </a:lnTo>
                  <a:lnTo>
                    <a:pt x="1086" y="293"/>
                  </a:lnTo>
                  <a:lnTo>
                    <a:pt x="1075" y="306"/>
                  </a:lnTo>
                  <a:lnTo>
                    <a:pt x="1063" y="319"/>
                  </a:lnTo>
                  <a:lnTo>
                    <a:pt x="1050" y="333"/>
                  </a:lnTo>
                  <a:lnTo>
                    <a:pt x="1037" y="343"/>
                  </a:lnTo>
                  <a:lnTo>
                    <a:pt x="1037" y="343"/>
                  </a:lnTo>
                  <a:lnTo>
                    <a:pt x="1024" y="355"/>
                  </a:lnTo>
                  <a:lnTo>
                    <a:pt x="1010" y="368"/>
                  </a:lnTo>
                  <a:lnTo>
                    <a:pt x="998" y="385"/>
                  </a:lnTo>
                  <a:lnTo>
                    <a:pt x="986" y="401"/>
                  </a:lnTo>
                  <a:lnTo>
                    <a:pt x="976" y="418"/>
                  </a:lnTo>
                  <a:lnTo>
                    <a:pt x="968" y="435"/>
                  </a:lnTo>
                  <a:lnTo>
                    <a:pt x="962" y="450"/>
                  </a:lnTo>
                  <a:lnTo>
                    <a:pt x="959" y="462"/>
                  </a:lnTo>
                  <a:lnTo>
                    <a:pt x="959" y="462"/>
                  </a:lnTo>
                  <a:lnTo>
                    <a:pt x="954" y="493"/>
                  </a:lnTo>
                  <a:lnTo>
                    <a:pt x="953" y="502"/>
                  </a:lnTo>
                  <a:lnTo>
                    <a:pt x="952" y="515"/>
                  </a:lnTo>
                  <a:lnTo>
                    <a:pt x="952" y="515"/>
                  </a:lnTo>
                  <a:lnTo>
                    <a:pt x="952" y="542"/>
                  </a:lnTo>
                  <a:lnTo>
                    <a:pt x="953" y="569"/>
                  </a:lnTo>
                  <a:lnTo>
                    <a:pt x="953" y="569"/>
                  </a:lnTo>
                  <a:lnTo>
                    <a:pt x="954" y="577"/>
                  </a:lnTo>
                  <a:lnTo>
                    <a:pt x="955" y="587"/>
                  </a:lnTo>
                  <a:lnTo>
                    <a:pt x="960" y="607"/>
                  </a:lnTo>
                  <a:lnTo>
                    <a:pt x="966" y="628"/>
                  </a:lnTo>
                  <a:lnTo>
                    <a:pt x="971" y="651"/>
                  </a:lnTo>
                  <a:lnTo>
                    <a:pt x="971" y="651"/>
                  </a:lnTo>
                  <a:lnTo>
                    <a:pt x="990" y="659"/>
                  </a:lnTo>
                  <a:lnTo>
                    <a:pt x="990" y="659"/>
                  </a:lnTo>
                  <a:lnTo>
                    <a:pt x="987" y="627"/>
                  </a:lnTo>
                  <a:lnTo>
                    <a:pt x="986" y="594"/>
                  </a:lnTo>
                  <a:lnTo>
                    <a:pt x="986" y="562"/>
                  </a:lnTo>
                  <a:lnTo>
                    <a:pt x="986" y="548"/>
                  </a:lnTo>
                  <a:lnTo>
                    <a:pt x="987" y="536"/>
                  </a:lnTo>
                  <a:lnTo>
                    <a:pt x="987" y="536"/>
                  </a:lnTo>
                  <a:lnTo>
                    <a:pt x="988" y="523"/>
                  </a:lnTo>
                  <a:lnTo>
                    <a:pt x="988" y="512"/>
                  </a:lnTo>
                  <a:lnTo>
                    <a:pt x="988" y="494"/>
                  </a:lnTo>
                  <a:lnTo>
                    <a:pt x="990" y="485"/>
                  </a:lnTo>
                  <a:lnTo>
                    <a:pt x="993" y="474"/>
                  </a:lnTo>
                  <a:lnTo>
                    <a:pt x="998" y="462"/>
                  </a:lnTo>
                  <a:lnTo>
                    <a:pt x="1006" y="447"/>
                  </a:lnTo>
                  <a:lnTo>
                    <a:pt x="1006" y="447"/>
                  </a:lnTo>
                  <a:lnTo>
                    <a:pt x="1024" y="418"/>
                  </a:lnTo>
                  <a:lnTo>
                    <a:pt x="1036" y="399"/>
                  </a:lnTo>
                  <a:lnTo>
                    <a:pt x="1042" y="391"/>
                  </a:lnTo>
                  <a:lnTo>
                    <a:pt x="1049" y="382"/>
                  </a:lnTo>
                  <a:lnTo>
                    <a:pt x="1056" y="375"/>
                  </a:lnTo>
                  <a:lnTo>
                    <a:pt x="1065" y="367"/>
                  </a:lnTo>
                  <a:lnTo>
                    <a:pt x="1065" y="367"/>
                  </a:lnTo>
                  <a:lnTo>
                    <a:pt x="1094" y="346"/>
                  </a:lnTo>
                  <a:lnTo>
                    <a:pt x="1103" y="336"/>
                  </a:lnTo>
                  <a:lnTo>
                    <a:pt x="1112" y="324"/>
                  </a:lnTo>
                  <a:lnTo>
                    <a:pt x="1112" y="324"/>
                  </a:lnTo>
                  <a:lnTo>
                    <a:pt x="1125" y="300"/>
                  </a:lnTo>
                  <a:lnTo>
                    <a:pt x="1135" y="279"/>
                  </a:lnTo>
                  <a:lnTo>
                    <a:pt x="1135" y="279"/>
                  </a:lnTo>
                  <a:lnTo>
                    <a:pt x="1137" y="270"/>
                  </a:lnTo>
                  <a:lnTo>
                    <a:pt x="1137" y="270"/>
                  </a:lnTo>
                  <a:lnTo>
                    <a:pt x="1119" y="261"/>
                  </a:lnTo>
                  <a:lnTo>
                    <a:pt x="1110" y="259"/>
                  </a:lnTo>
                  <a:lnTo>
                    <a:pt x="1108" y="259"/>
                  </a:lnTo>
                  <a:lnTo>
                    <a:pt x="1107" y="259"/>
                  </a:lnTo>
                  <a:lnTo>
                    <a:pt x="1107" y="259"/>
                  </a:lnTo>
                  <a:close/>
                  <a:moveTo>
                    <a:pt x="1197" y="312"/>
                  </a:moveTo>
                  <a:lnTo>
                    <a:pt x="1197" y="312"/>
                  </a:lnTo>
                  <a:lnTo>
                    <a:pt x="1159" y="346"/>
                  </a:lnTo>
                  <a:lnTo>
                    <a:pt x="1122" y="381"/>
                  </a:lnTo>
                  <a:lnTo>
                    <a:pt x="1122" y="381"/>
                  </a:lnTo>
                  <a:lnTo>
                    <a:pt x="1108" y="394"/>
                  </a:lnTo>
                  <a:lnTo>
                    <a:pt x="1095" y="404"/>
                  </a:lnTo>
                  <a:lnTo>
                    <a:pt x="1083" y="412"/>
                  </a:lnTo>
                  <a:lnTo>
                    <a:pt x="1074" y="418"/>
                  </a:lnTo>
                  <a:lnTo>
                    <a:pt x="1057" y="428"/>
                  </a:lnTo>
                  <a:lnTo>
                    <a:pt x="1051" y="433"/>
                  </a:lnTo>
                  <a:lnTo>
                    <a:pt x="1046" y="439"/>
                  </a:lnTo>
                  <a:lnTo>
                    <a:pt x="1046" y="439"/>
                  </a:lnTo>
                  <a:lnTo>
                    <a:pt x="1039" y="455"/>
                  </a:lnTo>
                  <a:lnTo>
                    <a:pt x="1031" y="475"/>
                  </a:lnTo>
                  <a:lnTo>
                    <a:pt x="1027" y="486"/>
                  </a:lnTo>
                  <a:lnTo>
                    <a:pt x="1024" y="496"/>
                  </a:lnTo>
                  <a:lnTo>
                    <a:pt x="1022" y="507"/>
                  </a:lnTo>
                  <a:lnTo>
                    <a:pt x="1020" y="518"/>
                  </a:lnTo>
                  <a:lnTo>
                    <a:pt x="1020" y="518"/>
                  </a:lnTo>
                  <a:lnTo>
                    <a:pt x="1020" y="550"/>
                  </a:lnTo>
                  <a:lnTo>
                    <a:pt x="1018" y="564"/>
                  </a:lnTo>
                  <a:lnTo>
                    <a:pt x="1013" y="583"/>
                  </a:lnTo>
                  <a:lnTo>
                    <a:pt x="1013" y="583"/>
                  </a:lnTo>
                  <a:lnTo>
                    <a:pt x="1010" y="593"/>
                  </a:lnTo>
                  <a:lnTo>
                    <a:pt x="1007" y="599"/>
                  </a:lnTo>
                  <a:lnTo>
                    <a:pt x="1003" y="606"/>
                  </a:lnTo>
                  <a:lnTo>
                    <a:pt x="1001" y="611"/>
                  </a:lnTo>
                  <a:lnTo>
                    <a:pt x="1000" y="616"/>
                  </a:lnTo>
                  <a:lnTo>
                    <a:pt x="1000" y="638"/>
                  </a:lnTo>
                  <a:lnTo>
                    <a:pt x="1000" y="638"/>
                  </a:lnTo>
                  <a:lnTo>
                    <a:pt x="1001" y="665"/>
                  </a:lnTo>
                  <a:lnTo>
                    <a:pt x="1001" y="665"/>
                  </a:lnTo>
                  <a:lnTo>
                    <a:pt x="1022" y="675"/>
                  </a:lnTo>
                  <a:lnTo>
                    <a:pt x="1022" y="675"/>
                  </a:lnTo>
                  <a:lnTo>
                    <a:pt x="1032" y="638"/>
                  </a:lnTo>
                  <a:lnTo>
                    <a:pt x="1040" y="607"/>
                  </a:lnTo>
                  <a:lnTo>
                    <a:pt x="1040" y="607"/>
                  </a:lnTo>
                  <a:lnTo>
                    <a:pt x="1042" y="594"/>
                  </a:lnTo>
                  <a:lnTo>
                    <a:pt x="1043" y="580"/>
                  </a:lnTo>
                  <a:lnTo>
                    <a:pt x="1045" y="545"/>
                  </a:lnTo>
                  <a:lnTo>
                    <a:pt x="1048" y="527"/>
                  </a:lnTo>
                  <a:lnTo>
                    <a:pt x="1050" y="511"/>
                  </a:lnTo>
                  <a:lnTo>
                    <a:pt x="1054" y="496"/>
                  </a:lnTo>
                  <a:lnTo>
                    <a:pt x="1056" y="489"/>
                  </a:lnTo>
                  <a:lnTo>
                    <a:pt x="1059" y="483"/>
                  </a:lnTo>
                  <a:lnTo>
                    <a:pt x="1059" y="483"/>
                  </a:lnTo>
                  <a:lnTo>
                    <a:pt x="1076" y="457"/>
                  </a:lnTo>
                  <a:lnTo>
                    <a:pt x="1095" y="429"/>
                  </a:lnTo>
                  <a:lnTo>
                    <a:pt x="1113" y="403"/>
                  </a:lnTo>
                  <a:lnTo>
                    <a:pt x="1121" y="393"/>
                  </a:lnTo>
                  <a:lnTo>
                    <a:pt x="1127" y="387"/>
                  </a:lnTo>
                  <a:lnTo>
                    <a:pt x="1127" y="387"/>
                  </a:lnTo>
                  <a:lnTo>
                    <a:pt x="1133" y="382"/>
                  </a:lnTo>
                  <a:lnTo>
                    <a:pt x="1144" y="375"/>
                  </a:lnTo>
                  <a:lnTo>
                    <a:pt x="1167" y="360"/>
                  </a:lnTo>
                  <a:lnTo>
                    <a:pt x="1191" y="344"/>
                  </a:lnTo>
                  <a:lnTo>
                    <a:pt x="1203" y="337"/>
                  </a:lnTo>
                  <a:lnTo>
                    <a:pt x="1203" y="337"/>
                  </a:lnTo>
                  <a:lnTo>
                    <a:pt x="1215" y="325"/>
                  </a:lnTo>
                  <a:lnTo>
                    <a:pt x="1209" y="304"/>
                  </a:lnTo>
                  <a:lnTo>
                    <a:pt x="1209" y="304"/>
                  </a:lnTo>
                  <a:lnTo>
                    <a:pt x="1197" y="312"/>
                  </a:lnTo>
                  <a:lnTo>
                    <a:pt x="1197" y="312"/>
                  </a:lnTo>
                  <a:close/>
                  <a:moveTo>
                    <a:pt x="1253" y="331"/>
                  </a:moveTo>
                  <a:lnTo>
                    <a:pt x="1253" y="331"/>
                  </a:lnTo>
                  <a:lnTo>
                    <a:pt x="1187" y="382"/>
                  </a:lnTo>
                  <a:lnTo>
                    <a:pt x="1187" y="382"/>
                  </a:lnTo>
                  <a:lnTo>
                    <a:pt x="1180" y="388"/>
                  </a:lnTo>
                  <a:lnTo>
                    <a:pt x="1176" y="395"/>
                  </a:lnTo>
                  <a:lnTo>
                    <a:pt x="1171" y="404"/>
                  </a:lnTo>
                  <a:lnTo>
                    <a:pt x="1166" y="418"/>
                  </a:lnTo>
                  <a:lnTo>
                    <a:pt x="1166" y="418"/>
                  </a:lnTo>
                  <a:lnTo>
                    <a:pt x="1160" y="431"/>
                  </a:lnTo>
                  <a:lnTo>
                    <a:pt x="1154" y="441"/>
                  </a:lnTo>
                  <a:lnTo>
                    <a:pt x="1146" y="449"/>
                  </a:lnTo>
                  <a:lnTo>
                    <a:pt x="1135" y="460"/>
                  </a:lnTo>
                  <a:lnTo>
                    <a:pt x="1135" y="460"/>
                  </a:lnTo>
                  <a:lnTo>
                    <a:pt x="1125" y="469"/>
                  </a:lnTo>
                  <a:lnTo>
                    <a:pt x="1118" y="475"/>
                  </a:lnTo>
                  <a:lnTo>
                    <a:pt x="1114" y="477"/>
                  </a:lnTo>
                  <a:lnTo>
                    <a:pt x="1110" y="480"/>
                  </a:lnTo>
                  <a:lnTo>
                    <a:pt x="1103" y="493"/>
                  </a:lnTo>
                  <a:lnTo>
                    <a:pt x="1103" y="493"/>
                  </a:lnTo>
                  <a:lnTo>
                    <a:pt x="1095" y="505"/>
                  </a:lnTo>
                  <a:lnTo>
                    <a:pt x="1089" y="514"/>
                  </a:lnTo>
                  <a:lnTo>
                    <a:pt x="1086" y="521"/>
                  </a:lnTo>
                  <a:lnTo>
                    <a:pt x="1082" y="531"/>
                  </a:lnTo>
                  <a:lnTo>
                    <a:pt x="1073" y="564"/>
                  </a:lnTo>
                  <a:lnTo>
                    <a:pt x="1073" y="564"/>
                  </a:lnTo>
                  <a:lnTo>
                    <a:pt x="1054" y="639"/>
                  </a:lnTo>
                  <a:lnTo>
                    <a:pt x="1054" y="639"/>
                  </a:lnTo>
                  <a:lnTo>
                    <a:pt x="1050" y="647"/>
                  </a:lnTo>
                  <a:lnTo>
                    <a:pt x="1046" y="654"/>
                  </a:lnTo>
                  <a:lnTo>
                    <a:pt x="1043" y="660"/>
                  </a:lnTo>
                  <a:lnTo>
                    <a:pt x="1040" y="669"/>
                  </a:lnTo>
                  <a:lnTo>
                    <a:pt x="1040" y="669"/>
                  </a:lnTo>
                  <a:lnTo>
                    <a:pt x="1037" y="685"/>
                  </a:lnTo>
                  <a:lnTo>
                    <a:pt x="1037" y="685"/>
                  </a:lnTo>
                  <a:lnTo>
                    <a:pt x="1049" y="694"/>
                  </a:lnTo>
                  <a:lnTo>
                    <a:pt x="1061" y="706"/>
                  </a:lnTo>
                  <a:lnTo>
                    <a:pt x="1061" y="706"/>
                  </a:lnTo>
                  <a:lnTo>
                    <a:pt x="1071" y="694"/>
                  </a:lnTo>
                  <a:lnTo>
                    <a:pt x="1081" y="681"/>
                  </a:lnTo>
                  <a:lnTo>
                    <a:pt x="1088" y="669"/>
                  </a:lnTo>
                  <a:lnTo>
                    <a:pt x="1090" y="663"/>
                  </a:lnTo>
                  <a:lnTo>
                    <a:pt x="1091" y="658"/>
                  </a:lnTo>
                  <a:lnTo>
                    <a:pt x="1091" y="658"/>
                  </a:lnTo>
                  <a:lnTo>
                    <a:pt x="1091" y="652"/>
                  </a:lnTo>
                  <a:lnTo>
                    <a:pt x="1090" y="647"/>
                  </a:lnTo>
                  <a:lnTo>
                    <a:pt x="1089" y="644"/>
                  </a:lnTo>
                  <a:lnTo>
                    <a:pt x="1088" y="639"/>
                  </a:lnTo>
                  <a:lnTo>
                    <a:pt x="1089" y="632"/>
                  </a:lnTo>
                  <a:lnTo>
                    <a:pt x="1091" y="622"/>
                  </a:lnTo>
                  <a:lnTo>
                    <a:pt x="1096" y="608"/>
                  </a:lnTo>
                  <a:lnTo>
                    <a:pt x="1105" y="588"/>
                  </a:lnTo>
                  <a:lnTo>
                    <a:pt x="1105" y="588"/>
                  </a:lnTo>
                  <a:lnTo>
                    <a:pt x="1141" y="512"/>
                  </a:lnTo>
                  <a:lnTo>
                    <a:pt x="1153" y="487"/>
                  </a:lnTo>
                  <a:lnTo>
                    <a:pt x="1158" y="480"/>
                  </a:lnTo>
                  <a:lnTo>
                    <a:pt x="1161" y="474"/>
                  </a:lnTo>
                  <a:lnTo>
                    <a:pt x="1161" y="474"/>
                  </a:lnTo>
                  <a:lnTo>
                    <a:pt x="1170" y="466"/>
                  </a:lnTo>
                  <a:lnTo>
                    <a:pt x="1182" y="457"/>
                  </a:lnTo>
                  <a:lnTo>
                    <a:pt x="1187" y="451"/>
                  </a:lnTo>
                  <a:lnTo>
                    <a:pt x="1195" y="445"/>
                  </a:lnTo>
                  <a:lnTo>
                    <a:pt x="1201" y="437"/>
                  </a:lnTo>
                  <a:lnTo>
                    <a:pt x="1205" y="429"/>
                  </a:lnTo>
                  <a:lnTo>
                    <a:pt x="1205" y="429"/>
                  </a:lnTo>
                  <a:lnTo>
                    <a:pt x="1216" y="410"/>
                  </a:lnTo>
                  <a:lnTo>
                    <a:pt x="1225" y="393"/>
                  </a:lnTo>
                  <a:lnTo>
                    <a:pt x="1235" y="379"/>
                  </a:lnTo>
                  <a:lnTo>
                    <a:pt x="1244" y="368"/>
                  </a:lnTo>
                  <a:lnTo>
                    <a:pt x="1244" y="368"/>
                  </a:lnTo>
                  <a:lnTo>
                    <a:pt x="1255" y="357"/>
                  </a:lnTo>
                  <a:lnTo>
                    <a:pt x="1269" y="344"/>
                  </a:lnTo>
                  <a:lnTo>
                    <a:pt x="1274" y="335"/>
                  </a:lnTo>
                  <a:lnTo>
                    <a:pt x="1241" y="353"/>
                  </a:lnTo>
                  <a:lnTo>
                    <a:pt x="1253" y="331"/>
                  </a:lnTo>
                  <a:close/>
                  <a:moveTo>
                    <a:pt x="1267" y="404"/>
                  </a:moveTo>
                  <a:lnTo>
                    <a:pt x="1267" y="404"/>
                  </a:lnTo>
                  <a:lnTo>
                    <a:pt x="1242" y="422"/>
                  </a:lnTo>
                  <a:lnTo>
                    <a:pt x="1229" y="432"/>
                  </a:lnTo>
                  <a:lnTo>
                    <a:pt x="1218" y="443"/>
                  </a:lnTo>
                  <a:lnTo>
                    <a:pt x="1218" y="443"/>
                  </a:lnTo>
                  <a:lnTo>
                    <a:pt x="1203" y="462"/>
                  </a:lnTo>
                  <a:lnTo>
                    <a:pt x="1189" y="481"/>
                  </a:lnTo>
                  <a:lnTo>
                    <a:pt x="1166" y="511"/>
                  </a:lnTo>
                  <a:lnTo>
                    <a:pt x="1166" y="511"/>
                  </a:lnTo>
                  <a:lnTo>
                    <a:pt x="1152" y="532"/>
                  </a:lnTo>
                  <a:lnTo>
                    <a:pt x="1144" y="545"/>
                  </a:lnTo>
                  <a:lnTo>
                    <a:pt x="1137" y="559"/>
                  </a:lnTo>
                  <a:lnTo>
                    <a:pt x="1137" y="559"/>
                  </a:lnTo>
                  <a:lnTo>
                    <a:pt x="1132" y="573"/>
                  </a:lnTo>
                  <a:lnTo>
                    <a:pt x="1132" y="573"/>
                  </a:lnTo>
                  <a:lnTo>
                    <a:pt x="1119" y="616"/>
                  </a:lnTo>
                  <a:lnTo>
                    <a:pt x="1119" y="616"/>
                  </a:lnTo>
                  <a:lnTo>
                    <a:pt x="1101" y="673"/>
                  </a:lnTo>
                  <a:lnTo>
                    <a:pt x="1091" y="698"/>
                  </a:lnTo>
                  <a:lnTo>
                    <a:pt x="1091" y="698"/>
                  </a:lnTo>
                  <a:lnTo>
                    <a:pt x="1089" y="706"/>
                  </a:lnTo>
                  <a:lnTo>
                    <a:pt x="1084" y="713"/>
                  </a:lnTo>
                  <a:lnTo>
                    <a:pt x="1078" y="723"/>
                  </a:lnTo>
                  <a:lnTo>
                    <a:pt x="1078" y="723"/>
                  </a:lnTo>
                  <a:lnTo>
                    <a:pt x="1087" y="734"/>
                  </a:lnTo>
                  <a:lnTo>
                    <a:pt x="1093" y="742"/>
                  </a:lnTo>
                  <a:lnTo>
                    <a:pt x="1093" y="742"/>
                  </a:lnTo>
                  <a:lnTo>
                    <a:pt x="1099" y="736"/>
                  </a:lnTo>
                  <a:lnTo>
                    <a:pt x="1105" y="731"/>
                  </a:lnTo>
                  <a:lnTo>
                    <a:pt x="1109" y="723"/>
                  </a:lnTo>
                  <a:lnTo>
                    <a:pt x="1141" y="625"/>
                  </a:lnTo>
                  <a:lnTo>
                    <a:pt x="1141" y="625"/>
                  </a:lnTo>
                  <a:lnTo>
                    <a:pt x="1145" y="611"/>
                  </a:lnTo>
                  <a:lnTo>
                    <a:pt x="1155" y="576"/>
                  </a:lnTo>
                  <a:lnTo>
                    <a:pt x="1163" y="557"/>
                  </a:lnTo>
                  <a:lnTo>
                    <a:pt x="1170" y="539"/>
                  </a:lnTo>
                  <a:lnTo>
                    <a:pt x="1177" y="526"/>
                  </a:lnTo>
                  <a:lnTo>
                    <a:pt x="1180" y="520"/>
                  </a:lnTo>
                  <a:lnTo>
                    <a:pt x="1184" y="518"/>
                  </a:lnTo>
                  <a:lnTo>
                    <a:pt x="1184" y="518"/>
                  </a:lnTo>
                  <a:lnTo>
                    <a:pt x="1215" y="498"/>
                  </a:lnTo>
                  <a:lnTo>
                    <a:pt x="1229" y="488"/>
                  </a:lnTo>
                  <a:lnTo>
                    <a:pt x="1238" y="481"/>
                  </a:lnTo>
                  <a:lnTo>
                    <a:pt x="1238" y="481"/>
                  </a:lnTo>
                  <a:lnTo>
                    <a:pt x="1244" y="473"/>
                  </a:lnTo>
                  <a:lnTo>
                    <a:pt x="1253" y="461"/>
                  </a:lnTo>
                  <a:lnTo>
                    <a:pt x="1261" y="449"/>
                  </a:lnTo>
                  <a:lnTo>
                    <a:pt x="1266" y="443"/>
                  </a:lnTo>
                  <a:lnTo>
                    <a:pt x="1270" y="439"/>
                  </a:lnTo>
                  <a:lnTo>
                    <a:pt x="1270" y="439"/>
                  </a:lnTo>
                  <a:lnTo>
                    <a:pt x="1295" y="422"/>
                  </a:lnTo>
                  <a:lnTo>
                    <a:pt x="1295" y="422"/>
                  </a:lnTo>
                  <a:lnTo>
                    <a:pt x="1300" y="403"/>
                  </a:lnTo>
                  <a:lnTo>
                    <a:pt x="1291" y="399"/>
                  </a:lnTo>
                  <a:lnTo>
                    <a:pt x="1255" y="420"/>
                  </a:lnTo>
                  <a:lnTo>
                    <a:pt x="1267" y="404"/>
                  </a:lnTo>
                  <a:close/>
                  <a:moveTo>
                    <a:pt x="1301" y="449"/>
                  </a:moveTo>
                  <a:lnTo>
                    <a:pt x="1301" y="449"/>
                  </a:lnTo>
                  <a:lnTo>
                    <a:pt x="1287" y="467"/>
                  </a:lnTo>
                  <a:lnTo>
                    <a:pt x="1275" y="479"/>
                  </a:lnTo>
                  <a:lnTo>
                    <a:pt x="1275" y="479"/>
                  </a:lnTo>
                  <a:lnTo>
                    <a:pt x="1266" y="487"/>
                  </a:lnTo>
                  <a:lnTo>
                    <a:pt x="1255" y="495"/>
                  </a:lnTo>
                  <a:lnTo>
                    <a:pt x="1229" y="513"/>
                  </a:lnTo>
                  <a:lnTo>
                    <a:pt x="1229" y="513"/>
                  </a:lnTo>
                  <a:lnTo>
                    <a:pt x="1216" y="521"/>
                  </a:lnTo>
                  <a:lnTo>
                    <a:pt x="1208" y="525"/>
                  </a:lnTo>
                  <a:lnTo>
                    <a:pt x="1202" y="530"/>
                  </a:lnTo>
                  <a:lnTo>
                    <a:pt x="1196" y="534"/>
                  </a:lnTo>
                  <a:lnTo>
                    <a:pt x="1196" y="534"/>
                  </a:lnTo>
                  <a:lnTo>
                    <a:pt x="1192" y="538"/>
                  </a:lnTo>
                  <a:lnTo>
                    <a:pt x="1187" y="542"/>
                  </a:lnTo>
                  <a:lnTo>
                    <a:pt x="1183" y="549"/>
                  </a:lnTo>
                  <a:lnTo>
                    <a:pt x="1176" y="564"/>
                  </a:lnTo>
                  <a:lnTo>
                    <a:pt x="1176" y="564"/>
                  </a:lnTo>
                  <a:lnTo>
                    <a:pt x="1170" y="580"/>
                  </a:lnTo>
                  <a:lnTo>
                    <a:pt x="1165" y="593"/>
                  </a:lnTo>
                  <a:lnTo>
                    <a:pt x="1161" y="606"/>
                  </a:lnTo>
                  <a:lnTo>
                    <a:pt x="1157" y="625"/>
                  </a:lnTo>
                  <a:lnTo>
                    <a:pt x="1157" y="625"/>
                  </a:lnTo>
                  <a:lnTo>
                    <a:pt x="1151" y="653"/>
                  </a:lnTo>
                  <a:lnTo>
                    <a:pt x="1148" y="666"/>
                  </a:lnTo>
                  <a:lnTo>
                    <a:pt x="1148" y="666"/>
                  </a:lnTo>
                  <a:lnTo>
                    <a:pt x="1142" y="688"/>
                  </a:lnTo>
                  <a:lnTo>
                    <a:pt x="1139" y="702"/>
                  </a:lnTo>
                  <a:lnTo>
                    <a:pt x="1139" y="702"/>
                  </a:lnTo>
                  <a:lnTo>
                    <a:pt x="1161" y="647"/>
                  </a:lnTo>
                  <a:lnTo>
                    <a:pt x="1177" y="607"/>
                  </a:lnTo>
                  <a:lnTo>
                    <a:pt x="1185" y="583"/>
                  </a:lnTo>
                  <a:lnTo>
                    <a:pt x="1185" y="583"/>
                  </a:lnTo>
                  <a:lnTo>
                    <a:pt x="1189" y="573"/>
                  </a:lnTo>
                  <a:lnTo>
                    <a:pt x="1195" y="558"/>
                  </a:lnTo>
                  <a:lnTo>
                    <a:pt x="1202" y="545"/>
                  </a:lnTo>
                  <a:lnTo>
                    <a:pt x="1206" y="540"/>
                  </a:lnTo>
                  <a:lnTo>
                    <a:pt x="1211" y="536"/>
                  </a:lnTo>
                  <a:lnTo>
                    <a:pt x="1211" y="536"/>
                  </a:lnTo>
                  <a:lnTo>
                    <a:pt x="1225" y="529"/>
                  </a:lnTo>
                  <a:lnTo>
                    <a:pt x="1243" y="519"/>
                  </a:lnTo>
                  <a:lnTo>
                    <a:pt x="1261" y="512"/>
                  </a:lnTo>
                  <a:lnTo>
                    <a:pt x="1273" y="507"/>
                  </a:lnTo>
                  <a:lnTo>
                    <a:pt x="1273" y="507"/>
                  </a:lnTo>
                  <a:lnTo>
                    <a:pt x="1286" y="502"/>
                  </a:lnTo>
                  <a:lnTo>
                    <a:pt x="1310" y="492"/>
                  </a:lnTo>
                  <a:lnTo>
                    <a:pt x="1332" y="481"/>
                  </a:lnTo>
                  <a:lnTo>
                    <a:pt x="1339" y="475"/>
                  </a:lnTo>
                  <a:lnTo>
                    <a:pt x="1343" y="472"/>
                  </a:lnTo>
                  <a:lnTo>
                    <a:pt x="1343" y="472"/>
                  </a:lnTo>
                  <a:lnTo>
                    <a:pt x="1343" y="467"/>
                  </a:lnTo>
                  <a:lnTo>
                    <a:pt x="1310" y="477"/>
                  </a:lnTo>
                  <a:lnTo>
                    <a:pt x="1318" y="442"/>
                  </a:lnTo>
                  <a:lnTo>
                    <a:pt x="1318" y="442"/>
                  </a:lnTo>
                  <a:lnTo>
                    <a:pt x="1313" y="444"/>
                  </a:lnTo>
                  <a:lnTo>
                    <a:pt x="1301" y="449"/>
                  </a:lnTo>
                  <a:lnTo>
                    <a:pt x="1301" y="449"/>
                  </a:lnTo>
                  <a:close/>
                  <a:moveTo>
                    <a:pt x="1346" y="492"/>
                  </a:moveTo>
                  <a:lnTo>
                    <a:pt x="1346" y="492"/>
                  </a:lnTo>
                  <a:lnTo>
                    <a:pt x="1273" y="530"/>
                  </a:lnTo>
                  <a:lnTo>
                    <a:pt x="1273" y="530"/>
                  </a:lnTo>
                  <a:lnTo>
                    <a:pt x="1263" y="533"/>
                  </a:lnTo>
                  <a:lnTo>
                    <a:pt x="1255" y="536"/>
                  </a:lnTo>
                  <a:lnTo>
                    <a:pt x="1249" y="538"/>
                  </a:lnTo>
                  <a:lnTo>
                    <a:pt x="1244" y="540"/>
                  </a:lnTo>
                  <a:lnTo>
                    <a:pt x="1244" y="540"/>
                  </a:lnTo>
                  <a:lnTo>
                    <a:pt x="1243" y="540"/>
                  </a:lnTo>
                  <a:lnTo>
                    <a:pt x="1241" y="540"/>
                  </a:lnTo>
                  <a:lnTo>
                    <a:pt x="1237" y="543"/>
                  </a:lnTo>
                  <a:lnTo>
                    <a:pt x="1227" y="553"/>
                  </a:lnTo>
                  <a:lnTo>
                    <a:pt x="1227" y="553"/>
                  </a:lnTo>
                  <a:lnTo>
                    <a:pt x="1208" y="571"/>
                  </a:lnTo>
                  <a:lnTo>
                    <a:pt x="1203" y="578"/>
                  </a:lnTo>
                  <a:lnTo>
                    <a:pt x="1198" y="589"/>
                  </a:lnTo>
                  <a:lnTo>
                    <a:pt x="1198" y="589"/>
                  </a:lnTo>
                  <a:lnTo>
                    <a:pt x="1193" y="603"/>
                  </a:lnTo>
                  <a:lnTo>
                    <a:pt x="1190" y="614"/>
                  </a:lnTo>
                  <a:lnTo>
                    <a:pt x="1187" y="625"/>
                  </a:lnTo>
                  <a:lnTo>
                    <a:pt x="1183" y="635"/>
                  </a:lnTo>
                  <a:lnTo>
                    <a:pt x="1183" y="635"/>
                  </a:lnTo>
                  <a:lnTo>
                    <a:pt x="1178" y="649"/>
                  </a:lnTo>
                  <a:lnTo>
                    <a:pt x="1173" y="662"/>
                  </a:lnTo>
                  <a:lnTo>
                    <a:pt x="1170" y="677"/>
                  </a:lnTo>
                  <a:lnTo>
                    <a:pt x="1164" y="690"/>
                  </a:lnTo>
                  <a:lnTo>
                    <a:pt x="1164" y="690"/>
                  </a:lnTo>
                  <a:lnTo>
                    <a:pt x="1161" y="700"/>
                  </a:lnTo>
                  <a:lnTo>
                    <a:pt x="1161" y="704"/>
                  </a:lnTo>
                  <a:lnTo>
                    <a:pt x="1160" y="708"/>
                  </a:lnTo>
                  <a:lnTo>
                    <a:pt x="1154" y="715"/>
                  </a:lnTo>
                  <a:lnTo>
                    <a:pt x="1154" y="715"/>
                  </a:lnTo>
                  <a:lnTo>
                    <a:pt x="1144" y="727"/>
                  </a:lnTo>
                  <a:lnTo>
                    <a:pt x="1131" y="740"/>
                  </a:lnTo>
                  <a:lnTo>
                    <a:pt x="1110" y="758"/>
                  </a:lnTo>
                  <a:lnTo>
                    <a:pt x="1110" y="758"/>
                  </a:lnTo>
                  <a:lnTo>
                    <a:pt x="1106" y="761"/>
                  </a:lnTo>
                  <a:lnTo>
                    <a:pt x="1094" y="767"/>
                  </a:lnTo>
                  <a:lnTo>
                    <a:pt x="1094" y="767"/>
                  </a:lnTo>
                  <a:lnTo>
                    <a:pt x="1087" y="792"/>
                  </a:lnTo>
                  <a:lnTo>
                    <a:pt x="1087" y="792"/>
                  </a:lnTo>
                  <a:lnTo>
                    <a:pt x="1094" y="790"/>
                  </a:lnTo>
                  <a:lnTo>
                    <a:pt x="1100" y="788"/>
                  </a:lnTo>
                  <a:lnTo>
                    <a:pt x="1100" y="788"/>
                  </a:lnTo>
                  <a:lnTo>
                    <a:pt x="1106" y="780"/>
                  </a:lnTo>
                  <a:lnTo>
                    <a:pt x="1115" y="770"/>
                  </a:lnTo>
                  <a:lnTo>
                    <a:pt x="1140" y="738"/>
                  </a:lnTo>
                  <a:lnTo>
                    <a:pt x="1177" y="688"/>
                  </a:lnTo>
                  <a:lnTo>
                    <a:pt x="1177" y="688"/>
                  </a:lnTo>
                  <a:lnTo>
                    <a:pt x="1179" y="683"/>
                  </a:lnTo>
                  <a:lnTo>
                    <a:pt x="1183" y="671"/>
                  </a:lnTo>
                  <a:lnTo>
                    <a:pt x="1192" y="639"/>
                  </a:lnTo>
                  <a:lnTo>
                    <a:pt x="1198" y="621"/>
                  </a:lnTo>
                  <a:lnTo>
                    <a:pt x="1204" y="605"/>
                  </a:lnTo>
                  <a:lnTo>
                    <a:pt x="1211" y="592"/>
                  </a:lnTo>
                  <a:lnTo>
                    <a:pt x="1215" y="586"/>
                  </a:lnTo>
                  <a:lnTo>
                    <a:pt x="1218" y="582"/>
                  </a:lnTo>
                  <a:lnTo>
                    <a:pt x="1218" y="582"/>
                  </a:lnTo>
                  <a:lnTo>
                    <a:pt x="1240" y="561"/>
                  </a:lnTo>
                  <a:lnTo>
                    <a:pt x="1248" y="553"/>
                  </a:lnTo>
                  <a:lnTo>
                    <a:pt x="1256" y="549"/>
                  </a:lnTo>
                  <a:lnTo>
                    <a:pt x="1256" y="549"/>
                  </a:lnTo>
                  <a:lnTo>
                    <a:pt x="1293" y="533"/>
                  </a:lnTo>
                  <a:lnTo>
                    <a:pt x="1313" y="525"/>
                  </a:lnTo>
                  <a:lnTo>
                    <a:pt x="1323" y="521"/>
                  </a:lnTo>
                  <a:lnTo>
                    <a:pt x="1330" y="520"/>
                  </a:lnTo>
                  <a:lnTo>
                    <a:pt x="1330" y="520"/>
                  </a:lnTo>
                  <a:lnTo>
                    <a:pt x="1344" y="518"/>
                  </a:lnTo>
                  <a:lnTo>
                    <a:pt x="1368" y="513"/>
                  </a:lnTo>
                  <a:lnTo>
                    <a:pt x="1372" y="502"/>
                  </a:lnTo>
                  <a:lnTo>
                    <a:pt x="1346" y="499"/>
                  </a:lnTo>
                  <a:lnTo>
                    <a:pt x="1346" y="492"/>
                  </a:lnTo>
                  <a:close/>
                  <a:moveTo>
                    <a:pt x="1502" y="557"/>
                  </a:moveTo>
                  <a:lnTo>
                    <a:pt x="1502" y="557"/>
                  </a:lnTo>
                  <a:lnTo>
                    <a:pt x="1512" y="577"/>
                  </a:lnTo>
                  <a:lnTo>
                    <a:pt x="1512" y="577"/>
                  </a:lnTo>
                  <a:lnTo>
                    <a:pt x="1516" y="586"/>
                  </a:lnTo>
                  <a:lnTo>
                    <a:pt x="1518" y="594"/>
                  </a:lnTo>
                  <a:lnTo>
                    <a:pt x="1523" y="609"/>
                  </a:lnTo>
                  <a:lnTo>
                    <a:pt x="1523" y="609"/>
                  </a:lnTo>
                  <a:lnTo>
                    <a:pt x="1536" y="594"/>
                  </a:lnTo>
                  <a:lnTo>
                    <a:pt x="1548" y="577"/>
                  </a:lnTo>
                  <a:lnTo>
                    <a:pt x="1559" y="561"/>
                  </a:lnTo>
                  <a:lnTo>
                    <a:pt x="1568" y="545"/>
                  </a:lnTo>
                  <a:lnTo>
                    <a:pt x="1568" y="545"/>
                  </a:lnTo>
                  <a:lnTo>
                    <a:pt x="1560" y="540"/>
                  </a:lnTo>
                  <a:lnTo>
                    <a:pt x="1560" y="540"/>
                  </a:lnTo>
                  <a:lnTo>
                    <a:pt x="1544" y="534"/>
                  </a:lnTo>
                  <a:lnTo>
                    <a:pt x="1544" y="534"/>
                  </a:lnTo>
                  <a:lnTo>
                    <a:pt x="1524" y="546"/>
                  </a:lnTo>
                  <a:lnTo>
                    <a:pt x="1514" y="552"/>
                  </a:lnTo>
                  <a:lnTo>
                    <a:pt x="1502" y="557"/>
                  </a:lnTo>
                  <a:lnTo>
                    <a:pt x="1502" y="557"/>
                  </a:lnTo>
                  <a:close/>
                  <a:moveTo>
                    <a:pt x="1566" y="520"/>
                  </a:moveTo>
                  <a:lnTo>
                    <a:pt x="1576" y="527"/>
                  </a:lnTo>
                  <a:lnTo>
                    <a:pt x="1576" y="527"/>
                  </a:lnTo>
                  <a:lnTo>
                    <a:pt x="1579" y="519"/>
                  </a:lnTo>
                  <a:lnTo>
                    <a:pt x="1579" y="517"/>
                  </a:lnTo>
                  <a:lnTo>
                    <a:pt x="1578" y="515"/>
                  </a:lnTo>
                  <a:lnTo>
                    <a:pt x="1578" y="515"/>
                  </a:lnTo>
                  <a:lnTo>
                    <a:pt x="1573" y="517"/>
                  </a:lnTo>
                  <a:lnTo>
                    <a:pt x="1566" y="520"/>
                  </a:lnTo>
                  <a:lnTo>
                    <a:pt x="1566" y="520"/>
                  </a:lnTo>
                  <a:close/>
                  <a:moveTo>
                    <a:pt x="1235" y="696"/>
                  </a:moveTo>
                  <a:lnTo>
                    <a:pt x="1235" y="696"/>
                  </a:lnTo>
                  <a:lnTo>
                    <a:pt x="1227" y="698"/>
                  </a:lnTo>
                  <a:lnTo>
                    <a:pt x="1212" y="702"/>
                  </a:lnTo>
                  <a:lnTo>
                    <a:pt x="1204" y="704"/>
                  </a:lnTo>
                  <a:lnTo>
                    <a:pt x="1197" y="708"/>
                  </a:lnTo>
                  <a:lnTo>
                    <a:pt x="1190" y="713"/>
                  </a:lnTo>
                  <a:lnTo>
                    <a:pt x="1185" y="717"/>
                  </a:lnTo>
                  <a:lnTo>
                    <a:pt x="1185" y="717"/>
                  </a:lnTo>
                  <a:lnTo>
                    <a:pt x="1179" y="727"/>
                  </a:lnTo>
                  <a:lnTo>
                    <a:pt x="1174" y="735"/>
                  </a:lnTo>
                  <a:lnTo>
                    <a:pt x="1164" y="757"/>
                  </a:lnTo>
                  <a:lnTo>
                    <a:pt x="1164" y="757"/>
                  </a:lnTo>
                  <a:lnTo>
                    <a:pt x="1155" y="774"/>
                  </a:lnTo>
                  <a:lnTo>
                    <a:pt x="1151" y="782"/>
                  </a:lnTo>
                  <a:lnTo>
                    <a:pt x="1142" y="793"/>
                  </a:lnTo>
                  <a:lnTo>
                    <a:pt x="1142" y="793"/>
                  </a:lnTo>
                  <a:lnTo>
                    <a:pt x="1132" y="808"/>
                  </a:lnTo>
                  <a:lnTo>
                    <a:pt x="1123" y="818"/>
                  </a:lnTo>
                  <a:lnTo>
                    <a:pt x="1113" y="828"/>
                  </a:lnTo>
                  <a:lnTo>
                    <a:pt x="1107" y="833"/>
                  </a:lnTo>
                  <a:lnTo>
                    <a:pt x="1099" y="837"/>
                  </a:lnTo>
                  <a:lnTo>
                    <a:pt x="1099" y="837"/>
                  </a:lnTo>
                  <a:lnTo>
                    <a:pt x="1074" y="851"/>
                  </a:lnTo>
                  <a:lnTo>
                    <a:pt x="1074" y="851"/>
                  </a:lnTo>
                  <a:lnTo>
                    <a:pt x="1073" y="861"/>
                  </a:lnTo>
                  <a:lnTo>
                    <a:pt x="1073" y="871"/>
                  </a:lnTo>
                  <a:lnTo>
                    <a:pt x="1074" y="870"/>
                  </a:lnTo>
                  <a:lnTo>
                    <a:pt x="1074" y="870"/>
                  </a:lnTo>
                  <a:lnTo>
                    <a:pt x="1091" y="866"/>
                  </a:lnTo>
                  <a:lnTo>
                    <a:pt x="1106" y="862"/>
                  </a:lnTo>
                  <a:lnTo>
                    <a:pt x="1113" y="861"/>
                  </a:lnTo>
                  <a:lnTo>
                    <a:pt x="1119" y="858"/>
                  </a:lnTo>
                  <a:lnTo>
                    <a:pt x="1119" y="858"/>
                  </a:lnTo>
                  <a:lnTo>
                    <a:pt x="1132" y="851"/>
                  </a:lnTo>
                  <a:lnTo>
                    <a:pt x="1148" y="840"/>
                  </a:lnTo>
                  <a:lnTo>
                    <a:pt x="1164" y="829"/>
                  </a:lnTo>
                  <a:lnTo>
                    <a:pt x="1170" y="823"/>
                  </a:lnTo>
                  <a:lnTo>
                    <a:pt x="1174" y="818"/>
                  </a:lnTo>
                  <a:lnTo>
                    <a:pt x="1174" y="818"/>
                  </a:lnTo>
                  <a:lnTo>
                    <a:pt x="1185" y="799"/>
                  </a:lnTo>
                  <a:lnTo>
                    <a:pt x="1190" y="790"/>
                  </a:lnTo>
                  <a:lnTo>
                    <a:pt x="1192" y="783"/>
                  </a:lnTo>
                  <a:lnTo>
                    <a:pt x="1192" y="783"/>
                  </a:lnTo>
                  <a:lnTo>
                    <a:pt x="1196" y="767"/>
                  </a:lnTo>
                  <a:lnTo>
                    <a:pt x="1198" y="760"/>
                  </a:lnTo>
                  <a:lnTo>
                    <a:pt x="1199" y="758"/>
                  </a:lnTo>
                  <a:lnTo>
                    <a:pt x="1202" y="755"/>
                  </a:lnTo>
                  <a:lnTo>
                    <a:pt x="1202" y="755"/>
                  </a:lnTo>
                  <a:lnTo>
                    <a:pt x="1208" y="750"/>
                  </a:lnTo>
                  <a:lnTo>
                    <a:pt x="1215" y="740"/>
                  </a:lnTo>
                  <a:lnTo>
                    <a:pt x="1221" y="731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15" y="731"/>
                  </a:lnTo>
                  <a:lnTo>
                    <a:pt x="1205" y="738"/>
                  </a:lnTo>
                  <a:lnTo>
                    <a:pt x="1199" y="744"/>
                  </a:lnTo>
                  <a:lnTo>
                    <a:pt x="1195" y="750"/>
                  </a:lnTo>
                  <a:lnTo>
                    <a:pt x="1190" y="755"/>
                  </a:lnTo>
                  <a:lnTo>
                    <a:pt x="1186" y="764"/>
                  </a:lnTo>
                  <a:lnTo>
                    <a:pt x="1186" y="764"/>
                  </a:lnTo>
                  <a:lnTo>
                    <a:pt x="1179" y="780"/>
                  </a:lnTo>
                  <a:lnTo>
                    <a:pt x="1169" y="799"/>
                  </a:lnTo>
                  <a:lnTo>
                    <a:pt x="1169" y="799"/>
                  </a:lnTo>
                  <a:lnTo>
                    <a:pt x="1161" y="814"/>
                  </a:lnTo>
                  <a:lnTo>
                    <a:pt x="1159" y="822"/>
                  </a:lnTo>
                  <a:lnTo>
                    <a:pt x="1155" y="827"/>
                  </a:lnTo>
                  <a:lnTo>
                    <a:pt x="1148" y="830"/>
                  </a:lnTo>
                  <a:lnTo>
                    <a:pt x="1148" y="830"/>
                  </a:lnTo>
                  <a:lnTo>
                    <a:pt x="1144" y="833"/>
                  </a:lnTo>
                  <a:lnTo>
                    <a:pt x="1139" y="833"/>
                  </a:lnTo>
                  <a:lnTo>
                    <a:pt x="1134" y="833"/>
                  </a:lnTo>
                  <a:lnTo>
                    <a:pt x="1132" y="832"/>
                  </a:lnTo>
                  <a:lnTo>
                    <a:pt x="1127" y="828"/>
                  </a:lnTo>
                  <a:lnTo>
                    <a:pt x="1125" y="827"/>
                  </a:lnTo>
                  <a:lnTo>
                    <a:pt x="1142" y="813"/>
                  </a:lnTo>
                  <a:lnTo>
                    <a:pt x="1142" y="813"/>
                  </a:lnTo>
                  <a:lnTo>
                    <a:pt x="1151" y="801"/>
                  </a:lnTo>
                  <a:lnTo>
                    <a:pt x="1163" y="784"/>
                  </a:lnTo>
                  <a:lnTo>
                    <a:pt x="1163" y="784"/>
                  </a:lnTo>
                  <a:lnTo>
                    <a:pt x="1180" y="754"/>
                  </a:lnTo>
                  <a:lnTo>
                    <a:pt x="1196" y="729"/>
                  </a:lnTo>
                  <a:lnTo>
                    <a:pt x="1215" y="714"/>
                  </a:lnTo>
                  <a:lnTo>
                    <a:pt x="1215" y="714"/>
                  </a:lnTo>
                  <a:lnTo>
                    <a:pt x="1228" y="706"/>
                  </a:lnTo>
                  <a:lnTo>
                    <a:pt x="1235" y="698"/>
                  </a:lnTo>
                  <a:lnTo>
                    <a:pt x="1236" y="697"/>
                  </a:lnTo>
                  <a:lnTo>
                    <a:pt x="1236" y="696"/>
                  </a:lnTo>
                  <a:lnTo>
                    <a:pt x="1235" y="696"/>
                  </a:lnTo>
                  <a:lnTo>
                    <a:pt x="1235" y="696"/>
                  </a:lnTo>
                  <a:close/>
                  <a:moveTo>
                    <a:pt x="1310" y="666"/>
                  </a:moveTo>
                  <a:lnTo>
                    <a:pt x="1310" y="666"/>
                  </a:lnTo>
                  <a:lnTo>
                    <a:pt x="1293" y="685"/>
                  </a:lnTo>
                  <a:lnTo>
                    <a:pt x="1280" y="700"/>
                  </a:lnTo>
                  <a:lnTo>
                    <a:pt x="1275" y="704"/>
                  </a:lnTo>
                  <a:lnTo>
                    <a:pt x="1270" y="706"/>
                  </a:lnTo>
                  <a:lnTo>
                    <a:pt x="1270" y="706"/>
                  </a:lnTo>
                  <a:lnTo>
                    <a:pt x="1266" y="707"/>
                  </a:lnTo>
                  <a:lnTo>
                    <a:pt x="1266" y="707"/>
                  </a:lnTo>
                  <a:lnTo>
                    <a:pt x="1265" y="708"/>
                  </a:lnTo>
                  <a:lnTo>
                    <a:pt x="1262" y="710"/>
                  </a:lnTo>
                  <a:lnTo>
                    <a:pt x="1253" y="728"/>
                  </a:lnTo>
                  <a:lnTo>
                    <a:pt x="1253" y="728"/>
                  </a:lnTo>
                  <a:lnTo>
                    <a:pt x="1236" y="761"/>
                  </a:lnTo>
                  <a:lnTo>
                    <a:pt x="1231" y="772"/>
                  </a:lnTo>
                  <a:lnTo>
                    <a:pt x="1231" y="774"/>
                  </a:lnTo>
                  <a:lnTo>
                    <a:pt x="1231" y="776"/>
                  </a:lnTo>
                  <a:lnTo>
                    <a:pt x="1231" y="776"/>
                  </a:lnTo>
                  <a:lnTo>
                    <a:pt x="1238" y="767"/>
                  </a:lnTo>
                  <a:lnTo>
                    <a:pt x="1250" y="753"/>
                  </a:lnTo>
                  <a:lnTo>
                    <a:pt x="1262" y="740"/>
                  </a:lnTo>
                  <a:lnTo>
                    <a:pt x="1268" y="734"/>
                  </a:lnTo>
                  <a:lnTo>
                    <a:pt x="1268" y="734"/>
                  </a:lnTo>
                  <a:lnTo>
                    <a:pt x="1269" y="735"/>
                  </a:lnTo>
                  <a:lnTo>
                    <a:pt x="1269" y="739"/>
                  </a:lnTo>
                  <a:lnTo>
                    <a:pt x="1268" y="752"/>
                  </a:lnTo>
                  <a:lnTo>
                    <a:pt x="1266" y="771"/>
                  </a:lnTo>
                  <a:lnTo>
                    <a:pt x="1266" y="771"/>
                  </a:lnTo>
                  <a:lnTo>
                    <a:pt x="1279" y="760"/>
                  </a:lnTo>
                  <a:lnTo>
                    <a:pt x="1288" y="754"/>
                  </a:lnTo>
                  <a:lnTo>
                    <a:pt x="1291" y="753"/>
                  </a:lnTo>
                  <a:lnTo>
                    <a:pt x="1292" y="753"/>
                  </a:lnTo>
                  <a:lnTo>
                    <a:pt x="1292" y="754"/>
                  </a:lnTo>
                  <a:lnTo>
                    <a:pt x="1292" y="754"/>
                  </a:lnTo>
                  <a:lnTo>
                    <a:pt x="1292" y="780"/>
                  </a:lnTo>
                  <a:lnTo>
                    <a:pt x="1292" y="795"/>
                  </a:lnTo>
                  <a:lnTo>
                    <a:pt x="1293" y="799"/>
                  </a:lnTo>
                  <a:lnTo>
                    <a:pt x="1294" y="799"/>
                  </a:lnTo>
                  <a:lnTo>
                    <a:pt x="1294" y="799"/>
                  </a:lnTo>
                  <a:lnTo>
                    <a:pt x="1294" y="799"/>
                  </a:lnTo>
                  <a:lnTo>
                    <a:pt x="1300" y="792"/>
                  </a:lnTo>
                  <a:lnTo>
                    <a:pt x="1307" y="782"/>
                  </a:lnTo>
                  <a:lnTo>
                    <a:pt x="1314" y="772"/>
                  </a:lnTo>
                  <a:lnTo>
                    <a:pt x="1316" y="770"/>
                  </a:lnTo>
                  <a:lnTo>
                    <a:pt x="1317" y="770"/>
                  </a:lnTo>
                  <a:lnTo>
                    <a:pt x="1317" y="771"/>
                  </a:lnTo>
                  <a:lnTo>
                    <a:pt x="1317" y="771"/>
                  </a:lnTo>
                  <a:lnTo>
                    <a:pt x="1316" y="779"/>
                  </a:lnTo>
                  <a:lnTo>
                    <a:pt x="1314" y="791"/>
                  </a:lnTo>
                  <a:lnTo>
                    <a:pt x="1314" y="801"/>
                  </a:lnTo>
                  <a:lnTo>
                    <a:pt x="1314" y="803"/>
                  </a:lnTo>
                  <a:lnTo>
                    <a:pt x="1317" y="802"/>
                  </a:lnTo>
                  <a:lnTo>
                    <a:pt x="1317" y="802"/>
                  </a:lnTo>
                  <a:lnTo>
                    <a:pt x="1330" y="784"/>
                  </a:lnTo>
                  <a:lnTo>
                    <a:pt x="1353" y="752"/>
                  </a:lnTo>
                  <a:lnTo>
                    <a:pt x="1384" y="708"/>
                  </a:lnTo>
                  <a:lnTo>
                    <a:pt x="1384" y="708"/>
                  </a:lnTo>
                  <a:lnTo>
                    <a:pt x="1426" y="792"/>
                  </a:lnTo>
                  <a:lnTo>
                    <a:pt x="1426" y="792"/>
                  </a:lnTo>
                  <a:lnTo>
                    <a:pt x="1426" y="783"/>
                  </a:lnTo>
                  <a:lnTo>
                    <a:pt x="1426" y="783"/>
                  </a:lnTo>
                  <a:lnTo>
                    <a:pt x="1417" y="747"/>
                  </a:lnTo>
                  <a:lnTo>
                    <a:pt x="1417" y="747"/>
                  </a:lnTo>
                  <a:lnTo>
                    <a:pt x="1410" y="728"/>
                  </a:lnTo>
                  <a:lnTo>
                    <a:pt x="1410" y="728"/>
                  </a:lnTo>
                  <a:lnTo>
                    <a:pt x="1406" y="716"/>
                  </a:lnTo>
                  <a:lnTo>
                    <a:pt x="1400" y="702"/>
                  </a:lnTo>
                  <a:lnTo>
                    <a:pt x="1396" y="696"/>
                  </a:lnTo>
                  <a:lnTo>
                    <a:pt x="1394" y="691"/>
                  </a:lnTo>
                  <a:lnTo>
                    <a:pt x="1390" y="688"/>
                  </a:lnTo>
                  <a:lnTo>
                    <a:pt x="1389" y="688"/>
                  </a:lnTo>
                  <a:lnTo>
                    <a:pt x="1388" y="688"/>
                  </a:lnTo>
                  <a:lnTo>
                    <a:pt x="1388" y="688"/>
                  </a:lnTo>
                  <a:lnTo>
                    <a:pt x="1369" y="698"/>
                  </a:lnTo>
                  <a:lnTo>
                    <a:pt x="1358" y="703"/>
                  </a:lnTo>
                  <a:lnTo>
                    <a:pt x="1355" y="706"/>
                  </a:lnTo>
                  <a:lnTo>
                    <a:pt x="1353" y="708"/>
                  </a:lnTo>
                  <a:lnTo>
                    <a:pt x="1353" y="708"/>
                  </a:lnTo>
                  <a:lnTo>
                    <a:pt x="1352" y="708"/>
                  </a:lnTo>
                  <a:lnTo>
                    <a:pt x="1352" y="706"/>
                  </a:lnTo>
                  <a:lnTo>
                    <a:pt x="1352" y="697"/>
                  </a:lnTo>
                  <a:lnTo>
                    <a:pt x="1353" y="684"/>
                  </a:lnTo>
                  <a:lnTo>
                    <a:pt x="1353" y="684"/>
                  </a:lnTo>
                  <a:lnTo>
                    <a:pt x="1333" y="704"/>
                  </a:lnTo>
                  <a:lnTo>
                    <a:pt x="1319" y="719"/>
                  </a:lnTo>
                  <a:lnTo>
                    <a:pt x="1312" y="726"/>
                  </a:lnTo>
                  <a:lnTo>
                    <a:pt x="1312" y="726"/>
                  </a:lnTo>
                  <a:lnTo>
                    <a:pt x="1327" y="679"/>
                  </a:lnTo>
                  <a:lnTo>
                    <a:pt x="1327" y="679"/>
                  </a:lnTo>
                  <a:lnTo>
                    <a:pt x="1313" y="691"/>
                  </a:lnTo>
                  <a:lnTo>
                    <a:pt x="1302" y="701"/>
                  </a:lnTo>
                  <a:lnTo>
                    <a:pt x="1297" y="710"/>
                  </a:lnTo>
                  <a:lnTo>
                    <a:pt x="1297" y="710"/>
                  </a:lnTo>
                  <a:lnTo>
                    <a:pt x="1292" y="720"/>
                  </a:lnTo>
                  <a:lnTo>
                    <a:pt x="1291" y="721"/>
                  </a:lnTo>
                  <a:lnTo>
                    <a:pt x="1291" y="719"/>
                  </a:lnTo>
                  <a:lnTo>
                    <a:pt x="1291" y="719"/>
                  </a:lnTo>
                  <a:lnTo>
                    <a:pt x="1293" y="709"/>
                  </a:lnTo>
                  <a:lnTo>
                    <a:pt x="1300" y="690"/>
                  </a:lnTo>
                  <a:lnTo>
                    <a:pt x="1310" y="666"/>
                  </a:lnTo>
                  <a:lnTo>
                    <a:pt x="1310" y="666"/>
                  </a:lnTo>
                  <a:close/>
                  <a:moveTo>
                    <a:pt x="1372" y="759"/>
                  </a:moveTo>
                  <a:lnTo>
                    <a:pt x="1372" y="759"/>
                  </a:lnTo>
                  <a:lnTo>
                    <a:pt x="1370" y="814"/>
                  </a:lnTo>
                  <a:lnTo>
                    <a:pt x="1369" y="858"/>
                  </a:lnTo>
                  <a:lnTo>
                    <a:pt x="1369" y="890"/>
                  </a:lnTo>
                  <a:lnTo>
                    <a:pt x="1369" y="890"/>
                  </a:lnTo>
                  <a:lnTo>
                    <a:pt x="1369" y="906"/>
                  </a:lnTo>
                  <a:lnTo>
                    <a:pt x="1369" y="922"/>
                  </a:lnTo>
                  <a:lnTo>
                    <a:pt x="1370" y="944"/>
                  </a:lnTo>
                  <a:lnTo>
                    <a:pt x="1372" y="982"/>
                  </a:lnTo>
                  <a:lnTo>
                    <a:pt x="1372" y="982"/>
                  </a:lnTo>
                  <a:lnTo>
                    <a:pt x="1376" y="1036"/>
                  </a:lnTo>
                  <a:lnTo>
                    <a:pt x="1381" y="1082"/>
                  </a:lnTo>
                  <a:lnTo>
                    <a:pt x="1383" y="1096"/>
                  </a:lnTo>
                  <a:lnTo>
                    <a:pt x="1384" y="1104"/>
                  </a:lnTo>
                  <a:lnTo>
                    <a:pt x="1385" y="1104"/>
                  </a:lnTo>
                  <a:lnTo>
                    <a:pt x="1385" y="1101"/>
                  </a:lnTo>
                  <a:lnTo>
                    <a:pt x="1387" y="1085"/>
                  </a:lnTo>
                  <a:lnTo>
                    <a:pt x="1387" y="1085"/>
                  </a:lnTo>
                  <a:lnTo>
                    <a:pt x="1385" y="1024"/>
                  </a:lnTo>
                  <a:lnTo>
                    <a:pt x="1384" y="948"/>
                  </a:lnTo>
                  <a:lnTo>
                    <a:pt x="1381" y="880"/>
                  </a:lnTo>
                  <a:lnTo>
                    <a:pt x="1378" y="845"/>
                  </a:lnTo>
                  <a:lnTo>
                    <a:pt x="1378" y="845"/>
                  </a:lnTo>
                  <a:lnTo>
                    <a:pt x="1377" y="826"/>
                  </a:lnTo>
                  <a:lnTo>
                    <a:pt x="1375" y="796"/>
                  </a:lnTo>
                  <a:lnTo>
                    <a:pt x="1372" y="759"/>
                  </a:lnTo>
                  <a:lnTo>
                    <a:pt x="1372" y="759"/>
                  </a:lnTo>
                  <a:close/>
                  <a:moveTo>
                    <a:pt x="1359" y="788"/>
                  </a:moveTo>
                  <a:lnTo>
                    <a:pt x="1359" y="788"/>
                  </a:lnTo>
                  <a:lnTo>
                    <a:pt x="1355" y="805"/>
                  </a:lnTo>
                  <a:lnTo>
                    <a:pt x="1348" y="840"/>
                  </a:lnTo>
                  <a:lnTo>
                    <a:pt x="1342" y="877"/>
                  </a:lnTo>
                  <a:lnTo>
                    <a:pt x="1340" y="892"/>
                  </a:lnTo>
                  <a:lnTo>
                    <a:pt x="1340" y="903"/>
                  </a:lnTo>
                  <a:lnTo>
                    <a:pt x="1340" y="903"/>
                  </a:lnTo>
                  <a:lnTo>
                    <a:pt x="1345" y="944"/>
                  </a:lnTo>
                  <a:lnTo>
                    <a:pt x="1348" y="957"/>
                  </a:lnTo>
                  <a:lnTo>
                    <a:pt x="1349" y="959"/>
                  </a:lnTo>
                  <a:lnTo>
                    <a:pt x="1350" y="959"/>
                  </a:lnTo>
                  <a:lnTo>
                    <a:pt x="1351" y="955"/>
                  </a:lnTo>
                  <a:lnTo>
                    <a:pt x="1351" y="955"/>
                  </a:lnTo>
                  <a:lnTo>
                    <a:pt x="1351" y="952"/>
                  </a:lnTo>
                  <a:lnTo>
                    <a:pt x="1352" y="954"/>
                  </a:lnTo>
                  <a:lnTo>
                    <a:pt x="1352" y="969"/>
                  </a:lnTo>
                  <a:lnTo>
                    <a:pt x="1351" y="990"/>
                  </a:lnTo>
                  <a:lnTo>
                    <a:pt x="1351" y="1000"/>
                  </a:lnTo>
                  <a:lnTo>
                    <a:pt x="1351" y="1000"/>
                  </a:lnTo>
                  <a:lnTo>
                    <a:pt x="1352" y="984"/>
                  </a:lnTo>
                  <a:lnTo>
                    <a:pt x="1355" y="943"/>
                  </a:lnTo>
                  <a:lnTo>
                    <a:pt x="1356" y="899"/>
                  </a:lnTo>
                  <a:lnTo>
                    <a:pt x="1357" y="870"/>
                  </a:lnTo>
                  <a:lnTo>
                    <a:pt x="1357" y="870"/>
                  </a:lnTo>
                  <a:lnTo>
                    <a:pt x="1363" y="832"/>
                  </a:lnTo>
                  <a:lnTo>
                    <a:pt x="1368" y="807"/>
                  </a:lnTo>
                  <a:lnTo>
                    <a:pt x="1368" y="807"/>
                  </a:lnTo>
                  <a:lnTo>
                    <a:pt x="1364" y="793"/>
                  </a:lnTo>
                  <a:lnTo>
                    <a:pt x="1362" y="788"/>
                  </a:lnTo>
                  <a:lnTo>
                    <a:pt x="1361" y="786"/>
                  </a:lnTo>
                  <a:lnTo>
                    <a:pt x="1359" y="788"/>
                  </a:lnTo>
                  <a:lnTo>
                    <a:pt x="1359" y="788"/>
                  </a:lnTo>
                  <a:close/>
                  <a:moveTo>
                    <a:pt x="1395" y="784"/>
                  </a:moveTo>
                  <a:lnTo>
                    <a:pt x="1395" y="784"/>
                  </a:lnTo>
                  <a:lnTo>
                    <a:pt x="1395" y="813"/>
                  </a:lnTo>
                  <a:lnTo>
                    <a:pt x="1399" y="852"/>
                  </a:lnTo>
                  <a:lnTo>
                    <a:pt x="1399" y="852"/>
                  </a:lnTo>
                  <a:lnTo>
                    <a:pt x="1399" y="866"/>
                  </a:lnTo>
                  <a:lnTo>
                    <a:pt x="1399" y="880"/>
                  </a:lnTo>
                  <a:lnTo>
                    <a:pt x="1399" y="896"/>
                  </a:lnTo>
                  <a:lnTo>
                    <a:pt x="1400" y="904"/>
                  </a:lnTo>
                  <a:lnTo>
                    <a:pt x="1402" y="915"/>
                  </a:lnTo>
                  <a:lnTo>
                    <a:pt x="1407" y="929"/>
                  </a:lnTo>
                  <a:lnTo>
                    <a:pt x="1407" y="929"/>
                  </a:lnTo>
                  <a:lnTo>
                    <a:pt x="1412" y="893"/>
                  </a:lnTo>
                  <a:lnTo>
                    <a:pt x="1419" y="862"/>
                  </a:lnTo>
                  <a:lnTo>
                    <a:pt x="1419" y="862"/>
                  </a:lnTo>
                  <a:lnTo>
                    <a:pt x="1412" y="828"/>
                  </a:lnTo>
                  <a:lnTo>
                    <a:pt x="1412" y="828"/>
                  </a:lnTo>
                  <a:lnTo>
                    <a:pt x="1406" y="801"/>
                  </a:lnTo>
                  <a:lnTo>
                    <a:pt x="1401" y="780"/>
                  </a:lnTo>
                  <a:lnTo>
                    <a:pt x="1401" y="780"/>
                  </a:lnTo>
                  <a:lnTo>
                    <a:pt x="1397" y="780"/>
                  </a:lnTo>
                  <a:lnTo>
                    <a:pt x="1395" y="782"/>
                  </a:lnTo>
                  <a:lnTo>
                    <a:pt x="1395" y="784"/>
                  </a:lnTo>
                  <a:lnTo>
                    <a:pt x="1395" y="784"/>
                  </a:lnTo>
                  <a:close/>
                  <a:moveTo>
                    <a:pt x="1338" y="796"/>
                  </a:moveTo>
                  <a:lnTo>
                    <a:pt x="1338" y="796"/>
                  </a:lnTo>
                  <a:lnTo>
                    <a:pt x="1333" y="811"/>
                  </a:lnTo>
                  <a:lnTo>
                    <a:pt x="1327" y="824"/>
                  </a:lnTo>
                  <a:lnTo>
                    <a:pt x="1324" y="832"/>
                  </a:lnTo>
                  <a:lnTo>
                    <a:pt x="1320" y="837"/>
                  </a:lnTo>
                  <a:lnTo>
                    <a:pt x="1320" y="837"/>
                  </a:lnTo>
                  <a:lnTo>
                    <a:pt x="1313" y="845"/>
                  </a:lnTo>
                  <a:lnTo>
                    <a:pt x="1310" y="849"/>
                  </a:lnTo>
                  <a:lnTo>
                    <a:pt x="1308" y="852"/>
                  </a:lnTo>
                  <a:lnTo>
                    <a:pt x="1308" y="855"/>
                  </a:lnTo>
                  <a:lnTo>
                    <a:pt x="1310" y="868"/>
                  </a:lnTo>
                  <a:lnTo>
                    <a:pt x="1310" y="868"/>
                  </a:lnTo>
                  <a:lnTo>
                    <a:pt x="1314" y="908"/>
                  </a:lnTo>
                  <a:lnTo>
                    <a:pt x="1317" y="923"/>
                  </a:lnTo>
                  <a:lnTo>
                    <a:pt x="1318" y="927"/>
                  </a:lnTo>
                  <a:lnTo>
                    <a:pt x="1319" y="928"/>
                  </a:lnTo>
                  <a:lnTo>
                    <a:pt x="1319" y="928"/>
                  </a:lnTo>
                  <a:lnTo>
                    <a:pt x="1320" y="919"/>
                  </a:lnTo>
                  <a:lnTo>
                    <a:pt x="1324" y="903"/>
                  </a:lnTo>
                  <a:lnTo>
                    <a:pt x="1327" y="881"/>
                  </a:lnTo>
                  <a:lnTo>
                    <a:pt x="1331" y="861"/>
                  </a:lnTo>
                  <a:lnTo>
                    <a:pt x="1331" y="861"/>
                  </a:lnTo>
                  <a:lnTo>
                    <a:pt x="1343" y="807"/>
                  </a:lnTo>
                  <a:lnTo>
                    <a:pt x="1343" y="807"/>
                  </a:lnTo>
                  <a:lnTo>
                    <a:pt x="1343" y="803"/>
                  </a:lnTo>
                  <a:lnTo>
                    <a:pt x="1340" y="799"/>
                  </a:lnTo>
                  <a:lnTo>
                    <a:pt x="1338" y="796"/>
                  </a:lnTo>
                  <a:lnTo>
                    <a:pt x="1338" y="796"/>
                  </a:lnTo>
                  <a:close/>
                  <a:moveTo>
                    <a:pt x="1202" y="804"/>
                  </a:moveTo>
                  <a:lnTo>
                    <a:pt x="1202" y="804"/>
                  </a:lnTo>
                  <a:lnTo>
                    <a:pt x="1201" y="809"/>
                  </a:lnTo>
                  <a:lnTo>
                    <a:pt x="1196" y="820"/>
                  </a:lnTo>
                  <a:lnTo>
                    <a:pt x="1192" y="827"/>
                  </a:lnTo>
                  <a:lnTo>
                    <a:pt x="1186" y="835"/>
                  </a:lnTo>
                  <a:lnTo>
                    <a:pt x="1179" y="842"/>
                  </a:lnTo>
                  <a:lnTo>
                    <a:pt x="1170" y="851"/>
                  </a:lnTo>
                  <a:lnTo>
                    <a:pt x="1170" y="851"/>
                  </a:lnTo>
                  <a:lnTo>
                    <a:pt x="1137" y="875"/>
                  </a:lnTo>
                  <a:lnTo>
                    <a:pt x="1122" y="885"/>
                  </a:lnTo>
                  <a:lnTo>
                    <a:pt x="1114" y="890"/>
                  </a:lnTo>
                  <a:lnTo>
                    <a:pt x="1105" y="893"/>
                  </a:lnTo>
                  <a:lnTo>
                    <a:pt x="1105" y="893"/>
                  </a:lnTo>
                  <a:lnTo>
                    <a:pt x="1083" y="903"/>
                  </a:lnTo>
                  <a:lnTo>
                    <a:pt x="1083" y="903"/>
                  </a:lnTo>
                  <a:lnTo>
                    <a:pt x="1093" y="918"/>
                  </a:lnTo>
                  <a:lnTo>
                    <a:pt x="1103" y="938"/>
                  </a:lnTo>
                  <a:lnTo>
                    <a:pt x="1103" y="938"/>
                  </a:lnTo>
                  <a:lnTo>
                    <a:pt x="1112" y="923"/>
                  </a:lnTo>
                  <a:lnTo>
                    <a:pt x="1121" y="908"/>
                  </a:lnTo>
                  <a:lnTo>
                    <a:pt x="1127" y="900"/>
                  </a:lnTo>
                  <a:lnTo>
                    <a:pt x="1134" y="893"/>
                  </a:lnTo>
                  <a:lnTo>
                    <a:pt x="1142" y="887"/>
                  </a:lnTo>
                  <a:lnTo>
                    <a:pt x="1151" y="881"/>
                  </a:lnTo>
                  <a:lnTo>
                    <a:pt x="1151" y="881"/>
                  </a:lnTo>
                  <a:lnTo>
                    <a:pt x="1161" y="875"/>
                  </a:lnTo>
                  <a:lnTo>
                    <a:pt x="1172" y="866"/>
                  </a:lnTo>
                  <a:lnTo>
                    <a:pt x="1182" y="856"/>
                  </a:lnTo>
                  <a:lnTo>
                    <a:pt x="1190" y="846"/>
                  </a:lnTo>
                  <a:lnTo>
                    <a:pt x="1204" y="827"/>
                  </a:lnTo>
                  <a:lnTo>
                    <a:pt x="1209" y="818"/>
                  </a:lnTo>
                  <a:lnTo>
                    <a:pt x="1209" y="818"/>
                  </a:lnTo>
                  <a:lnTo>
                    <a:pt x="1214" y="807"/>
                  </a:lnTo>
                  <a:lnTo>
                    <a:pt x="1217" y="798"/>
                  </a:lnTo>
                  <a:lnTo>
                    <a:pt x="1217" y="793"/>
                  </a:lnTo>
                  <a:lnTo>
                    <a:pt x="1217" y="793"/>
                  </a:lnTo>
                  <a:lnTo>
                    <a:pt x="1208" y="777"/>
                  </a:lnTo>
                  <a:lnTo>
                    <a:pt x="1202" y="804"/>
                  </a:lnTo>
                  <a:close/>
                  <a:moveTo>
                    <a:pt x="1221" y="839"/>
                  </a:moveTo>
                  <a:lnTo>
                    <a:pt x="1221" y="839"/>
                  </a:lnTo>
                  <a:lnTo>
                    <a:pt x="1217" y="843"/>
                  </a:lnTo>
                  <a:lnTo>
                    <a:pt x="1212" y="855"/>
                  </a:lnTo>
                  <a:lnTo>
                    <a:pt x="1210" y="862"/>
                  </a:lnTo>
                  <a:lnTo>
                    <a:pt x="1208" y="870"/>
                  </a:lnTo>
                  <a:lnTo>
                    <a:pt x="1208" y="875"/>
                  </a:lnTo>
                  <a:lnTo>
                    <a:pt x="1209" y="880"/>
                  </a:lnTo>
                  <a:lnTo>
                    <a:pt x="1209" y="880"/>
                  </a:lnTo>
                  <a:lnTo>
                    <a:pt x="1216" y="890"/>
                  </a:lnTo>
                  <a:lnTo>
                    <a:pt x="1224" y="898"/>
                  </a:lnTo>
                  <a:lnTo>
                    <a:pt x="1233" y="906"/>
                  </a:lnTo>
                  <a:lnTo>
                    <a:pt x="1233" y="906"/>
                  </a:lnTo>
                  <a:lnTo>
                    <a:pt x="1209" y="905"/>
                  </a:lnTo>
                  <a:lnTo>
                    <a:pt x="1190" y="904"/>
                  </a:lnTo>
                  <a:lnTo>
                    <a:pt x="1183" y="904"/>
                  </a:lnTo>
                  <a:lnTo>
                    <a:pt x="1178" y="905"/>
                  </a:lnTo>
                  <a:lnTo>
                    <a:pt x="1178" y="905"/>
                  </a:lnTo>
                  <a:lnTo>
                    <a:pt x="1173" y="908"/>
                  </a:lnTo>
                  <a:lnTo>
                    <a:pt x="1169" y="911"/>
                  </a:lnTo>
                  <a:lnTo>
                    <a:pt x="1161" y="919"/>
                  </a:lnTo>
                  <a:lnTo>
                    <a:pt x="1161" y="919"/>
                  </a:lnTo>
                  <a:lnTo>
                    <a:pt x="1147" y="940"/>
                  </a:lnTo>
                  <a:lnTo>
                    <a:pt x="1138" y="952"/>
                  </a:lnTo>
                  <a:lnTo>
                    <a:pt x="1132" y="957"/>
                  </a:lnTo>
                  <a:lnTo>
                    <a:pt x="1127" y="961"/>
                  </a:lnTo>
                  <a:lnTo>
                    <a:pt x="1127" y="961"/>
                  </a:lnTo>
                  <a:lnTo>
                    <a:pt x="1118" y="967"/>
                  </a:lnTo>
                  <a:lnTo>
                    <a:pt x="1126" y="984"/>
                  </a:lnTo>
                  <a:lnTo>
                    <a:pt x="1126" y="984"/>
                  </a:lnTo>
                  <a:lnTo>
                    <a:pt x="1146" y="963"/>
                  </a:lnTo>
                  <a:lnTo>
                    <a:pt x="1146" y="963"/>
                  </a:lnTo>
                  <a:lnTo>
                    <a:pt x="1158" y="952"/>
                  </a:lnTo>
                  <a:lnTo>
                    <a:pt x="1165" y="942"/>
                  </a:lnTo>
                  <a:lnTo>
                    <a:pt x="1172" y="935"/>
                  </a:lnTo>
                  <a:lnTo>
                    <a:pt x="1177" y="933"/>
                  </a:lnTo>
                  <a:lnTo>
                    <a:pt x="1182" y="931"/>
                  </a:lnTo>
                  <a:lnTo>
                    <a:pt x="1182" y="931"/>
                  </a:lnTo>
                  <a:lnTo>
                    <a:pt x="1190" y="928"/>
                  </a:lnTo>
                  <a:lnTo>
                    <a:pt x="1197" y="924"/>
                  </a:lnTo>
                  <a:lnTo>
                    <a:pt x="1204" y="923"/>
                  </a:lnTo>
                  <a:lnTo>
                    <a:pt x="1215" y="924"/>
                  </a:lnTo>
                  <a:lnTo>
                    <a:pt x="1215" y="924"/>
                  </a:lnTo>
                  <a:lnTo>
                    <a:pt x="1229" y="928"/>
                  </a:lnTo>
                  <a:lnTo>
                    <a:pt x="1242" y="933"/>
                  </a:lnTo>
                  <a:lnTo>
                    <a:pt x="1248" y="934"/>
                  </a:lnTo>
                  <a:lnTo>
                    <a:pt x="1253" y="935"/>
                  </a:lnTo>
                  <a:lnTo>
                    <a:pt x="1259" y="934"/>
                  </a:lnTo>
                  <a:lnTo>
                    <a:pt x="1263" y="933"/>
                  </a:lnTo>
                  <a:lnTo>
                    <a:pt x="1263" y="933"/>
                  </a:lnTo>
                  <a:lnTo>
                    <a:pt x="1278" y="925"/>
                  </a:lnTo>
                  <a:lnTo>
                    <a:pt x="1282" y="923"/>
                  </a:lnTo>
                  <a:lnTo>
                    <a:pt x="1285" y="919"/>
                  </a:lnTo>
                  <a:lnTo>
                    <a:pt x="1285" y="919"/>
                  </a:lnTo>
                  <a:lnTo>
                    <a:pt x="1285" y="919"/>
                  </a:lnTo>
                  <a:lnTo>
                    <a:pt x="1286" y="921"/>
                  </a:lnTo>
                  <a:lnTo>
                    <a:pt x="1286" y="924"/>
                  </a:lnTo>
                  <a:lnTo>
                    <a:pt x="1286" y="940"/>
                  </a:lnTo>
                  <a:lnTo>
                    <a:pt x="1286" y="957"/>
                  </a:lnTo>
                  <a:lnTo>
                    <a:pt x="1287" y="968"/>
                  </a:lnTo>
                  <a:lnTo>
                    <a:pt x="1287" y="968"/>
                  </a:lnTo>
                  <a:lnTo>
                    <a:pt x="1288" y="969"/>
                  </a:lnTo>
                  <a:lnTo>
                    <a:pt x="1289" y="971"/>
                  </a:lnTo>
                  <a:lnTo>
                    <a:pt x="1294" y="973"/>
                  </a:lnTo>
                  <a:lnTo>
                    <a:pt x="1298" y="974"/>
                  </a:lnTo>
                  <a:lnTo>
                    <a:pt x="1300" y="976"/>
                  </a:lnTo>
                  <a:lnTo>
                    <a:pt x="1302" y="980"/>
                  </a:lnTo>
                  <a:lnTo>
                    <a:pt x="1305" y="986"/>
                  </a:lnTo>
                  <a:lnTo>
                    <a:pt x="1305" y="986"/>
                  </a:lnTo>
                  <a:lnTo>
                    <a:pt x="1311" y="1001"/>
                  </a:lnTo>
                  <a:lnTo>
                    <a:pt x="1320" y="1019"/>
                  </a:lnTo>
                  <a:lnTo>
                    <a:pt x="1326" y="1032"/>
                  </a:lnTo>
                  <a:lnTo>
                    <a:pt x="1329" y="1035"/>
                  </a:lnTo>
                  <a:lnTo>
                    <a:pt x="1329" y="1033"/>
                  </a:lnTo>
                  <a:lnTo>
                    <a:pt x="1329" y="1033"/>
                  </a:lnTo>
                  <a:lnTo>
                    <a:pt x="1320" y="1000"/>
                  </a:lnTo>
                  <a:lnTo>
                    <a:pt x="1314" y="980"/>
                  </a:lnTo>
                  <a:lnTo>
                    <a:pt x="1312" y="967"/>
                  </a:lnTo>
                  <a:lnTo>
                    <a:pt x="1312" y="967"/>
                  </a:lnTo>
                  <a:lnTo>
                    <a:pt x="1310" y="948"/>
                  </a:lnTo>
                  <a:lnTo>
                    <a:pt x="1307" y="928"/>
                  </a:lnTo>
                  <a:lnTo>
                    <a:pt x="1307" y="928"/>
                  </a:lnTo>
                  <a:lnTo>
                    <a:pt x="1305" y="905"/>
                  </a:lnTo>
                  <a:lnTo>
                    <a:pt x="1302" y="894"/>
                  </a:lnTo>
                  <a:lnTo>
                    <a:pt x="1301" y="891"/>
                  </a:lnTo>
                  <a:lnTo>
                    <a:pt x="1300" y="890"/>
                  </a:lnTo>
                  <a:lnTo>
                    <a:pt x="1300" y="890"/>
                  </a:lnTo>
                  <a:lnTo>
                    <a:pt x="1299" y="887"/>
                  </a:lnTo>
                  <a:lnTo>
                    <a:pt x="1298" y="887"/>
                  </a:lnTo>
                  <a:lnTo>
                    <a:pt x="1289" y="890"/>
                  </a:lnTo>
                  <a:lnTo>
                    <a:pt x="1289" y="890"/>
                  </a:lnTo>
                  <a:lnTo>
                    <a:pt x="1281" y="891"/>
                  </a:lnTo>
                  <a:lnTo>
                    <a:pt x="1275" y="893"/>
                  </a:lnTo>
                  <a:lnTo>
                    <a:pt x="1269" y="893"/>
                  </a:lnTo>
                  <a:lnTo>
                    <a:pt x="1267" y="893"/>
                  </a:lnTo>
                  <a:lnTo>
                    <a:pt x="1263" y="892"/>
                  </a:lnTo>
                  <a:lnTo>
                    <a:pt x="1263" y="892"/>
                  </a:lnTo>
                  <a:lnTo>
                    <a:pt x="1248" y="884"/>
                  </a:lnTo>
                  <a:lnTo>
                    <a:pt x="1241" y="880"/>
                  </a:lnTo>
                  <a:lnTo>
                    <a:pt x="1229" y="861"/>
                  </a:lnTo>
                  <a:lnTo>
                    <a:pt x="1221" y="839"/>
                  </a:lnTo>
                  <a:close/>
                  <a:moveTo>
                    <a:pt x="1144" y="1020"/>
                  </a:moveTo>
                  <a:lnTo>
                    <a:pt x="1144" y="1020"/>
                  </a:lnTo>
                  <a:lnTo>
                    <a:pt x="1153" y="1005"/>
                  </a:lnTo>
                  <a:lnTo>
                    <a:pt x="1169" y="986"/>
                  </a:lnTo>
                  <a:lnTo>
                    <a:pt x="1169" y="986"/>
                  </a:lnTo>
                  <a:lnTo>
                    <a:pt x="1177" y="973"/>
                  </a:lnTo>
                  <a:lnTo>
                    <a:pt x="1179" y="969"/>
                  </a:lnTo>
                  <a:lnTo>
                    <a:pt x="1184" y="965"/>
                  </a:lnTo>
                  <a:lnTo>
                    <a:pt x="1184" y="965"/>
                  </a:lnTo>
                  <a:lnTo>
                    <a:pt x="1189" y="961"/>
                  </a:lnTo>
                  <a:lnTo>
                    <a:pt x="1196" y="957"/>
                  </a:lnTo>
                  <a:lnTo>
                    <a:pt x="1203" y="956"/>
                  </a:lnTo>
                  <a:lnTo>
                    <a:pt x="1208" y="957"/>
                  </a:lnTo>
                  <a:lnTo>
                    <a:pt x="1214" y="959"/>
                  </a:lnTo>
                  <a:lnTo>
                    <a:pt x="1214" y="959"/>
                  </a:lnTo>
                  <a:lnTo>
                    <a:pt x="1215" y="960"/>
                  </a:lnTo>
                  <a:lnTo>
                    <a:pt x="1216" y="961"/>
                  </a:lnTo>
                  <a:lnTo>
                    <a:pt x="1216" y="963"/>
                  </a:lnTo>
                  <a:lnTo>
                    <a:pt x="1215" y="965"/>
                  </a:lnTo>
                  <a:lnTo>
                    <a:pt x="1209" y="971"/>
                  </a:lnTo>
                  <a:lnTo>
                    <a:pt x="1202" y="975"/>
                  </a:lnTo>
                  <a:lnTo>
                    <a:pt x="1183" y="987"/>
                  </a:lnTo>
                  <a:lnTo>
                    <a:pt x="1169" y="997"/>
                  </a:lnTo>
                  <a:lnTo>
                    <a:pt x="1169" y="997"/>
                  </a:lnTo>
                  <a:lnTo>
                    <a:pt x="1165" y="1000"/>
                  </a:lnTo>
                  <a:lnTo>
                    <a:pt x="1161" y="1004"/>
                  </a:lnTo>
                  <a:lnTo>
                    <a:pt x="1160" y="1009"/>
                  </a:lnTo>
                  <a:lnTo>
                    <a:pt x="1159" y="1013"/>
                  </a:lnTo>
                  <a:lnTo>
                    <a:pt x="1159" y="1020"/>
                  </a:lnTo>
                  <a:lnTo>
                    <a:pt x="1159" y="1026"/>
                  </a:lnTo>
                  <a:lnTo>
                    <a:pt x="1159" y="1026"/>
                  </a:lnTo>
                  <a:lnTo>
                    <a:pt x="1158" y="1033"/>
                  </a:lnTo>
                  <a:lnTo>
                    <a:pt x="1154" y="1044"/>
                  </a:lnTo>
                  <a:lnTo>
                    <a:pt x="1154" y="1044"/>
                  </a:lnTo>
                  <a:lnTo>
                    <a:pt x="1170" y="1074"/>
                  </a:lnTo>
                  <a:lnTo>
                    <a:pt x="1170" y="1074"/>
                  </a:lnTo>
                  <a:lnTo>
                    <a:pt x="1176" y="1070"/>
                  </a:lnTo>
                  <a:lnTo>
                    <a:pt x="1176" y="1070"/>
                  </a:lnTo>
                  <a:lnTo>
                    <a:pt x="1190" y="1062"/>
                  </a:lnTo>
                  <a:lnTo>
                    <a:pt x="1199" y="1056"/>
                  </a:lnTo>
                  <a:lnTo>
                    <a:pt x="1211" y="1047"/>
                  </a:lnTo>
                  <a:lnTo>
                    <a:pt x="1211" y="1047"/>
                  </a:lnTo>
                  <a:lnTo>
                    <a:pt x="1217" y="1042"/>
                  </a:lnTo>
                  <a:lnTo>
                    <a:pt x="1221" y="1039"/>
                  </a:lnTo>
                  <a:lnTo>
                    <a:pt x="1224" y="1038"/>
                  </a:lnTo>
                  <a:lnTo>
                    <a:pt x="1228" y="1038"/>
                  </a:lnTo>
                  <a:lnTo>
                    <a:pt x="1235" y="1039"/>
                  </a:lnTo>
                  <a:lnTo>
                    <a:pt x="1240" y="1039"/>
                  </a:lnTo>
                  <a:lnTo>
                    <a:pt x="1247" y="1038"/>
                  </a:lnTo>
                  <a:lnTo>
                    <a:pt x="1247" y="1038"/>
                  </a:lnTo>
                  <a:lnTo>
                    <a:pt x="1254" y="1036"/>
                  </a:lnTo>
                  <a:lnTo>
                    <a:pt x="1260" y="1036"/>
                  </a:lnTo>
                  <a:lnTo>
                    <a:pt x="1270" y="1036"/>
                  </a:lnTo>
                  <a:lnTo>
                    <a:pt x="1280" y="1036"/>
                  </a:lnTo>
                  <a:lnTo>
                    <a:pt x="1286" y="1036"/>
                  </a:lnTo>
                  <a:lnTo>
                    <a:pt x="1294" y="1035"/>
                  </a:lnTo>
                  <a:lnTo>
                    <a:pt x="1294" y="1035"/>
                  </a:lnTo>
                  <a:lnTo>
                    <a:pt x="1300" y="1032"/>
                  </a:lnTo>
                  <a:lnTo>
                    <a:pt x="1304" y="1029"/>
                  </a:lnTo>
                  <a:lnTo>
                    <a:pt x="1304" y="1025"/>
                  </a:lnTo>
                  <a:lnTo>
                    <a:pt x="1302" y="1022"/>
                  </a:lnTo>
                  <a:lnTo>
                    <a:pt x="1299" y="1013"/>
                  </a:lnTo>
                  <a:lnTo>
                    <a:pt x="1297" y="1010"/>
                  </a:lnTo>
                  <a:lnTo>
                    <a:pt x="1297" y="1007"/>
                  </a:lnTo>
                  <a:lnTo>
                    <a:pt x="1297" y="1007"/>
                  </a:lnTo>
                  <a:lnTo>
                    <a:pt x="1295" y="1006"/>
                  </a:lnTo>
                  <a:lnTo>
                    <a:pt x="1294" y="1006"/>
                  </a:lnTo>
                  <a:lnTo>
                    <a:pt x="1289" y="1005"/>
                  </a:lnTo>
                  <a:lnTo>
                    <a:pt x="1274" y="1006"/>
                  </a:lnTo>
                  <a:lnTo>
                    <a:pt x="1254" y="1006"/>
                  </a:lnTo>
                  <a:lnTo>
                    <a:pt x="1244" y="1005"/>
                  </a:lnTo>
                  <a:lnTo>
                    <a:pt x="1235" y="1004"/>
                  </a:lnTo>
                  <a:lnTo>
                    <a:pt x="1235" y="1004"/>
                  </a:lnTo>
                  <a:lnTo>
                    <a:pt x="1231" y="1004"/>
                  </a:lnTo>
                  <a:lnTo>
                    <a:pt x="1227" y="1005"/>
                  </a:lnTo>
                  <a:lnTo>
                    <a:pt x="1222" y="1007"/>
                  </a:lnTo>
                  <a:lnTo>
                    <a:pt x="1216" y="1010"/>
                  </a:lnTo>
                  <a:lnTo>
                    <a:pt x="1206" y="1017"/>
                  </a:lnTo>
                  <a:lnTo>
                    <a:pt x="1196" y="1025"/>
                  </a:lnTo>
                  <a:lnTo>
                    <a:pt x="1180" y="1043"/>
                  </a:lnTo>
                  <a:lnTo>
                    <a:pt x="1174" y="1050"/>
                  </a:lnTo>
                  <a:lnTo>
                    <a:pt x="1174" y="1050"/>
                  </a:lnTo>
                  <a:lnTo>
                    <a:pt x="1176" y="1039"/>
                  </a:lnTo>
                  <a:lnTo>
                    <a:pt x="1179" y="1022"/>
                  </a:lnTo>
                  <a:lnTo>
                    <a:pt x="1179" y="1022"/>
                  </a:lnTo>
                  <a:lnTo>
                    <a:pt x="1182" y="1016"/>
                  </a:lnTo>
                  <a:lnTo>
                    <a:pt x="1187" y="1010"/>
                  </a:lnTo>
                  <a:lnTo>
                    <a:pt x="1208" y="990"/>
                  </a:lnTo>
                  <a:lnTo>
                    <a:pt x="1208" y="990"/>
                  </a:lnTo>
                  <a:lnTo>
                    <a:pt x="1212" y="984"/>
                  </a:lnTo>
                  <a:lnTo>
                    <a:pt x="1218" y="980"/>
                  </a:lnTo>
                  <a:lnTo>
                    <a:pt x="1222" y="979"/>
                  </a:lnTo>
                  <a:lnTo>
                    <a:pt x="1225" y="978"/>
                  </a:lnTo>
                  <a:lnTo>
                    <a:pt x="1231" y="978"/>
                  </a:lnTo>
                  <a:lnTo>
                    <a:pt x="1237" y="976"/>
                  </a:lnTo>
                  <a:lnTo>
                    <a:pt x="1237" y="976"/>
                  </a:lnTo>
                  <a:lnTo>
                    <a:pt x="1247" y="974"/>
                  </a:lnTo>
                  <a:lnTo>
                    <a:pt x="1257" y="969"/>
                  </a:lnTo>
                  <a:lnTo>
                    <a:pt x="1266" y="965"/>
                  </a:lnTo>
                  <a:lnTo>
                    <a:pt x="1268" y="962"/>
                  </a:lnTo>
                  <a:lnTo>
                    <a:pt x="1268" y="961"/>
                  </a:lnTo>
                  <a:lnTo>
                    <a:pt x="1268" y="961"/>
                  </a:lnTo>
                  <a:lnTo>
                    <a:pt x="1268" y="957"/>
                  </a:lnTo>
                  <a:lnTo>
                    <a:pt x="1267" y="953"/>
                  </a:lnTo>
                  <a:lnTo>
                    <a:pt x="1267" y="947"/>
                  </a:lnTo>
                  <a:lnTo>
                    <a:pt x="1266" y="942"/>
                  </a:lnTo>
                  <a:lnTo>
                    <a:pt x="1266" y="942"/>
                  </a:lnTo>
                  <a:lnTo>
                    <a:pt x="1265" y="941"/>
                  </a:lnTo>
                  <a:lnTo>
                    <a:pt x="1262" y="941"/>
                  </a:lnTo>
                  <a:lnTo>
                    <a:pt x="1254" y="942"/>
                  </a:lnTo>
                  <a:lnTo>
                    <a:pt x="1235" y="944"/>
                  </a:lnTo>
                  <a:lnTo>
                    <a:pt x="1235" y="944"/>
                  </a:lnTo>
                  <a:lnTo>
                    <a:pt x="1229" y="944"/>
                  </a:lnTo>
                  <a:lnTo>
                    <a:pt x="1224" y="943"/>
                  </a:lnTo>
                  <a:lnTo>
                    <a:pt x="1221" y="941"/>
                  </a:lnTo>
                  <a:lnTo>
                    <a:pt x="1215" y="935"/>
                  </a:lnTo>
                  <a:lnTo>
                    <a:pt x="1215" y="935"/>
                  </a:lnTo>
                  <a:lnTo>
                    <a:pt x="1212" y="933"/>
                  </a:lnTo>
                  <a:lnTo>
                    <a:pt x="1208" y="933"/>
                  </a:lnTo>
                  <a:lnTo>
                    <a:pt x="1204" y="933"/>
                  </a:lnTo>
                  <a:lnTo>
                    <a:pt x="1199" y="933"/>
                  </a:lnTo>
                  <a:lnTo>
                    <a:pt x="1192" y="935"/>
                  </a:lnTo>
                  <a:lnTo>
                    <a:pt x="1187" y="937"/>
                  </a:lnTo>
                  <a:lnTo>
                    <a:pt x="1187" y="937"/>
                  </a:lnTo>
                  <a:lnTo>
                    <a:pt x="1185" y="938"/>
                  </a:lnTo>
                  <a:lnTo>
                    <a:pt x="1180" y="943"/>
                  </a:lnTo>
                  <a:lnTo>
                    <a:pt x="1171" y="956"/>
                  </a:lnTo>
                  <a:lnTo>
                    <a:pt x="1160" y="972"/>
                  </a:lnTo>
                  <a:lnTo>
                    <a:pt x="1153" y="982"/>
                  </a:lnTo>
                  <a:lnTo>
                    <a:pt x="1153" y="982"/>
                  </a:lnTo>
                  <a:lnTo>
                    <a:pt x="1138" y="1009"/>
                  </a:lnTo>
                  <a:lnTo>
                    <a:pt x="1144" y="1020"/>
                  </a:lnTo>
                  <a:close/>
                  <a:moveTo>
                    <a:pt x="1189" y="1118"/>
                  </a:moveTo>
                  <a:lnTo>
                    <a:pt x="1189" y="1118"/>
                  </a:lnTo>
                  <a:lnTo>
                    <a:pt x="1190" y="1117"/>
                  </a:lnTo>
                  <a:lnTo>
                    <a:pt x="1191" y="1113"/>
                  </a:lnTo>
                  <a:lnTo>
                    <a:pt x="1195" y="1107"/>
                  </a:lnTo>
                  <a:lnTo>
                    <a:pt x="1195" y="1107"/>
                  </a:lnTo>
                  <a:lnTo>
                    <a:pt x="1198" y="1104"/>
                  </a:lnTo>
                  <a:lnTo>
                    <a:pt x="1204" y="1099"/>
                  </a:lnTo>
                  <a:lnTo>
                    <a:pt x="1220" y="1087"/>
                  </a:lnTo>
                  <a:lnTo>
                    <a:pt x="1220" y="1087"/>
                  </a:lnTo>
                  <a:lnTo>
                    <a:pt x="1229" y="1081"/>
                  </a:lnTo>
                  <a:lnTo>
                    <a:pt x="1241" y="1076"/>
                  </a:lnTo>
                  <a:lnTo>
                    <a:pt x="1241" y="1076"/>
                  </a:lnTo>
                  <a:lnTo>
                    <a:pt x="1246" y="1074"/>
                  </a:lnTo>
                  <a:lnTo>
                    <a:pt x="1252" y="1073"/>
                  </a:lnTo>
                  <a:lnTo>
                    <a:pt x="1265" y="1072"/>
                  </a:lnTo>
                  <a:lnTo>
                    <a:pt x="1278" y="1070"/>
                  </a:lnTo>
                  <a:lnTo>
                    <a:pt x="1294" y="1068"/>
                  </a:lnTo>
                  <a:lnTo>
                    <a:pt x="1294" y="1068"/>
                  </a:lnTo>
                  <a:lnTo>
                    <a:pt x="1301" y="1066"/>
                  </a:lnTo>
                  <a:lnTo>
                    <a:pt x="1306" y="1063"/>
                  </a:lnTo>
                  <a:lnTo>
                    <a:pt x="1308" y="1061"/>
                  </a:lnTo>
                  <a:lnTo>
                    <a:pt x="1310" y="1058"/>
                  </a:lnTo>
                  <a:lnTo>
                    <a:pt x="1310" y="1053"/>
                  </a:lnTo>
                  <a:lnTo>
                    <a:pt x="1310" y="1047"/>
                  </a:lnTo>
                  <a:lnTo>
                    <a:pt x="1310" y="1047"/>
                  </a:lnTo>
                  <a:lnTo>
                    <a:pt x="1308" y="1044"/>
                  </a:lnTo>
                  <a:lnTo>
                    <a:pt x="1306" y="1044"/>
                  </a:lnTo>
                  <a:lnTo>
                    <a:pt x="1302" y="1044"/>
                  </a:lnTo>
                  <a:lnTo>
                    <a:pt x="1298" y="1047"/>
                  </a:lnTo>
                  <a:lnTo>
                    <a:pt x="1285" y="1053"/>
                  </a:lnTo>
                  <a:lnTo>
                    <a:pt x="1270" y="1057"/>
                  </a:lnTo>
                  <a:lnTo>
                    <a:pt x="1270" y="1057"/>
                  </a:lnTo>
                  <a:lnTo>
                    <a:pt x="1257" y="1060"/>
                  </a:lnTo>
                  <a:lnTo>
                    <a:pt x="1247" y="1060"/>
                  </a:lnTo>
                  <a:lnTo>
                    <a:pt x="1237" y="1058"/>
                  </a:lnTo>
                  <a:lnTo>
                    <a:pt x="1231" y="1057"/>
                  </a:lnTo>
                  <a:lnTo>
                    <a:pt x="1231" y="1057"/>
                  </a:lnTo>
                  <a:lnTo>
                    <a:pt x="1229" y="1056"/>
                  </a:lnTo>
                  <a:lnTo>
                    <a:pt x="1227" y="1057"/>
                  </a:lnTo>
                  <a:lnTo>
                    <a:pt x="1221" y="1060"/>
                  </a:lnTo>
                  <a:lnTo>
                    <a:pt x="1192" y="1076"/>
                  </a:lnTo>
                  <a:lnTo>
                    <a:pt x="1192" y="1076"/>
                  </a:lnTo>
                  <a:lnTo>
                    <a:pt x="1183" y="1082"/>
                  </a:lnTo>
                  <a:lnTo>
                    <a:pt x="1177" y="1087"/>
                  </a:lnTo>
                  <a:lnTo>
                    <a:pt x="1177" y="1087"/>
                  </a:lnTo>
                  <a:lnTo>
                    <a:pt x="1183" y="1101"/>
                  </a:lnTo>
                  <a:lnTo>
                    <a:pt x="1189" y="1118"/>
                  </a:lnTo>
                  <a:lnTo>
                    <a:pt x="1189" y="1118"/>
                  </a:lnTo>
                  <a:close/>
                  <a:moveTo>
                    <a:pt x="1196" y="1142"/>
                  </a:moveTo>
                  <a:lnTo>
                    <a:pt x="1196" y="1142"/>
                  </a:lnTo>
                  <a:lnTo>
                    <a:pt x="1203" y="1136"/>
                  </a:lnTo>
                  <a:lnTo>
                    <a:pt x="1206" y="1132"/>
                  </a:lnTo>
                  <a:lnTo>
                    <a:pt x="1211" y="1126"/>
                  </a:lnTo>
                  <a:lnTo>
                    <a:pt x="1211" y="1126"/>
                  </a:lnTo>
                  <a:lnTo>
                    <a:pt x="1214" y="1124"/>
                  </a:lnTo>
                  <a:lnTo>
                    <a:pt x="1216" y="1123"/>
                  </a:lnTo>
                  <a:lnTo>
                    <a:pt x="1218" y="1123"/>
                  </a:lnTo>
                  <a:lnTo>
                    <a:pt x="1221" y="1124"/>
                  </a:lnTo>
                  <a:lnTo>
                    <a:pt x="1224" y="1125"/>
                  </a:lnTo>
                  <a:lnTo>
                    <a:pt x="1225" y="1126"/>
                  </a:lnTo>
                  <a:lnTo>
                    <a:pt x="1225" y="1126"/>
                  </a:lnTo>
                  <a:lnTo>
                    <a:pt x="1240" y="1127"/>
                  </a:lnTo>
                  <a:lnTo>
                    <a:pt x="1259" y="1127"/>
                  </a:lnTo>
                  <a:lnTo>
                    <a:pt x="1259" y="1127"/>
                  </a:lnTo>
                  <a:lnTo>
                    <a:pt x="1263" y="1130"/>
                  </a:lnTo>
                  <a:lnTo>
                    <a:pt x="1269" y="1136"/>
                  </a:lnTo>
                  <a:lnTo>
                    <a:pt x="1289" y="1155"/>
                  </a:lnTo>
                  <a:lnTo>
                    <a:pt x="1289" y="1155"/>
                  </a:lnTo>
                  <a:lnTo>
                    <a:pt x="1294" y="1159"/>
                  </a:lnTo>
                  <a:lnTo>
                    <a:pt x="1298" y="1162"/>
                  </a:lnTo>
                  <a:lnTo>
                    <a:pt x="1298" y="1161"/>
                  </a:lnTo>
                  <a:lnTo>
                    <a:pt x="1298" y="1158"/>
                  </a:lnTo>
                  <a:lnTo>
                    <a:pt x="1295" y="1150"/>
                  </a:lnTo>
                  <a:lnTo>
                    <a:pt x="1294" y="1145"/>
                  </a:lnTo>
                  <a:lnTo>
                    <a:pt x="1294" y="1142"/>
                  </a:lnTo>
                  <a:lnTo>
                    <a:pt x="1294" y="1142"/>
                  </a:lnTo>
                  <a:lnTo>
                    <a:pt x="1295" y="1129"/>
                  </a:lnTo>
                  <a:lnTo>
                    <a:pt x="1294" y="1105"/>
                  </a:lnTo>
                  <a:lnTo>
                    <a:pt x="1294" y="1105"/>
                  </a:lnTo>
                  <a:lnTo>
                    <a:pt x="1294" y="1098"/>
                  </a:lnTo>
                  <a:lnTo>
                    <a:pt x="1293" y="1096"/>
                  </a:lnTo>
                  <a:lnTo>
                    <a:pt x="1292" y="1095"/>
                  </a:lnTo>
                  <a:lnTo>
                    <a:pt x="1288" y="1094"/>
                  </a:lnTo>
                  <a:lnTo>
                    <a:pt x="1285" y="1096"/>
                  </a:lnTo>
                  <a:lnTo>
                    <a:pt x="1275" y="1101"/>
                  </a:lnTo>
                  <a:lnTo>
                    <a:pt x="1272" y="1105"/>
                  </a:lnTo>
                  <a:lnTo>
                    <a:pt x="1268" y="1105"/>
                  </a:lnTo>
                  <a:lnTo>
                    <a:pt x="1268" y="1105"/>
                  </a:lnTo>
                  <a:lnTo>
                    <a:pt x="1235" y="1102"/>
                  </a:lnTo>
                  <a:lnTo>
                    <a:pt x="1235" y="1102"/>
                  </a:lnTo>
                  <a:lnTo>
                    <a:pt x="1230" y="1102"/>
                  </a:lnTo>
                  <a:lnTo>
                    <a:pt x="1227" y="1104"/>
                  </a:lnTo>
                  <a:lnTo>
                    <a:pt x="1221" y="1106"/>
                  </a:lnTo>
                  <a:lnTo>
                    <a:pt x="1209" y="1114"/>
                  </a:lnTo>
                  <a:lnTo>
                    <a:pt x="1209" y="1114"/>
                  </a:lnTo>
                  <a:lnTo>
                    <a:pt x="1206" y="1117"/>
                  </a:lnTo>
                  <a:lnTo>
                    <a:pt x="1202" y="1121"/>
                  </a:lnTo>
                  <a:lnTo>
                    <a:pt x="1193" y="1133"/>
                  </a:lnTo>
                  <a:lnTo>
                    <a:pt x="1196" y="1142"/>
                  </a:lnTo>
                  <a:close/>
                  <a:moveTo>
                    <a:pt x="903" y="700"/>
                  </a:moveTo>
                  <a:lnTo>
                    <a:pt x="903" y="700"/>
                  </a:lnTo>
                  <a:lnTo>
                    <a:pt x="860" y="703"/>
                  </a:lnTo>
                  <a:lnTo>
                    <a:pt x="841" y="706"/>
                  </a:lnTo>
                  <a:lnTo>
                    <a:pt x="837" y="707"/>
                  </a:lnTo>
                  <a:lnTo>
                    <a:pt x="835" y="708"/>
                  </a:lnTo>
                  <a:lnTo>
                    <a:pt x="835" y="708"/>
                  </a:lnTo>
                  <a:lnTo>
                    <a:pt x="843" y="709"/>
                  </a:lnTo>
                  <a:lnTo>
                    <a:pt x="858" y="713"/>
                  </a:lnTo>
                  <a:lnTo>
                    <a:pt x="896" y="717"/>
                  </a:lnTo>
                  <a:lnTo>
                    <a:pt x="903" y="700"/>
                  </a:lnTo>
                  <a:close/>
                  <a:moveTo>
                    <a:pt x="892" y="727"/>
                  </a:moveTo>
                  <a:lnTo>
                    <a:pt x="892" y="727"/>
                  </a:lnTo>
                  <a:lnTo>
                    <a:pt x="883" y="726"/>
                  </a:lnTo>
                  <a:lnTo>
                    <a:pt x="872" y="726"/>
                  </a:lnTo>
                  <a:lnTo>
                    <a:pt x="848" y="727"/>
                  </a:lnTo>
                  <a:lnTo>
                    <a:pt x="825" y="729"/>
                  </a:lnTo>
                  <a:lnTo>
                    <a:pt x="802" y="732"/>
                  </a:lnTo>
                  <a:lnTo>
                    <a:pt x="802" y="732"/>
                  </a:lnTo>
                  <a:lnTo>
                    <a:pt x="794" y="732"/>
                  </a:lnTo>
                  <a:lnTo>
                    <a:pt x="788" y="734"/>
                  </a:lnTo>
                  <a:lnTo>
                    <a:pt x="786" y="736"/>
                  </a:lnTo>
                  <a:lnTo>
                    <a:pt x="786" y="739"/>
                  </a:lnTo>
                  <a:lnTo>
                    <a:pt x="787" y="741"/>
                  </a:lnTo>
                  <a:lnTo>
                    <a:pt x="789" y="744"/>
                  </a:lnTo>
                  <a:lnTo>
                    <a:pt x="792" y="746"/>
                  </a:lnTo>
                  <a:lnTo>
                    <a:pt x="792" y="746"/>
                  </a:lnTo>
                  <a:lnTo>
                    <a:pt x="826" y="742"/>
                  </a:lnTo>
                  <a:lnTo>
                    <a:pt x="856" y="741"/>
                  </a:lnTo>
                  <a:lnTo>
                    <a:pt x="880" y="741"/>
                  </a:lnTo>
                  <a:lnTo>
                    <a:pt x="880" y="741"/>
                  </a:lnTo>
                  <a:lnTo>
                    <a:pt x="886" y="741"/>
                  </a:lnTo>
                  <a:lnTo>
                    <a:pt x="892" y="727"/>
                  </a:lnTo>
                  <a:close/>
                  <a:moveTo>
                    <a:pt x="875" y="773"/>
                  </a:moveTo>
                  <a:lnTo>
                    <a:pt x="875" y="773"/>
                  </a:lnTo>
                  <a:lnTo>
                    <a:pt x="864" y="763"/>
                  </a:lnTo>
                  <a:lnTo>
                    <a:pt x="864" y="763"/>
                  </a:lnTo>
                  <a:lnTo>
                    <a:pt x="858" y="761"/>
                  </a:lnTo>
                  <a:lnTo>
                    <a:pt x="844" y="758"/>
                  </a:lnTo>
                  <a:lnTo>
                    <a:pt x="837" y="758"/>
                  </a:lnTo>
                  <a:lnTo>
                    <a:pt x="832" y="758"/>
                  </a:lnTo>
                  <a:lnTo>
                    <a:pt x="828" y="758"/>
                  </a:lnTo>
                  <a:lnTo>
                    <a:pt x="828" y="759"/>
                  </a:lnTo>
                  <a:lnTo>
                    <a:pt x="829" y="761"/>
                  </a:lnTo>
                  <a:lnTo>
                    <a:pt x="829" y="761"/>
                  </a:lnTo>
                  <a:lnTo>
                    <a:pt x="847" y="784"/>
                  </a:lnTo>
                  <a:lnTo>
                    <a:pt x="856" y="795"/>
                  </a:lnTo>
                  <a:lnTo>
                    <a:pt x="858" y="798"/>
                  </a:lnTo>
                  <a:lnTo>
                    <a:pt x="859" y="799"/>
                  </a:lnTo>
                  <a:lnTo>
                    <a:pt x="859" y="799"/>
                  </a:lnTo>
                  <a:lnTo>
                    <a:pt x="825" y="789"/>
                  </a:lnTo>
                  <a:lnTo>
                    <a:pt x="813" y="785"/>
                  </a:lnTo>
                  <a:lnTo>
                    <a:pt x="805" y="784"/>
                  </a:lnTo>
                  <a:lnTo>
                    <a:pt x="801" y="784"/>
                  </a:lnTo>
                  <a:lnTo>
                    <a:pt x="800" y="785"/>
                  </a:lnTo>
                  <a:lnTo>
                    <a:pt x="799" y="786"/>
                  </a:lnTo>
                  <a:lnTo>
                    <a:pt x="800" y="789"/>
                  </a:lnTo>
                  <a:lnTo>
                    <a:pt x="800" y="789"/>
                  </a:lnTo>
                  <a:lnTo>
                    <a:pt x="812" y="802"/>
                  </a:lnTo>
                  <a:lnTo>
                    <a:pt x="825" y="817"/>
                  </a:lnTo>
                  <a:lnTo>
                    <a:pt x="841" y="835"/>
                  </a:lnTo>
                  <a:lnTo>
                    <a:pt x="841" y="835"/>
                  </a:lnTo>
                  <a:lnTo>
                    <a:pt x="819" y="828"/>
                  </a:lnTo>
                  <a:lnTo>
                    <a:pt x="811" y="827"/>
                  </a:lnTo>
                  <a:lnTo>
                    <a:pt x="803" y="826"/>
                  </a:lnTo>
                  <a:lnTo>
                    <a:pt x="799" y="826"/>
                  </a:lnTo>
                  <a:lnTo>
                    <a:pt x="797" y="827"/>
                  </a:lnTo>
                  <a:lnTo>
                    <a:pt x="797" y="828"/>
                  </a:lnTo>
                  <a:lnTo>
                    <a:pt x="797" y="828"/>
                  </a:lnTo>
                  <a:lnTo>
                    <a:pt x="803" y="836"/>
                  </a:lnTo>
                  <a:lnTo>
                    <a:pt x="811" y="847"/>
                  </a:lnTo>
                  <a:lnTo>
                    <a:pt x="818" y="856"/>
                  </a:lnTo>
                  <a:lnTo>
                    <a:pt x="820" y="862"/>
                  </a:lnTo>
                  <a:lnTo>
                    <a:pt x="820" y="862"/>
                  </a:lnTo>
                  <a:lnTo>
                    <a:pt x="822" y="867"/>
                  </a:lnTo>
                  <a:lnTo>
                    <a:pt x="826" y="872"/>
                  </a:lnTo>
                  <a:lnTo>
                    <a:pt x="829" y="878"/>
                  </a:lnTo>
                  <a:lnTo>
                    <a:pt x="833" y="883"/>
                  </a:lnTo>
                  <a:lnTo>
                    <a:pt x="833" y="883"/>
                  </a:lnTo>
                  <a:lnTo>
                    <a:pt x="835" y="885"/>
                  </a:lnTo>
                  <a:lnTo>
                    <a:pt x="840" y="890"/>
                  </a:lnTo>
                  <a:lnTo>
                    <a:pt x="840" y="890"/>
                  </a:lnTo>
                  <a:lnTo>
                    <a:pt x="844" y="867"/>
                  </a:lnTo>
                  <a:lnTo>
                    <a:pt x="844" y="867"/>
                  </a:lnTo>
                  <a:lnTo>
                    <a:pt x="826" y="855"/>
                  </a:lnTo>
                  <a:lnTo>
                    <a:pt x="822" y="851"/>
                  </a:lnTo>
                  <a:lnTo>
                    <a:pt x="821" y="849"/>
                  </a:lnTo>
                  <a:lnTo>
                    <a:pt x="822" y="849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52" y="834"/>
                  </a:lnTo>
                  <a:lnTo>
                    <a:pt x="852" y="834"/>
                  </a:lnTo>
                  <a:lnTo>
                    <a:pt x="867" y="792"/>
                  </a:lnTo>
                  <a:lnTo>
                    <a:pt x="867" y="792"/>
                  </a:lnTo>
                  <a:lnTo>
                    <a:pt x="857" y="771"/>
                  </a:lnTo>
                  <a:lnTo>
                    <a:pt x="857" y="771"/>
                  </a:lnTo>
                  <a:lnTo>
                    <a:pt x="871" y="783"/>
                  </a:lnTo>
                  <a:lnTo>
                    <a:pt x="875" y="773"/>
                  </a:lnTo>
                  <a:close/>
                  <a:moveTo>
                    <a:pt x="837" y="905"/>
                  </a:moveTo>
                  <a:lnTo>
                    <a:pt x="837" y="905"/>
                  </a:lnTo>
                  <a:lnTo>
                    <a:pt x="813" y="881"/>
                  </a:lnTo>
                  <a:lnTo>
                    <a:pt x="803" y="873"/>
                  </a:lnTo>
                  <a:lnTo>
                    <a:pt x="800" y="870"/>
                  </a:lnTo>
                  <a:lnTo>
                    <a:pt x="800" y="870"/>
                  </a:lnTo>
                  <a:lnTo>
                    <a:pt x="797" y="866"/>
                  </a:lnTo>
                  <a:lnTo>
                    <a:pt x="792" y="860"/>
                  </a:lnTo>
                  <a:lnTo>
                    <a:pt x="783" y="852"/>
                  </a:lnTo>
                  <a:lnTo>
                    <a:pt x="783" y="881"/>
                  </a:lnTo>
                  <a:lnTo>
                    <a:pt x="783" y="881"/>
                  </a:lnTo>
                  <a:lnTo>
                    <a:pt x="786" y="885"/>
                  </a:lnTo>
                  <a:lnTo>
                    <a:pt x="788" y="889"/>
                  </a:lnTo>
                  <a:lnTo>
                    <a:pt x="790" y="893"/>
                  </a:lnTo>
                  <a:lnTo>
                    <a:pt x="790" y="893"/>
                  </a:lnTo>
                  <a:lnTo>
                    <a:pt x="792" y="899"/>
                  </a:lnTo>
                  <a:lnTo>
                    <a:pt x="795" y="903"/>
                  </a:lnTo>
                  <a:lnTo>
                    <a:pt x="803" y="911"/>
                  </a:lnTo>
                  <a:lnTo>
                    <a:pt x="803" y="911"/>
                  </a:lnTo>
                  <a:lnTo>
                    <a:pt x="831" y="936"/>
                  </a:lnTo>
                  <a:lnTo>
                    <a:pt x="833" y="922"/>
                  </a:lnTo>
                  <a:lnTo>
                    <a:pt x="809" y="899"/>
                  </a:lnTo>
                  <a:lnTo>
                    <a:pt x="835" y="913"/>
                  </a:lnTo>
                  <a:lnTo>
                    <a:pt x="837" y="905"/>
                  </a:lnTo>
                  <a:close/>
                  <a:moveTo>
                    <a:pt x="829" y="944"/>
                  </a:moveTo>
                  <a:lnTo>
                    <a:pt x="829" y="944"/>
                  </a:lnTo>
                  <a:lnTo>
                    <a:pt x="797" y="918"/>
                  </a:lnTo>
                  <a:lnTo>
                    <a:pt x="781" y="904"/>
                  </a:lnTo>
                  <a:lnTo>
                    <a:pt x="781" y="904"/>
                  </a:lnTo>
                  <a:lnTo>
                    <a:pt x="774" y="894"/>
                  </a:lnTo>
                  <a:lnTo>
                    <a:pt x="769" y="890"/>
                  </a:lnTo>
                  <a:lnTo>
                    <a:pt x="768" y="889"/>
                  </a:lnTo>
                  <a:lnTo>
                    <a:pt x="767" y="889"/>
                  </a:lnTo>
                  <a:lnTo>
                    <a:pt x="767" y="889"/>
                  </a:lnTo>
                  <a:lnTo>
                    <a:pt x="768" y="894"/>
                  </a:lnTo>
                  <a:lnTo>
                    <a:pt x="771" y="905"/>
                  </a:lnTo>
                  <a:lnTo>
                    <a:pt x="777" y="916"/>
                  </a:lnTo>
                  <a:lnTo>
                    <a:pt x="780" y="922"/>
                  </a:lnTo>
                  <a:lnTo>
                    <a:pt x="783" y="925"/>
                  </a:lnTo>
                  <a:lnTo>
                    <a:pt x="783" y="925"/>
                  </a:lnTo>
                  <a:lnTo>
                    <a:pt x="788" y="930"/>
                  </a:lnTo>
                  <a:lnTo>
                    <a:pt x="794" y="934"/>
                  </a:lnTo>
                  <a:lnTo>
                    <a:pt x="807" y="942"/>
                  </a:lnTo>
                  <a:lnTo>
                    <a:pt x="828" y="954"/>
                  </a:lnTo>
                  <a:lnTo>
                    <a:pt x="829" y="948"/>
                  </a:lnTo>
                  <a:lnTo>
                    <a:pt x="829" y="944"/>
                  </a:lnTo>
                  <a:close/>
                  <a:moveTo>
                    <a:pt x="824" y="981"/>
                  </a:moveTo>
                  <a:lnTo>
                    <a:pt x="824" y="981"/>
                  </a:lnTo>
                  <a:lnTo>
                    <a:pt x="818" y="971"/>
                  </a:lnTo>
                  <a:lnTo>
                    <a:pt x="818" y="971"/>
                  </a:lnTo>
                  <a:lnTo>
                    <a:pt x="815" y="967"/>
                  </a:lnTo>
                  <a:lnTo>
                    <a:pt x="809" y="963"/>
                  </a:lnTo>
                  <a:lnTo>
                    <a:pt x="801" y="959"/>
                  </a:lnTo>
                  <a:lnTo>
                    <a:pt x="801" y="959"/>
                  </a:lnTo>
                  <a:lnTo>
                    <a:pt x="781" y="949"/>
                  </a:lnTo>
                  <a:lnTo>
                    <a:pt x="774" y="946"/>
                  </a:lnTo>
                  <a:lnTo>
                    <a:pt x="770" y="942"/>
                  </a:lnTo>
                  <a:lnTo>
                    <a:pt x="770" y="942"/>
                  </a:lnTo>
                  <a:lnTo>
                    <a:pt x="768" y="941"/>
                  </a:lnTo>
                  <a:lnTo>
                    <a:pt x="767" y="940"/>
                  </a:lnTo>
                  <a:lnTo>
                    <a:pt x="761" y="938"/>
                  </a:lnTo>
                  <a:lnTo>
                    <a:pt x="755" y="940"/>
                  </a:lnTo>
                  <a:lnTo>
                    <a:pt x="755" y="940"/>
                  </a:lnTo>
                  <a:lnTo>
                    <a:pt x="762" y="948"/>
                  </a:lnTo>
                  <a:lnTo>
                    <a:pt x="767" y="955"/>
                  </a:lnTo>
                  <a:lnTo>
                    <a:pt x="771" y="959"/>
                  </a:lnTo>
                  <a:lnTo>
                    <a:pt x="771" y="959"/>
                  </a:lnTo>
                  <a:lnTo>
                    <a:pt x="786" y="962"/>
                  </a:lnTo>
                  <a:lnTo>
                    <a:pt x="799" y="967"/>
                  </a:lnTo>
                  <a:lnTo>
                    <a:pt x="799" y="967"/>
                  </a:lnTo>
                  <a:lnTo>
                    <a:pt x="800" y="969"/>
                  </a:lnTo>
                  <a:lnTo>
                    <a:pt x="801" y="972"/>
                  </a:lnTo>
                  <a:lnTo>
                    <a:pt x="801" y="976"/>
                  </a:lnTo>
                  <a:lnTo>
                    <a:pt x="801" y="976"/>
                  </a:lnTo>
                  <a:lnTo>
                    <a:pt x="793" y="975"/>
                  </a:lnTo>
                  <a:lnTo>
                    <a:pt x="783" y="974"/>
                  </a:lnTo>
                  <a:lnTo>
                    <a:pt x="775" y="972"/>
                  </a:lnTo>
                  <a:lnTo>
                    <a:pt x="775" y="972"/>
                  </a:lnTo>
                  <a:lnTo>
                    <a:pt x="752" y="961"/>
                  </a:lnTo>
                  <a:lnTo>
                    <a:pt x="739" y="955"/>
                  </a:lnTo>
                  <a:lnTo>
                    <a:pt x="739" y="955"/>
                  </a:lnTo>
                  <a:lnTo>
                    <a:pt x="735" y="953"/>
                  </a:lnTo>
                  <a:lnTo>
                    <a:pt x="735" y="961"/>
                  </a:lnTo>
                  <a:lnTo>
                    <a:pt x="735" y="961"/>
                  </a:lnTo>
                  <a:lnTo>
                    <a:pt x="739" y="966"/>
                  </a:lnTo>
                  <a:lnTo>
                    <a:pt x="748" y="971"/>
                  </a:lnTo>
                  <a:lnTo>
                    <a:pt x="758" y="975"/>
                  </a:lnTo>
                  <a:lnTo>
                    <a:pt x="774" y="979"/>
                  </a:lnTo>
                  <a:lnTo>
                    <a:pt x="774" y="979"/>
                  </a:lnTo>
                  <a:lnTo>
                    <a:pt x="790" y="982"/>
                  </a:lnTo>
                  <a:lnTo>
                    <a:pt x="802" y="984"/>
                  </a:lnTo>
                  <a:lnTo>
                    <a:pt x="809" y="986"/>
                  </a:lnTo>
                  <a:lnTo>
                    <a:pt x="815" y="988"/>
                  </a:lnTo>
                  <a:lnTo>
                    <a:pt x="821" y="993"/>
                  </a:lnTo>
                  <a:lnTo>
                    <a:pt x="824" y="981"/>
                  </a:lnTo>
                  <a:close/>
                  <a:moveTo>
                    <a:pt x="818" y="1016"/>
                  </a:moveTo>
                  <a:lnTo>
                    <a:pt x="818" y="1016"/>
                  </a:lnTo>
                  <a:lnTo>
                    <a:pt x="802" y="1016"/>
                  </a:lnTo>
                  <a:lnTo>
                    <a:pt x="802" y="1016"/>
                  </a:lnTo>
                  <a:lnTo>
                    <a:pt x="799" y="1016"/>
                  </a:lnTo>
                  <a:lnTo>
                    <a:pt x="794" y="1013"/>
                  </a:lnTo>
                  <a:lnTo>
                    <a:pt x="781" y="1003"/>
                  </a:lnTo>
                  <a:lnTo>
                    <a:pt x="781" y="1003"/>
                  </a:lnTo>
                  <a:lnTo>
                    <a:pt x="767" y="993"/>
                  </a:lnTo>
                  <a:lnTo>
                    <a:pt x="762" y="991"/>
                  </a:lnTo>
                  <a:lnTo>
                    <a:pt x="757" y="990"/>
                  </a:lnTo>
                  <a:lnTo>
                    <a:pt x="757" y="990"/>
                  </a:lnTo>
                  <a:lnTo>
                    <a:pt x="736" y="985"/>
                  </a:lnTo>
                  <a:lnTo>
                    <a:pt x="736" y="985"/>
                  </a:lnTo>
                  <a:lnTo>
                    <a:pt x="736" y="1003"/>
                  </a:lnTo>
                  <a:lnTo>
                    <a:pt x="736" y="1003"/>
                  </a:lnTo>
                  <a:lnTo>
                    <a:pt x="755" y="1010"/>
                  </a:lnTo>
                  <a:lnTo>
                    <a:pt x="762" y="1013"/>
                  </a:lnTo>
                  <a:lnTo>
                    <a:pt x="767" y="1018"/>
                  </a:lnTo>
                  <a:lnTo>
                    <a:pt x="767" y="1018"/>
                  </a:lnTo>
                  <a:lnTo>
                    <a:pt x="775" y="1028"/>
                  </a:lnTo>
                  <a:lnTo>
                    <a:pt x="780" y="1031"/>
                  </a:lnTo>
                  <a:lnTo>
                    <a:pt x="788" y="1036"/>
                  </a:lnTo>
                  <a:lnTo>
                    <a:pt x="788" y="1036"/>
                  </a:lnTo>
                  <a:lnTo>
                    <a:pt x="794" y="1038"/>
                  </a:lnTo>
                  <a:lnTo>
                    <a:pt x="800" y="1041"/>
                  </a:lnTo>
                  <a:lnTo>
                    <a:pt x="814" y="1043"/>
                  </a:lnTo>
                  <a:lnTo>
                    <a:pt x="814" y="1043"/>
                  </a:lnTo>
                  <a:lnTo>
                    <a:pt x="818" y="1016"/>
                  </a:lnTo>
                  <a:lnTo>
                    <a:pt x="818" y="1016"/>
                  </a:lnTo>
                  <a:close/>
                  <a:moveTo>
                    <a:pt x="812" y="1063"/>
                  </a:moveTo>
                  <a:lnTo>
                    <a:pt x="812" y="1063"/>
                  </a:lnTo>
                  <a:lnTo>
                    <a:pt x="797" y="1060"/>
                  </a:lnTo>
                  <a:lnTo>
                    <a:pt x="790" y="1056"/>
                  </a:lnTo>
                  <a:lnTo>
                    <a:pt x="783" y="1054"/>
                  </a:lnTo>
                  <a:lnTo>
                    <a:pt x="783" y="1054"/>
                  </a:lnTo>
                  <a:lnTo>
                    <a:pt x="770" y="1044"/>
                  </a:lnTo>
                  <a:lnTo>
                    <a:pt x="756" y="1032"/>
                  </a:lnTo>
                  <a:lnTo>
                    <a:pt x="739" y="1016"/>
                  </a:lnTo>
                  <a:lnTo>
                    <a:pt x="738" y="1016"/>
                  </a:lnTo>
                  <a:lnTo>
                    <a:pt x="738" y="1016"/>
                  </a:lnTo>
                  <a:lnTo>
                    <a:pt x="742" y="1041"/>
                  </a:lnTo>
                  <a:lnTo>
                    <a:pt x="742" y="1041"/>
                  </a:lnTo>
                  <a:lnTo>
                    <a:pt x="769" y="1053"/>
                  </a:lnTo>
                  <a:lnTo>
                    <a:pt x="780" y="1058"/>
                  </a:lnTo>
                  <a:lnTo>
                    <a:pt x="784" y="1062"/>
                  </a:lnTo>
                  <a:lnTo>
                    <a:pt x="784" y="1062"/>
                  </a:lnTo>
                  <a:lnTo>
                    <a:pt x="789" y="1064"/>
                  </a:lnTo>
                  <a:lnTo>
                    <a:pt x="797" y="1067"/>
                  </a:lnTo>
                  <a:lnTo>
                    <a:pt x="803" y="1068"/>
                  </a:lnTo>
                  <a:lnTo>
                    <a:pt x="806" y="1069"/>
                  </a:lnTo>
                  <a:lnTo>
                    <a:pt x="807" y="1070"/>
                  </a:lnTo>
                  <a:lnTo>
                    <a:pt x="807" y="1070"/>
                  </a:lnTo>
                  <a:lnTo>
                    <a:pt x="811" y="1077"/>
                  </a:lnTo>
                  <a:lnTo>
                    <a:pt x="811" y="1077"/>
                  </a:lnTo>
                  <a:lnTo>
                    <a:pt x="812" y="1063"/>
                  </a:lnTo>
                  <a:lnTo>
                    <a:pt x="812" y="1063"/>
                  </a:lnTo>
                  <a:close/>
                  <a:moveTo>
                    <a:pt x="809" y="1088"/>
                  </a:moveTo>
                  <a:lnTo>
                    <a:pt x="809" y="1088"/>
                  </a:lnTo>
                  <a:lnTo>
                    <a:pt x="808" y="1087"/>
                  </a:lnTo>
                  <a:lnTo>
                    <a:pt x="808" y="1087"/>
                  </a:lnTo>
                  <a:lnTo>
                    <a:pt x="797" y="1085"/>
                  </a:lnTo>
                  <a:lnTo>
                    <a:pt x="776" y="1079"/>
                  </a:lnTo>
                  <a:lnTo>
                    <a:pt x="749" y="1070"/>
                  </a:lnTo>
                  <a:lnTo>
                    <a:pt x="742" y="1068"/>
                  </a:lnTo>
                  <a:lnTo>
                    <a:pt x="742" y="1068"/>
                  </a:lnTo>
                  <a:lnTo>
                    <a:pt x="742" y="1075"/>
                  </a:lnTo>
                  <a:lnTo>
                    <a:pt x="742" y="1075"/>
                  </a:lnTo>
                  <a:lnTo>
                    <a:pt x="754" y="1079"/>
                  </a:lnTo>
                  <a:lnTo>
                    <a:pt x="761" y="1081"/>
                  </a:lnTo>
                  <a:lnTo>
                    <a:pt x="768" y="1083"/>
                  </a:lnTo>
                  <a:lnTo>
                    <a:pt x="768" y="1083"/>
                  </a:lnTo>
                  <a:lnTo>
                    <a:pt x="789" y="1096"/>
                  </a:lnTo>
                  <a:lnTo>
                    <a:pt x="800" y="1102"/>
                  </a:lnTo>
                  <a:lnTo>
                    <a:pt x="808" y="1106"/>
                  </a:lnTo>
                  <a:lnTo>
                    <a:pt x="808" y="1106"/>
                  </a:lnTo>
                  <a:lnTo>
                    <a:pt x="809" y="1088"/>
                  </a:lnTo>
                  <a:lnTo>
                    <a:pt x="809" y="1088"/>
                  </a:lnTo>
                  <a:close/>
                  <a:moveTo>
                    <a:pt x="808" y="1137"/>
                  </a:moveTo>
                  <a:lnTo>
                    <a:pt x="808" y="1137"/>
                  </a:lnTo>
                  <a:lnTo>
                    <a:pt x="769" y="1114"/>
                  </a:lnTo>
                  <a:lnTo>
                    <a:pt x="738" y="1096"/>
                  </a:lnTo>
                  <a:lnTo>
                    <a:pt x="736" y="1111"/>
                  </a:lnTo>
                  <a:lnTo>
                    <a:pt x="781" y="1143"/>
                  </a:lnTo>
                  <a:lnTo>
                    <a:pt x="732" y="1146"/>
                  </a:lnTo>
                  <a:lnTo>
                    <a:pt x="732" y="1146"/>
                  </a:lnTo>
                  <a:lnTo>
                    <a:pt x="732" y="1146"/>
                  </a:lnTo>
                  <a:lnTo>
                    <a:pt x="749" y="1152"/>
                  </a:lnTo>
                  <a:lnTo>
                    <a:pt x="764" y="1157"/>
                  </a:lnTo>
                  <a:lnTo>
                    <a:pt x="764" y="1157"/>
                  </a:lnTo>
                  <a:lnTo>
                    <a:pt x="777" y="1158"/>
                  </a:lnTo>
                  <a:lnTo>
                    <a:pt x="784" y="1161"/>
                  </a:lnTo>
                  <a:lnTo>
                    <a:pt x="787" y="1162"/>
                  </a:lnTo>
                  <a:lnTo>
                    <a:pt x="788" y="1162"/>
                  </a:lnTo>
                  <a:lnTo>
                    <a:pt x="788" y="1162"/>
                  </a:lnTo>
                  <a:lnTo>
                    <a:pt x="787" y="1164"/>
                  </a:lnTo>
                  <a:lnTo>
                    <a:pt x="784" y="1167"/>
                  </a:lnTo>
                  <a:lnTo>
                    <a:pt x="780" y="1169"/>
                  </a:lnTo>
                  <a:lnTo>
                    <a:pt x="775" y="1170"/>
                  </a:lnTo>
                  <a:lnTo>
                    <a:pt x="775" y="1170"/>
                  </a:lnTo>
                  <a:lnTo>
                    <a:pt x="768" y="1171"/>
                  </a:lnTo>
                  <a:lnTo>
                    <a:pt x="762" y="1170"/>
                  </a:lnTo>
                  <a:lnTo>
                    <a:pt x="741" y="1167"/>
                  </a:lnTo>
                  <a:lnTo>
                    <a:pt x="741" y="1167"/>
                  </a:lnTo>
                  <a:lnTo>
                    <a:pt x="730" y="1164"/>
                  </a:lnTo>
                  <a:lnTo>
                    <a:pt x="728" y="1176"/>
                  </a:lnTo>
                  <a:lnTo>
                    <a:pt x="728" y="1176"/>
                  </a:lnTo>
                  <a:lnTo>
                    <a:pt x="731" y="1178"/>
                  </a:lnTo>
                  <a:lnTo>
                    <a:pt x="731" y="1180"/>
                  </a:lnTo>
                  <a:lnTo>
                    <a:pt x="730" y="1181"/>
                  </a:lnTo>
                  <a:lnTo>
                    <a:pt x="728" y="1183"/>
                  </a:lnTo>
                  <a:lnTo>
                    <a:pt x="726" y="1189"/>
                  </a:lnTo>
                  <a:lnTo>
                    <a:pt x="726" y="1189"/>
                  </a:lnTo>
                  <a:lnTo>
                    <a:pt x="748" y="1186"/>
                  </a:lnTo>
                  <a:lnTo>
                    <a:pt x="748" y="1186"/>
                  </a:lnTo>
                  <a:lnTo>
                    <a:pt x="764" y="1186"/>
                  </a:lnTo>
                  <a:lnTo>
                    <a:pt x="784" y="1186"/>
                  </a:lnTo>
                  <a:lnTo>
                    <a:pt x="784" y="1186"/>
                  </a:lnTo>
                  <a:lnTo>
                    <a:pt x="797" y="1186"/>
                  </a:lnTo>
                  <a:lnTo>
                    <a:pt x="812" y="1188"/>
                  </a:lnTo>
                  <a:lnTo>
                    <a:pt x="812" y="1188"/>
                  </a:lnTo>
                  <a:lnTo>
                    <a:pt x="808" y="1143"/>
                  </a:lnTo>
                  <a:lnTo>
                    <a:pt x="808" y="1143"/>
                  </a:lnTo>
                  <a:lnTo>
                    <a:pt x="808" y="1137"/>
                  </a:lnTo>
                  <a:lnTo>
                    <a:pt x="808" y="1137"/>
                  </a:lnTo>
                  <a:close/>
                  <a:moveTo>
                    <a:pt x="813" y="1202"/>
                  </a:moveTo>
                  <a:lnTo>
                    <a:pt x="813" y="1202"/>
                  </a:lnTo>
                  <a:lnTo>
                    <a:pt x="796" y="1202"/>
                  </a:lnTo>
                  <a:lnTo>
                    <a:pt x="796" y="1202"/>
                  </a:lnTo>
                  <a:lnTo>
                    <a:pt x="767" y="1202"/>
                  </a:lnTo>
                  <a:lnTo>
                    <a:pt x="744" y="1202"/>
                  </a:lnTo>
                  <a:lnTo>
                    <a:pt x="744" y="1202"/>
                  </a:lnTo>
                  <a:lnTo>
                    <a:pt x="733" y="1202"/>
                  </a:lnTo>
                  <a:lnTo>
                    <a:pt x="725" y="1202"/>
                  </a:lnTo>
                  <a:lnTo>
                    <a:pt x="724" y="1207"/>
                  </a:lnTo>
                  <a:lnTo>
                    <a:pt x="724" y="1207"/>
                  </a:lnTo>
                  <a:lnTo>
                    <a:pt x="744" y="1211"/>
                  </a:lnTo>
                  <a:lnTo>
                    <a:pt x="758" y="1212"/>
                  </a:lnTo>
                  <a:lnTo>
                    <a:pt x="758" y="1212"/>
                  </a:lnTo>
                  <a:lnTo>
                    <a:pt x="765" y="1212"/>
                  </a:lnTo>
                  <a:lnTo>
                    <a:pt x="773" y="1215"/>
                  </a:lnTo>
                  <a:lnTo>
                    <a:pt x="783" y="1219"/>
                  </a:lnTo>
                  <a:lnTo>
                    <a:pt x="794" y="1221"/>
                  </a:lnTo>
                  <a:lnTo>
                    <a:pt x="794" y="1221"/>
                  </a:lnTo>
                  <a:lnTo>
                    <a:pt x="813" y="1225"/>
                  </a:lnTo>
                  <a:lnTo>
                    <a:pt x="813" y="1225"/>
                  </a:lnTo>
                  <a:lnTo>
                    <a:pt x="813" y="1202"/>
                  </a:lnTo>
                  <a:lnTo>
                    <a:pt x="813" y="1202"/>
                  </a:lnTo>
                  <a:close/>
                  <a:moveTo>
                    <a:pt x="720" y="1240"/>
                  </a:moveTo>
                  <a:lnTo>
                    <a:pt x="720" y="1240"/>
                  </a:lnTo>
                  <a:lnTo>
                    <a:pt x="733" y="1240"/>
                  </a:lnTo>
                  <a:lnTo>
                    <a:pt x="733" y="1240"/>
                  </a:lnTo>
                  <a:lnTo>
                    <a:pt x="757" y="1243"/>
                  </a:lnTo>
                  <a:lnTo>
                    <a:pt x="780" y="1244"/>
                  </a:lnTo>
                  <a:lnTo>
                    <a:pt x="808" y="1245"/>
                  </a:lnTo>
                  <a:lnTo>
                    <a:pt x="814" y="1245"/>
                  </a:lnTo>
                  <a:lnTo>
                    <a:pt x="814" y="1241"/>
                  </a:lnTo>
                  <a:lnTo>
                    <a:pt x="814" y="1241"/>
                  </a:lnTo>
                  <a:lnTo>
                    <a:pt x="806" y="1239"/>
                  </a:lnTo>
                  <a:lnTo>
                    <a:pt x="801" y="1237"/>
                  </a:lnTo>
                  <a:lnTo>
                    <a:pt x="801" y="1237"/>
                  </a:lnTo>
                  <a:lnTo>
                    <a:pt x="797" y="1234"/>
                  </a:lnTo>
                  <a:lnTo>
                    <a:pt x="794" y="1233"/>
                  </a:lnTo>
                  <a:lnTo>
                    <a:pt x="786" y="1232"/>
                  </a:lnTo>
                  <a:lnTo>
                    <a:pt x="775" y="1231"/>
                  </a:lnTo>
                  <a:lnTo>
                    <a:pt x="775" y="1231"/>
                  </a:lnTo>
                  <a:lnTo>
                    <a:pt x="723" y="1222"/>
                  </a:lnTo>
                  <a:lnTo>
                    <a:pt x="720" y="1240"/>
                  </a:lnTo>
                  <a:close/>
                  <a:moveTo>
                    <a:pt x="725" y="1279"/>
                  </a:moveTo>
                  <a:lnTo>
                    <a:pt x="739" y="1288"/>
                  </a:lnTo>
                  <a:lnTo>
                    <a:pt x="730" y="1295"/>
                  </a:lnTo>
                  <a:lnTo>
                    <a:pt x="732" y="1300"/>
                  </a:lnTo>
                  <a:lnTo>
                    <a:pt x="744" y="1308"/>
                  </a:lnTo>
                  <a:lnTo>
                    <a:pt x="738" y="1312"/>
                  </a:lnTo>
                  <a:lnTo>
                    <a:pt x="738" y="1312"/>
                  </a:lnTo>
                  <a:lnTo>
                    <a:pt x="745" y="1325"/>
                  </a:lnTo>
                  <a:lnTo>
                    <a:pt x="745" y="1333"/>
                  </a:lnTo>
                  <a:lnTo>
                    <a:pt x="745" y="1333"/>
                  </a:lnTo>
                  <a:lnTo>
                    <a:pt x="755" y="1332"/>
                  </a:lnTo>
                  <a:lnTo>
                    <a:pt x="755" y="1332"/>
                  </a:lnTo>
                  <a:lnTo>
                    <a:pt x="809" y="1322"/>
                  </a:lnTo>
                  <a:lnTo>
                    <a:pt x="809" y="1322"/>
                  </a:lnTo>
                  <a:lnTo>
                    <a:pt x="761" y="1316"/>
                  </a:lnTo>
                  <a:lnTo>
                    <a:pt x="761" y="1316"/>
                  </a:lnTo>
                  <a:lnTo>
                    <a:pt x="820" y="1306"/>
                  </a:lnTo>
                  <a:lnTo>
                    <a:pt x="752" y="1295"/>
                  </a:lnTo>
                  <a:lnTo>
                    <a:pt x="796" y="1285"/>
                  </a:lnTo>
                  <a:lnTo>
                    <a:pt x="755" y="1282"/>
                  </a:lnTo>
                  <a:lnTo>
                    <a:pt x="755" y="1282"/>
                  </a:lnTo>
                  <a:lnTo>
                    <a:pt x="773" y="1273"/>
                  </a:lnTo>
                  <a:lnTo>
                    <a:pt x="787" y="1268"/>
                  </a:lnTo>
                  <a:lnTo>
                    <a:pt x="796" y="1264"/>
                  </a:lnTo>
                  <a:lnTo>
                    <a:pt x="796" y="1264"/>
                  </a:lnTo>
                  <a:lnTo>
                    <a:pt x="799" y="1263"/>
                  </a:lnTo>
                  <a:lnTo>
                    <a:pt x="793" y="1263"/>
                  </a:lnTo>
                  <a:lnTo>
                    <a:pt x="786" y="1263"/>
                  </a:lnTo>
                  <a:lnTo>
                    <a:pt x="781" y="1264"/>
                  </a:lnTo>
                  <a:lnTo>
                    <a:pt x="781" y="1264"/>
                  </a:lnTo>
                  <a:lnTo>
                    <a:pt x="725" y="1279"/>
                  </a:lnTo>
                  <a:lnTo>
                    <a:pt x="725" y="1279"/>
                  </a:lnTo>
                  <a:close/>
                  <a:moveTo>
                    <a:pt x="653" y="1225"/>
                  </a:moveTo>
                  <a:lnTo>
                    <a:pt x="653" y="1225"/>
                  </a:lnTo>
                  <a:lnTo>
                    <a:pt x="650" y="1221"/>
                  </a:lnTo>
                  <a:lnTo>
                    <a:pt x="647" y="1220"/>
                  </a:lnTo>
                  <a:lnTo>
                    <a:pt x="647" y="1220"/>
                  </a:lnTo>
                  <a:lnTo>
                    <a:pt x="639" y="1221"/>
                  </a:lnTo>
                  <a:lnTo>
                    <a:pt x="630" y="1224"/>
                  </a:lnTo>
                  <a:lnTo>
                    <a:pt x="617" y="1230"/>
                  </a:lnTo>
                  <a:lnTo>
                    <a:pt x="617" y="1230"/>
                  </a:lnTo>
                  <a:lnTo>
                    <a:pt x="610" y="1231"/>
                  </a:lnTo>
                  <a:lnTo>
                    <a:pt x="602" y="1233"/>
                  </a:lnTo>
                  <a:lnTo>
                    <a:pt x="592" y="1235"/>
                  </a:lnTo>
                  <a:lnTo>
                    <a:pt x="586" y="1238"/>
                  </a:lnTo>
                  <a:lnTo>
                    <a:pt x="586" y="1238"/>
                  </a:lnTo>
                  <a:lnTo>
                    <a:pt x="583" y="1258"/>
                  </a:lnTo>
                  <a:lnTo>
                    <a:pt x="583" y="1258"/>
                  </a:lnTo>
                  <a:lnTo>
                    <a:pt x="607" y="1247"/>
                  </a:lnTo>
                  <a:lnTo>
                    <a:pt x="607" y="1247"/>
                  </a:lnTo>
                  <a:lnTo>
                    <a:pt x="611" y="1244"/>
                  </a:lnTo>
                  <a:lnTo>
                    <a:pt x="614" y="1241"/>
                  </a:lnTo>
                  <a:lnTo>
                    <a:pt x="616" y="1240"/>
                  </a:lnTo>
                  <a:lnTo>
                    <a:pt x="620" y="1240"/>
                  </a:lnTo>
                  <a:lnTo>
                    <a:pt x="620" y="1240"/>
                  </a:lnTo>
                  <a:lnTo>
                    <a:pt x="627" y="1241"/>
                  </a:lnTo>
                  <a:lnTo>
                    <a:pt x="636" y="1241"/>
                  </a:lnTo>
                  <a:lnTo>
                    <a:pt x="654" y="1243"/>
                  </a:lnTo>
                  <a:lnTo>
                    <a:pt x="654" y="1243"/>
                  </a:lnTo>
                  <a:lnTo>
                    <a:pt x="653" y="1225"/>
                  </a:lnTo>
                  <a:lnTo>
                    <a:pt x="653" y="1225"/>
                  </a:lnTo>
                  <a:close/>
                  <a:moveTo>
                    <a:pt x="650" y="1186"/>
                  </a:moveTo>
                  <a:lnTo>
                    <a:pt x="650" y="1186"/>
                  </a:lnTo>
                  <a:lnTo>
                    <a:pt x="624" y="1197"/>
                  </a:lnTo>
                  <a:lnTo>
                    <a:pt x="598" y="1197"/>
                  </a:lnTo>
                  <a:lnTo>
                    <a:pt x="591" y="1203"/>
                  </a:lnTo>
                  <a:lnTo>
                    <a:pt x="591" y="1209"/>
                  </a:lnTo>
                  <a:lnTo>
                    <a:pt x="591" y="1209"/>
                  </a:lnTo>
                  <a:lnTo>
                    <a:pt x="608" y="1207"/>
                  </a:lnTo>
                  <a:lnTo>
                    <a:pt x="614" y="1207"/>
                  </a:lnTo>
                  <a:lnTo>
                    <a:pt x="615" y="1208"/>
                  </a:lnTo>
                  <a:lnTo>
                    <a:pt x="614" y="1209"/>
                  </a:lnTo>
                  <a:lnTo>
                    <a:pt x="614" y="1209"/>
                  </a:lnTo>
                  <a:lnTo>
                    <a:pt x="609" y="1213"/>
                  </a:lnTo>
                  <a:lnTo>
                    <a:pt x="603" y="1215"/>
                  </a:lnTo>
                  <a:lnTo>
                    <a:pt x="590" y="1219"/>
                  </a:lnTo>
                  <a:lnTo>
                    <a:pt x="589" y="1224"/>
                  </a:lnTo>
                  <a:lnTo>
                    <a:pt x="589" y="1224"/>
                  </a:lnTo>
                  <a:lnTo>
                    <a:pt x="601" y="1222"/>
                  </a:lnTo>
                  <a:lnTo>
                    <a:pt x="615" y="1220"/>
                  </a:lnTo>
                  <a:lnTo>
                    <a:pt x="628" y="1218"/>
                  </a:lnTo>
                  <a:lnTo>
                    <a:pt x="636" y="1214"/>
                  </a:lnTo>
                  <a:lnTo>
                    <a:pt x="636" y="1214"/>
                  </a:lnTo>
                  <a:lnTo>
                    <a:pt x="645" y="1212"/>
                  </a:lnTo>
                  <a:lnTo>
                    <a:pt x="652" y="1209"/>
                  </a:lnTo>
                  <a:lnTo>
                    <a:pt x="652" y="1209"/>
                  </a:lnTo>
                  <a:lnTo>
                    <a:pt x="650" y="1186"/>
                  </a:lnTo>
                  <a:lnTo>
                    <a:pt x="650" y="1186"/>
                  </a:lnTo>
                  <a:close/>
                  <a:moveTo>
                    <a:pt x="650" y="1167"/>
                  </a:moveTo>
                  <a:lnTo>
                    <a:pt x="650" y="1167"/>
                  </a:lnTo>
                  <a:lnTo>
                    <a:pt x="598" y="1167"/>
                  </a:lnTo>
                  <a:lnTo>
                    <a:pt x="598" y="1167"/>
                  </a:lnTo>
                  <a:lnTo>
                    <a:pt x="595" y="1167"/>
                  </a:lnTo>
                  <a:lnTo>
                    <a:pt x="595" y="1167"/>
                  </a:lnTo>
                  <a:lnTo>
                    <a:pt x="594" y="1186"/>
                  </a:lnTo>
                  <a:lnTo>
                    <a:pt x="594" y="1186"/>
                  </a:lnTo>
                  <a:lnTo>
                    <a:pt x="603" y="1186"/>
                  </a:lnTo>
                  <a:lnTo>
                    <a:pt x="615" y="1184"/>
                  </a:lnTo>
                  <a:lnTo>
                    <a:pt x="615" y="1184"/>
                  </a:lnTo>
                  <a:lnTo>
                    <a:pt x="633" y="1178"/>
                  </a:lnTo>
                  <a:lnTo>
                    <a:pt x="650" y="1171"/>
                  </a:lnTo>
                  <a:lnTo>
                    <a:pt x="650" y="1167"/>
                  </a:lnTo>
                  <a:close/>
                  <a:moveTo>
                    <a:pt x="653" y="1133"/>
                  </a:moveTo>
                  <a:lnTo>
                    <a:pt x="609" y="1123"/>
                  </a:lnTo>
                  <a:lnTo>
                    <a:pt x="594" y="1113"/>
                  </a:lnTo>
                  <a:lnTo>
                    <a:pt x="594" y="1113"/>
                  </a:lnTo>
                  <a:lnTo>
                    <a:pt x="623" y="1114"/>
                  </a:lnTo>
                  <a:lnTo>
                    <a:pt x="623" y="1114"/>
                  </a:lnTo>
                  <a:lnTo>
                    <a:pt x="640" y="1112"/>
                  </a:lnTo>
                  <a:lnTo>
                    <a:pt x="659" y="1108"/>
                  </a:lnTo>
                  <a:lnTo>
                    <a:pt x="659" y="1108"/>
                  </a:lnTo>
                  <a:lnTo>
                    <a:pt x="664" y="1092"/>
                  </a:lnTo>
                  <a:lnTo>
                    <a:pt x="664" y="1092"/>
                  </a:lnTo>
                  <a:lnTo>
                    <a:pt x="660" y="1092"/>
                  </a:lnTo>
                  <a:lnTo>
                    <a:pt x="660" y="1092"/>
                  </a:lnTo>
                  <a:lnTo>
                    <a:pt x="607" y="1093"/>
                  </a:lnTo>
                  <a:lnTo>
                    <a:pt x="584" y="1087"/>
                  </a:lnTo>
                  <a:lnTo>
                    <a:pt x="584" y="1087"/>
                  </a:lnTo>
                  <a:lnTo>
                    <a:pt x="588" y="1105"/>
                  </a:lnTo>
                  <a:lnTo>
                    <a:pt x="592" y="1127"/>
                  </a:lnTo>
                  <a:lnTo>
                    <a:pt x="592" y="1127"/>
                  </a:lnTo>
                  <a:lnTo>
                    <a:pt x="613" y="1137"/>
                  </a:lnTo>
                  <a:lnTo>
                    <a:pt x="623" y="1142"/>
                  </a:lnTo>
                  <a:lnTo>
                    <a:pt x="594" y="1142"/>
                  </a:lnTo>
                  <a:lnTo>
                    <a:pt x="594" y="1144"/>
                  </a:lnTo>
                  <a:lnTo>
                    <a:pt x="594" y="1144"/>
                  </a:lnTo>
                  <a:lnTo>
                    <a:pt x="595" y="1157"/>
                  </a:lnTo>
                  <a:lnTo>
                    <a:pt x="595" y="1157"/>
                  </a:lnTo>
                  <a:lnTo>
                    <a:pt x="615" y="1157"/>
                  </a:lnTo>
                  <a:lnTo>
                    <a:pt x="635" y="1151"/>
                  </a:lnTo>
                  <a:lnTo>
                    <a:pt x="652" y="1142"/>
                  </a:lnTo>
                  <a:lnTo>
                    <a:pt x="652" y="1142"/>
                  </a:lnTo>
                  <a:lnTo>
                    <a:pt x="653" y="1133"/>
                  </a:lnTo>
                  <a:lnTo>
                    <a:pt x="653" y="1133"/>
                  </a:lnTo>
                  <a:close/>
                  <a:moveTo>
                    <a:pt x="672" y="1061"/>
                  </a:moveTo>
                  <a:lnTo>
                    <a:pt x="672" y="1061"/>
                  </a:lnTo>
                  <a:lnTo>
                    <a:pt x="653" y="1066"/>
                  </a:lnTo>
                  <a:lnTo>
                    <a:pt x="642" y="1067"/>
                  </a:lnTo>
                  <a:lnTo>
                    <a:pt x="635" y="1068"/>
                  </a:lnTo>
                  <a:lnTo>
                    <a:pt x="635" y="1068"/>
                  </a:lnTo>
                  <a:lnTo>
                    <a:pt x="624" y="1068"/>
                  </a:lnTo>
                  <a:lnTo>
                    <a:pt x="611" y="1070"/>
                  </a:lnTo>
                  <a:lnTo>
                    <a:pt x="599" y="1070"/>
                  </a:lnTo>
                  <a:lnTo>
                    <a:pt x="595" y="1069"/>
                  </a:lnTo>
                  <a:lnTo>
                    <a:pt x="591" y="1068"/>
                  </a:lnTo>
                  <a:lnTo>
                    <a:pt x="591" y="1068"/>
                  </a:lnTo>
                  <a:lnTo>
                    <a:pt x="585" y="1063"/>
                  </a:lnTo>
                  <a:lnTo>
                    <a:pt x="576" y="1058"/>
                  </a:lnTo>
                  <a:lnTo>
                    <a:pt x="576" y="1058"/>
                  </a:lnTo>
                  <a:lnTo>
                    <a:pt x="581" y="1076"/>
                  </a:lnTo>
                  <a:lnTo>
                    <a:pt x="582" y="1077"/>
                  </a:lnTo>
                  <a:lnTo>
                    <a:pt x="616" y="1081"/>
                  </a:lnTo>
                  <a:lnTo>
                    <a:pt x="666" y="1073"/>
                  </a:lnTo>
                  <a:lnTo>
                    <a:pt x="671" y="1068"/>
                  </a:lnTo>
                  <a:lnTo>
                    <a:pt x="672" y="1061"/>
                  </a:lnTo>
                  <a:close/>
                  <a:moveTo>
                    <a:pt x="662" y="1037"/>
                  </a:moveTo>
                  <a:lnTo>
                    <a:pt x="662" y="1037"/>
                  </a:lnTo>
                  <a:lnTo>
                    <a:pt x="679" y="1033"/>
                  </a:lnTo>
                  <a:lnTo>
                    <a:pt x="679" y="1032"/>
                  </a:lnTo>
                  <a:lnTo>
                    <a:pt x="679" y="1032"/>
                  </a:lnTo>
                  <a:lnTo>
                    <a:pt x="643" y="1029"/>
                  </a:lnTo>
                  <a:lnTo>
                    <a:pt x="622" y="1026"/>
                  </a:lnTo>
                  <a:lnTo>
                    <a:pt x="680" y="1019"/>
                  </a:lnTo>
                  <a:lnTo>
                    <a:pt x="680" y="1017"/>
                  </a:lnTo>
                  <a:lnTo>
                    <a:pt x="680" y="1017"/>
                  </a:lnTo>
                  <a:lnTo>
                    <a:pt x="660" y="1017"/>
                  </a:lnTo>
                  <a:lnTo>
                    <a:pt x="652" y="1016"/>
                  </a:lnTo>
                  <a:lnTo>
                    <a:pt x="647" y="1014"/>
                  </a:lnTo>
                  <a:lnTo>
                    <a:pt x="647" y="1014"/>
                  </a:lnTo>
                  <a:lnTo>
                    <a:pt x="641" y="1010"/>
                  </a:lnTo>
                  <a:lnTo>
                    <a:pt x="637" y="1005"/>
                  </a:lnTo>
                  <a:lnTo>
                    <a:pt x="635" y="1000"/>
                  </a:lnTo>
                  <a:lnTo>
                    <a:pt x="635" y="1000"/>
                  </a:lnTo>
                  <a:lnTo>
                    <a:pt x="639" y="1000"/>
                  </a:lnTo>
                  <a:lnTo>
                    <a:pt x="653" y="1000"/>
                  </a:lnTo>
                  <a:lnTo>
                    <a:pt x="653" y="1000"/>
                  </a:lnTo>
                  <a:lnTo>
                    <a:pt x="668" y="1000"/>
                  </a:lnTo>
                  <a:lnTo>
                    <a:pt x="681" y="1000"/>
                  </a:lnTo>
                  <a:lnTo>
                    <a:pt x="681" y="1000"/>
                  </a:lnTo>
                  <a:lnTo>
                    <a:pt x="682" y="981"/>
                  </a:lnTo>
                  <a:lnTo>
                    <a:pt x="682" y="967"/>
                  </a:lnTo>
                  <a:lnTo>
                    <a:pt x="682" y="967"/>
                  </a:lnTo>
                  <a:lnTo>
                    <a:pt x="662" y="960"/>
                  </a:lnTo>
                  <a:lnTo>
                    <a:pt x="655" y="956"/>
                  </a:lnTo>
                  <a:lnTo>
                    <a:pt x="653" y="954"/>
                  </a:lnTo>
                  <a:lnTo>
                    <a:pt x="653" y="954"/>
                  </a:lnTo>
                  <a:lnTo>
                    <a:pt x="654" y="953"/>
                  </a:lnTo>
                  <a:lnTo>
                    <a:pt x="656" y="953"/>
                  </a:lnTo>
                  <a:lnTo>
                    <a:pt x="662" y="952"/>
                  </a:lnTo>
                  <a:lnTo>
                    <a:pt x="680" y="953"/>
                  </a:lnTo>
                  <a:lnTo>
                    <a:pt x="680" y="953"/>
                  </a:lnTo>
                  <a:lnTo>
                    <a:pt x="679" y="946"/>
                  </a:lnTo>
                  <a:lnTo>
                    <a:pt x="677" y="940"/>
                  </a:lnTo>
                  <a:lnTo>
                    <a:pt x="675" y="938"/>
                  </a:lnTo>
                  <a:lnTo>
                    <a:pt x="672" y="940"/>
                  </a:lnTo>
                  <a:lnTo>
                    <a:pt x="672" y="940"/>
                  </a:lnTo>
                  <a:lnTo>
                    <a:pt x="662" y="940"/>
                  </a:lnTo>
                  <a:lnTo>
                    <a:pt x="650" y="942"/>
                  </a:lnTo>
                  <a:lnTo>
                    <a:pt x="629" y="946"/>
                  </a:lnTo>
                  <a:lnTo>
                    <a:pt x="629" y="946"/>
                  </a:lnTo>
                  <a:lnTo>
                    <a:pt x="618" y="948"/>
                  </a:lnTo>
                  <a:lnTo>
                    <a:pt x="609" y="953"/>
                  </a:lnTo>
                  <a:lnTo>
                    <a:pt x="597" y="956"/>
                  </a:lnTo>
                  <a:lnTo>
                    <a:pt x="597" y="956"/>
                  </a:lnTo>
                  <a:lnTo>
                    <a:pt x="607" y="960"/>
                  </a:lnTo>
                  <a:lnTo>
                    <a:pt x="623" y="966"/>
                  </a:lnTo>
                  <a:lnTo>
                    <a:pt x="623" y="966"/>
                  </a:lnTo>
                  <a:lnTo>
                    <a:pt x="632" y="969"/>
                  </a:lnTo>
                  <a:lnTo>
                    <a:pt x="653" y="972"/>
                  </a:lnTo>
                  <a:lnTo>
                    <a:pt x="653" y="972"/>
                  </a:lnTo>
                  <a:lnTo>
                    <a:pt x="664" y="973"/>
                  </a:lnTo>
                  <a:lnTo>
                    <a:pt x="665" y="974"/>
                  </a:lnTo>
                  <a:lnTo>
                    <a:pt x="664" y="975"/>
                  </a:lnTo>
                  <a:lnTo>
                    <a:pt x="658" y="976"/>
                  </a:lnTo>
                  <a:lnTo>
                    <a:pt x="653" y="979"/>
                  </a:lnTo>
                  <a:lnTo>
                    <a:pt x="653" y="979"/>
                  </a:lnTo>
                  <a:lnTo>
                    <a:pt x="647" y="980"/>
                  </a:lnTo>
                  <a:lnTo>
                    <a:pt x="636" y="981"/>
                  </a:lnTo>
                  <a:lnTo>
                    <a:pt x="613" y="981"/>
                  </a:lnTo>
                  <a:lnTo>
                    <a:pt x="613" y="981"/>
                  </a:lnTo>
                  <a:lnTo>
                    <a:pt x="604" y="980"/>
                  </a:lnTo>
                  <a:lnTo>
                    <a:pt x="596" y="978"/>
                  </a:lnTo>
                  <a:lnTo>
                    <a:pt x="586" y="974"/>
                  </a:lnTo>
                  <a:lnTo>
                    <a:pt x="573" y="973"/>
                  </a:lnTo>
                  <a:lnTo>
                    <a:pt x="573" y="973"/>
                  </a:lnTo>
                  <a:lnTo>
                    <a:pt x="573" y="973"/>
                  </a:lnTo>
                  <a:lnTo>
                    <a:pt x="573" y="985"/>
                  </a:lnTo>
                  <a:lnTo>
                    <a:pt x="573" y="985"/>
                  </a:lnTo>
                  <a:lnTo>
                    <a:pt x="590" y="990"/>
                  </a:lnTo>
                  <a:lnTo>
                    <a:pt x="602" y="993"/>
                  </a:lnTo>
                  <a:lnTo>
                    <a:pt x="602" y="993"/>
                  </a:lnTo>
                  <a:lnTo>
                    <a:pt x="604" y="995"/>
                  </a:lnTo>
                  <a:lnTo>
                    <a:pt x="605" y="1000"/>
                  </a:lnTo>
                  <a:lnTo>
                    <a:pt x="607" y="1005"/>
                  </a:lnTo>
                  <a:lnTo>
                    <a:pt x="607" y="1005"/>
                  </a:lnTo>
                  <a:lnTo>
                    <a:pt x="594" y="1005"/>
                  </a:lnTo>
                  <a:lnTo>
                    <a:pt x="583" y="1003"/>
                  </a:lnTo>
                  <a:lnTo>
                    <a:pt x="572" y="1000"/>
                  </a:lnTo>
                  <a:lnTo>
                    <a:pt x="572" y="1000"/>
                  </a:lnTo>
                  <a:lnTo>
                    <a:pt x="572" y="1029"/>
                  </a:lnTo>
                  <a:lnTo>
                    <a:pt x="572" y="1029"/>
                  </a:lnTo>
                  <a:lnTo>
                    <a:pt x="621" y="1039"/>
                  </a:lnTo>
                  <a:lnTo>
                    <a:pt x="621" y="1039"/>
                  </a:lnTo>
                  <a:lnTo>
                    <a:pt x="634" y="1041"/>
                  </a:lnTo>
                  <a:lnTo>
                    <a:pt x="645" y="1041"/>
                  </a:lnTo>
                  <a:lnTo>
                    <a:pt x="662" y="1037"/>
                  </a:lnTo>
                  <a:lnTo>
                    <a:pt x="662" y="1037"/>
                  </a:lnTo>
                  <a:close/>
                  <a:moveTo>
                    <a:pt x="672" y="910"/>
                  </a:moveTo>
                  <a:lnTo>
                    <a:pt x="672" y="910"/>
                  </a:lnTo>
                  <a:lnTo>
                    <a:pt x="647" y="913"/>
                  </a:lnTo>
                  <a:lnTo>
                    <a:pt x="629" y="916"/>
                  </a:lnTo>
                  <a:lnTo>
                    <a:pt x="629" y="916"/>
                  </a:lnTo>
                  <a:lnTo>
                    <a:pt x="603" y="917"/>
                  </a:lnTo>
                  <a:lnTo>
                    <a:pt x="583" y="919"/>
                  </a:lnTo>
                  <a:lnTo>
                    <a:pt x="583" y="919"/>
                  </a:lnTo>
                  <a:lnTo>
                    <a:pt x="572" y="918"/>
                  </a:lnTo>
                  <a:lnTo>
                    <a:pt x="572" y="918"/>
                  </a:lnTo>
                  <a:lnTo>
                    <a:pt x="573" y="936"/>
                  </a:lnTo>
                  <a:lnTo>
                    <a:pt x="573" y="936"/>
                  </a:lnTo>
                  <a:lnTo>
                    <a:pt x="591" y="936"/>
                  </a:lnTo>
                  <a:lnTo>
                    <a:pt x="602" y="937"/>
                  </a:lnTo>
                  <a:lnTo>
                    <a:pt x="602" y="937"/>
                  </a:lnTo>
                  <a:lnTo>
                    <a:pt x="609" y="937"/>
                  </a:lnTo>
                  <a:lnTo>
                    <a:pt x="618" y="935"/>
                  </a:lnTo>
                  <a:lnTo>
                    <a:pt x="629" y="931"/>
                  </a:lnTo>
                  <a:lnTo>
                    <a:pt x="635" y="930"/>
                  </a:lnTo>
                  <a:lnTo>
                    <a:pt x="635" y="930"/>
                  </a:lnTo>
                  <a:lnTo>
                    <a:pt x="653" y="929"/>
                  </a:lnTo>
                  <a:lnTo>
                    <a:pt x="673" y="927"/>
                  </a:lnTo>
                  <a:lnTo>
                    <a:pt x="673" y="927"/>
                  </a:lnTo>
                  <a:lnTo>
                    <a:pt x="672" y="910"/>
                  </a:lnTo>
                  <a:lnTo>
                    <a:pt x="672" y="910"/>
                  </a:lnTo>
                  <a:close/>
                  <a:moveTo>
                    <a:pt x="672" y="885"/>
                  </a:moveTo>
                  <a:lnTo>
                    <a:pt x="672" y="885"/>
                  </a:lnTo>
                  <a:lnTo>
                    <a:pt x="669" y="886"/>
                  </a:lnTo>
                  <a:lnTo>
                    <a:pt x="669" y="886"/>
                  </a:lnTo>
                  <a:lnTo>
                    <a:pt x="660" y="887"/>
                  </a:lnTo>
                  <a:lnTo>
                    <a:pt x="647" y="886"/>
                  </a:lnTo>
                  <a:lnTo>
                    <a:pt x="630" y="885"/>
                  </a:lnTo>
                  <a:lnTo>
                    <a:pt x="630" y="885"/>
                  </a:lnTo>
                  <a:lnTo>
                    <a:pt x="611" y="884"/>
                  </a:lnTo>
                  <a:lnTo>
                    <a:pt x="597" y="884"/>
                  </a:lnTo>
                  <a:lnTo>
                    <a:pt x="591" y="885"/>
                  </a:lnTo>
                  <a:lnTo>
                    <a:pt x="588" y="886"/>
                  </a:lnTo>
                  <a:lnTo>
                    <a:pt x="588" y="886"/>
                  </a:lnTo>
                  <a:lnTo>
                    <a:pt x="583" y="889"/>
                  </a:lnTo>
                  <a:lnTo>
                    <a:pt x="578" y="891"/>
                  </a:lnTo>
                  <a:lnTo>
                    <a:pt x="569" y="892"/>
                  </a:lnTo>
                  <a:lnTo>
                    <a:pt x="571" y="904"/>
                  </a:lnTo>
                  <a:lnTo>
                    <a:pt x="571" y="904"/>
                  </a:lnTo>
                  <a:lnTo>
                    <a:pt x="572" y="904"/>
                  </a:lnTo>
                  <a:lnTo>
                    <a:pt x="572" y="904"/>
                  </a:lnTo>
                  <a:lnTo>
                    <a:pt x="603" y="904"/>
                  </a:lnTo>
                  <a:lnTo>
                    <a:pt x="622" y="904"/>
                  </a:lnTo>
                  <a:lnTo>
                    <a:pt x="635" y="903"/>
                  </a:lnTo>
                  <a:lnTo>
                    <a:pt x="635" y="903"/>
                  </a:lnTo>
                  <a:lnTo>
                    <a:pt x="672" y="899"/>
                  </a:lnTo>
                  <a:lnTo>
                    <a:pt x="672" y="899"/>
                  </a:lnTo>
                  <a:lnTo>
                    <a:pt x="672" y="885"/>
                  </a:lnTo>
                  <a:lnTo>
                    <a:pt x="672" y="885"/>
                  </a:lnTo>
                  <a:close/>
                  <a:moveTo>
                    <a:pt x="672" y="849"/>
                  </a:moveTo>
                  <a:lnTo>
                    <a:pt x="672" y="849"/>
                  </a:lnTo>
                  <a:lnTo>
                    <a:pt x="658" y="860"/>
                  </a:lnTo>
                  <a:lnTo>
                    <a:pt x="650" y="864"/>
                  </a:lnTo>
                  <a:lnTo>
                    <a:pt x="647" y="865"/>
                  </a:lnTo>
                  <a:lnTo>
                    <a:pt x="647" y="865"/>
                  </a:lnTo>
                  <a:lnTo>
                    <a:pt x="645" y="864"/>
                  </a:lnTo>
                  <a:lnTo>
                    <a:pt x="642" y="862"/>
                  </a:lnTo>
                  <a:lnTo>
                    <a:pt x="639" y="859"/>
                  </a:lnTo>
                  <a:lnTo>
                    <a:pt x="635" y="854"/>
                  </a:lnTo>
                  <a:lnTo>
                    <a:pt x="633" y="852"/>
                  </a:lnTo>
                  <a:lnTo>
                    <a:pt x="633" y="852"/>
                  </a:lnTo>
                  <a:lnTo>
                    <a:pt x="622" y="853"/>
                  </a:lnTo>
                  <a:lnTo>
                    <a:pt x="602" y="858"/>
                  </a:lnTo>
                  <a:lnTo>
                    <a:pt x="572" y="865"/>
                  </a:lnTo>
                  <a:lnTo>
                    <a:pt x="572" y="865"/>
                  </a:lnTo>
                  <a:lnTo>
                    <a:pt x="565" y="867"/>
                  </a:lnTo>
                  <a:lnTo>
                    <a:pt x="566" y="875"/>
                  </a:lnTo>
                  <a:lnTo>
                    <a:pt x="566" y="875"/>
                  </a:lnTo>
                  <a:lnTo>
                    <a:pt x="575" y="875"/>
                  </a:lnTo>
                  <a:lnTo>
                    <a:pt x="585" y="875"/>
                  </a:lnTo>
                  <a:lnTo>
                    <a:pt x="605" y="874"/>
                  </a:lnTo>
                  <a:lnTo>
                    <a:pt x="605" y="874"/>
                  </a:lnTo>
                  <a:lnTo>
                    <a:pt x="616" y="873"/>
                  </a:lnTo>
                  <a:lnTo>
                    <a:pt x="626" y="872"/>
                  </a:lnTo>
                  <a:lnTo>
                    <a:pt x="633" y="872"/>
                  </a:lnTo>
                  <a:lnTo>
                    <a:pt x="639" y="872"/>
                  </a:lnTo>
                  <a:lnTo>
                    <a:pt x="639" y="872"/>
                  </a:lnTo>
                  <a:lnTo>
                    <a:pt x="645" y="874"/>
                  </a:lnTo>
                  <a:lnTo>
                    <a:pt x="650" y="874"/>
                  </a:lnTo>
                  <a:lnTo>
                    <a:pt x="658" y="874"/>
                  </a:lnTo>
                  <a:lnTo>
                    <a:pt x="662" y="872"/>
                  </a:lnTo>
                  <a:lnTo>
                    <a:pt x="662" y="872"/>
                  </a:lnTo>
                  <a:lnTo>
                    <a:pt x="672" y="866"/>
                  </a:lnTo>
                  <a:lnTo>
                    <a:pt x="672" y="866"/>
                  </a:lnTo>
                  <a:lnTo>
                    <a:pt x="672" y="849"/>
                  </a:lnTo>
                  <a:lnTo>
                    <a:pt x="672" y="849"/>
                  </a:lnTo>
                  <a:close/>
                  <a:moveTo>
                    <a:pt x="673" y="821"/>
                  </a:moveTo>
                  <a:lnTo>
                    <a:pt x="673" y="821"/>
                  </a:lnTo>
                  <a:lnTo>
                    <a:pt x="664" y="826"/>
                  </a:lnTo>
                  <a:lnTo>
                    <a:pt x="660" y="826"/>
                  </a:lnTo>
                  <a:lnTo>
                    <a:pt x="659" y="826"/>
                  </a:lnTo>
                  <a:lnTo>
                    <a:pt x="659" y="826"/>
                  </a:lnTo>
                  <a:lnTo>
                    <a:pt x="647" y="818"/>
                  </a:lnTo>
                  <a:lnTo>
                    <a:pt x="639" y="813"/>
                  </a:lnTo>
                  <a:lnTo>
                    <a:pt x="656" y="809"/>
                  </a:lnTo>
                  <a:lnTo>
                    <a:pt x="656" y="809"/>
                  </a:lnTo>
                  <a:lnTo>
                    <a:pt x="659" y="803"/>
                  </a:lnTo>
                  <a:lnTo>
                    <a:pt x="661" y="799"/>
                  </a:lnTo>
                  <a:lnTo>
                    <a:pt x="661" y="796"/>
                  </a:lnTo>
                  <a:lnTo>
                    <a:pt x="661" y="796"/>
                  </a:lnTo>
                  <a:lnTo>
                    <a:pt x="660" y="795"/>
                  </a:lnTo>
                  <a:lnTo>
                    <a:pt x="658" y="793"/>
                  </a:lnTo>
                  <a:lnTo>
                    <a:pt x="649" y="792"/>
                  </a:lnTo>
                  <a:lnTo>
                    <a:pt x="640" y="791"/>
                  </a:lnTo>
                  <a:lnTo>
                    <a:pt x="636" y="792"/>
                  </a:lnTo>
                  <a:lnTo>
                    <a:pt x="635" y="793"/>
                  </a:lnTo>
                  <a:lnTo>
                    <a:pt x="635" y="793"/>
                  </a:lnTo>
                  <a:lnTo>
                    <a:pt x="626" y="801"/>
                  </a:lnTo>
                  <a:lnTo>
                    <a:pt x="617" y="809"/>
                  </a:lnTo>
                  <a:lnTo>
                    <a:pt x="617" y="809"/>
                  </a:lnTo>
                  <a:lnTo>
                    <a:pt x="613" y="814"/>
                  </a:lnTo>
                  <a:lnTo>
                    <a:pt x="610" y="816"/>
                  </a:lnTo>
                  <a:lnTo>
                    <a:pt x="604" y="818"/>
                  </a:lnTo>
                  <a:lnTo>
                    <a:pt x="604" y="818"/>
                  </a:lnTo>
                  <a:lnTo>
                    <a:pt x="595" y="821"/>
                  </a:lnTo>
                  <a:lnTo>
                    <a:pt x="582" y="821"/>
                  </a:lnTo>
                  <a:lnTo>
                    <a:pt x="569" y="822"/>
                  </a:lnTo>
                  <a:lnTo>
                    <a:pt x="559" y="824"/>
                  </a:lnTo>
                  <a:lnTo>
                    <a:pt x="562" y="836"/>
                  </a:lnTo>
                  <a:lnTo>
                    <a:pt x="562" y="836"/>
                  </a:lnTo>
                  <a:lnTo>
                    <a:pt x="566" y="842"/>
                  </a:lnTo>
                  <a:lnTo>
                    <a:pt x="570" y="846"/>
                  </a:lnTo>
                  <a:lnTo>
                    <a:pt x="618" y="834"/>
                  </a:lnTo>
                  <a:lnTo>
                    <a:pt x="618" y="834"/>
                  </a:lnTo>
                  <a:lnTo>
                    <a:pt x="624" y="832"/>
                  </a:lnTo>
                  <a:lnTo>
                    <a:pt x="629" y="830"/>
                  </a:lnTo>
                  <a:lnTo>
                    <a:pt x="630" y="830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48" y="841"/>
                  </a:lnTo>
                  <a:lnTo>
                    <a:pt x="672" y="835"/>
                  </a:lnTo>
                  <a:lnTo>
                    <a:pt x="673" y="821"/>
                  </a:lnTo>
                  <a:close/>
                  <a:moveTo>
                    <a:pt x="677" y="761"/>
                  </a:moveTo>
                  <a:lnTo>
                    <a:pt x="677" y="761"/>
                  </a:lnTo>
                  <a:lnTo>
                    <a:pt x="660" y="759"/>
                  </a:lnTo>
                  <a:lnTo>
                    <a:pt x="650" y="758"/>
                  </a:lnTo>
                  <a:lnTo>
                    <a:pt x="650" y="758"/>
                  </a:lnTo>
                  <a:lnTo>
                    <a:pt x="635" y="764"/>
                  </a:lnTo>
                  <a:lnTo>
                    <a:pt x="626" y="769"/>
                  </a:lnTo>
                  <a:lnTo>
                    <a:pt x="617" y="773"/>
                  </a:lnTo>
                  <a:lnTo>
                    <a:pt x="617" y="773"/>
                  </a:lnTo>
                  <a:lnTo>
                    <a:pt x="610" y="777"/>
                  </a:lnTo>
                  <a:lnTo>
                    <a:pt x="598" y="780"/>
                  </a:lnTo>
                  <a:lnTo>
                    <a:pt x="586" y="784"/>
                  </a:lnTo>
                  <a:lnTo>
                    <a:pt x="577" y="785"/>
                  </a:lnTo>
                  <a:lnTo>
                    <a:pt x="577" y="785"/>
                  </a:lnTo>
                  <a:lnTo>
                    <a:pt x="554" y="785"/>
                  </a:lnTo>
                  <a:lnTo>
                    <a:pt x="556" y="799"/>
                  </a:lnTo>
                  <a:lnTo>
                    <a:pt x="556" y="799"/>
                  </a:lnTo>
                  <a:lnTo>
                    <a:pt x="573" y="803"/>
                  </a:lnTo>
                  <a:lnTo>
                    <a:pt x="588" y="807"/>
                  </a:lnTo>
                  <a:lnTo>
                    <a:pt x="588" y="807"/>
                  </a:lnTo>
                  <a:lnTo>
                    <a:pt x="590" y="805"/>
                  </a:lnTo>
                  <a:lnTo>
                    <a:pt x="595" y="803"/>
                  </a:lnTo>
                  <a:lnTo>
                    <a:pt x="607" y="795"/>
                  </a:lnTo>
                  <a:lnTo>
                    <a:pt x="617" y="786"/>
                  </a:lnTo>
                  <a:lnTo>
                    <a:pt x="622" y="784"/>
                  </a:lnTo>
                  <a:lnTo>
                    <a:pt x="624" y="783"/>
                  </a:lnTo>
                  <a:lnTo>
                    <a:pt x="624" y="783"/>
                  </a:lnTo>
                  <a:lnTo>
                    <a:pt x="629" y="782"/>
                  </a:lnTo>
                  <a:lnTo>
                    <a:pt x="637" y="780"/>
                  </a:lnTo>
                  <a:lnTo>
                    <a:pt x="650" y="777"/>
                  </a:lnTo>
                  <a:lnTo>
                    <a:pt x="650" y="777"/>
                  </a:lnTo>
                  <a:lnTo>
                    <a:pt x="675" y="777"/>
                  </a:lnTo>
                  <a:lnTo>
                    <a:pt x="675" y="777"/>
                  </a:lnTo>
                  <a:lnTo>
                    <a:pt x="677" y="761"/>
                  </a:lnTo>
                  <a:lnTo>
                    <a:pt x="677" y="761"/>
                  </a:lnTo>
                  <a:close/>
                  <a:moveTo>
                    <a:pt x="552" y="770"/>
                  </a:moveTo>
                  <a:lnTo>
                    <a:pt x="552" y="770"/>
                  </a:lnTo>
                  <a:lnTo>
                    <a:pt x="560" y="773"/>
                  </a:lnTo>
                  <a:lnTo>
                    <a:pt x="565" y="774"/>
                  </a:lnTo>
                  <a:lnTo>
                    <a:pt x="570" y="776"/>
                  </a:lnTo>
                  <a:lnTo>
                    <a:pt x="570" y="776"/>
                  </a:lnTo>
                  <a:lnTo>
                    <a:pt x="577" y="773"/>
                  </a:lnTo>
                  <a:lnTo>
                    <a:pt x="583" y="771"/>
                  </a:lnTo>
                  <a:lnTo>
                    <a:pt x="602" y="761"/>
                  </a:lnTo>
                  <a:lnTo>
                    <a:pt x="602" y="761"/>
                  </a:lnTo>
                  <a:lnTo>
                    <a:pt x="618" y="753"/>
                  </a:lnTo>
                  <a:lnTo>
                    <a:pt x="629" y="750"/>
                  </a:lnTo>
                  <a:lnTo>
                    <a:pt x="629" y="750"/>
                  </a:lnTo>
                  <a:lnTo>
                    <a:pt x="634" y="746"/>
                  </a:lnTo>
                  <a:lnTo>
                    <a:pt x="639" y="745"/>
                  </a:lnTo>
                  <a:lnTo>
                    <a:pt x="647" y="742"/>
                  </a:lnTo>
                  <a:lnTo>
                    <a:pt x="664" y="740"/>
                  </a:lnTo>
                  <a:lnTo>
                    <a:pt x="664" y="740"/>
                  </a:lnTo>
                  <a:lnTo>
                    <a:pt x="677" y="738"/>
                  </a:lnTo>
                  <a:lnTo>
                    <a:pt x="678" y="736"/>
                  </a:lnTo>
                  <a:lnTo>
                    <a:pt x="677" y="735"/>
                  </a:lnTo>
                  <a:lnTo>
                    <a:pt x="672" y="734"/>
                  </a:lnTo>
                  <a:lnTo>
                    <a:pt x="669" y="733"/>
                  </a:lnTo>
                  <a:lnTo>
                    <a:pt x="668" y="732"/>
                  </a:lnTo>
                  <a:lnTo>
                    <a:pt x="668" y="732"/>
                  </a:lnTo>
                  <a:lnTo>
                    <a:pt x="665" y="728"/>
                  </a:lnTo>
                  <a:lnTo>
                    <a:pt x="658" y="723"/>
                  </a:lnTo>
                  <a:lnTo>
                    <a:pt x="645" y="716"/>
                  </a:lnTo>
                  <a:lnTo>
                    <a:pt x="645" y="716"/>
                  </a:lnTo>
                  <a:lnTo>
                    <a:pt x="604" y="702"/>
                  </a:lnTo>
                  <a:lnTo>
                    <a:pt x="604" y="702"/>
                  </a:lnTo>
                  <a:lnTo>
                    <a:pt x="592" y="700"/>
                  </a:lnTo>
                  <a:lnTo>
                    <a:pt x="575" y="696"/>
                  </a:lnTo>
                  <a:lnTo>
                    <a:pt x="550" y="693"/>
                  </a:lnTo>
                  <a:lnTo>
                    <a:pt x="544" y="704"/>
                  </a:lnTo>
                  <a:lnTo>
                    <a:pt x="545" y="712"/>
                  </a:lnTo>
                  <a:lnTo>
                    <a:pt x="545" y="712"/>
                  </a:lnTo>
                  <a:lnTo>
                    <a:pt x="564" y="717"/>
                  </a:lnTo>
                  <a:lnTo>
                    <a:pt x="579" y="722"/>
                  </a:lnTo>
                  <a:lnTo>
                    <a:pt x="579" y="722"/>
                  </a:lnTo>
                  <a:lnTo>
                    <a:pt x="637" y="732"/>
                  </a:lnTo>
                  <a:lnTo>
                    <a:pt x="602" y="744"/>
                  </a:lnTo>
                  <a:lnTo>
                    <a:pt x="602" y="744"/>
                  </a:lnTo>
                  <a:lnTo>
                    <a:pt x="551" y="759"/>
                  </a:lnTo>
                  <a:lnTo>
                    <a:pt x="552" y="770"/>
                  </a:lnTo>
                  <a:close/>
                  <a:moveTo>
                    <a:pt x="550" y="462"/>
                  </a:moveTo>
                  <a:lnTo>
                    <a:pt x="550" y="462"/>
                  </a:lnTo>
                  <a:lnTo>
                    <a:pt x="550" y="463"/>
                  </a:lnTo>
                  <a:lnTo>
                    <a:pt x="551" y="462"/>
                  </a:lnTo>
                  <a:lnTo>
                    <a:pt x="553" y="457"/>
                  </a:lnTo>
                  <a:lnTo>
                    <a:pt x="564" y="438"/>
                  </a:lnTo>
                  <a:lnTo>
                    <a:pt x="578" y="409"/>
                  </a:lnTo>
                  <a:lnTo>
                    <a:pt x="572" y="467"/>
                  </a:lnTo>
                  <a:lnTo>
                    <a:pt x="563" y="462"/>
                  </a:lnTo>
                  <a:lnTo>
                    <a:pt x="549" y="483"/>
                  </a:lnTo>
                  <a:lnTo>
                    <a:pt x="549" y="483"/>
                  </a:lnTo>
                  <a:lnTo>
                    <a:pt x="564" y="499"/>
                  </a:lnTo>
                  <a:lnTo>
                    <a:pt x="585" y="518"/>
                  </a:lnTo>
                  <a:lnTo>
                    <a:pt x="585" y="518"/>
                  </a:lnTo>
                  <a:lnTo>
                    <a:pt x="591" y="524"/>
                  </a:lnTo>
                  <a:lnTo>
                    <a:pt x="601" y="530"/>
                  </a:lnTo>
                  <a:lnTo>
                    <a:pt x="609" y="537"/>
                  </a:lnTo>
                  <a:lnTo>
                    <a:pt x="614" y="540"/>
                  </a:lnTo>
                  <a:lnTo>
                    <a:pt x="614" y="540"/>
                  </a:lnTo>
                  <a:lnTo>
                    <a:pt x="646" y="590"/>
                  </a:lnTo>
                  <a:lnTo>
                    <a:pt x="690" y="658"/>
                  </a:lnTo>
                  <a:lnTo>
                    <a:pt x="690" y="658"/>
                  </a:lnTo>
                  <a:lnTo>
                    <a:pt x="697" y="666"/>
                  </a:lnTo>
                  <a:lnTo>
                    <a:pt x="703" y="671"/>
                  </a:lnTo>
                  <a:lnTo>
                    <a:pt x="707" y="675"/>
                  </a:lnTo>
                  <a:lnTo>
                    <a:pt x="712" y="676"/>
                  </a:lnTo>
                  <a:lnTo>
                    <a:pt x="716" y="676"/>
                  </a:lnTo>
                  <a:lnTo>
                    <a:pt x="718" y="675"/>
                  </a:lnTo>
                  <a:lnTo>
                    <a:pt x="722" y="672"/>
                  </a:lnTo>
                  <a:lnTo>
                    <a:pt x="722" y="672"/>
                  </a:lnTo>
                  <a:lnTo>
                    <a:pt x="720" y="670"/>
                  </a:lnTo>
                  <a:lnTo>
                    <a:pt x="717" y="665"/>
                  </a:lnTo>
                  <a:lnTo>
                    <a:pt x="704" y="650"/>
                  </a:lnTo>
                  <a:lnTo>
                    <a:pt x="691" y="633"/>
                  </a:lnTo>
                  <a:lnTo>
                    <a:pt x="682" y="622"/>
                  </a:lnTo>
                  <a:lnTo>
                    <a:pt x="682" y="622"/>
                  </a:lnTo>
                  <a:lnTo>
                    <a:pt x="668" y="601"/>
                  </a:lnTo>
                  <a:lnTo>
                    <a:pt x="639" y="562"/>
                  </a:lnTo>
                  <a:lnTo>
                    <a:pt x="610" y="521"/>
                  </a:lnTo>
                  <a:lnTo>
                    <a:pt x="601" y="508"/>
                  </a:lnTo>
                  <a:lnTo>
                    <a:pt x="597" y="501"/>
                  </a:lnTo>
                  <a:lnTo>
                    <a:pt x="597" y="501"/>
                  </a:lnTo>
                  <a:lnTo>
                    <a:pt x="594" y="468"/>
                  </a:lnTo>
                  <a:lnTo>
                    <a:pt x="591" y="444"/>
                  </a:lnTo>
                  <a:lnTo>
                    <a:pt x="589" y="424"/>
                  </a:lnTo>
                  <a:lnTo>
                    <a:pt x="589" y="424"/>
                  </a:lnTo>
                  <a:lnTo>
                    <a:pt x="589" y="385"/>
                  </a:lnTo>
                  <a:lnTo>
                    <a:pt x="588" y="365"/>
                  </a:lnTo>
                  <a:lnTo>
                    <a:pt x="586" y="353"/>
                  </a:lnTo>
                  <a:lnTo>
                    <a:pt x="586" y="353"/>
                  </a:lnTo>
                  <a:lnTo>
                    <a:pt x="585" y="352"/>
                  </a:lnTo>
                  <a:lnTo>
                    <a:pt x="584" y="354"/>
                  </a:lnTo>
                  <a:lnTo>
                    <a:pt x="581" y="365"/>
                  </a:lnTo>
                  <a:lnTo>
                    <a:pt x="569" y="400"/>
                  </a:lnTo>
                  <a:lnTo>
                    <a:pt x="550" y="462"/>
                  </a:lnTo>
                  <a:lnTo>
                    <a:pt x="550" y="462"/>
                  </a:lnTo>
                  <a:close/>
                  <a:moveTo>
                    <a:pt x="547" y="507"/>
                  </a:moveTo>
                  <a:lnTo>
                    <a:pt x="547" y="507"/>
                  </a:lnTo>
                  <a:lnTo>
                    <a:pt x="546" y="520"/>
                  </a:lnTo>
                  <a:lnTo>
                    <a:pt x="546" y="530"/>
                  </a:lnTo>
                  <a:lnTo>
                    <a:pt x="547" y="536"/>
                  </a:lnTo>
                  <a:lnTo>
                    <a:pt x="547" y="536"/>
                  </a:lnTo>
                  <a:lnTo>
                    <a:pt x="550" y="542"/>
                  </a:lnTo>
                  <a:lnTo>
                    <a:pt x="553" y="548"/>
                  </a:lnTo>
                  <a:lnTo>
                    <a:pt x="557" y="553"/>
                  </a:lnTo>
                  <a:lnTo>
                    <a:pt x="562" y="559"/>
                  </a:lnTo>
                  <a:lnTo>
                    <a:pt x="562" y="559"/>
                  </a:lnTo>
                  <a:lnTo>
                    <a:pt x="569" y="564"/>
                  </a:lnTo>
                  <a:lnTo>
                    <a:pt x="581" y="570"/>
                  </a:lnTo>
                  <a:lnTo>
                    <a:pt x="596" y="577"/>
                  </a:lnTo>
                  <a:lnTo>
                    <a:pt x="596" y="577"/>
                  </a:lnTo>
                  <a:lnTo>
                    <a:pt x="607" y="589"/>
                  </a:lnTo>
                  <a:lnTo>
                    <a:pt x="618" y="603"/>
                  </a:lnTo>
                  <a:lnTo>
                    <a:pt x="635" y="621"/>
                  </a:lnTo>
                  <a:lnTo>
                    <a:pt x="635" y="621"/>
                  </a:lnTo>
                  <a:lnTo>
                    <a:pt x="643" y="630"/>
                  </a:lnTo>
                  <a:lnTo>
                    <a:pt x="649" y="638"/>
                  </a:lnTo>
                  <a:lnTo>
                    <a:pt x="654" y="645"/>
                  </a:lnTo>
                  <a:lnTo>
                    <a:pt x="656" y="652"/>
                  </a:lnTo>
                  <a:lnTo>
                    <a:pt x="660" y="663"/>
                  </a:lnTo>
                  <a:lnTo>
                    <a:pt x="664" y="671"/>
                  </a:lnTo>
                  <a:lnTo>
                    <a:pt x="664" y="671"/>
                  </a:lnTo>
                  <a:lnTo>
                    <a:pt x="669" y="681"/>
                  </a:lnTo>
                  <a:lnTo>
                    <a:pt x="680" y="693"/>
                  </a:lnTo>
                  <a:lnTo>
                    <a:pt x="691" y="701"/>
                  </a:lnTo>
                  <a:lnTo>
                    <a:pt x="696" y="704"/>
                  </a:lnTo>
                  <a:lnTo>
                    <a:pt x="699" y="706"/>
                  </a:lnTo>
                  <a:lnTo>
                    <a:pt x="699" y="706"/>
                  </a:lnTo>
                  <a:lnTo>
                    <a:pt x="701" y="707"/>
                  </a:lnTo>
                  <a:lnTo>
                    <a:pt x="701" y="706"/>
                  </a:lnTo>
                  <a:lnTo>
                    <a:pt x="704" y="706"/>
                  </a:lnTo>
                  <a:lnTo>
                    <a:pt x="704" y="706"/>
                  </a:lnTo>
                  <a:lnTo>
                    <a:pt x="703" y="702"/>
                  </a:lnTo>
                  <a:lnTo>
                    <a:pt x="700" y="697"/>
                  </a:lnTo>
                  <a:lnTo>
                    <a:pt x="697" y="694"/>
                  </a:lnTo>
                  <a:lnTo>
                    <a:pt x="696" y="690"/>
                  </a:lnTo>
                  <a:lnTo>
                    <a:pt x="696" y="690"/>
                  </a:lnTo>
                  <a:lnTo>
                    <a:pt x="691" y="682"/>
                  </a:lnTo>
                  <a:lnTo>
                    <a:pt x="677" y="662"/>
                  </a:lnTo>
                  <a:lnTo>
                    <a:pt x="639" y="611"/>
                  </a:lnTo>
                  <a:lnTo>
                    <a:pt x="639" y="611"/>
                  </a:lnTo>
                  <a:lnTo>
                    <a:pt x="626" y="593"/>
                  </a:lnTo>
                  <a:lnTo>
                    <a:pt x="620" y="584"/>
                  </a:lnTo>
                  <a:lnTo>
                    <a:pt x="616" y="581"/>
                  </a:lnTo>
                  <a:lnTo>
                    <a:pt x="611" y="575"/>
                  </a:lnTo>
                  <a:lnTo>
                    <a:pt x="611" y="575"/>
                  </a:lnTo>
                  <a:lnTo>
                    <a:pt x="601" y="563"/>
                  </a:lnTo>
                  <a:lnTo>
                    <a:pt x="586" y="549"/>
                  </a:lnTo>
                  <a:lnTo>
                    <a:pt x="571" y="536"/>
                  </a:lnTo>
                  <a:lnTo>
                    <a:pt x="562" y="529"/>
                  </a:lnTo>
                  <a:lnTo>
                    <a:pt x="562" y="529"/>
                  </a:lnTo>
                  <a:lnTo>
                    <a:pt x="558" y="526"/>
                  </a:lnTo>
                  <a:lnTo>
                    <a:pt x="556" y="524"/>
                  </a:lnTo>
                  <a:lnTo>
                    <a:pt x="551" y="517"/>
                  </a:lnTo>
                  <a:lnTo>
                    <a:pt x="547" y="507"/>
                  </a:lnTo>
                  <a:lnTo>
                    <a:pt x="547" y="507"/>
                  </a:lnTo>
                  <a:close/>
                  <a:moveTo>
                    <a:pt x="547" y="586"/>
                  </a:moveTo>
                  <a:lnTo>
                    <a:pt x="547" y="586"/>
                  </a:lnTo>
                  <a:lnTo>
                    <a:pt x="540" y="584"/>
                  </a:lnTo>
                  <a:lnTo>
                    <a:pt x="539" y="584"/>
                  </a:lnTo>
                  <a:lnTo>
                    <a:pt x="538" y="586"/>
                  </a:lnTo>
                  <a:lnTo>
                    <a:pt x="537" y="589"/>
                  </a:lnTo>
                  <a:lnTo>
                    <a:pt x="539" y="594"/>
                  </a:lnTo>
                  <a:lnTo>
                    <a:pt x="545" y="603"/>
                  </a:lnTo>
                  <a:lnTo>
                    <a:pt x="549" y="607"/>
                  </a:lnTo>
                  <a:lnTo>
                    <a:pt x="549" y="607"/>
                  </a:lnTo>
                  <a:lnTo>
                    <a:pt x="553" y="608"/>
                  </a:lnTo>
                  <a:lnTo>
                    <a:pt x="562" y="608"/>
                  </a:lnTo>
                  <a:lnTo>
                    <a:pt x="562" y="608"/>
                  </a:lnTo>
                  <a:lnTo>
                    <a:pt x="565" y="608"/>
                  </a:lnTo>
                  <a:lnTo>
                    <a:pt x="569" y="611"/>
                  </a:lnTo>
                  <a:lnTo>
                    <a:pt x="581" y="616"/>
                  </a:lnTo>
                  <a:lnTo>
                    <a:pt x="581" y="616"/>
                  </a:lnTo>
                  <a:lnTo>
                    <a:pt x="586" y="619"/>
                  </a:lnTo>
                  <a:lnTo>
                    <a:pt x="590" y="619"/>
                  </a:lnTo>
                  <a:lnTo>
                    <a:pt x="591" y="618"/>
                  </a:lnTo>
                  <a:lnTo>
                    <a:pt x="594" y="618"/>
                  </a:lnTo>
                  <a:lnTo>
                    <a:pt x="594" y="618"/>
                  </a:lnTo>
                  <a:lnTo>
                    <a:pt x="597" y="620"/>
                  </a:lnTo>
                  <a:lnTo>
                    <a:pt x="603" y="626"/>
                  </a:lnTo>
                  <a:lnTo>
                    <a:pt x="613" y="638"/>
                  </a:lnTo>
                  <a:lnTo>
                    <a:pt x="613" y="638"/>
                  </a:lnTo>
                  <a:lnTo>
                    <a:pt x="614" y="639"/>
                  </a:lnTo>
                  <a:lnTo>
                    <a:pt x="614" y="640"/>
                  </a:lnTo>
                  <a:lnTo>
                    <a:pt x="610" y="640"/>
                  </a:lnTo>
                  <a:lnTo>
                    <a:pt x="603" y="639"/>
                  </a:lnTo>
                  <a:lnTo>
                    <a:pt x="603" y="639"/>
                  </a:lnTo>
                  <a:lnTo>
                    <a:pt x="582" y="634"/>
                  </a:lnTo>
                  <a:lnTo>
                    <a:pt x="560" y="630"/>
                  </a:lnTo>
                  <a:lnTo>
                    <a:pt x="560" y="630"/>
                  </a:lnTo>
                  <a:lnTo>
                    <a:pt x="559" y="630"/>
                  </a:lnTo>
                  <a:lnTo>
                    <a:pt x="556" y="631"/>
                  </a:lnTo>
                  <a:lnTo>
                    <a:pt x="547" y="635"/>
                  </a:lnTo>
                  <a:lnTo>
                    <a:pt x="537" y="643"/>
                  </a:lnTo>
                  <a:lnTo>
                    <a:pt x="550" y="649"/>
                  </a:lnTo>
                  <a:lnTo>
                    <a:pt x="579" y="652"/>
                  </a:lnTo>
                  <a:lnTo>
                    <a:pt x="579" y="652"/>
                  </a:lnTo>
                  <a:lnTo>
                    <a:pt x="597" y="656"/>
                  </a:lnTo>
                  <a:lnTo>
                    <a:pt x="617" y="660"/>
                  </a:lnTo>
                  <a:lnTo>
                    <a:pt x="617" y="660"/>
                  </a:lnTo>
                  <a:lnTo>
                    <a:pt x="624" y="663"/>
                  </a:lnTo>
                  <a:lnTo>
                    <a:pt x="636" y="669"/>
                  </a:lnTo>
                  <a:lnTo>
                    <a:pt x="648" y="676"/>
                  </a:lnTo>
                  <a:lnTo>
                    <a:pt x="656" y="682"/>
                  </a:lnTo>
                  <a:lnTo>
                    <a:pt x="656" y="682"/>
                  </a:lnTo>
                  <a:lnTo>
                    <a:pt x="658" y="683"/>
                  </a:lnTo>
                  <a:lnTo>
                    <a:pt x="656" y="681"/>
                  </a:lnTo>
                  <a:lnTo>
                    <a:pt x="650" y="671"/>
                  </a:lnTo>
                  <a:lnTo>
                    <a:pt x="636" y="650"/>
                  </a:lnTo>
                  <a:lnTo>
                    <a:pt x="636" y="650"/>
                  </a:lnTo>
                  <a:lnTo>
                    <a:pt x="627" y="639"/>
                  </a:lnTo>
                  <a:lnTo>
                    <a:pt x="598" y="608"/>
                  </a:lnTo>
                  <a:lnTo>
                    <a:pt x="598" y="608"/>
                  </a:lnTo>
                  <a:lnTo>
                    <a:pt x="589" y="597"/>
                  </a:lnTo>
                  <a:lnTo>
                    <a:pt x="581" y="592"/>
                  </a:lnTo>
                  <a:lnTo>
                    <a:pt x="575" y="589"/>
                  </a:lnTo>
                  <a:lnTo>
                    <a:pt x="570" y="588"/>
                  </a:lnTo>
                  <a:lnTo>
                    <a:pt x="560" y="588"/>
                  </a:lnTo>
                  <a:lnTo>
                    <a:pt x="554" y="588"/>
                  </a:lnTo>
                  <a:lnTo>
                    <a:pt x="547" y="586"/>
                  </a:lnTo>
                  <a:lnTo>
                    <a:pt x="547" y="586"/>
                  </a:lnTo>
                  <a:close/>
                  <a:moveTo>
                    <a:pt x="550" y="663"/>
                  </a:moveTo>
                  <a:lnTo>
                    <a:pt x="546" y="679"/>
                  </a:lnTo>
                  <a:lnTo>
                    <a:pt x="556" y="679"/>
                  </a:lnTo>
                  <a:lnTo>
                    <a:pt x="556" y="679"/>
                  </a:lnTo>
                  <a:lnTo>
                    <a:pt x="578" y="679"/>
                  </a:lnTo>
                  <a:lnTo>
                    <a:pt x="578" y="679"/>
                  </a:lnTo>
                  <a:lnTo>
                    <a:pt x="589" y="682"/>
                  </a:lnTo>
                  <a:lnTo>
                    <a:pt x="596" y="684"/>
                  </a:lnTo>
                  <a:lnTo>
                    <a:pt x="603" y="687"/>
                  </a:lnTo>
                  <a:lnTo>
                    <a:pt x="603" y="687"/>
                  </a:lnTo>
                  <a:lnTo>
                    <a:pt x="618" y="693"/>
                  </a:lnTo>
                  <a:lnTo>
                    <a:pt x="645" y="698"/>
                  </a:lnTo>
                  <a:lnTo>
                    <a:pt x="669" y="704"/>
                  </a:lnTo>
                  <a:lnTo>
                    <a:pt x="678" y="706"/>
                  </a:lnTo>
                  <a:lnTo>
                    <a:pt x="680" y="706"/>
                  </a:lnTo>
                  <a:lnTo>
                    <a:pt x="680" y="706"/>
                  </a:lnTo>
                  <a:lnTo>
                    <a:pt x="675" y="704"/>
                  </a:lnTo>
                  <a:lnTo>
                    <a:pt x="666" y="702"/>
                  </a:lnTo>
                  <a:lnTo>
                    <a:pt x="658" y="700"/>
                  </a:lnTo>
                  <a:lnTo>
                    <a:pt x="656" y="698"/>
                  </a:lnTo>
                  <a:lnTo>
                    <a:pt x="659" y="698"/>
                  </a:lnTo>
                  <a:lnTo>
                    <a:pt x="659" y="698"/>
                  </a:lnTo>
                  <a:lnTo>
                    <a:pt x="662" y="698"/>
                  </a:lnTo>
                  <a:lnTo>
                    <a:pt x="658" y="697"/>
                  </a:lnTo>
                  <a:lnTo>
                    <a:pt x="646" y="694"/>
                  </a:lnTo>
                  <a:lnTo>
                    <a:pt x="646" y="694"/>
                  </a:lnTo>
                  <a:lnTo>
                    <a:pt x="635" y="688"/>
                  </a:lnTo>
                  <a:lnTo>
                    <a:pt x="628" y="684"/>
                  </a:lnTo>
                  <a:lnTo>
                    <a:pt x="621" y="682"/>
                  </a:lnTo>
                  <a:lnTo>
                    <a:pt x="621" y="682"/>
                  </a:lnTo>
                  <a:lnTo>
                    <a:pt x="609" y="679"/>
                  </a:lnTo>
                  <a:lnTo>
                    <a:pt x="601" y="676"/>
                  </a:lnTo>
                  <a:lnTo>
                    <a:pt x="589" y="671"/>
                  </a:lnTo>
                  <a:lnTo>
                    <a:pt x="589" y="671"/>
                  </a:lnTo>
                  <a:lnTo>
                    <a:pt x="583" y="669"/>
                  </a:lnTo>
                  <a:lnTo>
                    <a:pt x="576" y="666"/>
                  </a:lnTo>
                  <a:lnTo>
                    <a:pt x="563" y="663"/>
                  </a:lnTo>
                  <a:lnTo>
                    <a:pt x="553" y="663"/>
                  </a:lnTo>
                  <a:lnTo>
                    <a:pt x="550" y="663"/>
                  </a:lnTo>
                  <a:lnTo>
                    <a:pt x="550" y="663"/>
                  </a:lnTo>
                  <a:close/>
                  <a:moveTo>
                    <a:pt x="270" y="1209"/>
                  </a:moveTo>
                  <a:lnTo>
                    <a:pt x="268" y="1190"/>
                  </a:lnTo>
                  <a:lnTo>
                    <a:pt x="268" y="1190"/>
                  </a:lnTo>
                  <a:lnTo>
                    <a:pt x="255" y="1199"/>
                  </a:lnTo>
                  <a:lnTo>
                    <a:pt x="246" y="1205"/>
                  </a:lnTo>
                  <a:lnTo>
                    <a:pt x="243" y="1206"/>
                  </a:lnTo>
                  <a:lnTo>
                    <a:pt x="240" y="1206"/>
                  </a:lnTo>
                  <a:lnTo>
                    <a:pt x="240" y="1206"/>
                  </a:lnTo>
                  <a:lnTo>
                    <a:pt x="219" y="1205"/>
                  </a:lnTo>
                  <a:lnTo>
                    <a:pt x="219" y="1205"/>
                  </a:lnTo>
                  <a:lnTo>
                    <a:pt x="214" y="1205"/>
                  </a:lnTo>
                  <a:lnTo>
                    <a:pt x="209" y="1206"/>
                  </a:lnTo>
                  <a:lnTo>
                    <a:pt x="209" y="1206"/>
                  </a:lnTo>
                  <a:lnTo>
                    <a:pt x="213" y="1227"/>
                  </a:lnTo>
                  <a:lnTo>
                    <a:pt x="213" y="1227"/>
                  </a:lnTo>
                  <a:lnTo>
                    <a:pt x="224" y="1221"/>
                  </a:lnTo>
                  <a:lnTo>
                    <a:pt x="224" y="1221"/>
                  </a:lnTo>
                  <a:lnTo>
                    <a:pt x="226" y="1220"/>
                  </a:lnTo>
                  <a:lnTo>
                    <a:pt x="231" y="1221"/>
                  </a:lnTo>
                  <a:lnTo>
                    <a:pt x="239" y="1222"/>
                  </a:lnTo>
                  <a:lnTo>
                    <a:pt x="239" y="1222"/>
                  </a:lnTo>
                  <a:lnTo>
                    <a:pt x="255" y="1224"/>
                  </a:lnTo>
                  <a:lnTo>
                    <a:pt x="255" y="1224"/>
                  </a:lnTo>
                  <a:lnTo>
                    <a:pt x="257" y="1224"/>
                  </a:lnTo>
                  <a:lnTo>
                    <a:pt x="260" y="1220"/>
                  </a:lnTo>
                  <a:lnTo>
                    <a:pt x="268" y="1214"/>
                  </a:lnTo>
                  <a:lnTo>
                    <a:pt x="268" y="1214"/>
                  </a:lnTo>
                  <a:lnTo>
                    <a:pt x="270" y="1209"/>
                  </a:lnTo>
                  <a:lnTo>
                    <a:pt x="270" y="1209"/>
                  </a:lnTo>
                  <a:close/>
                  <a:moveTo>
                    <a:pt x="617" y="1288"/>
                  </a:moveTo>
                  <a:lnTo>
                    <a:pt x="660" y="1295"/>
                  </a:lnTo>
                  <a:lnTo>
                    <a:pt x="660" y="1295"/>
                  </a:lnTo>
                  <a:lnTo>
                    <a:pt x="660" y="1284"/>
                  </a:lnTo>
                  <a:lnTo>
                    <a:pt x="660" y="1284"/>
                  </a:lnTo>
                  <a:lnTo>
                    <a:pt x="646" y="1279"/>
                  </a:lnTo>
                  <a:lnTo>
                    <a:pt x="659" y="1277"/>
                  </a:lnTo>
                  <a:lnTo>
                    <a:pt x="659" y="1277"/>
                  </a:lnTo>
                  <a:lnTo>
                    <a:pt x="658" y="1270"/>
                  </a:lnTo>
                  <a:lnTo>
                    <a:pt x="658" y="1270"/>
                  </a:lnTo>
                  <a:lnTo>
                    <a:pt x="623" y="1270"/>
                  </a:lnTo>
                  <a:lnTo>
                    <a:pt x="609" y="1270"/>
                  </a:lnTo>
                  <a:lnTo>
                    <a:pt x="603" y="1271"/>
                  </a:lnTo>
                  <a:lnTo>
                    <a:pt x="603" y="1271"/>
                  </a:lnTo>
                  <a:lnTo>
                    <a:pt x="592" y="1275"/>
                  </a:lnTo>
                  <a:lnTo>
                    <a:pt x="578" y="1282"/>
                  </a:lnTo>
                  <a:lnTo>
                    <a:pt x="578" y="1282"/>
                  </a:lnTo>
                  <a:lnTo>
                    <a:pt x="575" y="1297"/>
                  </a:lnTo>
                  <a:lnTo>
                    <a:pt x="575" y="1297"/>
                  </a:lnTo>
                  <a:lnTo>
                    <a:pt x="583" y="1296"/>
                  </a:lnTo>
                  <a:lnTo>
                    <a:pt x="583" y="1296"/>
                  </a:lnTo>
                  <a:lnTo>
                    <a:pt x="595" y="1294"/>
                  </a:lnTo>
                  <a:lnTo>
                    <a:pt x="607" y="1291"/>
                  </a:lnTo>
                  <a:lnTo>
                    <a:pt x="617" y="1288"/>
                  </a:lnTo>
                  <a:lnTo>
                    <a:pt x="617" y="1288"/>
                  </a:lnTo>
                  <a:close/>
                  <a:moveTo>
                    <a:pt x="660" y="1320"/>
                  </a:moveTo>
                  <a:lnTo>
                    <a:pt x="660" y="1320"/>
                  </a:lnTo>
                  <a:lnTo>
                    <a:pt x="660" y="1295"/>
                  </a:lnTo>
                  <a:lnTo>
                    <a:pt x="614" y="1302"/>
                  </a:lnTo>
                  <a:lnTo>
                    <a:pt x="614" y="1302"/>
                  </a:lnTo>
                  <a:lnTo>
                    <a:pt x="596" y="1303"/>
                  </a:lnTo>
                  <a:lnTo>
                    <a:pt x="582" y="1304"/>
                  </a:lnTo>
                  <a:lnTo>
                    <a:pt x="572" y="1307"/>
                  </a:lnTo>
                  <a:lnTo>
                    <a:pt x="571" y="1309"/>
                  </a:lnTo>
                  <a:lnTo>
                    <a:pt x="571" y="1309"/>
                  </a:lnTo>
                  <a:lnTo>
                    <a:pt x="576" y="1310"/>
                  </a:lnTo>
                  <a:lnTo>
                    <a:pt x="585" y="1313"/>
                  </a:lnTo>
                  <a:lnTo>
                    <a:pt x="585" y="1313"/>
                  </a:lnTo>
                  <a:lnTo>
                    <a:pt x="616" y="1315"/>
                  </a:lnTo>
                  <a:lnTo>
                    <a:pt x="640" y="1317"/>
                  </a:lnTo>
                  <a:lnTo>
                    <a:pt x="653" y="1319"/>
                  </a:lnTo>
                  <a:lnTo>
                    <a:pt x="655" y="1319"/>
                  </a:lnTo>
                  <a:lnTo>
                    <a:pt x="654" y="1320"/>
                  </a:lnTo>
                  <a:lnTo>
                    <a:pt x="654" y="1320"/>
                  </a:lnTo>
                  <a:lnTo>
                    <a:pt x="615" y="1331"/>
                  </a:lnTo>
                  <a:lnTo>
                    <a:pt x="590" y="1338"/>
                  </a:lnTo>
                  <a:lnTo>
                    <a:pt x="582" y="1341"/>
                  </a:lnTo>
                  <a:lnTo>
                    <a:pt x="578" y="1342"/>
                  </a:lnTo>
                  <a:lnTo>
                    <a:pt x="578" y="1344"/>
                  </a:lnTo>
                  <a:lnTo>
                    <a:pt x="578" y="1344"/>
                  </a:lnTo>
                  <a:lnTo>
                    <a:pt x="579" y="1344"/>
                  </a:lnTo>
                  <a:lnTo>
                    <a:pt x="579" y="1344"/>
                  </a:lnTo>
                  <a:lnTo>
                    <a:pt x="595" y="1345"/>
                  </a:lnTo>
                  <a:lnTo>
                    <a:pt x="605" y="1345"/>
                  </a:lnTo>
                  <a:lnTo>
                    <a:pt x="618" y="1344"/>
                  </a:lnTo>
                  <a:lnTo>
                    <a:pt x="618" y="1344"/>
                  </a:lnTo>
                  <a:lnTo>
                    <a:pt x="641" y="1340"/>
                  </a:lnTo>
                  <a:lnTo>
                    <a:pt x="659" y="1336"/>
                  </a:lnTo>
                  <a:lnTo>
                    <a:pt x="659" y="1336"/>
                  </a:lnTo>
                  <a:lnTo>
                    <a:pt x="660" y="1328"/>
                  </a:lnTo>
                  <a:lnTo>
                    <a:pt x="660" y="1320"/>
                  </a:lnTo>
                  <a:lnTo>
                    <a:pt x="660" y="1320"/>
                  </a:lnTo>
                  <a:close/>
                </a:path>
              </a:pathLst>
            </a:custGeom>
            <a:solidFill>
              <a:schemeClr val="bg1"/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B533EB03-8AC9-4FE3-A42A-2911F9907D88}"/>
              </a:ext>
            </a:extLst>
          </p:cNvPr>
          <p:cNvGrpSpPr/>
          <p:nvPr/>
        </p:nvGrpSpPr>
        <p:grpSpPr>
          <a:xfrm>
            <a:off x="6694587" y="4107936"/>
            <a:ext cx="2440827" cy="2122828"/>
            <a:chOff x="6500835" y="3847462"/>
            <a:chExt cx="2806030" cy="2440451"/>
          </a:xfrm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E56C881B-8215-40E6-BB1D-ABB1F9746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0835" y="3847462"/>
              <a:ext cx="2806030" cy="2440451"/>
            </a:xfrm>
            <a:custGeom>
              <a:avLst/>
              <a:gdLst>
                <a:gd name="T0" fmla="*/ 5 w 2011"/>
                <a:gd name="T1" fmla="*/ 232 h 1749"/>
                <a:gd name="T2" fmla="*/ 45 w 2011"/>
                <a:gd name="T3" fmla="*/ 355 h 1749"/>
                <a:gd name="T4" fmla="*/ 144 w 2011"/>
                <a:gd name="T5" fmla="*/ 493 h 1749"/>
                <a:gd name="T6" fmla="*/ 36 w 2011"/>
                <a:gd name="T7" fmla="*/ 953 h 1749"/>
                <a:gd name="T8" fmla="*/ 107 w 2011"/>
                <a:gd name="T9" fmla="*/ 1164 h 1749"/>
                <a:gd name="T10" fmla="*/ 211 w 2011"/>
                <a:gd name="T11" fmla="*/ 1180 h 1749"/>
                <a:gd name="T12" fmla="*/ 298 w 2011"/>
                <a:gd name="T13" fmla="*/ 1167 h 1749"/>
                <a:gd name="T14" fmla="*/ 448 w 2011"/>
                <a:gd name="T15" fmla="*/ 899 h 1749"/>
                <a:gd name="T16" fmla="*/ 542 w 2011"/>
                <a:gd name="T17" fmla="*/ 753 h 1749"/>
                <a:gd name="T18" fmla="*/ 703 w 2011"/>
                <a:gd name="T19" fmla="*/ 650 h 1749"/>
                <a:gd name="T20" fmla="*/ 847 w 2011"/>
                <a:gd name="T21" fmla="*/ 706 h 1749"/>
                <a:gd name="T22" fmla="*/ 949 w 2011"/>
                <a:gd name="T23" fmla="*/ 1013 h 1749"/>
                <a:gd name="T24" fmla="*/ 984 w 2011"/>
                <a:gd name="T25" fmla="*/ 1441 h 1749"/>
                <a:gd name="T26" fmla="*/ 946 w 2011"/>
                <a:gd name="T27" fmla="*/ 1643 h 1749"/>
                <a:gd name="T28" fmla="*/ 988 w 2011"/>
                <a:gd name="T29" fmla="*/ 1719 h 1749"/>
                <a:gd name="T30" fmla="*/ 1066 w 2011"/>
                <a:gd name="T31" fmla="*/ 1699 h 1749"/>
                <a:gd name="T32" fmla="*/ 1079 w 2011"/>
                <a:gd name="T33" fmla="*/ 1578 h 1749"/>
                <a:gd name="T34" fmla="*/ 1070 w 2011"/>
                <a:gd name="T35" fmla="*/ 1177 h 1749"/>
                <a:gd name="T36" fmla="*/ 1083 w 2011"/>
                <a:gd name="T37" fmla="*/ 879 h 1749"/>
                <a:gd name="T38" fmla="*/ 1179 w 2011"/>
                <a:gd name="T39" fmla="*/ 890 h 1749"/>
                <a:gd name="T40" fmla="*/ 1169 w 2011"/>
                <a:gd name="T41" fmla="*/ 1275 h 1749"/>
                <a:gd name="T42" fmla="*/ 1215 w 2011"/>
                <a:gd name="T43" fmla="*/ 1512 h 1749"/>
                <a:gd name="T44" fmla="*/ 1186 w 2011"/>
                <a:gd name="T45" fmla="*/ 1675 h 1749"/>
                <a:gd name="T46" fmla="*/ 1268 w 2011"/>
                <a:gd name="T47" fmla="*/ 1737 h 1749"/>
                <a:gd name="T48" fmla="*/ 1287 w 2011"/>
                <a:gd name="T49" fmla="*/ 1621 h 1749"/>
                <a:gd name="T50" fmla="*/ 1297 w 2011"/>
                <a:gd name="T51" fmla="*/ 1321 h 1749"/>
                <a:gd name="T52" fmla="*/ 1303 w 2011"/>
                <a:gd name="T53" fmla="*/ 1075 h 1749"/>
                <a:gd name="T54" fmla="*/ 1429 w 2011"/>
                <a:gd name="T55" fmla="*/ 1251 h 1749"/>
                <a:gd name="T56" fmla="*/ 1373 w 2011"/>
                <a:gd name="T57" fmla="*/ 1531 h 1749"/>
                <a:gd name="T58" fmla="*/ 1310 w 2011"/>
                <a:gd name="T59" fmla="*/ 1689 h 1749"/>
                <a:gd name="T60" fmla="*/ 1396 w 2011"/>
                <a:gd name="T61" fmla="*/ 1720 h 1749"/>
                <a:gd name="T62" fmla="*/ 1440 w 2011"/>
                <a:gd name="T63" fmla="*/ 1686 h 1749"/>
                <a:gd name="T64" fmla="*/ 1552 w 2011"/>
                <a:gd name="T65" fmla="*/ 1358 h 1749"/>
                <a:gd name="T66" fmla="*/ 1534 w 2011"/>
                <a:gd name="T67" fmla="*/ 1070 h 1749"/>
                <a:gd name="T68" fmla="*/ 1592 w 2011"/>
                <a:gd name="T69" fmla="*/ 814 h 1749"/>
                <a:gd name="T70" fmla="*/ 1604 w 2011"/>
                <a:gd name="T71" fmla="*/ 1208 h 1749"/>
                <a:gd name="T72" fmla="*/ 1566 w 2011"/>
                <a:gd name="T73" fmla="*/ 1567 h 1749"/>
                <a:gd name="T74" fmla="*/ 1526 w 2011"/>
                <a:gd name="T75" fmla="*/ 1711 h 1749"/>
                <a:gd name="T76" fmla="*/ 1608 w 2011"/>
                <a:gd name="T77" fmla="*/ 1748 h 1749"/>
                <a:gd name="T78" fmla="*/ 1651 w 2011"/>
                <a:gd name="T79" fmla="*/ 1555 h 1749"/>
                <a:gd name="T80" fmla="*/ 1738 w 2011"/>
                <a:gd name="T81" fmla="*/ 1251 h 1749"/>
                <a:gd name="T82" fmla="*/ 1776 w 2011"/>
                <a:gd name="T83" fmla="*/ 960 h 1749"/>
                <a:gd name="T84" fmla="*/ 1902 w 2011"/>
                <a:gd name="T85" fmla="*/ 507 h 1749"/>
                <a:gd name="T86" fmla="*/ 1933 w 2011"/>
                <a:gd name="T87" fmla="*/ 706 h 1749"/>
                <a:gd name="T88" fmla="*/ 2009 w 2011"/>
                <a:gd name="T89" fmla="*/ 707 h 1749"/>
                <a:gd name="T90" fmla="*/ 1971 w 2011"/>
                <a:gd name="T91" fmla="*/ 425 h 1749"/>
                <a:gd name="T92" fmla="*/ 1945 w 2011"/>
                <a:gd name="T93" fmla="*/ 210 h 1749"/>
                <a:gd name="T94" fmla="*/ 1739 w 2011"/>
                <a:gd name="T95" fmla="*/ 58 h 1749"/>
                <a:gd name="T96" fmla="*/ 1520 w 2011"/>
                <a:gd name="T97" fmla="*/ 0 h 1749"/>
                <a:gd name="T98" fmla="*/ 1228 w 2011"/>
                <a:gd name="T99" fmla="*/ 23 h 1749"/>
                <a:gd name="T100" fmla="*/ 1004 w 2011"/>
                <a:gd name="T101" fmla="*/ 34 h 1749"/>
                <a:gd name="T102" fmla="*/ 942 w 2011"/>
                <a:gd name="T103" fmla="*/ 55 h 1749"/>
                <a:gd name="T104" fmla="*/ 906 w 2011"/>
                <a:gd name="T105" fmla="*/ 68 h 1749"/>
                <a:gd name="T106" fmla="*/ 857 w 2011"/>
                <a:gd name="T107" fmla="*/ 33 h 1749"/>
                <a:gd name="T108" fmla="*/ 805 w 2011"/>
                <a:gd name="T109" fmla="*/ 34 h 1749"/>
                <a:gd name="T110" fmla="*/ 748 w 2011"/>
                <a:gd name="T111" fmla="*/ 43 h 1749"/>
                <a:gd name="T112" fmla="*/ 687 w 2011"/>
                <a:gd name="T113" fmla="*/ 55 h 1749"/>
                <a:gd name="T114" fmla="*/ 558 w 2011"/>
                <a:gd name="T115" fmla="*/ 107 h 1749"/>
                <a:gd name="T116" fmla="*/ 479 w 2011"/>
                <a:gd name="T117" fmla="*/ 147 h 1749"/>
                <a:gd name="T118" fmla="*/ 387 w 2011"/>
                <a:gd name="T119" fmla="*/ 162 h 1749"/>
                <a:gd name="T120" fmla="*/ 317 w 2011"/>
                <a:gd name="T121" fmla="*/ 197 h 1749"/>
                <a:gd name="T122" fmla="*/ 222 w 2011"/>
                <a:gd name="T123" fmla="*/ 246 h 1749"/>
                <a:gd name="T124" fmla="*/ 188 w 2011"/>
                <a:gd name="T125" fmla="*/ 263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1" h="1749">
                  <a:moveTo>
                    <a:pt x="170" y="290"/>
                  </a:moveTo>
                  <a:lnTo>
                    <a:pt x="170" y="290"/>
                  </a:lnTo>
                  <a:lnTo>
                    <a:pt x="144" y="280"/>
                  </a:lnTo>
                  <a:lnTo>
                    <a:pt x="113" y="267"/>
                  </a:lnTo>
                  <a:lnTo>
                    <a:pt x="81" y="255"/>
                  </a:lnTo>
                  <a:lnTo>
                    <a:pt x="68" y="251"/>
                  </a:lnTo>
                  <a:lnTo>
                    <a:pt x="57" y="248"/>
                  </a:lnTo>
                  <a:lnTo>
                    <a:pt x="57" y="248"/>
                  </a:lnTo>
                  <a:lnTo>
                    <a:pt x="47" y="246"/>
                  </a:lnTo>
                  <a:lnTo>
                    <a:pt x="37" y="242"/>
                  </a:lnTo>
                  <a:lnTo>
                    <a:pt x="18" y="235"/>
                  </a:lnTo>
                  <a:lnTo>
                    <a:pt x="11" y="233"/>
                  </a:lnTo>
                  <a:lnTo>
                    <a:pt x="5" y="232"/>
                  </a:lnTo>
                  <a:lnTo>
                    <a:pt x="3" y="233"/>
                  </a:lnTo>
                  <a:lnTo>
                    <a:pt x="2" y="233"/>
                  </a:lnTo>
                  <a:lnTo>
                    <a:pt x="0" y="235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3" y="252"/>
                  </a:lnTo>
                  <a:lnTo>
                    <a:pt x="7" y="272"/>
                  </a:lnTo>
                  <a:lnTo>
                    <a:pt x="12" y="285"/>
                  </a:lnTo>
                  <a:lnTo>
                    <a:pt x="17" y="298"/>
                  </a:lnTo>
                  <a:lnTo>
                    <a:pt x="23" y="314"/>
                  </a:lnTo>
                  <a:lnTo>
                    <a:pt x="31" y="329"/>
                  </a:lnTo>
                  <a:lnTo>
                    <a:pt x="31" y="329"/>
                  </a:lnTo>
                  <a:lnTo>
                    <a:pt x="45" y="355"/>
                  </a:lnTo>
                  <a:lnTo>
                    <a:pt x="55" y="372"/>
                  </a:lnTo>
                  <a:lnTo>
                    <a:pt x="60" y="383"/>
                  </a:lnTo>
                  <a:lnTo>
                    <a:pt x="64" y="388"/>
                  </a:lnTo>
                  <a:lnTo>
                    <a:pt x="64" y="388"/>
                  </a:lnTo>
                  <a:lnTo>
                    <a:pt x="77" y="399"/>
                  </a:lnTo>
                  <a:lnTo>
                    <a:pt x="103" y="417"/>
                  </a:lnTo>
                  <a:lnTo>
                    <a:pt x="144" y="445"/>
                  </a:lnTo>
                  <a:lnTo>
                    <a:pt x="144" y="445"/>
                  </a:lnTo>
                  <a:lnTo>
                    <a:pt x="147" y="449"/>
                  </a:lnTo>
                  <a:lnTo>
                    <a:pt x="149" y="451"/>
                  </a:lnTo>
                  <a:lnTo>
                    <a:pt x="149" y="454"/>
                  </a:lnTo>
                  <a:lnTo>
                    <a:pt x="147" y="467"/>
                  </a:lnTo>
                  <a:lnTo>
                    <a:pt x="144" y="493"/>
                  </a:lnTo>
                  <a:lnTo>
                    <a:pt x="144" y="493"/>
                  </a:lnTo>
                  <a:lnTo>
                    <a:pt x="141" y="514"/>
                  </a:lnTo>
                  <a:lnTo>
                    <a:pt x="137" y="542"/>
                  </a:lnTo>
                  <a:lnTo>
                    <a:pt x="121" y="609"/>
                  </a:lnTo>
                  <a:lnTo>
                    <a:pt x="92" y="734"/>
                  </a:lnTo>
                  <a:lnTo>
                    <a:pt x="92" y="734"/>
                  </a:lnTo>
                  <a:lnTo>
                    <a:pt x="82" y="776"/>
                  </a:lnTo>
                  <a:lnTo>
                    <a:pt x="71" y="814"/>
                  </a:lnTo>
                  <a:lnTo>
                    <a:pt x="50" y="891"/>
                  </a:lnTo>
                  <a:lnTo>
                    <a:pt x="50" y="891"/>
                  </a:lnTo>
                  <a:lnTo>
                    <a:pt x="44" y="911"/>
                  </a:lnTo>
                  <a:lnTo>
                    <a:pt x="39" y="933"/>
                  </a:lnTo>
                  <a:lnTo>
                    <a:pt x="36" y="953"/>
                  </a:lnTo>
                  <a:lnTo>
                    <a:pt x="34" y="974"/>
                  </a:lnTo>
                  <a:lnTo>
                    <a:pt x="34" y="994"/>
                  </a:lnTo>
                  <a:lnTo>
                    <a:pt x="35" y="1013"/>
                  </a:lnTo>
                  <a:lnTo>
                    <a:pt x="37" y="1023"/>
                  </a:lnTo>
                  <a:lnTo>
                    <a:pt x="39" y="1032"/>
                  </a:lnTo>
                  <a:lnTo>
                    <a:pt x="42" y="1041"/>
                  </a:lnTo>
                  <a:lnTo>
                    <a:pt x="45" y="1049"/>
                  </a:lnTo>
                  <a:lnTo>
                    <a:pt x="45" y="1049"/>
                  </a:lnTo>
                  <a:lnTo>
                    <a:pt x="64" y="1086"/>
                  </a:lnTo>
                  <a:lnTo>
                    <a:pt x="74" y="1107"/>
                  </a:lnTo>
                  <a:lnTo>
                    <a:pt x="84" y="1129"/>
                  </a:lnTo>
                  <a:lnTo>
                    <a:pt x="96" y="1148"/>
                  </a:lnTo>
                  <a:lnTo>
                    <a:pt x="107" y="1164"/>
                  </a:lnTo>
                  <a:lnTo>
                    <a:pt x="113" y="1171"/>
                  </a:lnTo>
                  <a:lnTo>
                    <a:pt x="119" y="1177"/>
                  </a:lnTo>
                  <a:lnTo>
                    <a:pt x="126" y="1181"/>
                  </a:lnTo>
                  <a:lnTo>
                    <a:pt x="132" y="1183"/>
                  </a:lnTo>
                  <a:lnTo>
                    <a:pt x="132" y="1183"/>
                  </a:lnTo>
                  <a:lnTo>
                    <a:pt x="144" y="1186"/>
                  </a:lnTo>
                  <a:lnTo>
                    <a:pt x="157" y="1186"/>
                  </a:lnTo>
                  <a:lnTo>
                    <a:pt x="170" y="1183"/>
                  </a:lnTo>
                  <a:lnTo>
                    <a:pt x="182" y="1181"/>
                  </a:lnTo>
                  <a:lnTo>
                    <a:pt x="199" y="1174"/>
                  </a:lnTo>
                  <a:lnTo>
                    <a:pt x="207" y="1171"/>
                  </a:lnTo>
                  <a:lnTo>
                    <a:pt x="207" y="1171"/>
                  </a:lnTo>
                  <a:lnTo>
                    <a:pt x="211" y="1180"/>
                  </a:lnTo>
                  <a:lnTo>
                    <a:pt x="216" y="1187"/>
                  </a:lnTo>
                  <a:lnTo>
                    <a:pt x="220" y="1189"/>
                  </a:lnTo>
                  <a:lnTo>
                    <a:pt x="222" y="1190"/>
                  </a:lnTo>
                  <a:lnTo>
                    <a:pt x="222" y="1190"/>
                  </a:lnTo>
                  <a:lnTo>
                    <a:pt x="236" y="1192"/>
                  </a:lnTo>
                  <a:lnTo>
                    <a:pt x="259" y="1189"/>
                  </a:lnTo>
                  <a:lnTo>
                    <a:pt x="271" y="1187"/>
                  </a:lnTo>
                  <a:lnTo>
                    <a:pt x="281" y="1185"/>
                  </a:lnTo>
                  <a:lnTo>
                    <a:pt x="288" y="1181"/>
                  </a:lnTo>
                  <a:lnTo>
                    <a:pt x="293" y="1179"/>
                  </a:lnTo>
                  <a:lnTo>
                    <a:pt x="293" y="1179"/>
                  </a:lnTo>
                  <a:lnTo>
                    <a:pt x="296" y="1174"/>
                  </a:lnTo>
                  <a:lnTo>
                    <a:pt x="298" y="1167"/>
                  </a:lnTo>
                  <a:lnTo>
                    <a:pt x="300" y="1148"/>
                  </a:lnTo>
                  <a:lnTo>
                    <a:pt x="303" y="1125"/>
                  </a:lnTo>
                  <a:lnTo>
                    <a:pt x="304" y="1113"/>
                  </a:lnTo>
                  <a:lnTo>
                    <a:pt x="306" y="1101"/>
                  </a:lnTo>
                  <a:lnTo>
                    <a:pt x="306" y="1101"/>
                  </a:lnTo>
                  <a:lnTo>
                    <a:pt x="311" y="1089"/>
                  </a:lnTo>
                  <a:lnTo>
                    <a:pt x="318" y="1075"/>
                  </a:lnTo>
                  <a:lnTo>
                    <a:pt x="328" y="1060"/>
                  </a:lnTo>
                  <a:lnTo>
                    <a:pt x="338" y="1044"/>
                  </a:lnTo>
                  <a:lnTo>
                    <a:pt x="364" y="1010"/>
                  </a:lnTo>
                  <a:lnTo>
                    <a:pt x="390" y="975"/>
                  </a:lnTo>
                  <a:lnTo>
                    <a:pt x="390" y="975"/>
                  </a:lnTo>
                  <a:lnTo>
                    <a:pt x="448" y="899"/>
                  </a:lnTo>
                  <a:lnTo>
                    <a:pt x="477" y="864"/>
                  </a:lnTo>
                  <a:lnTo>
                    <a:pt x="499" y="836"/>
                  </a:lnTo>
                  <a:lnTo>
                    <a:pt x="499" y="836"/>
                  </a:lnTo>
                  <a:lnTo>
                    <a:pt x="508" y="828"/>
                  </a:lnTo>
                  <a:lnTo>
                    <a:pt x="515" y="821"/>
                  </a:lnTo>
                  <a:lnTo>
                    <a:pt x="521" y="816"/>
                  </a:lnTo>
                  <a:lnTo>
                    <a:pt x="525" y="810"/>
                  </a:lnTo>
                  <a:lnTo>
                    <a:pt x="530" y="804"/>
                  </a:lnTo>
                  <a:lnTo>
                    <a:pt x="534" y="796"/>
                  </a:lnTo>
                  <a:lnTo>
                    <a:pt x="536" y="785"/>
                  </a:lnTo>
                  <a:lnTo>
                    <a:pt x="540" y="771"/>
                  </a:lnTo>
                  <a:lnTo>
                    <a:pt x="540" y="771"/>
                  </a:lnTo>
                  <a:lnTo>
                    <a:pt x="542" y="753"/>
                  </a:lnTo>
                  <a:lnTo>
                    <a:pt x="543" y="735"/>
                  </a:lnTo>
                  <a:lnTo>
                    <a:pt x="544" y="702"/>
                  </a:lnTo>
                  <a:lnTo>
                    <a:pt x="547" y="678"/>
                  </a:lnTo>
                  <a:lnTo>
                    <a:pt x="548" y="671"/>
                  </a:lnTo>
                  <a:lnTo>
                    <a:pt x="549" y="669"/>
                  </a:lnTo>
                  <a:lnTo>
                    <a:pt x="550" y="669"/>
                  </a:lnTo>
                  <a:lnTo>
                    <a:pt x="550" y="669"/>
                  </a:lnTo>
                  <a:lnTo>
                    <a:pt x="573" y="664"/>
                  </a:lnTo>
                  <a:lnTo>
                    <a:pt x="595" y="661"/>
                  </a:lnTo>
                  <a:lnTo>
                    <a:pt x="623" y="656"/>
                  </a:lnTo>
                  <a:lnTo>
                    <a:pt x="654" y="652"/>
                  </a:lnTo>
                  <a:lnTo>
                    <a:pt x="687" y="650"/>
                  </a:lnTo>
                  <a:lnTo>
                    <a:pt x="703" y="650"/>
                  </a:lnTo>
                  <a:lnTo>
                    <a:pt x="720" y="650"/>
                  </a:lnTo>
                  <a:lnTo>
                    <a:pt x="737" y="651"/>
                  </a:lnTo>
                  <a:lnTo>
                    <a:pt x="753" y="653"/>
                  </a:lnTo>
                  <a:lnTo>
                    <a:pt x="753" y="653"/>
                  </a:lnTo>
                  <a:lnTo>
                    <a:pt x="780" y="659"/>
                  </a:lnTo>
                  <a:lnTo>
                    <a:pt x="802" y="666"/>
                  </a:lnTo>
                  <a:lnTo>
                    <a:pt x="811" y="670"/>
                  </a:lnTo>
                  <a:lnTo>
                    <a:pt x="818" y="675"/>
                  </a:lnTo>
                  <a:lnTo>
                    <a:pt x="825" y="680"/>
                  </a:lnTo>
                  <a:lnTo>
                    <a:pt x="831" y="684"/>
                  </a:lnTo>
                  <a:lnTo>
                    <a:pt x="836" y="689"/>
                  </a:lnTo>
                  <a:lnTo>
                    <a:pt x="840" y="694"/>
                  </a:lnTo>
                  <a:lnTo>
                    <a:pt x="847" y="706"/>
                  </a:lnTo>
                  <a:lnTo>
                    <a:pt x="852" y="719"/>
                  </a:lnTo>
                  <a:lnTo>
                    <a:pt x="856" y="734"/>
                  </a:lnTo>
                  <a:lnTo>
                    <a:pt x="856" y="734"/>
                  </a:lnTo>
                  <a:lnTo>
                    <a:pt x="866" y="770"/>
                  </a:lnTo>
                  <a:lnTo>
                    <a:pt x="875" y="810"/>
                  </a:lnTo>
                  <a:lnTo>
                    <a:pt x="885" y="851"/>
                  </a:lnTo>
                  <a:lnTo>
                    <a:pt x="893" y="887"/>
                  </a:lnTo>
                  <a:lnTo>
                    <a:pt x="893" y="887"/>
                  </a:lnTo>
                  <a:lnTo>
                    <a:pt x="899" y="905"/>
                  </a:lnTo>
                  <a:lnTo>
                    <a:pt x="906" y="924"/>
                  </a:lnTo>
                  <a:lnTo>
                    <a:pt x="926" y="965"/>
                  </a:lnTo>
                  <a:lnTo>
                    <a:pt x="944" y="999"/>
                  </a:lnTo>
                  <a:lnTo>
                    <a:pt x="949" y="1013"/>
                  </a:lnTo>
                  <a:lnTo>
                    <a:pt x="951" y="1018"/>
                  </a:lnTo>
                  <a:lnTo>
                    <a:pt x="951" y="1023"/>
                  </a:lnTo>
                  <a:lnTo>
                    <a:pt x="951" y="1023"/>
                  </a:lnTo>
                  <a:lnTo>
                    <a:pt x="956" y="1144"/>
                  </a:lnTo>
                  <a:lnTo>
                    <a:pt x="961" y="1225"/>
                  </a:lnTo>
                  <a:lnTo>
                    <a:pt x="964" y="1274"/>
                  </a:lnTo>
                  <a:lnTo>
                    <a:pt x="964" y="1274"/>
                  </a:lnTo>
                  <a:lnTo>
                    <a:pt x="966" y="1295"/>
                  </a:lnTo>
                  <a:lnTo>
                    <a:pt x="971" y="1320"/>
                  </a:lnTo>
                  <a:lnTo>
                    <a:pt x="976" y="1352"/>
                  </a:lnTo>
                  <a:lnTo>
                    <a:pt x="981" y="1394"/>
                  </a:lnTo>
                  <a:lnTo>
                    <a:pt x="981" y="1394"/>
                  </a:lnTo>
                  <a:lnTo>
                    <a:pt x="984" y="1441"/>
                  </a:lnTo>
                  <a:lnTo>
                    <a:pt x="989" y="1483"/>
                  </a:lnTo>
                  <a:lnTo>
                    <a:pt x="994" y="1517"/>
                  </a:lnTo>
                  <a:lnTo>
                    <a:pt x="995" y="1542"/>
                  </a:lnTo>
                  <a:lnTo>
                    <a:pt x="995" y="1542"/>
                  </a:lnTo>
                  <a:lnTo>
                    <a:pt x="993" y="1553"/>
                  </a:lnTo>
                  <a:lnTo>
                    <a:pt x="989" y="1565"/>
                  </a:lnTo>
                  <a:lnTo>
                    <a:pt x="983" y="1579"/>
                  </a:lnTo>
                  <a:lnTo>
                    <a:pt x="976" y="1593"/>
                  </a:lnTo>
                  <a:lnTo>
                    <a:pt x="963" y="1618"/>
                  </a:lnTo>
                  <a:lnTo>
                    <a:pt x="957" y="1628"/>
                  </a:lnTo>
                  <a:lnTo>
                    <a:pt x="957" y="1628"/>
                  </a:lnTo>
                  <a:lnTo>
                    <a:pt x="951" y="1635"/>
                  </a:lnTo>
                  <a:lnTo>
                    <a:pt x="946" y="1643"/>
                  </a:lnTo>
                  <a:lnTo>
                    <a:pt x="940" y="1651"/>
                  </a:lnTo>
                  <a:lnTo>
                    <a:pt x="937" y="1662"/>
                  </a:lnTo>
                  <a:lnTo>
                    <a:pt x="934" y="1673"/>
                  </a:lnTo>
                  <a:lnTo>
                    <a:pt x="934" y="1678"/>
                  </a:lnTo>
                  <a:lnTo>
                    <a:pt x="934" y="1682"/>
                  </a:lnTo>
                  <a:lnTo>
                    <a:pt x="937" y="1686"/>
                  </a:lnTo>
                  <a:lnTo>
                    <a:pt x="940" y="1689"/>
                  </a:lnTo>
                  <a:lnTo>
                    <a:pt x="940" y="1689"/>
                  </a:lnTo>
                  <a:lnTo>
                    <a:pt x="948" y="1697"/>
                  </a:lnTo>
                  <a:lnTo>
                    <a:pt x="957" y="1704"/>
                  </a:lnTo>
                  <a:lnTo>
                    <a:pt x="966" y="1710"/>
                  </a:lnTo>
                  <a:lnTo>
                    <a:pt x="976" y="1714"/>
                  </a:lnTo>
                  <a:lnTo>
                    <a:pt x="988" y="1719"/>
                  </a:lnTo>
                  <a:lnTo>
                    <a:pt x="999" y="1722"/>
                  </a:lnTo>
                  <a:lnTo>
                    <a:pt x="1012" y="1723"/>
                  </a:lnTo>
                  <a:lnTo>
                    <a:pt x="1023" y="1720"/>
                  </a:lnTo>
                  <a:lnTo>
                    <a:pt x="1023" y="1720"/>
                  </a:lnTo>
                  <a:lnTo>
                    <a:pt x="1036" y="1719"/>
                  </a:lnTo>
                  <a:lnTo>
                    <a:pt x="1046" y="1720"/>
                  </a:lnTo>
                  <a:lnTo>
                    <a:pt x="1060" y="1724"/>
                  </a:lnTo>
                  <a:lnTo>
                    <a:pt x="1065" y="1723"/>
                  </a:lnTo>
                  <a:lnTo>
                    <a:pt x="1066" y="1722"/>
                  </a:lnTo>
                  <a:lnTo>
                    <a:pt x="1067" y="1720"/>
                  </a:lnTo>
                  <a:lnTo>
                    <a:pt x="1067" y="1712"/>
                  </a:lnTo>
                  <a:lnTo>
                    <a:pt x="1066" y="1699"/>
                  </a:lnTo>
                  <a:lnTo>
                    <a:pt x="1066" y="1699"/>
                  </a:lnTo>
                  <a:lnTo>
                    <a:pt x="1063" y="1684"/>
                  </a:lnTo>
                  <a:lnTo>
                    <a:pt x="1059" y="1669"/>
                  </a:lnTo>
                  <a:lnTo>
                    <a:pt x="1052" y="1648"/>
                  </a:lnTo>
                  <a:lnTo>
                    <a:pt x="1049" y="1638"/>
                  </a:lnTo>
                  <a:lnTo>
                    <a:pt x="1048" y="1631"/>
                  </a:lnTo>
                  <a:lnTo>
                    <a:pt x="1047" y="1625"/>
                  </a:lnTo>
                  <a:lnTo>
                    <a:pt x="1049" y="1621"/>
                  </a:lnTo>
                  <a:lnTo>
                    <a:pt x="1049" y="1621"/>
                  </a:lnTo>
                  <a:lnTo>
                    <a:pt x="1058" y="1610"/>
                  </a:lnTo>
                  <a:lnTo>
                    <a:pt x="1067" y="1598"/>
                  </a:lnTo>
                  <a:lnTo>
                    <a:pt x="1072" y="1591"/>
                  </a:lnTo>
                  <a:lnTo>
                    <a:pt x="1077" y="1584"/>
                  </a:lnTo>
                  <a:lnTo>
                    <a:pt x="1079" y="1578"/>
                  </a:lnTo>
                  <a:lnTo>
                    <a:pt x="1080" y="1571"/>
                  </a:lnTo>
                  <a:lnTo>
                    <a:pt x="1080" y="1571"/>
                  </a:lnTo>
                  <a:lnTo>
                    <a:pt x="1080" y="1546"/>
                  </a:lnTo>
                  <a:lnTo>
                    <a:pt x="1078" y="1511"/>
                  </a:lnTo>
                  <a:lnTo>
                    <a:pt x="1078" y="1511"/>
                  </a:lnTo>
                  <a:lnTo>
                    <a:pt x="1073" y="1421"/>
                  </a:lnTo>
                  <a:lnTo>
                    <a:pt x="1071" y="1366"/>
                  </a:lnTo>
                  <a:lnTo>
                    <a:pt x="1070" y="1326"/>
                  </a:lnTo>
                  <a:lnTo>
                    <a:pt x="1070" y="1326"/>
                  </a:lnTo>
                  <a:lnTo>
                    <a:pt x="1071" y="1265"/>
                  </a:lnTo>
                  <a:lnTo>
                    <a:pt x="1071" y="1213"/>
                  </a:lnTo>
                  <a:lnTo>
                    <a:pt x="1071" y="1213"/>
                  </a:lnTo>
                  <a:lnTo>
                    <a:pt x="1070" y="1177"/>
                  </a:lnTo>
                  <a:lnTo>
                    <a:pt x="1067" y="1120"/>
                  </a:lnTo>
                  <a:lnTo>
                    <a:pt x="1066" y="1089"/>
                  </a:lnTo>
                  <a:lnTo>
                    <a:pt x="1066" y="1059"/>
                  </a:lnTo>
                  <a:lnTo>
                    <a:pt x="1067" y="1031"/>
                  </a:lnTo>
                  <a:lnTo>
                    <a:pt x="1070" y="1009"/>
                  </a:lnTo>
                  <a:lnTo>
                    <a:pt x="1070" y="1009"/>
                  </a:lnTo>
                  <a:lnTo>
                    <a:pt x="1076" y="978"/>
                  </a:lnTo>
                  <a:lnTo>
                    <a:pt x="1080" y="960"/>
                  </a:lnTo>
                  <a:lnTo>
                    <a:pt x="1083" y="945"/>
                  </a:lnTo>
                  <a:lnTo>
                    <a:pt x="1084" y="924"/>
                  </a:lnTo>
                  <a:lnTo>
                    <a:pt x="1084" y="924"/>
                  </a:lnTo>
                  <a:lnTo>
                    <a:pt x="1083" y="899"/>
                  </a:lnTo>
                  <a:lnTo>
                    <a:pt x="1083" y="879"/>
                  </a:lnTo>
                  <a:lnTo>
                    <a:pt x="1083" y="865"/>
                  </a:lnTo>
                  <a:lnTo>
                    <a:pt x="1084" y="861"/>
                  </a:lnTo>
                  <a:lnTo>
                    <a:pt x="1086" y="860"/>
                  </a:lnTo>
                  <a:lnTo>
                    <a:pt x="1086" y="860"/>
                  </a:lnTo>
                  <a:lnTo>
                    <a:pt x="1112" y="859"/>
                  </a:lnTo>
                  <a:lnTo>
                    <a:pt x="1128" y="859"/>
                  </a:lnTo>
                  <a:lnTo>
                    <a:pt x="1135" y="860"/>
                  </a:lnTo>
                  <a:lnTo>
                    <a:pt x="1141" y="863"/>
                  </a:lnTo>
                  <a:lnTo>
                    <a:pt x="1141" y="863"/>
                  </a:lnTo>
                  <a:lnTo>
                    <a:pt x="1151" y="868"/>
                  </a:lnTo>
                  <a:lnTo>
                    <a:pt x="1167" y="879"/>
                  </a:lnTo>
                  <a:lnTo>
                    <a:pt x="1173" y="884"/>
                  </a:lnTo>
                  <a:lnTo>
                    <a:pt x="1179" y="890"/>
                  </a:lnTo>
                  <a:lnTo>
                    <a:pt x="1182" y="896"/>
                  </a:lnTo>
                  <a:lnTo>
                    <a:pt x="1185" y="901"/>
                  </a:lnTo>
                  <a:lnTo>
                    <a:pt x="1185" y="901"/>
                  </a:lnTo>
                  <a:lnTo>
                    <a:pt x="1176" y="1097"/>
                  </a:lnTo>
                  <a:lnTo>
                    <a:pt x="1176" y="1097"/>
                  </a:lnTo>
                  <a:lnTo>
                    <a:pt x="1174" y="1142"/>
                  </a:lnTo>
                  <a:lnTo>
                    <a:pt x="1172" y="1176"/>
                  </a:lnTo>
                  <a:lnTo>
                    <a:pt x="1166" y="1220"/>
                  </a:lnTo>
                  <a:lnTo>
                    <a:pt x="1164" y="1234"/>
                  </a:lnTo>
                  <a:lnTo>
                    <a:pt x="1163" y="1247"/>
                  </a:lnTo>
                  <a:lnTo>
                    <a:pt x="1166" y="1261"/>
                  </a:lnTo>
                  <a:lnTo>
                    <a:pt x="1169" y="1275"/>
                  </a:lnTo>
                  <a:lnTo>
                    <a:pt x="1169" y="1275"/>
                  </a:lnTo>
                  <a:lnTo>
                    <a:pt x="1175" y="1290"/>
                  </a:lnTo>
                  <a:lnTo>
                    <a:pt x="1180" y="1302"/>
                  </a:lnTo>
                  <a:lnTo>
                    <a:pt x="1189" y="1321"/>
                  </a:lnTo>
                  <a:lnTo>
                    <a:pt x="1193" y="1329"/>
                  </a:lnTo>
                  <a:lnTo>
                    <a:pt x="1196" y="1339"/>
                  </a:lnTo>
                  <a:lnTo>
                    <a:pt x="1200" y="1351"/>
                  </a:lnTo>
                  <a:lnTo>
                    <a:pt x="1202" y="1365"/>
                  </a:lnTo>
                  <a:lnTo>
                    <a:pt x="1202" y="1365"/>
                  </a:lnTo>
                  <a:lnTo>
                    <a:pt x="1207" y="1401"/>
                  </a:lnTo>
                  <a:lnTo>
                    <a:pt x="1212" y="1442"/>
                  </a:lnTo>
                  <a:lnTo>
                    <a:pt x="1215" y="1483"/>
                  </a:lnTo>
                  <a:lnTo>
                    <a:pt x="1215" y="1499"/>
                  </a:lnTo>
                  <a:lnTo>
                    <a:pt x="1215" y="1512"/>
                  </a:lnTo>
                  <a:lnTo>
                    <a:pt x="1215" y="1512"/>
                  </a:lnTo>
                  <a:lnTo>
                    <a:pt x="1213" y="1524"/>
                  </a:lnTo>
                  <a:lnTo>
                    <a:pt x="1210" y="1536"/>
                  </a:lnTo>
                  <a:lnTo>
                    <a:pt x="1202" y="1559"/>
                  </a:lnTo>
                  <a:lnTo>
                    <a:pt x="1195" y="1581"/>
                  </a:lnTo>
                  <a:lnTo>
                    <a:pt x="1193" y="1592"/>
                  </a:lnTo>
                  <a:lnTo>
                    <a:pt x="1192" y="1603"/>
                  </a:lnTo>
                  <a:lnTo>
                    <a:pt x="1192" y="1603"/>
                  </a:lnTo>
                  <a:lnTo>
                    <a:pt x="1191" y="1629"/>
                  </a:lnTo>
                  <a:lnTo>
                    <a:pt x="1189" y="1655"/>
                  </a:lnTo>
                  <a:lnTo>
                    <a:pt x="1189" y="1655"/>
                  </a:lnTo>
                  <a:lnTo>
                    <a:pt x="1188" y="1665"/>
                  </a:lnTo>
                  <a:lnTo>
                    <a:pt x="1186" y="1675"/>
                  </a:lnTo>
                  <a:lnTo>
                    <a:pt x="1180" y="1695"/>
                  </a:lnTo>
                  <a:lnTo>
                    <a:pt x="1174" y="1712"/>
                  </a:lnTo>
                  <a:lnTo>
                    <a:pt x="1172" y="1720"/>
                  </a:lnTo>
                  <a:lnTo>
                    <a:pt x="1172" y="1720"/>
                  </a:lnTo>
                  <a:lnTo>
                    <a:pt x="1173" y="1723"/>
                  </a:lnTo>
                  <a:lnTo>
                    <a:pt x="1175" y="1724"/>
                  </a:lnTo>
                  <a:lnTo>
                    <a:pt x="1183" y="1727"/>
                  </a:lnTo>
                  <a:lnTo>
                    <a:pt x="1196" y="1731"/>
                  </a:lnTo>
                  <a:lnTo>
                    <a:pt x="1212" y="1735"/>
                  </a:lnTo>
                  <a:lnTo>
                    <a:pt x="1230" y="1738"/>
                  </a:lnTo>
                  <a:lnTo>
                    <a:pt x="1246" y="1739"/>
                  </a:lnTo>
                  <a:lnTo>
                    <a:pt x="1262" y="1739"/>
                  </a:lnTo>
                  <a:lnTo>
                    <a:pt x="1268" y="1737"/>
                  </a:lnTo>
                  <a:lnTo>
                    <a:pt x="1274" y="1736"/>
                  </a:lnTo>
                  <a:lnTo>
                    <a:pt x="1274" y="1736"/>
                  </a:lnTo>
                  <a:lnTo>
                    <a:pt x="1282" y="1730"/>
                  </a:lnTo>
                  <a:lnTo>
                    <a:pt x="1288" y="1725"/>
                  </a:lnTo>
                  <a:lnTo>
                    <a:pt x="1291" y="1719"/>
                  </a:lnTo>
                  <a:lnTo>
                    <a:pt x="1294" y="1712"/>
                  </a:lnTo>
                  <a:lnTo>
                    <a:pt x="1294" y="1705"/>
                  </a:lnTo>
                  <a:lnTo>
                    <a:pt x="1293" y="1698"/>
                  </a:lnTo>
                  <a:lnTo>
                    <a:pt x="1290" y="1685"/>
                  </a:lnTo>
                  <a:lnTo>
                    <a:pt x="1290" y="1685"/>
                  </a:lnTo>
                  <a:lnTo>
                    <a:pt x="1288" y="1670"/>
                  </a:lnTo>
                  <a:lnTo>
                    <a:pt x="1287" y="1655"/>
                  </a:lnTo>
                  <a:lnTo>
                    <a:pt x="1287" y="1621"/>
                  </a:lnTo>
                  <a:lnTo>
                    <a:pt x="1287" y="1621"/>
                  </a:lnTo>
                  <a:lnTo>
                    <a:pt x="1285" y="1604"/>
                  </a:lnTo>
                  <a:lnTo>
                    <a:pt x="1284" y="1586"/>
                  </a:lnTo>
                  <a:lnTo>
                    <a:pt x="1284" y="1562"/>
                  </a:lnTo>
                  <a:lnTo>
                    <a:pt x="1287" y="1529"/>
                  </a:lnTo>
                  <a:lnTo>
                    <a:pt x="1287" y="1529"/>
                  </a:lnTo>
                  <a:lnTo>
                    <a:pt x="1288" y="1506"/>
                  </a:lnTo>
                  <a:lnTo>
                    <a:pt x="1289" y="1479"/>
                  </a:lnTo>
                  <a:lnTo>
                    <a:pt x="1290" y="1417"/>
                  </a:lnTo>
                  <a:lnTo>
                    <a:pt x="1293" y="1359"/>
                  </a:lnTo>
                  <a:lnTo>
                    <a:pt x="1294" y="1337"/>
                  </a:lnTo>
                  <a:lnTo>
                    <a:pt x="1297" y="1321"/>
                  </a:lnTo>
                  <a:lnTo>
                    <a:pt x="1297" y="1321"/>
                  </a:lnTo>
                  <a:lnTo>
                    <a:pt x="1314" y="1262"/>
                  </a:lnTo>
                  <a:lnTo>
                    <a:pt x="1321" y="1236"/>
                  </a:lnTo>
                  <a:lnTo>
                    <a:pt x="1325" y="1220"/>
                  </a:lnTo>
                  <a:lnTo>
                    <a:pt x="1325" y="1220"/>
                  </a:lnTo>
                  <a:lnTo>
                    <a:pt x="1323" y="1214"/>
                  </a:lnTo>
                  <a:lnTo>
                    <a:pt x="1320" y="1204"/>
                  </a:lnTo>
                  <a:lnTo>
                    <a:pt x="1310" y="1175"/>
                  </a:lnTo>
                  <a:lnTo>
                    <a:pt x="1301" y="1144"/>
                  </a:lnTo>
                  <a:lnTo>
                    <a:pt x="1298" y="1131"/>
                  </a:lnTo>
                  <a:lnTo>
                    <a:pt x="1297" y="1120"/>
                  </a:lnTo>
                  <a:lnTo>
                    <a:pt x="1297" y="1120"/>
                  </a:lnTo>
                  <a:lnTo>
                    <a:pt x="1298" y="1104"/>
                  </a:lnTo>
                  <a:lnTo>
                    <a:pt x="1303" y="1075"/>
                  </a:lnTo>
                  <a:lnTo>
                    <a:pt x="1316" y="1002"/>
                  </a:lnTo>
                  <a:lnTo>
                    <a:pt x="1335" y="901"/>
                  </a:lnTo>
                  <a:lnTo>
                    <a:pt x="1335" y="901"/>
                  </a:lnTo>
                  <a:lnTo>
                    <a:pt x="1351" y="968"/>
                  </a:lnTo>
                  <a:lnTo>
                    <a:pt x="1365" y="1025"/>
                  </a:lnTo>
                  <a:lnTo>
                    <a:pt x="1372" y="1051"/>
                  </a:lnTo>
                  <a:lnTo>
                    <a:pt x="1379" y="1074"/>
                  </a:lnTo>
                  <a:lnTo>
                    <a:pt x="1379" y="1074"/>
                  </a:lnTo>
                  <a:lnTo>
                    <a:pt x="1393" y="1117"/>
                  </a:lnTo>
                  <a:lnTo>
                    <a:pt x="1406" y="1162"/>
                  </a:lnTo>
                  <a:lnTo>
                    <a:pt x="1424" y="1230"/>
                  </a:lnTo>
                  <a:lnTo>
                    <a:pt x="1424" y="1230"/>
                  </a:lnTo>
                  <a:lnTo>
                    <a:pt x="1429" y="1251"/>
                  </a:lnTo>
                  <a:lnTo>
                    <a:pt x="1434" y="1276"/>
                  </a:lnTo>
                  <a:lnTo>
                    <a:pt x="1438" y="1301"/>
                  </a:lnTo>
                  <a:lnTo>
                    <a:pt x="1442" y="1312"/>
                  </a:lnTo>
                  <a:lnTo>
                    <a:pt x="1444" y="1321"/>
                  </a:lnTo>
                  <a:lnTo>
                    <a:pt x="1444" y="1321"/>
                  </a:lnTo>
                  <a:lnTo>
                    <a:pt x="1445" y="1326"/>
                  </a:lnTo>
                  <a:lnTo>
                    <a:pt x="1444" y="1334"/>
                  </a:lnTo>
                  <a:lnTo>
                    <a:pt x="1443" y="1345"/>
                  </a:lnTo>
                  <a:lnTo>
                    <a:pt x="1440" y="1357"/>
                  </a:lnTo>
                  <a:lnTo>
                    <a:pt x="1430" y="1386"/>
                  </a:lnTo>
                  <a:lnTo>
                    <a:pt x="1418" y="1419"/>
                  </a:lnTo>
                  <a:lnTo>
                    <a:pt x="1392" y="1484"/>
                  </a:lnTo>
                  <a:lnTo>
                    <a:pt x="1373" y="1531"/>
                  </a:lnTo>
                  <a:lnTo>
                    <a:pt x="1373" y="1531"/>
                  </a:lnTo>
                  <a:lnTo>
                    <a:pt x="1361" y="1561"/>
                  </a:lnTo>
                  <a:lnTo>
                    <a:pt x="1348" y="1591"/>
                  </a:lnTo>
                  <a:lnTo>
                    <a:pt x="1336" y="1616"/>
                  </a:lnTo>
                  <a:lnTo>
                    <a:pt x="1333" y="1626"/>
                  </a:lnTo>
                  <a:lnTo>
                    <a:pt x="1332" y="1635"/>
                  </a:lnTo>
                  <a:lnTo>
                    <a:pt x="1332" y="1635"/>
                  </a:lnTo>
                  <a:lnTo>
                    <a:pt x="1329" y="1643"/>
                  </a:lnTo>
                  <a:lnTo>
                    <a:pt x="1325" y="1653"/>
                  </a:lnTo>
                  <a:lnTo>
                    <a:pt x="1315" y="1672"/>
                  </a:lnTo>
                  <a:lnTo>
                    <a:pt x="1311" y="1681"/>
                  </a:lnTo>
                  <a:lnTo>
                    <a:pt x="1310" y="1685"/>
                  </a:lnTo>
                  <a:lnTo>
                    <a:pt x="1310" y="1689"/>
                  </a:lnTo>
                  <a:lnTo>
                    <a:pt x="1310" y="1694"/>
                  </a:lnTo>
                  <a:lnTo>
                    <a:pt x="1313" y="1698"/>
                  </a:lnTo>
                  <a:lnTo>
                    <a:pt x="1316" y="1701"/>
                  </a:lnTo>
                  <a:lnTo>
                    <a:pt x="1321" y="1705"/>
                  </a:lnTo>
                  <a:lnTo>
                    <a:pt x="1321" y="1705"/>
                  </a:lnTo>
                  <a:lnTo>
                    <a:pt x="1341" y="1716"/>
                  </a:lnTo>
                  <a:lnTo>
                    <a:pt x="1349" y="1719"/>
                  </a:lnTo>
                  <a:lnTo>
                    <a:pt x="1358" y="1722"/>
                  </a:lnTo>
                  <a:lnTo>
                    <a:pt x="1367" y="1723"/>
                  </a:lnTo>
                  <a:lnTo>
                    <a:pt x="1375" y="1724"/>
                  </a:lnTo>
                  <a:lnTo>
                    <a:pt x="1385" y="1723"/>
                  </a:lnTo>
                  <a:lnTo>
                    <a:pt x="1396" y="1720"/>
                  </a:lnTo>
                  <a:lnTo>
                    <a:pt x="1396" y="1720"/>
                  </a:lnTo>
                  <a:lnTo>
                    <a:pt x="1405" y="1718"/>
                  </a:lnTo>
                  <a:lnTo>
                    <a:pt x="1412" y="1716"/>
                  </a:lnTo>
                  <a:lnTo>
                    <a:pt x="1417" y="1712"/>
                  </a:lnTo>
                  <a:lnTo>
                    <a:pt x="1421" y="1710"/>
                  </a:lnTo>
                  <a:lnTo>
                    <a:pt x="1423" y="1706"/>
                  </a:lnTo>
                  <a:lnTo>
                    <a:pt x="1425" y="1703"/>
                  </a:lnTo>
                  <a:lnTo>
                    <a:pt x="1428" y="1693"/>
                  </a:lnTo>
                  <a:lnTo>
                    <a:pt x="1428" y="1693"/>
                  </a:lnTo>
                  <a:lnTo>
                    <a:pt x="1430" y="1691"/>
                  </a:lnTo>
                  <a:lnTo>
                    <a:pt x="1431" y="1689"/>
                  </a:lnTo>
                  <a:lnTo>
                    <a:pt x="1435" y="1689"/>
                  </a:lnTo>
                  <a:lnTo>
                    <a:pt x="1437" y="1688"/>
                  </a:lnTo>
                  <a:lnTo>
                    <a:pt x="1440" y="1686"/>
                  </a:lnTo>
                  <a:lnTo>
                    <a:pt x="1443" y="1680"/>
                  </a:lnTo>
                  <a:lnTo>
                    <a:pt x="1448" y="1669"/>
                  </a:lnTo>
                  <a:lnTo>
                    <a:pt x="1448" y="1669"/>
                  </a:lnTo>
                  <a:lnTo>
                    <a:pt x="1453" y="1656"/>
                  </a:lnTo>
                  <a:lnTo>
                    <a:pt x="1457" y="1642"/>
                  </a:lnTo>
                  <a:lnTo>
                    <a:pt x="1464" y="1610"/>
                  </a:lnTo>
                  <a:lnTo>
                    <a:pt x="1474" y="1573"/>
                  </a:lnTo>
                  <a:lnTo>
                    <a:pt x="1479" y="1553"/>
                  </a:lnTo>
                  <a:lnTo>
                    <a:pt x="1487" y="1533"/>
                  </a:lnTo>
                  <a:lnTo>
                    <a:pt x="1487" y="1533"/>
                  </a:lnTo>
                  <a:lnTo>
                    <a:pt x="1507" y="1480"/>
                  </a:lnTo>
                  <a:lnTo>
                    <a:pt x="1532" y="1416"/>
                  </a:lnTo>
                  <a:lnTo>
                    <a:pt x="1552" y="1358"/>
                  </a:lnTo>
                  <a:lnTo>
                    <a:pt x="1559" y="1337"/>
                  </a:lnTo>
                  <a:lnTo>
                    <a:pt x="1563" y="1322"/>
                  </a:lnTo>
                  <a:lnTo>
                    <a:pt x="1563" y="1322"/>
                  </a:lnTo>
                  <a:lnTo>
                    <a:pt x="1566" y="1299"/>
                  </a:lnTo>
                  <a:lnTo>
                    <a:pt x="1570" y="1268"/>
                  </a:lnTo>
                  <a:lnTo>
                    <a:pt x="1571" y="1251"/>
                  </a:lnTo>
                  <a:lnTo>
                    <a:pt x="1571" y="1236"/>
                  </a:lnTo>
                  <a:lnTo>
                    <a:pt x="1570" y="1220"/>
                  </a:lnTo>
                  <a:lnTo>
                    <a:pt x="1569" y="1207"/>
                  </a:lnTo>
                  <a:lnTo>
                    <a:pt x="1569" y="1207"/>
                  </a:lnTo>
                  <a:lnTo>
                    <a:pt x="1549" y="1133"/>
                  </a:lnTo>
                  <a:lnTo>
                    <a:pt x="1539" y="1094"/>
                  </a:lnTo>
                  <a:lnTo>
                    <a:pt x="1534" y="1070"/>
                  </a:lnTo>
                  <a:lnTo>
                    <a:pt x="1534" y="1070"/>
                  </a:lnTo>
                  <a:lnTo>
                    <a:pt x="1525" y="1003"/>
                  </a:lnTo>
                  <a:lnTo>
                    <a:pt x="1525" y="1003"/>
                  </a:lnTo>
                  <a:lnTo>
                    <a:pt x="1534" y="930"/>
                  </a:lnTo>
                  <a:lnTo>
                    <a:pt x="1541" y="879"/>
                  </a:lnTo>
                  <a:lnTo>
                    <a:pt x="1545" y="861"/>
                  </a:lnTo>
                  <a:lnTo>
                    <a:pt x="1546" y="853"/>
                  </a:lnTo>
                  <a:lnTo>
                    <a:pt x="1546" y="853"/>
                  </a:lnTo>
                  <a:lnTo>
                    <a:pt x="1551" y="846"/>
                  </a:lnTo>
                  <a:lnTo>
                    <a:pt x="1559" y="838"/>
                  </a:lnTo>
                  <a:lnTo>
                    <a:pt x="1569" y="827"/>
                  </a:lnTo>
                  <a:lnTo>
                    <a:pt x="1569" y="827"/>
                  </a:lnTo>
                  <a:lnTo>
                    <a:pt x="1592" y="814"/>
                  </a:lnTo>
                  <a:lnTo>
                    <a:pt x="1608" y="804"/>
                  </a:lnTo>
                  <a:lnTo>
                    <a:pt x="1614" y="802"/>
                  </a:lnTo>
                  <a:lnTo>
                    <a:pt x="1616" y="802"/>
                  </a:lnTo>
                  <a:lnTo>
                    <a:pt x="1616" y="802"/>
                  </a:lnTo>
                  <a:lnTo>
                    <a:pt x="1619" y="893"/>
                  </a:lnTo>
                  <a:lnTo>
                    <a:pt x="1621" y="965"/>
                  </a:lnTo>
                  <a:lnTo>
                    <a:pt x="1621" y="1021"/>
                  </a:lnTo>
                  <a:lnTo>
                    <a:pt x="1621" y="1021"/>
                  </a:lnTo>
                  <a:lnTo>
                    <a:pt x="1621" y="1043"/>
                  </a:lnTo>
                  <a:lnTo>
                    <a:pt x="1619" y="1069"/>
                  </a:lnTo>
                  <a:lnTo>
                    <a:pt x="1613" y="1126"/>
                  </a:lnTo>
                  <a:lnTo>
                    <a:pt x="1607" y="1183"/>
                  </a:lnTo>
                  <a:lnTo>
                    <a:pt x="1604" y="1208"/>
                  </a:lnTo>
                  <a:lnTo>
                    <a:pt x="1603" y="1230"/>
                  </a:lnTo>
                  <a:lnTo>
                    <a:pt x="1603" y="1230"/>
                  </a:lnTo>
                  <a:lnTo>
                    <a:pt x="1603" y="1263"/>
                  </a:lnTo>
                  <a:lnTo>
                    <a:pt x="1604" y="1290"/>
                  </a:lnTo>
                  <a:lnTo>
                    <a:pt x="1605" y="1315"/>
                  </a:lnTo>
                  <a:lnTo>
                    <a:pt x="1605" y="1327"/>
                  </a:lnTo>
                  <a:lnTo>
                    <a:pt x="1604" y="1341"/>
                  </a:lnTo>
                  <a:lnTo>
                    <a:pt x="1604" y="1341"/>
                  </a:lnTo>
                  <a:lnTo>
                    <a:pt x="1598" y="1390"/>
                  </a:lnTo>
                  <a:lnTo>
                    <a:pt x="1587" y="1463"/>
                  </a:lnTo>
                  <a:lnTo>
                    <a:pt x="1575" y="1531"/>
                  </a:lnTo>
                  <a:lnTo>
                    <a:pt x="1570" y="1555"/>
                  </a:lnTo>
                  <a:lnTo>
                    <a:pt x="1566" y="1567"/>
                  </a:lnTo>
                  <a:lnTo>
                    <a:pt x="1566" y="1567"/>
                  </a:lnTo>
                  <a:lnTo>
                    <a:pt x="1558" y="1586"/>
                  </a:lnTo>
                  <a:lnTo>
                    <a:pt x="1549" y="1613"/>
                  </a:lnTo>
                  <a:lnTo>
                    <a:pt x="1539" y="1642"/>
                  </a:lnTo>
                  <a:lnTo>
                    <a:pt x="1537" y="1654"/>
                  </a:lnTo>
                  <a:lnTo>
                    <a:pt x="1536" y="1662"/>
                  </a:lnTo>
                  <a:lnTo>
                    <a:pt x="1536" y="1662"/>
                  </a:lnTo>
                  <a:lnTo>
                    <a:pt x="1536" y="1673"/>
                  </a:lnTo>
                  <a:lnTo>
                    <a:pt x="1534" y="1681"/>
                  </a:lnTo>
                  <a:lnTo>
                    <a:pt x="1530" y="1699"/>
                  </a:lnTo>
                  <a:lnTo>
                    <a:pt x="1530" y="1699"/>
                  </a:lnTo>
                  <a:lnTo>
                    <a:pt x="1528" y="1705"/>
                  </a:lnTo>
                  <a:lnTo>
                    <a:pt x="1526" y="1711"/>
                  </a:lnTo>
                  <a:lnTo>
                    <a:pt x="1525" y="1716"/>
                  </a:lnTo>
                  <a:lnTo>
                    <a:pt x="1524" y="1719"/>
                  </a:lnTo>
                  <a:lnTo>
                    <a:pt x="1524" y="1723"/>
                  </a:lnTo>
                  <a:lnTo>
                    <a:pt x="1526" y="1725"/>
                  </a:lnTo>
                  <a:lnTo>
                    <a:pt x="1532" y="1729"/>
                  </a:lnTo>
                  <a:lnTo>
                    <a:pt x="1541" y="1732"/>
                  </a:lnTo>
                  <a:lnTo>
                    <a:pt x="1541" y="1732"/>
                  </a:lnTo>
                  <a:lnTo>
                    <a:pt x="1564" y="1741"/>
                  </a:lnTo>
                  <a:lnTo>
                    <a:pt x="1576" y="1744"/>
                  </a:lnTo>
                  <a:lnTo>
                    <a:pt x="1588" y="1748"/>
                  </a:lnTo>
                  <a:lnTo>
                    <a:pt x="1598" y="1749"/>
                  </a:lnTo>
                  <a:lnTo>
                    <a:pt x="1603" y="1749"/>
                  </a:lnTo>
                  <a:lnTo>
                    <a:pt x="1608" y="1748"/>
                  </a:lnTo>
                  <a:lnTo>
                    <a:pt x="1613" y="1746"/>
                  </a:lnTo>
                  <a:lnTo>
                    <a:pt x="1616" y="1744"/>
                  </a:lnTo>
                  <a:lnTo>
                    <a:pt x="1619" y="1741"/>
                  </a:lnTo>
                  <a:lnTo>
                    <a:pt x="1621" y="1736"/>
                  </a:lnTo>
                  <a:lnTo>
                    <a:pt x="1621" y="1736"/>
                  </a:lnTo>
                  <a:lnTo>
                    <a:pt x="1626" y="1723"/>
                  </a:lnTo>
                  <a:lnTo>
                    <a:pt x="1630" y="1705"/>
                  </a:lnTo>
                  <a:lnTo>
                    <a:pt x="1639" y="1661"/>
                  </a:lnTo>
                  <a:lnTo>
                    <a:pt x="1646" y="1618"/>
                  </a:lnTo>
                  <a:lnTo>
                    <a:pt x="1648" y="1600"/>
                  </a:lnTo>
                  <a:lnTo>
                    <a:pt x="1648" y="1587"/>
                  </a:lnTo>
                  <a:lnTo>
                    <a:pt x="1648" y="1587"/>
                  </a:lnTo>
                  <a:lnTo>
                    <a:pt x="1651" y="1555"/>
                  </a:lnTo>
                  <a:lnTo>
                    <a:pt x="1656" y="1505"/>
                  </a:lnTo>
                  <a:lnTo>
                    <a:pt x="1660" y="1478"/>
                  </a:lnTo>
                  <a:lnTo>
                    <a:pt x="1666" y="1451"/>
                  </a:lnTo>
                  <a:lnTo>
                    <a:pt x="1671" y="1425"/>
                  </a:lnTo>
                  <a:lnTo>
                    <a:pt x="1678" y="1403"/>
                  </a:lnTo>
                  <a:lnTo>
                    <a:pt x="1678" y="1403"/>
                  </a:lnTo>
                  <a:lnTo>
                    <a:pt x="1685" y="1383"/>
                  </a:lnTo>
                  <a:lnTo>
                    <a:pt x="1694" y="1362"/>
                  </a:lnTo>
                  <a:lnTo>
                    <a:pt x="1712" y="1321"/>
                  </a:lnTo>
                  <a:lnTo>
                    <a:pt x="1722" y="1301"/>
                  </a:lnTo>
                  <a:lnTo>
                    <a:pt x="1729" y="1283"/>
                  </a:lnTo>
                  <a:lnTo>
                    <a:pt x="1735" y="1266"/>
                  </a:lnTo>
                  <a:lnTo>
                    <a:pt x="1738" y="1251"/>
                  </a:lnTo>
                  <a:lnTo>
                    <a:pt x="1738" y="1251"/>
                  </a:lnTo>
                  <a:lnTo>
                    <a:pt x="1741" y="1225"/>
                  </a:lnTo>
                  <a:lnTo>
                    <a:pt x="1743" y="1201"/>
                  </a:lnTo>
                  <a:lnTo>
                    <a:pt x="1743" y="1152"/>
                  </a:lnTo>
                  <a:lnTo>
                    <a:pt x="1743" y="1152"/>
                  </a:lnTo>
                  <a:lnTo>
                    <a:pt x="1744" y="1129"/>
                  </a:lnTo>
                  <a:lnTo>
                    <a:pt x="1747" y="1104"/>
                  </a:lnTo>
                  <a:lnTo>
                    <a:pt x="1750" y="1082"/>
                  </a:lnTo>
                  <a:lnTo>
                    <a:pt x="1754" y="1061"/>
                  </a:lnTo>
                  <a:lnTo>
                    <a:pt x="1754" y="1061"/>
                  </a:lnTo>
                  <a:lnTo>
                    <a:pt x="1761" y="1030"/>
                  </a:lnTo>
                  <a:lnTo>
                    <a:pt x="1770" y="984"/>
                  </a:lnTo>
                  <a:lnTo>
                    <a:pt x="1776" y="960"/>
                  </a:lnTo>
                  <a:lnTo>
                    <a:pt x="1782" y="936"/>
                  </a:lnTo>
                  <a:lnTo>
                    <a:pt x="1789" y="916"/>
                  </a:lnTo>
                  <a:lnTo>
                    <a:pt x="1796" y="901"/>
                  </a:lnTo>
                  <a:lnTo>
                    <a:pt x="1796" y="901"/>
                  </a:lnTo>
                  <a:lnTo>
                    <a:pt x="1805" y="883"/>
                  </a:lnTo>
                  <a:lnTo>
                    <a:pt x="1814" y="855"/>
                  </a:lnTo>
                  <a:lnTo>
                    <a:pt x="1838" y="786"/>
                  </a:lnTo>
                  <a:lnTo>
                    <a:pt x="1859" y="718"/>
                  </a:lnTo>
                  <a:lnTo>
                    <a:pt x="1872" y="670"/>
                  </a:lnTo>
                  <a:lnTo>
                    <a:pt x="1872" y="670"/>
                  </a:lnTo>
                  <a:lnTo>
                    <a:pt x="1881" y="628"/>
                  </a:lnTo>
                  <a:lnTo>
                    <a:pt x="1890" y="575"/>
                  </a:lnTo>
                  <a:lnTo>
                    <a:pt x="1902" y="507"/>
                  </a:lnTo>
                  <a:lnTo>
                    <a:pt x="1902" y="621"/>
                  </a:lnTo>
                  <a:lnTo>
                    <a:pt x="1902" y="621"/>
                  </a:lnTo>
                  <a:lnTo>
                    <a:pt x="1910" y="678"/>
                  </a:lnTo>
                  <a:lnTo>
                    <a:pt x="1918" y="734"/>
                  </a:lnTo>
                  <a:lnTo>
                    <a:pt x="1918" y="734"/>
                  </a:lnTo>
                  <a:lnTo>
                    <a:pt x="1923" y="707"/>
                  </a:lnTo>
                  <a:lnTo>
                    <a:pt x="1927" y="690"/>
                  </a:lnTo>
                  <a:lnTo>
                    <a:pt x="1928" y="687"/>
                  </a:lnTo>
                  <a:lnTo>
                    <a:pt x="1929" y="685"/>
                  </a:lnTo>
                  <a:lnTo>
                    <a:pt x="1929" y="687"/>
                  </a:lnTo>
                  <a:lnTo>
                    <a:pt x="1929" y="687"/>
                  </a:lnTo>
                  <a:lnTo>
                    <a:pt x="1930" y="694"/>
                  </a:lnTo>
                  <a:lnTo>
                    <a:pt x="1933" y="706"/>
                  </a:lnTo>
                  <a:lnTo>
                    <a:pt x="1942" y="739"/>
                  </a:lnTo>
                  <a:lnTo>
                    <a:pt x="1956" y="784"/>
                  </a:lnTo>
                  <a:lnTo>
                    <a:pt x="1953" y="731"/>
                  </a:lnTo>
                  <a:lnTo>
                    <a:pt x="1985" y="779"/>
                  </a:lnTo>
                  <a:lnTo>
                    <a:pt x="1985" y="718"/>
                  </a:lnTo>
                  <a:lnTo>
                    <a:pt x="1985" y="718"/>
                  </a:lnTo>
                  <a:lnTo>
                    <a:pt x="1998" y="729"/>
                  </a:lnTo>
                  <a:lnTo>
                    <a:pt x="2007" y="737"/>
                  </a:lnTo>
                  <a:lnTo>
                    <a:pt x="2010" y="738"/>
                  </a:lnTo>
                  <a:lnTo>
                    <a:pt x="2011" y="738"/>
                  </a:lnTo>
                  <a:lnTo>
                    <a:pt x="2011" y="738"/>
                  </a:lnTo>
                  <a:lnTo>
                    <a:pt x="2011" y="728"/>
                  </a:lnTo>
                  <a:lnTo>
                    <a:pt x="2009" y="707"/>
                  </a:lnTo>
                  <a:lnTo>
                    <a:pt x="2005" y="681"/>
                  </a:lnTo>
                  <a:lnTo>
                    <a:pt x="2003" y="668"/>
                  </a:lnTo>
                  <a:lnTo>
                    <a:pt x="2000" y="656"/>
                  </a:lnTo>
                  <a:lnTo>
                    <a:pt x="2000" y="656"/>
                  </a:lnTo>
                  <a:lnTo>
                    <a:pt x="1985" y="602"/>
                  </a:lnTo>
                  <a:lnTo>
                    <a:pt x="1979" y="574"/>
                  </a:lnTo>
                  <a:lnTo>
                    <a:pt x="1974" y="548"/>
                  </a:lnTo>
                  <a:lnTo>
                    <a:pt x="1974" y="548"/>
                  </a:lnTo>
                  <a:lnTo>
                    <a:pt x="1974" y="535"/>
                  </a:lnTo>
                  <a:lnTo>
                    <a:pt x="1973" y="518"/>
                  </a:lnTo>
                  <a:lnTo>
                    <a:pt x="1973" y="476"/>
                  </a:lnTo>
                  <a:lnTo>
                    <a:pt x="1972" y="453"/>
                  </a:lnTo>
                  <a:lnTo>
                    <a:pt x="1971" y="425"/>
                  </a:lnTo>
                  <a:lnTo>
                    <a:pt x="1967" y="396"/>
                  </a:lnTo>
                  <a:lnTo>
                    <a:pt x="1962" y="364"/>
                  </a:lnTo>
                  <a:lnTo>
                    <a:pt x="1962" y="364"/>
                  </a:lnTo>
                  <a:lnTo>
                    <a:pt x="1959" y="347"/>
                  </a:lnTo>
                  <a:lnTo>
                    <a:pt x="1958" y="333"/>
                  </a:lnTo>
                  <a:lnTo>
                    <a:pt x="1958" y="306"/>
                  </a:lnTo>
                  <a:lnTo>
                    <a:pt x="1959" y="284"/>
                  </a:lnTo>
                  <a:lnTo>
                    <a:pt x="1959" y="263"/>
                  </a:lnTo>
                  <a:lnTo>
                    <a:pt x="1959" y="252"/>
                  </a:lnTo>
                  <a:lnTo>
                    <a:pt x="1958" y="242"/>
                  </a:lnTo>
                  <a:lnTo>
                    <a:pt x="1954" y="232"/>
                  </a:lnTo>
                  <a:lnTo>
                    <a:pt x="1950" y="221"/>
                  </a:lnTo>
                  <a:lnTo>
                    <a:pt x="1945" y="210"/>
                  </a:lnTo>
                  <a:lnTo>
                    <a:pt x="1936" y="198"/>
                  </a:lnTo>
                  <a:lnTo>
                    <a:pt x="1927" y="185"/>
                  </a:lnTo>
                  <a:lnTo>
                    <a:pt x="1915" y="171"/>
                  </a:lnTo>
                  <a:lnTo>
                    <a:pt x="1915" y="171"/>
                  </a:lnTo>
                  <a:lnTo>
                    <a:pt x="1901" y="158"/>
                  </a:lnTo>
                  <a:lnTo>
                    <a:pt x="1886" y="145"/>
                  </a:lnTo>
                  <a:lnTo>
                    <a:pt x="1871" y="133"/>
                  </a:lnTo>
                  <a:lnTo>
                    <a:pt x="1857" y="121"/>
                  </a:lnTo>
                  <a:lnTo>
                    <a:pt x="1827" y="102"/>
                  </a:lnTo>
                  <a:lnTo>
                    <a:pt x="1800" y="85"/>
                  </a:lnTo>
                  <a:lnTo>
                    <a:pt x="1776" y="74"/>
                  </a:lnTo>
                  <a:lnTo>
                    <a:pt x="1757" y="65"/>
                  </a:lnTo>
                  <a:lnTo>
                    <a:pt x="1739" y="58"/>
                  </a:lnTo>
                  <a:lnTo>
                    <a:pt x="1739" y="58"/>
                  </a:lnTo>
                  <a:lnTo>
                    <a:pt x="1729" y="53"/>
                  </a:lnTo>
                  <a:lnTo>
                    <a:pt x="1701" y="40"/>
                  </a:lnTo>
                  <a:lnTo>
                    <a:pt x="1683" y="33"/>
                  </a:lnTo>
                  <a:lnTo>
                    <a:pt x="1660" y="26"/>
                  </a:lnTo>
                  <a:lnTo>
                    <a:pt x="1637" y="20"/>
                  </a:lnTo>
                  <a:lnTo>
                    <a:pt x="1613" y="17"/>
                  </a:lnTo>
                  <a:lnTo>
                    <a:pt x="1613" y="17"/>
                  </a:lnTo>
                  <a:lnTo>
                    <a:pt x="1590" y="12"/>
                  </a:lnTo>
                  <a:lnTo>
                    <a:pt x="1572" y="8"/>
                  </a:lnTo>
                  <a:lnTo>
                    <a:pt x="1547" y="2"/>
                  </a:lnTo>
                  <a:lnTo>
                    <a:pt x="1534" y="0"/>
                  </a:lnTo>
                  <a:lnTo>
                    <a:pt x="1520" y="0"/>
                  </a:lnTo>
                  <a:lnTo>
                    <a:pt x="1502" y="2"/>
                  </a:lnTo>
                  <a:lnTo>
                    <a:pt x="1479" y="7"/>
                  </a:lnTo>
                  <a:lnTo>
                    <a:pt x="1479" y="7"/>
                  </a:lnTo>
                  <a:lnTo>
                    <a:pt x="1432" y="18"/>
                  </a:lnTo>
                  <a:lnTo>
                    <a:pt x="1392" y="26"/>
                  </a:lnTo>
                  <a:lnTo>
                    <a:pt x="1373" y="28"/>
                  </a:lnTo>
                  <a:lnTo>
                    <a:pt x="1352" y="31"/>
                  </a:lnTo>
                  <a:lnTo>
                    <a:pt x="1330" y="32"/>
                  </a:lnTo>
                  <a:lnTo>
                    <a:pt x="1306" y="32"/>
                  </a:lnTo>
                  <a:lnTo>
                    <a:pt x="1306" y="32"/>
                  </a:lnTo>
                  <a:lnTo>
                    <a:pt x="1281" y="31"/>
                  </a:lnTo>
                  <a:lnTo>
                    <a:pt x="1255" y="27"/>
                  </a:lnTo>
                  <a:lnTo>
                    <a:pt x="1228" y="23"/>
                  </a:lnTo>
                  <a:lnTo>
                    <a:pt x="1204" y="18"/>
                  </a:lnTo>
                  <a:lnTo>
                    <a:pt x="1179" y="12"/>
                  </a:lnTo>
                  <a:lnTo>
                    <a:pt x="1154" y="7"/>
                  </a:lnTo>
                  <a:lnTo>
                    <a:pt x="1131" y="4"/>
                  </a:lnTo>
                  <a:lnTo>
                    <a:pt x="1110" y="4"/>
                  </a:lnTo>
                  <a:lnTo>
                    <a:pt x="1110" y="4"/>
                  </a:lnTo>
                  <a:lnTo>
                    <a:pt x="1089" y="5"/>
                  </a:lnTo>
                  <a:lnTo>
                    <a:pt x="1070" y="8"/>
                  </a:lnTo>
                  <a:lnTo>
                    <a:pt x="1052" y="13"/>
                  </a:lnTo>
                  <a:lnTo>
                    <a:pt x="1035" y="18"/>
                  </a:lnTo>
                  <a:lnTo>
                    <a:pt x="1022" y="24"/>
                  </a:lnTo>
                  <a:lnTo>
                    <a:pt x="1012" y="28"/>
                  </a:lnTo>
                  <a:lnTo>
                    <a:pt x="1004" y="34"/>
                  </a:lnTo>
                  <a:lnTo>
                    <a:pt x="1000" y="38"/>
                  </a:lnTo>
                  <a:lnTo>
                    <a:pt x="1000" y="38"/>
                  </a:lnTo>
                  <a:lnTo>
                    <a:pt x="996" y="43"/>
                  </a:lnTo>
                  <a:lnTo>
                    <a:pt x="989" y="47"/>
                  </a:lnTo>
                  <a:lnTo>
                    <a:pt x="971" y="59"/>
                  </a:lnTo>
                  <a:lnTo>
                    <a:pt x="962" y="65"/>
                  </a:lnTo>
                  <a:lnTo>
                    <a:pt x="953" y="69"/>
                  </a:lnTo>
                  <a:lnTo>
                    <a:pt x="948" y="70"/>
                  </a:lnTo>
                  <a:lnTo>
                    <a:pt x="945" y="70"/>
                  </a:lnTo>
                  <a:lnTo>
                    <a:pt x="944" y="69"/>
                  </a:lnTo>
                  <a:lnTo>
                    <a:pt x="944" y="69"/>
                  </a:lnTo>
                  <a:lnTo>
                    <a:pt x="943" y="64"/>
                  </a:lnTo>
                  <a:lnTo>
                    <a:pt x="942" y="55"/>
                  </a:lnTo>
                  <a:lnTo>
                    <a:pt x="942" y="33"/>
                  </a:lnTo>
                  <a:lnTo>
                    <a:pt x="940" y="24"/>
                  </a:lnTo>
                  <a:lnTo>
                    <a:pt x="940" y="17"/>
                  </a:lnTo>
                  <a:lnTo>
                    <a:pt x="939" y="14"/>
                  </a:lnTo>
                  <a:lnTo>
                    <a:pt x="939" y="14"/>
                  </a:lnTo>
                  <a:lnTo>
                    <a:pt x="938" y="15"/>
                  </a:lnTo>
                  <a:lnTo>
                    <a:pt x="937" y="18"/>
                  </a:lnTo>
                  <a:lnTo>
                    <a:pt x="937" y="18"/>
                  </a:lnTo>
                  <a:lnTo>
                    <a:pt x="933" y="26"/>
                  </a:lnTo>
                  <a:lnTo>
                    <a:pt x="929" y="34"/>
                  </a:lnTo>
                  <a:lnTo>
                    <a:pt x="918" y="50"/>
                  </a:lnTo>
                  <a:lnTo>
                    <a:pt x="906" y="68"/>
                  </a:lnTo>
                  <a:lnTo>
                    <a:pt x="906" y="68"/>
                  </a:lnTo>
                  <a:lnTo>
                    <a:pt x="905" y="63"/>
                  </a:lnTo>
                  <a:lnTo>
                    <a:pt x="901" y="53"/>
                  </a:lnTo>
                  <a:lnTo>
                    <a:pt x="899" y="50"/>
                  </a:lnTo>
                  <a:lnTo>
                    <a:pt x="897" y="47"/>
                  </a:lnTo>
                  <a:lnTo>
                    <a:pt x="894" y="46"/>
                  </a:lnTo>
                  <a:lnTo>
                    <a:pt x="891" y="49"/>
                  </a:lnTo>
                  <a:lnTo>
                    <a:pt x="891" y="49"/>
                  </a:lnTo>
                  <a:lnTo>
                    <a:pt x="870" y="78"/>
                  </a:lnTo>
                  <a:lnTo>
                    <a:pt x="870" y="78"/>
                  </a:lnTo>
                  <a:lnTo>
                    <a:pt x="866" y="55"/>
                  </a:lnTo>
                  <a:lnTo>
                    <a:pt x="861" y="39"/>
                  </a:lnTo>
                  <a:lnTo>
                    <a:pt x="859" y="34"/>
                  </a:lnTo>
                  <a:lnTo>
                    <a:pt x="857" y="33"/>
                  </a:lnTo>
                  <a:lnTo>
                    <a:pt x="856" y="32"/>
                  </a:lnTo>
                  <a:lnTo>
                    <a:pt x="856" y="32"/>
                  </a:lnTo>
                  <a:lnTo>
                    <a:pt x="854" y="36"/>
                  </a:lnTo>
                  <a:lnTo>
                    <a:pt x="850" y="40"/>
                  </a:lnTo>
                  <a:lnTo>
                    <a:pt x="842" y="56"/>
                  </a:lnTo>
                  <a:lnTo>
                    <a:pt x="831" y="78"/>
                  </a:lnTo>
                  <a:lnTo>
                    <a:pt x="831" y="78"/>
                  </a:lnTo>
                  <a:lnTo>
                    <a:pt x="828" y="70"/>
                  </a:lnTo>
                  <a:lnTo>
                    <a:pt x="819" y="55"/>
                  </a:lnTo>
                  <a:lnTo>
                    <a:pt x="815" y="46"/>
                  </a:lnTo>
                  <a:lnTo>
                    <a:pt x="811" y="39"/>
                  </a:lnTo>
                  <a:lnTo>
                    <a:pt x="806" y="34"/>
                  </a:lnTo>
                  <a:lnTo>
                    <a:pt x="805" y="34"/>
                  </a:lnTo>
                  <a:lnTo>
                    <a:pt x="804" y="34"/>
                  </a:lnTo>
                  <a:lnTo>
                    <a:pt x="804" y="34"/>
                  </a:lnTo>
                  <a:lnTo>
                    <a:pt x="801" y="38"/>
                  </a:lnTo>
                  <a:lnTo>
                    <a:pt x="796" y="45"/>
                  </a:lnTo>
                  <a:lnTo>
                    <a:pt x="784" y="63"/>
                  </a:lnTo>
                  <a:lnTo>
                    <a:pt x="771" y="88"/>
                  </a:lnTo>
                  <a:lnTo>
                    <a:pt x="771" y="88"/>
                  </a:lnTo>
                  <a:lnTo>
                    <a:pt x="769" y="80"/>
                  </a:lnTo>
                  <a:lnTo>
                    <a:pt x="761" y="63"/>
                  </a:lnTo>
                  <a:lnTo>
                    <a:pt x="758" y="55"/>
                  </a:lnTo>
                  <a:lnTo>
                    <a:pt x="754" y="47"/>
                  </a:lnTo>
                  <a:lnTo>
                    <a:pt x="751" y="43"/>
                  </a:lnTo>
                  <a:lnTo>
                    <a:pt x="748" y="43"/>
                  </a:lnTo>
                  <a:lnTo>
                    <a:pt x="747" y="44"/>
                  </a:lnTo>
                  <a:lnTo>
                    <a:pt x="747" y="44"/>
                  </a:lnTo>
                  <a:lnTo>
                    <a:pt x="731" y="63"/>
                  </a:lnTo>
                  <a:lnTo>
                    <a:pt x="720" y="76"/>
                  </a:lnTo>
                  <a:lnTo>
                    <a:pt x="720" y="76"/>
                  </a:lnTo>
                  <a:lnTo>
                    <a:pt x="716" y="71"/>
                  </a:lnTo>
                  <a:lnTo>
                    <a:pt x="707" y="62"/>
                  </a:lnTo>
                  <a:lnTo>
                    <a:pt x="702" y="57"/>
                  </a:lnTo>
                  <a:lnTo>
                    <a:pt x="696" y="53"/>
                  </a:lnTo>
                  <a:lnTo>
                    <a:pt x="691" y="52"/>
                  </a:lnTo>
                  <a:lnTo>
                    <a:pt x="689" y="53"/>
                  </a:lnTo>
                  <a:lnTo>
                    <a:pt x="687" y="55"/>
                  </a:lnTo>
                  <a:lnTo>
                    <a:pt x="687" y="55"/>
                  </a:lnTo>
                  <a:lnTo>
                    <a:pt x="678" y="64"/>
                  </a:lnTo>
                  <a:lnTo>
                    <a:pt x="671" y="75"/>
                  </a:lnTo>
                  <a:lnTo>
                    <a:pt x="663" y="88"/>
                  </a:lnTo>
                  <a:lnTo>
                    <a:pt x="632" y="68"/>
                  </a:lnTo>
                  <a:lnTo>
                    <a:pt x="625" y="113"/>
                  </a:lnTo>
                  <a:lnTo>
                    <a:pt x="625" y="113"/>
                  </a:lnTo>
                  <a:lnTo>
                    <a:pt x="617" y="107"/>
                  </a:lnTo>
                  <a:lnTo>
                    <a:pt x="610" y="103"/>
                  </a:lnTo>
                  <a:lnTo>
                    <a:pt x="607" y="102"/>
                  </a:lnTo>
                  <a:lnTo>
                    <a:pt x="605" y="103"/>
                  </a:lnTo>
                  <a:lnTo>
                    <a:pt x="605" y="103"/>
                  </a:lnTo>
                  <a:lnTo>
                    <a:pt x="585" y="139"/>
                  </a:lnTo>
                  <a:lnTo>
                    <a:pt x="558" y="107"/>
                  </a:lnTo>
                  <a:lnTo>
                    <a:pt x="548" y="140"/>
                  </a:lnTo>
                  <a:lnTo>
                    <a:pt x="548" y="140"/>
                  </a:lnTo>
                  <a:lnTo>
                    <a:pt x="542" y="137"/>
                  </a:lnTo>
                  <a:lnTo>
                    <a:pt x="529" y="128"/>
                  </a:lnTo>
                  <a:lnTo>
                    <a:pt x="521" y="125"/>
                  </a:lnTo>
                  <a:lnTo>
                    <a:pt x="514" y="122"/>
                  </a:lnTo>
                  <a:lnTo>
                    <a:pt x="509" y="121"/>
                  </a:lnTo>
                  <a:lnTo>
                    <a:pt x="507" y="121"/>
                  </a:lnTo>
                  <a:lnTo>
                    <a:pt x="505" y="122"/>
                  </a:lnTo>
                  <a:lnTo>
                    <a:pt x="505" y="122"/>
                  </a:lnTo>
                  <a:lnTo>
                    <a:pt x="485" y="151"/>
                  </a:lnTo>
                  <a:lnTo>
                    <a:pt x="485" y="151"/>
                  </a:lnTo>
                  <a:lnTo>
                    <a:pt x="479" y="147"/>
                  </a:lnTo>
                  <a:lnTo>
                    <a:pt x="466" y="138"/>
                  </a:lnTo>
                  <a:lnTo>
                    <a:pt x="458" y="133"/>
                  </a:lnTo>
                  <a:lnTo>
                    <a:pt x="451" y="131"/>
                  </a:lnTo>
                  <a:lnTo>
                    <a:pt x="445" y="129"/>
                  </a:lnTo>
                  <a:lnTo>
                    <a:pt x="443" y="129"/>
                  </a:lnTo>
                  <a:lnTo>
                    <a:pt x="441" y="131"/>
                  </a:lnTo>
                  <a:lnTo>
                    <a:pt x="441" y="131"/>
                  </a:lnTo>
                  <a:lnTo>
                    <a:pt x="437" y="139"/>
                  </a:lnTo>
                  <a:lnTo>
                    <a:pt x="434" y="146"/>
                  </a:lnTo>
                  <a:lnTo>
                    <a:pt x="432" y="154"/>
                  </a:lnTo>
                  <a:lnTo>
                    <a:pt x="394" y="154"/>
                  </a:lnTo>
                  <a:lnTo>
                    <a:pt x="394" y="154"/>
                  </a:lnTo>
                  <a:lnTo>
                    <a:pt x="387" y="162"/>
                  </a:lnTo>
                  <a:lnTo>
                    <a:pt x="382" y="167"/>
                  </a:lnTo>
                  <a:lnTo>
                    <a:pt x="377" y="173"/>
                  </a:lnTo>
                  <a:lnTo>
                    <a:pt x="377" y="173"/>
                  </a:lnTo>
                  <a:lnTo>
                    <a:pt x="376" y="175"/>
                  </a:lnTo>
                  <a:lnTo>
                    <a:pt x="374" y="176"/>
                  </a:lnTo>
                  <a:lnTo>
                    <a:pt x="367" y="177"/>
                  </a:lnTo>
                  <a:lnTo>
                    <a:pt x="348" y="177"/>
                  </a:lnTo>
                  <a:lnTo>
                    <a:pt x="320" y="175"/>
                  </a:lnTo>
                  <a:lnTo>
                    <a:pt x="320" y="175"/>
                  </a:lnTo>
                  <a:lnTo>
                    <a:pt x="319" y="184"/>
                  </a:lnTo>
                  <a:lnTo>
                    <a:pt x="318" y="192"/>
                  </a:lnTo>
                  <a:lnTo>
                    <a:pt x="317" y="197"/>
                  </a:lnTo>
                  <a:lnTo>
                    <a:pt x="317" y="197"/>
                  </a:lnTo>
                  <a:lnTo>
                    <a:pt x="314" y="198"/>
                  </a:lnTo>
                  <a:lnTo>
                    <a:pt x="307" y="200"/>
                  </a:lnTo>
                  <a:lnTo>
                    <a:pt x="287" y="202"/>
                  </a:lnTo>
                  <a:lnTo>
                    <a:pt x="259" y="204"/>
                  </a:lnTo>
                  <a:lnTo>
                    <a:pt x="259" y="204"/>
                  </a:lnTo>
                  <a:lnTo>
                    <a:pt x="255" y="213"/>
                  </a:lnTo>
                  <a:lnTo>
                    <a:pt x="253" y="219"/>
                  </a:lnTo>
                  <a:lnTo>
                    <a:pt x="252" y="225"/>
                  </a:lnTo>
                  <a:lnTo>
                    <a:pt x="252" y="225"/>
                  </a:lnTo>
                  <a:lnTo>
                    <a:pt x="250" y="227"/>
                  </a:lnTo>
                  <a:lnTo>
                    <a:pt x="248" y="230"/>
                  </a:lnTo>
                  <a:lnTo>
                    <a:pt x="239" y="236"/>
                  </a:lnTo>
                  <a:lnTo>
                    <a:pt x="222" y="246"/>
                  </a:lnTo>
                  <a:lnTo>
                    <a:pt x="222" y="246"/>
                  </a:lnTo>
                  <a:lnTo>
                    <a:pt x="221" y="247"/>
                  </a:lnTo>
                  <a:lnTo>
                    <a:pt x="220" y="246"/>
                  </a:lnTo>
                  <a:lnTo>
                    <a:pt x="217" y="245"/>
                  </a:lnTo>
                  <a:lnTo>
                    <a:pt x="215" y="245"/>
                  </a:lnTo>
                  <a:lnTo>
                    <a:pt x="213" y="245"/>
                  </a:lnTo>
                  <a:lnTo>
                    <a:pt x="210" y="247"/>
                  </a:lnTo>
                  <a:lnTo>
                    <a:pt x="207" y="249"/>
                  </a:lnTo>
                  <a:lnTo>
                    <a:pt x="207" y="249"/>
                  </a:lnTo>
                  <a:lnTo>
                    <a:pt x="199" y="255"/>
                  </a:lnTo>
                  <a:lnTo>
                    <a:pt x="195" y="259"/>
                  </a:lnTo>
                  <a:lnTo>
                    <a:pt x="191" y="260"/>
                  </a:lnTo>
                  <a:lnTo>
                    <a:pt x="188" y="263"/>
                  </a:lnTo>
                  <a:lnTo>
                    <a:pt x="188" y="263"/>
                  </a:lnTo>
                  <a:lnTo>
                    <a:pt x="188" y="266"/>
                  </a:lnTo>
                  <a:lnTo>
                    <a:pt x="188" y="271"/>
                  </a:lnTo>
                  <a:lnTo>
                    <a:pt x="188" y="282"/>
                  </a:lnTo>
                  <a:lnTo>
                    <a:pt x="186" y="287"/>
                  </a:lnTo>
                  <a:lnTo>
                    <a:pt x="185" y="289"/>
                  </a:lnTo>
                  <a:lnTo>
                    <a:pt x="184" y="291"/>
                  </a:lnTo>
                  <a:lnTo>
                    <a:pt x="182" y="291"/>
                  </a:lnTo>
                  <a:lnTo>
                    <a:pt x="178" y="292"/>
                  </a:lnTo>
                  <a:lnTo>
                    <a:pt x="170" y="290"/>
                  </a:lnTo>
                  <a:lnTo>
                    <a:pt x="170" y="290"/>
                  </a:lnTo>
                  <a:close/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9D70D41B-9E06-4C40-963C-BA49AD56C2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3160" y="3854438"/>
              <a:ext cx="2667891" cy="2307893"/>
            </a:xfrm>
            <a:custGeom>
              <a:avLst/>
              <a:gdLst>
                <a:gd name="T0" fmla="*/ 988 w 1912"/>
                <a:gd name="T1" fmla="*/ 1038 h 1654"/>
                <a:gd name="T2" fmla="*/ 987 w 1912"/>
                <a:gd name="T3" fmla="*/ 1079 h 1654"/>
                <a:gd name="T4" fmla="*/ 1011 w 1912"/>
                <a:gd name="T5" fmla="*/ 1162 h 1654"/>
                <a:gd name="T6" fmla="*/ 987 w 1912"/>
                <a:gd name="T7" fmla="*/ 1261 h 1654"/>
                <a:gd name="T8" fmla="*/ 1041 w 1912"/>
                <a:gd name="T9" fmla="*/ 1338 h 1654"/>
                <a:gd name="T10" fmla="*/ 968 w 1912"/>
                <a:gd name="T11" fmla="*/ 1431 h 1654"/>
                <a:gd name="T12" fmla="*/ 1007 w 1912"/>
                <a:gd name="T13" fmla="*/ 1487 h 1654"/>
                <a:gd name="T14" fmla="*/ 1237 w 1912"/>
                <a:gd name="T15" fmla="*/ 1610 h 1654"/>
                <a:gd name="T16" fmla="*/ 1272 w 1912"/>
                <a:gd name="T17" fmla="*/ 1459 h 1654"/>
                <a:gd name="T18" fmla="*/ 1261 w 1912"/>
                <a:gd name="T19" fmla="*/ 1328 h 1654"/>
                <a:gd name="T20" fmla="*/ 1167 w 1912"/>
                <a:gd name="T21" fmla="*/ 1289 h 1654"/>
                <a:gd name="T22" fmla="*/ 1182 w 1912"/>
                <a:gd name="T23" fmla="*/ 1157 h 1654"/>
                <a:gd name="T24" fmla="*/ 1255 w 1912"/>
                <a:gd name="T25" fmla="*/ 1115 h 1654"/>
                <a:gd name="T26" fmla="*/ 1254 w 1912"/>
                <a:gd name="T27" fmla="*/ 1036 h 1654"/>
                <a:gd name="T28" fmla="*/ 1227 w 1912"/>
                <a:gd name="T29" fmla="*/ 1007 h 1654"/>
                <a:gd name="T30" fmla="*/ 1271 w 1912"/>
                <a:gd name="T31" fmla="*/ 879 h 1654"/>
                <a:gd name="T32" fmla="*/ 1355 w 1912"/>
                <a:gd name="T33" fmla="*/ 116 h 1654"/>
                <a:gd name="T34" fmla="*/ 1552 w 1912"/>
                <a:gd name="T35" fmla="*/ 673 h 1654"/>
                <a:gd name="T36" fmla="*/ 1573 w 1912"/>
                <a:gd name="T37" fmla="*/ 354 h 1654"/>
                <a:gd name="T38" fmla="*/ 1510 w 1912"/>
                <a:gd name="T39" fmla="*/ 147 h 1654"/>
                <a:gd name="T40" fmla="*/ 1690 w 1912"/>
                <a:gd name="T41" fmla="*/ 260 h 1654"/>
                <a:gd name="T42" fmla="*/ 1691 w 1912"/>
                <a:gd name="T43" fmla="*/ 568 h 1654"/>
                <a:gd name="T44" fmla="*/ 1800 w 1912"/>
                <a:gd name="T45" fmla="*/ 597 h 1654"/>
                <a:gd name="T46" fmla="*/ 1777 w 1912"/>
                <a:gd name="T47" fmla="*/ 823 h 1654"/>
                <a:gd name="T48" fmla="*/ 1635 w 1912"/>
                <a:gd name="T49" fmla="*/ 1076 h 1654"/>
                <a:gd name="T50" fmla="*/ 1727 w 1912"/>
                <a:gd name="T51" fmla="*/ 1139 h 1654"/>
                <a:gd name="T52" fmla="*/ 1587 w 1912"/>
                <a:gd name="T53" fmla="*/ 1269 h 1654"/>
                <a:gd name="T54" fmla="*/ 1607 w 1912"/>
                <a:gd name="T55" fmla="*/ 1303 h 1654"/>
                <a:gd name="T56" fmla="*/ 1645 w 1912"/>
                <a:gd name="T57" fmla="*/ 1471 h 1654"/>
                <a:gd name="T58" fmla="*/ 1633 w 1912"/>
                <a:gd name="T59" fmla="*/ 1564 h 1654"/>
                <a:gd name="T60" fmla="*/ 1536 w 1912"/>
                <a:gd name="T61" fmla="*/ 1598 h 1654"/>
                <a:gd name="T62" fmla="*/ 1393 w 1912"/>
                <a:gd name="T63" fmla="*/ 1545 h 1654"/>
                <a:gd name="T64" fmla="*/ 1484 w 1912"/>
                <a:gd name="T65" fmla="*/ 1373 h 1654"/>
                <a:gd name="T66" fmla="*/ 1528 w 1912"/>
                <a:gd name="T67" fmla="*/ 1378 h 1654"/>
                <a:gd name="T68" fmla="*/ 1434 w 1912"/>
                <a:gd name="T69" fmla="*/ 1266 h 1654"/>
                <a:gd name="T70" fmla="*/ 1459 w 1912"/>
                <a:gd name="T71" fmla="*/ 1153 h 1654"/>
                <a:gd name="T72" fmla="*/ 1408 w 1912"/>
                <a:gd name="T73" fmla="*/ 1107 h 1654"/>
                <a:gd name="T74" fmla="*/ 1451 w 1912"/>
                <a:gd name="T75" fmla="*/ 981 h 1654"/>
                <a:gd name="T76" fmla="*/ 1305 w 1912"/>
                <a:gd name="T77" fmla="*/ 482 h 1654"/>
                <a:gd name="T78" fmla="*/ 1301 w 1912"/>
                <a:gd name="T79" fmla="*/ 682 h 1654"/>
                <a:gd name="T80" fmla="*/ 1216 w 1912"/>
                <a:gd name="T81" fmla="*/ 40 h 1654"/>
                <a:gd name="T82" fmla="*/ 1268 w 1912"/>
                <a:gd name="T83" fmla="*/ 274 h 1654"/>
                <a:gd name="T84" fmla="*/ 853 w 1912"/>
                <a:gd name="T85" fmla="*/ 700 h 1654"/>
                <a:gd name="T86" fmla="*/ 1048 w 1912"/>
                <a:gd name="T87" fmla="*/ 810 h 1654"/>
                <a:gd name="T88" fmla="*/ 1020 w 1912"/>
                <a:gd name="T89" fmla="*/ 216 h 1654"/>
                <a:gd name="T90" fmla="*/ 871 w 1912"/>
                <a:gd name="T91" fmla="*/ 210 h 1654"/>
                <a:gd name="T92" fmla="*/ 817 w 1912"/>
                <a:gd name="T93" fmla="*/ 661 h 1654"/>
                <a:gd name="T94" fmla="*/ 1018 w 1912"/>
                <a:gd name="T95" fmla="*/ 519 h 1654"/>
                <a:gd name="T96" fmla="*/ 687 w 1912"/>
                <a:gd name="T97" fmla="*/ 288 h 1654"/>
                <a:gd name="T98" fmla="*/ 675 w 1912"/>
                <a:gd name="T99" fmla="*/ 135 h 1654"/>
                <a:gd name="T100" fmla="*/ 601 w 1912"/>
                <a:gd name="T101" fmla="*/ 637 h 1654"/>
                <a:gd name="T102" fmla="*/ 361 w 1912"/>
                <a:gd name="T103" fmla="*/ 258 h 1654"/>
                <a:gd name="T104" fmla="*/ 533 w 1912"/>
                <a:gd name="T105" fmla="*/ 665 h 1654"/>
                <a:gd name="T106" fmla="*/ 416 w 1912"/>
                <a:gd name="T107" fmla="*/ 587 h 1654"/>
                <a:gd name="T108" fmla="*/ 170 w 1912"/>
                <a:gd name="T109" fmla="*/ 969 h 1654"/>
                <a:gd name="T110" fmla="*/ 298 w 1912"/>
                <a:gd name="T111" fmla="*/ 821 h 1654"/>
                <a:gd name="T112" fmla="*/ 138 w 1912"/>
                <a:gd name="T113" fmla="*/ 874 h 1654"/>
                <a:gd name="T114" fmla="*/ 321 w 1912"/>
                <a:gd name="T115" fmla="*/ 635 h 1654"/>
                <a:gd name="T116" fmla="*/ 349 w 1912"/>
                <a:gd name="T117" fmla="*/ 767 h 1654"/>
                <a:gd name="T118" fmla="*/ 136 w 1912"/>
                <a:gd name="T119" fmla="*/ 709 h 1654"/>
                <a:gd name="T120" fmla="*/ 199 w 1912"/>
                <a:gd name="T121" fmla="*/ 438 h 1654"/>
                <a:gd name="T122" fmla="*/ 86 w 1912"/>
                <a:gd name="T123" fmla="*/ 261 h 1654"/>
                <a:gd name="T124" fmla="*/ 1427 w 1912"/>
                <a:gd name="T125" fmla="*/ 1440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12" h="1654">
                  <a:moveTo>
                    <a:pt x="853" y="779"/>
                  </a:moveTo>
                  <a:lnTo>
                    <a:pt x="853" y="779"/>
                  </a:lnTo>
                  <a:lnTo>
                    <a:pt x="864" y="791"/>
                  </a:lnTo>
                  <a:lnTo>
                    <a:pt x="864" y="791"/>
                  </a:lnTo>
                  <a:lnTo>
                    <a:pt x="866" y="793"/>
                  </a:lnTo>
                  <a:lnTo>
                    <a:pt x="871" y="796"/>
                  </a:lnTo>
                  <a:lnTo>
                    <a:pt x="877" y="798"/>
                  </a:lnTo>
                  <a:lnTo>
                    <a:pt x="877" y="798"/>
                  </a:lnTo>
                  <a:lnTo>
                    <a:pt x="857" y="795"/>
                  </a:lnTo>
                  <a:lnTo>
                    <a:pt x="857" y="795"/>
                  </a:lnTo>
                  <a:lnTo>
                    <a:pt x="863" y="820"/>
                  </a:lnTo>
                  <a:lnTo>
                    <a:pt x="863" y="820"/>
                  </a:lnTo>
                  <a:lnTo>
                    <a:pt x="879" y="818"/>
                  </a:lnTo>
                  <a:lnTo>
                    <a:pt x="891" y="817"/>
                  </a:lnTo>
                  <a:lnTo>
                    <a:pt x="891" y="817"/>
                  </a:lnTo>
                  <a:lnTo>
                    <a:pt x="897" y="817"/>
                  </a:lnTo>
                  <a:lnTo>
                    <a:pt x="902" y="815"/>
                  </a:lnTo>
                  <a:lnTo>
                    <a:pt x="907" y="814"/>
                  </a:lnTo>
                  <a:lnTo>
                    <a:pt x="908" y="811"/>
                  </a:lnTo>
                  <a:lnTo>
                    <a:pt x="908" y="811"/>
                  </a:lnTo>
                  <a:lnTo>
                    <a:pt x="905" y="809"/>
                  </a:lnTo>
                  <a:lnTo>
                    <a:pt x="902" y="806"/>
                  </a:lnTo>
                  <a:lnTo>
                    <a:pt x="895" y="803"/>
                  </a:lnTo>
                  <a:lnTo>
                    <a:pt x="895" y="803"/>
                  </a:lnTo>
                  <a:lnTo>
                    <a:pt x="851" y="770"/>
                  </a:lnTo>
                  <a:lnTo>
                    <a:pt x="853" y="779"/>
                  </a:lnTo>
                  <a:close/>
                  <a:moveTo>
                    <a:pt x="952" y="842"/>
                  </a:moveTo>
                  <a:lnTo>
                    <a:pt x="952" y="842"/>
                  </a:lnTo>
                  <a:lnTo>
                    <a:pt x="920" y="842"/>
                  </a:lnTo>
                  <a:lnTo>
                    <a:pt x="868" y="842"/>
                  </a:lnTo>
                  <a:lnTo>
                    <a:pt x="870" y="853"/>
                  </a:lnTo>
                  <a:lnTo>
                    <a:pt x="870" y="853"/>
                  </a:lnTo>
                  <a:lnTo>
                    <a:pt x="879" y="853"/>
                  </a:lnTo>
                  <a:lnTo>
                    <a:pt x="896" y="852"/>
                  </a:lnTo>
                  <a:lnTo>
                    <a:pt x="926" y="852"/>
                  </a:lnTo>
                  <a:lnTo>
                    <a:pt x="926" y="852"/>
                  </a:lnTo>
                  <a:lnTo>
                    <a:pt x="933" y="853"/>
                  </a:lnTo>
                  <a:lnTo>
                    <a:pt x="937" y="854"/>
                  </a:lnTo>
                  <a:lnTo>
                    <a:pt x="942" y="858"/>
                  </a:lnTo>
                  <a:lnTo>
                    <a:pt x="953" y="862"/>
                  </a:lnTo>
                  <a:lnTo>
                    <a:pt x="953" y="862"/>
                  </a:lnTo>
                  <a:lnTo>
                    <a:pt x="961" y="865"/>
                  </a:lnTo>
                  <a:lnTo>
                    <a:pt x="971" y="867"/>
                  </a:lnTo>
                  <a:lnTo>
                    <a:pt x="990" y="869"/>
                  </a:lnTo>
                  <a:lnTo>
                    <a:pt x="1017" y="872"/>
                  </a:lnTo>
                  <a:lnTo>
                    <a:pt x="1017" y="872"/>
                  </a:lnTo>
                  <a:lnTo>
                    <a:pt x="1058" y="873"/>
                  </a:lnTo>
                  <a:lnTo>
                    <a:pt x="1058" y="873"/>
                  </a:lnTo>
                  <a:lnTo>
                    <a:pt x="1028" y="868"/>
                  </a:lnTo>
                  <a:lnTo>
                    <a:pt x="992" y="861"/>
                  </a:lnTo>
                  <a:lnTo>
                    <a:pt x="992" y="861"/>
                  </a:lnTo>
                  <a:lnTo>
                    <a:pt x="984" y="858"/>
                  </a:lnTo>
                  <a:lnTo>
                    <a:pt x="972" y="852"/>
                  </a:lnTo>
                  <a:lnTo>
                    <a:pt x="960" y="846"/>
                  </a:lnTo>
                  <a:lnTo>
                    <a:pt x="952" y="842"/>
                  </a:lnTo>
                  <a:lnTo>
                    <a:pt x="952" y="842"/>
                  </a:lnTo>
                  <a:close/>
                  <a:moveTo>
                    <a:pt x="892" y="924"/>
                  </a:moveTo>
                  <a:lnTo>
                    <a:pt x="892" y="924"/>
                  </a:lnTo>
                  <a:lnTo>
                    <a:pt x="902" y="924"/>
                  </a:lnTo>
                  <a:lnTo>
                    <a:pt x="909" y="925"/>
                  </a:lnTo>
                  <a:lnTo>
                    <a:pt x="909" y="925"/>
                  </a:lnTo>
                  <a:lnTo>
                    <a:pt x="911" y="926"/>
                  </a:lnTo>
                  <a:lnTo>
                    <a:pt x="914" y="931"/>
                  </a:lnTo>
                  <a:lnTo>
                    <a:pt x="916" y="935"/>
                  </a:lnTo>
                  <a:lnTo>
                    <a:pt x="918" y="937"/>
                  </a:lnTo>
                  <a:lnTo>
                    <a:pt x="918" y="937"/>
                  </a:lnTo>
                  <a:lnTo>
                    <a:pt x="920" y="938"/>
                  </a:lnTo>
                  <a:lnTo>
                    <a:pt x="918" y="941"/>
                  </a:lnTo>
                  <a:lnTo>
                    <a:pt x="917" y="945"/>
                  </a:lnTo>
                  <a:lnTo>
                    <a:pt x="909" y="956"/>
                  </a:lnTo>
                  <a:lnTo>
                    <a:pt x="909" y="957"/>
                  </a:lnTo>
                  <a:lnTo>
                    <a:pt x="916" y="972"/>
                  </a:lnTo>
                  <a:lnTo>
                    <a:pt x="916" y="972"/>
                  </a:lnTo>
                  <a:lnTo>
                    <a:pt x="918" y="970"/>
                  </a:lnTo>
                  <a:lnTo>
                    <a:pt x="918" y="970"/>
                  </a:lnTo>
                  <a:lnTo>
                    <a:pt x="939" y="973"/>
                  </a:lnTo>
                  <a:lnTo>
                    <a:pt x="939" y="973"/>
                  </a:lnTo>
                  <a:lnTo>
                    <a:pt x="945" y="973"/>
                  </a:lnTo>
                  <a:lnTo>
                    <a:pt x="943" y="974"/>
                  </a:lnTo>
                  <a:lnTo>
                    <a:pt x="942" y="974"/>
                  </a:lnTo>
                  <a:lnTo>
                    <a:pt x="932" y="978"/>
                  </a:lnTo>
                  <a:lnTo>
                    <a:pt x="932" y="978"/>
                  </a:lnTo>
                  <a:lnTo>
                    <a:pt x="928" y="981"/>
                  </a:lnTo>
                  <a:lnTo>
                    <a:pt x="923" y="985"/>
                  </a:lnTo>
                  <a:lnTo>
                    <a:pt x="923" y="985"/>
                  </a:lnTo>
                  <a:lnTo>
                    <a:pt x="932" y="1005"/>
                  </a:lnTo>
                  <a:lnTo>
                    <a:pt x="934" y="1012"/>
                  </a:lnTo>
                  <a:lnTo>
                    <a:pt x="935" y="1018"/>
                  </a:lnTo>
                  <a:lnTo>
                    <a:pt x="935" y="1018"/>
                  </a:lnTo>
                  <a:lnTo>
                    <a:pt x="935" y="1027"/>
                  </a:lnTo>
                  <a:lnTo>
                    <a:pt x="935" y="1027"/>
                  </a:lnTo>
                  <a:lnTo>
                    <a:pt x="940" y="1024"/>
                  </a:lnTo>
                  <a:lnTo>
                    <a:pt x="945" y="1020"/>
                  </a:lnTo>
                  <a:lnTo>
                    <a:pt x="945" y="1020"/>
                  </a:lnTo>
                  <a:lnTo>
                    <a:pt x="948" y="1018"/>
                  </a:lnTo>
                  <a:lnTo>
                    <a:pt x="952" y="1018"/>
                  </a:lnTo>
                  <a:lnTo>
                    <a:pt x="961" y="1019"/>
                  </a:lnTo>
                  <a:lnTo>
                    <a:pt x="973" y="1021"/>
                  </a:lnTo>
                  <a:lnTo>
                    <a:pt x="973" y="1021"/>
                  </a:lnTo>
                  <a:lnTo>
                    <a:pt x="971" y="1031"/>
                  </a:lnTo>
                  <a:lnTo>
                    <a:pt x="968" y="1037"/>
                  </a:lnTo>
                  <a:lnTo>
                    <a:pt x="968" y="1042"/>
                  </a:lnTo>
                  <a:lnTo>
                    <a:pt x="968" y="1042"/>
                  </a:lnTo>
                  <a:lnTo>
                    <a:pt x="965" y="1044"/>
                  </a:lnTo>
                  <a:lnTo>
                    <a:pt x="958" y="1049"/>
                  </a:lnTo>
                  <a:lnTo>
                    <a:pt x="936" y="1061"/>
                  </a:lnTo>
                  <a:lnTo>
                    <a:pt x="937" y="1076"/>
                  </a:lnTo>
                  <a:lnTo>
                    <a:pt x="939" y="1076"/>
                  </a:lnTo>
                  <a:lnTo>
                    <a:pt x="939" y="1076"/>
                  </a:lnTo>
                  <a:lnTo>
                    <a:pt x="946" y="1074"/>
                  </a:lnTo>
                  <a:lnTo>
                    <a:pt x="956" y="1068"/>
                  </a:lnTo>
                  <a:lnTo>
                    <a:pt x="968" y="1061"/>
                  </a:lnTo>
                  <a:lnTo>
                    <a:pt x="979" y="1052"/>
                  </a:lnTo>
                  <a:lnTo>
                    <a:pt x="979" y="1052"/>
                  </a:lnTo>
                  <a:lnTo>
                    <a:pt x="985" y="1045"/>
                  </a:lnTo>
                  <a:lnTo>
                    <a:pt x="988" y="1038"/>
                  </a:lnTo>
                  <a:lnTo>
                    <a:pt x="992" y="1031"/>
                  </a:lnTo>
                  <a:lnTo>
                    <a:pt x="997" y="1021"/>
                  </a:lnTo>
                  <a:lnTo>
                    <a:pt x="997" y="1021"/>
                  </a:lnTo>
                  <a:lnTo>
                    <a:pt x="999" y="1017"/>
                  </a:lnTo>
                  <a:lnTo>
                    <a:pt x="998" y="1013"/>
                  </a:lnTo>
                  <a:lnTo>
                    <a:pt x="996" y="1011"/>
                  </a:lnTo>
                  <a:lnTo>
                    <a:pt x="993" y="1010"/>
                  </a:lnTo>
                  <a:lnTo>
                    <a:pt x="986" y="1007"/>
                  </a:lnTo>
                  <a:lnTo>
                    <a:pt x="983" y="1007"/>
                  </a:lnTo>
                  <a:lnTo>
                    <a:pt x="983" y="1007"/>
                  </a:lnTo>
                  <a:lnTo>
                    <a:pt x="998" y="1001"/>
                  </a:lnTo>
                  <a:lnTo>
                    <a:pt x="1010" y="997"/>
                  </a:lnTo>
                  <a:lnTo>
                    <a:pt x="1015" y="994"/>
                  </a:lnTo>
                  <a:lnTo>
                    <a:pt x="1017" y="992"/>
                  </a:lnTo>
                  <a:lnTo>
                    <a:pt x="1017" y="992"/>
                  </a:lnTo>
                  <a:lnTo>
                    <a:pt x="1017" y="992"/>
                  </a:lnTo>
                  <a:lnTo>
                    <a:pt x="1017" y="991"/>
                  </a:lnTo>
                  <a:lnTo>
                    <a:pt x="1013" y="991"/>
                  </a:lnTo>
                  <a:lnTo>
                    <a:pt x="999" y="993"/>
                  </a:lnTo>
                  <a:lnTo>
                    <a:pt x="962" y="1000"/>
                  </a:lnTo>
                  <a:lnTo>
                    <a:pt x="962" y="1000"/>
                  </a:lnTo>
                  <a:lnTo>
                    <a:pt x="950" y="1001"/>
                  </a:lnTo>
                  <a:lnTo>
                    <a:pt x="947" y="1001"/>
                  </a:lnTo>
                  <a:lnTo>
                    <a:pt x="945" y="1000"/>
                  </a:lnTo>
                  <a:lnTo>
                    <a:pt x="942" y="998"/>
                  </a:lnTo>
                  <a:lnTo>
                    <a:pt x="941" y="994"/>
                  </a:lnTo>
                  <a:lnTo>
                    <a:pt x="941" y="994"/>
                  </a:lnTo>
                  <a:lnTo>
                    <a:pt x="940" y="993"/>
                  </a:lnTo>
                  <a:lnTo>
                    <a:pt x="941" y="992"/>
                  </a:lnTo>
                  <a:lnTo>
                    <a:pt x="945" y="991"/>
                  </a:lnTo>
                  <a:lnTo>
                    <a:pt x="949" y="988"/>
                  </a:lnTo>
                  <a:lnTo>
                    <a:pt x="952" y="987"/>
                  </a:lnTo>
                  <a:lnTo>
                    <a:pt x="953" y="985"/>
                  </a:lnTo>
                  <a:lnTo>
                    <a:pt x="953" y="985"/>
                  </a:lnTo>
                  <a:lnTo>
                    <a:pt x="955" y="983"/>
                  </a:lnTo>
                  <a:lnTo>
                    <a:pt x="958" y="981"/>
                  </a:lnTo>
                  <a:lnTo>
                    <a:pt x="967" y="976"/>
                  </a:lnTo>
                  <a:lnTo>
                    <a:pt x="983" y="970"/>
                  </a:lnTo>
                  <a:lnTo>
                    <a:pt x="983" y="970"/>
                  </a:lnTo>
                  <a:lnTo>
                    <a:pt x="988" y="969"/>
                  </a:lnTo>
                  <a:lnTo>
                    <a:pt x="994" y="966"/>
                  </a:lnTo>
                  <a:lnTo>
                    <a:pt x="996" y="964"/>
                  </a:lnTo>
                  <a:lnTo>
                    <a:pt x="994" y="962"/>
                  </a:lnTo>
                  <a:lnTo>
                    <a:pt x="991" y="960"/>
                  </a:lnTo>
                  <a:lnTo>
                    <a:pt x="984" y="957"/>
                  </a:lnTo>
                  <a:lnTo>
                    <a:pt x="984" y="957"/>
                  </a:lnTo>
                  <a:lnTo>
                    <a:pt x="977" y="955"/>
                  </a:lnTo>
                  <a:lnTo>
                    <a:pt x="971" y="955"/>
                  </a:lnTo>
                  <a:lnTo>
                    <a:pt x="966" y="955"/>
                  </a:lnTo>
                  <a:lnTo>
                    <a:pt x="962" y="955"/>
                  </a:lnTo>
                  <a:lnTo>
                    <a:pt x="958" y="956"/>
                  </a:lnTo>
                  <a:lnTo>
                    <a:pt x="955" y="957"/>
                  </a:lnTo>
                  <a:lnTo>
                    <a:pt x="955" y="957"/>
                  </a:lnTo>
                  <a:lnTo>
                    <a:pt x="933" y="956"/>
                  </a:lnTo>
                  <a:lnTo>
                    <a:pt x="933" y="956"/>
                  </a:lnTo>
                  <a:lnTo>
                    <a:pt x="934" y="944"/>
                  </a:lnTo>
                  <a:lnTo>
                    <a:pt x="934" y="936"/>
                  </a:lnTo>
                  <a:lnTo>
                    <a:pt x="933" y="930"/>
                  </a:lnTo>
                  <a:lnTo>
                    <a:pt x="933" y="930"/>
                  </a:lnTo>
                  <a:lnTo>
                    <a:pt x="933" y="929"/>
                  </a:lnTo>
                  <a:lnTo>
                    <a:pt x="934" y="928"/>
                  </a:lnTo>
                  <a:lnTo>
                    <a:pt x="936" y="926"/>
                  </a:lnTo>
                  <a:lnTo>
                    <a:pt x="946" y="925"/>
                  </a:lnTo>
                  <a:lnTo>
                    <a:pt x="946" y="925"/>
                  </a:lnTo>
                  <a:lnTo>
                    <a:pt x="979" y="916"/>
                  </a:lnTo>
                  <a:lnTo>
                    <a:pt x="979" y="916"/>
                  </a:lnTo>
                  <a:lnTo>
                    <a:pt x="980" y="915"/>
                  </a:lnTo>
                  <a:lnTo>
                    <a:pt x="977" y="915"/>
                  </a:lnTo>
                  <a:lnTo>
                    <a:pt x="965" y="915"/>
                  </a:lnTo>
                  <a:lnTo>
                    <a:pt x="947" y="915"/>
                  </a:lnTo>
                  <a:lnTo>
                    <a:pt x="933" y="913"/>
                  </a:lnTo>
                  <a:lnTo>
                    <a:pt x="933" y="913"/>
                  </a:lnTo>
                  <a:lnTo>
                    <a:pt x="924" y="912"/>
                  </a:lnTo>
                  <a:lnTo>
                    <a:pt x="918" y="911"/>
                  </a:lnTo>
                  <a:lnTo>
                    <a:pt x="913" y="910"/>
                  </a:lnTo>
                  <a:lnTo>
                    <a:pt x="905" y="909"/>
                  </a:lnTo>
                  <a:lnTo>
                    <a:pt x="905" y="909"/>
                  </a:lnTo>
                  <a:lnTo>
                    <a:pt x="897" y="909"/>
                  </a:lnTo>
                  <a:lnTo>
                    <a:pt x="886" y="910"/>
                  </a:lnTo>
                  <a:lnTo>
                    <a:pt x="886" y="910"/>
                  </a:lnTo>
                  <a:lnTo>
                    <a:pt x="892" y="924"/>
                  </a:lnTo>
                  <a:lnTo>
                    <a:pt x="892" y="924"/>
                  </a:lnTo>
                  <a:close/>
                  <a:moveTo>
                    <a:pt x="882" y="899"/>
                  </a:moveTo>
                  <a:lnTo>
                    <a:pt x="882" y="899"/>
                  </a:lnTo>
                  <a:lnTo>
                    <a:pt x="885" y="897"/>
                  </a:lnTo>
                  <a:lnTo>
                    <a:pt x="885" y="897"/>
                  </a:lnTo>
                  <a:lnTo>
                    <a:pt x="907" y="896"/>
                  </a:lnTo>
                  <a:lnTo>
                    <a:pt x="928" y="893"/>
                  </a:lnTo>
                  <a:lnTo>
                    <a:pt x="928" y="893"/>
                  </a:lnTo>
                  <a:lnTo>
                    <a:pt x="947" y="893"/>
                  </a:lnTo>
                  <a:lnTo>
                    <a:pt x="983" y="896"/>
                  </a:lnTo>
                  <a:lnTo>
                    <a:pt x="1033" y="897"/>
                  </a:lnTo>
                  <a:lnTo>
                    <a:pt x="1033" y="897"/>
                  </a:lnTo>
                  <a:lnTo>
                    <a:pt x="990" y="891"/>
                  </a:lnTo>
                  <a:lnTo>
                    <a:pt x="939" y="885"/>
                  </a:lnTo>
                  <a:lnTo>
                    <a:pt x="939" y="885"/>
                  </a:lnTo>
                  <a:lnTo>
                    <a:pt x="922" y="881"/>
                  </a:lnTo>
                  <a:lnTo>
                    <a:pt x="908" y="879"/>
                  </a:lnTo>
                  <a:lnTo>
                    <a:pt x="908" y="879"/>
                  </a:lnTo>
                  <a:lnTo>
                    <a:pt x="896" y="880"/>
                  </a:lnTo>
                  <a:lnTo>
                    <a:pt x="876" y="881"/>
                  </a:lnTo>
                  <a:lnTo>
                    <a:pt x="877" y="882"/>
                  </a:lnTo>
                  <a:lnTo>
                    <a:pt x="877" y="882"/>
                  </a:lnTo>
                  <a:lnTo>
                    <a:pt x="882" y="899"/>
                  </a:lnTo>
                  <a:lnTo>
                    <a:pt x="882" y="899"/>
                  </a:lnTo>
                  <a:close/>
                  <a:moveTo>
                    <a:pt x="939" y="1112"/>
                  </a:moveTo>
                  <a:lnTo>
                    <a:pt x="939" y="1112"/>
                  </a:lnTo>
                  <a:lnTo>
                    <a:pt x="947" y="1109"/>
                  </a:lnTo>
                  <a:lnTo>
                    <a:pt x="953" y="1107"/>
                  </a:lnTo>
                  <a:lnTo>
                    <a:pt x="953" y="1107"/>
                  </a:lnTo>
                  <a:lnTo>
                    <a:pt x="960" y="1102"/>
                  </a:lnTo>
                  <a:lnTo>
                    <a:pt x="972" y="1089"/>
                  </a:lnTo>
                  <a:lnTo>
                    <a:pt x="972" y="1089"/>
                  </a:lnTo>
                  <a:lnTo>
                    <a:pt x="978" y="1083"/>
                  </a:lnTo>
                  <a:lnTo>
                    <a:pt x="981" y="1080"/>
                  </a:lnTo>
                  <a:lnTo>
                    <a:pt x="987" y="1079"/>
                  </a:lnTo>
                  <a:lnTo>
                    <a:pt x="987" y="1079"/>
                  </a:lnTo>
                  <a:lnTo>
                    <a:pt x="990" y="1079"/>
                  </a:lnTo>
                  <a:lnTo>
                    <a:pt x="990" y="1079"/>
                  </a:lnTo>
                  <a:lnTo>
                    <a:pt x="988" y="1082"/>
                  </a:lnTo>
                  <a:lnTo>
                    <a:pt x="986" y="1087"/>
                  </a:lnTo>
                  <a:lnTo>
                    <a:pt x="986" y="1087"/>
                  </a:lnTo>
                  <a:lnTo>
                    <a:pt x="979" y="1096"/>
                  </a:lnTo>
                  <a:lnTo>
                    <a:pt x="966" y="1111"/>
                  </a:lnTo>
                  <a:lnTo>
                    <a:pt x="966" y="1111"/>
                  </a:lnTo>
                  <a:lnTo>
                    <a:pt x="960" y="1117"/>
                  </a:lnTo>
                  <a:lnTo>
                    <a:pt x="954" y="1120"/>
                  </a:lnTo>
                  <a:lnTo>
                    <a:pt x="946" y="1122"/>
                  </a:lnTo>
                  <a:lnTo>
                    <a:pt x="946" y="1122"/>
                  </a:lnTo>
                  <a:lnTo>
                    <a:pt x="940" y="1125"/>
                  </a:lnTo>
                  <a:lnTo>
                    <a:pt x="940" y="1137"/>
                  </a:lnTo>
                  <a:lnTo>
                    <a:pt x="940" y="1137"/>
                  </a:lnTo>
                  <a:lnTo>
                    <a:pt x="942" y="1137"/>
                  </a:lnTo>
                  <a:lnTo>
                    <a:pt x="942" y="1137"/>
                  </a:lnTo>
                  <a:lnTo>
                    <a:pt x="953" y="1136"/>
                  </a:lnTo>
                  <a:lnTo>
                    <a:pt x="956" y="1134"/>
                  </a:lnTo>
                  <a:lnTo>
                    <a:pt x="960" y="1133"/>
                  </a:lnTo>
                  <a:lnTo>
                    <a:pt x="960" y="1133"/>
                  </a:lnTo>
                  <a:lnTo>
                    <a:pt x="973" y="1125"/>
                  </a:lnTo>
                  <a:lnTo>
                    <a:pt x="987" y="1113"/>
                  </a:lnTo>
                  <a:lnTo>
                    <a:pt x="987" y="1113"/>
                  </a:lnTo>
                  <a:lnTo>
                    <a:pt x="992" y="1108"/>
                  </a:lnTo>
                  <a:lnTo>
                    <a:pt x="994" y="1105"/>
                  </a:lnTo>
                  <a:lnTo>
                    <a:pt x="996" y="1101"/>
                  </a:lnTo>
                  <a:lnTo>
                    <a:pt x="999" y="1095"/>
                  </a:lnTo>
                  <a:lnTo>
                    <a:pt x="999" y="1095"/>
                  </a:lnTo>
                  <a:lnTo>
                    <a:pt x="1000" y="1092"/>
                  </a:lnTo>
                  <a:lnTo>
                    <a:pt x="1001" y="1088"/>
                  </a:lnTo>
                  <a:lnTo>
                    <a:pt x="1000" y="1082"/>
                  </a:lnTo>
                  <a:lnTo>
                    <a:pt x="1000" y="1077"/>
                  </a:lnTo>
                  <a:lnTo>
                    <a:pt x="1000" y="1071"/>
                  </a:lnTo>
                  <a:lnTo>
                    <a:pt x="1000" y="1071"/>
                  </a:lnTo>
                  <a:lnTo>
                    <a:pt x="1005" y="1062"/>
                  </a:lnTo>
                  <a:lnTo>
                    <a:pt x="1012" y="1049"/>
                  </a:lnTo>
                  <a:lnTo>
                    <a:pt x="1023" y="1035"/>
                  </a:lnTo>
                  <a:lnTo>
                    <a:pt x="1023" y="1035"/>
                  </a:lnTo>
                  <a:lnTo>
                    <a:pt x="1015" y="1038"/>
                  </a:lnTo>
                  <a:lnTo>
                    <a:pt x="1004" y="1042"/>
                  </a:lnTo>
                  <a:lnTo>
                    <a:pt x="1004" y="1042"/>
                  </a:lnTo>
                  <a:lnTo>
                    <a:pt x="1001" y="1044"/>
                  </a:lnTo>
                  <a:lnTo>
                    <a:pt x="998" y="1049"/>
                  </a:lnTo>
                  <a:lnTo>
                    <a:pt x="993" y="1055"/>
                  </a:lnTo>
                  <a:lnTo>
                    <a:pt x="990" y="1058"/>
                  </a:lnTo>
                  <a:lnTo>
                    <a:pt x="990" y="1058"/>
                  </a:lnTo>
                  <a:lnTo>
                    <a:pt x="986" y="1062"/>
                  </a:lnTo>
                  <a:lnTo>
                    <a:pt x="981" y="1067"/>
                  </a:lnTo>
                  <a:lnTo>
                    <a:pt x="975" y="1070"/>
                  </a:lnTo>
                  <a:lnTo>
                    <a:pt x="973" y="1073"/>
                  </a:lnTo>
                  <a:lnTo>
                    <a:pt x="969" y="1073"/>
                  </a:lnTo>
                  <a:lnTo>
                    <a:pt x="969" y="1073"/>
                  </a:lnTo>
                  <a:lnTo>
                    <a:pt x="966" y="1074"/>
                  </a:lnTo>
                  <a:lnTo>
                    <a:pt x="964" y="1075"/>
                  </a:lnTo>
                  <a:lnTo>
                    <a:pt x="958" y="1080"/>
                  </a:lnTo>
                  <a:lnTo>
                    <a:pt x="952" y="1086"/>
                  </a:lnTo>
                  <a:lnTo>
                    <a:pt x="952" y="1086"/>
                  </a:lnTo>
                  <a:lnTo>
                    <a:pt x="946" y="1093"/>
                  </a:lnTo>
                  <a:lnTo>
                    <a:pt x="939" y="1105"/>
                  </a:lnTo>
                  <a:lnTo>
                    <a:pt x="939" y="1112"/>
                  </a:lnTo>
                  <a:close/>
                  <a:moveTo>
                    <a:pt x="941" y="1157"/>
                  </a:moveTo>
                  <a:lnTo>
                    <a:pt x="959" y="1166"/>
                  </a:lnTo>
                  <a:lnTo>
                    <a:pt x="959" y="1166"/>
                  </a:lnTo>
                  <a:lnTo>
                    <a:pt x="974" y="1162"/>
                  </a:lnTo>
                  <a:lnTo>
                    <a:pt x="987" y="1156"/>
                  </a:lnTo>
                  <a:lnTo>
                    <a:pt x="993" y="1153"/>
                  </a:lnTo>
                  <a:lnTo>
                    <a:pt x="997" y="1150"/>
                  </a:lnTo>
                  <a:lnTo>
                    <a:pt x="997" y="1150"/>
                  </a:lnTo>
                  <a:lnTo>
                    <a:pt x="1017" y="1126"/>
                  </a:lnTo>
                  <a:lnTo>
                    <a:pt x="1029" y="1114"/>
                  </a:lnTo>
                  <a:lnTo>
                    <a:pt x="1035" y="1103"/>
                  </a:lnTo>
                  <a:lnTo>
                    <a:pt x="1035" y="1103"/>
                  </a:lnTo>
                  <a:lnTo>
                    <a:pt x="1039" y="1094"/>
                  </a:lnTo>
                  <a:lnTo>
                    <a:pt x="1043" y="1082"/>
                  </a:lnTo>
                  <a:lnTo>
                    <a:pt x="1044" y="1073"/>
                  </a:lnTo>
                  <a:lnTo>
                    <a:pt x="1045" y="1070"/>
                  </a:lnTo>
                  <a:lnTo>
                    <a:pt x="1044" y="1069"/>
                  </a:lnTo>
                  <a:lnTo>
                    <a:pt x="1044" y="1069"/>
                  </a:lnTo>
                  <a:lnTo>
                    <a:pt x="1041" y="1071"/>
                  </a:lnTo>
                  <a:lnTo>
                    <a:pt x="1033" y="1076"/>
                  </a:lnTo>
                  <a:lnTo>
                    <a:pt x="1025" y="1083"/>
                  </a:lnTo>
                  <a:lnTo>
                    <a:pt x="1022" y="1088"/>
                  </a:lnTo>
                  <a:lnTo>
                    <a:pt x="1017" y="1095"/>
                  </a:lnTo>
                  <a:lnTo>
                    <a:pt x="1017" y="1095"/>
                  </a:lnTo>
                  <a:lnTo>
                    <a:pt x="1006" y="1112"/>
                  </a:lnTo>
                  <a:lnTo>
                    <a:pt x="1004" y="1118"/>
                  </a:lnTo>
                  <a:lnTo>
                    <a:pt x="999" y="1124"/>
                  </a:lnTo>
                  <a:lnTo>
                    <a:pt x="999" y="1124"/>
                  </a:lnTo>
                  <a:lnTo>
                    <a:pt x="988" y="1136"/>
                  </a:lnTo>
                  <a:lnTo>
                    <a:pt x="985" y="1138"/>
                  </a:lnTo>
                  <a:lnTo>
                    <a:pt x="980" y="1140"/>
                  </a:lnTo>
                  <a:lnTo>
                    <a:pt x="980" y="1140"/>
                  </a:lnTo>
                  <a:lnTo>
                    <a:pt x="977" y="1140"/>
                  </a:lnTo>
                  <a:lnTo>
                    <a:pt x="972" y="1140"/>
                  </a:lnTo>
                  <a:lnTo>
                    <a:pt x="967" y="1140"/>
                  </a:lnTo>
                  <a:lnTo>
                    <a:pt x="962" y="1143"/>
                  </a:lnTo>
                  <a:lnTo>
                    <a:pt x="962" y="1143"/>
                  </a:lnTo>
                  <a:lnTo>
                    <a:pt x="954" y="1146"/>
                  </a:lnTo>
                  <a:lnTo>
                    <a:pt x="948" y="1147"/>
                  </a:lnTo>
                  <a:lnTo>
                    <a:pt x="948" y="1147"/>
                  </a:lnTo>
                  <a:lnTo>
                    <a:pt x="941" y="1150"/>
                  </a:lnTo>
                  <a:lnTo>
                    <a:pt x="941" y="1157"/>
                  </a:lnTo>
                  <a:close/>
                  <a:moveTo>
                    <a:pt x="942" y="1184"/>
                  </a:moveTo>
                  <a:lnTo>
                    <a:pt x="942" y="1184"/>
                  </a:lnTo>
                  <a:lnTo>
                    <a:pt x="960" y="1181"/>
                  </a:lnTo>
                  <a:lnTo>
                    <a:pt x="969" y="1180"/>
                  </a:lnTo>
                  <a:lnTo>
                    <a:pt x="979" y="1177"/>
                  </a:lnTo>
                  <a:lnTo>
                    <a:pt x="979" y="1177"/>
                  </a:lnTo>
                  <a:lnTo>
                    <a:pt x="988" y="1174"/>
                  </a:lnTo>
                  <a:lnTo>
                    <a:pt x="999" y="1171"/>
                  </a:lnTo>
                  <a:lnTo>
                    <a:pt x="999" y="1171"/>
                  </a:lnTo>
                  <a:lnTo>
                    <a:pt x="1006" y="1169"/>
                  </a:lnTo>
                  <a:lnTo>
                    <a:pt x="1009" y="1166"/>
                  </a:lnTo>
                  <a:lnTo>
                    <a:pt x="1011" y="1162"/>
                  </a:lnTo>
                  <a:lnTo>
                    <a:pt x="1016" y="1157"/>
                  </a:lnTo>
                  <a:lnTo>
                    <a:pt x="1016" y="1157"/>
                  </a:lnTo>
                  <a:lnTo>
                    <a:pt x="1025" y="1149"/>
                  </a:lnTo>
                  <a:lnTo>
                    <a:pt x="1033" y="1143"/>
                  </a:lnTo>
                  <a:lnTo>
                    <a:pt x="1033" y="1143"/>
                  </a:lnTo>
                  <a:lnTo>
                    <a:pt x="1041" y="1136"/>
                  </a:lnTo>
                  <a:lnTo>
                    <a:pt x="1051" y="1126"/>
                  </a:lnTo>
                  <a:lnTo>
                    <a:pt x="1051" y="1126"/>
                  </a:lnTo>
                  <a:lnTo>
                    <a:pt x="1050" y="1103"/>
                  </a:lnTo>
                  <a:lnTo>
                    <a:pt x="1050" y="1103"/>
                  </a:lnTo>
                  <a:lnTo>
                    <a:pt x="1037" y="1124"/>
                  </a:lnTo>
                  <a:lnTo>
                    <a:pt x="1037" y="1124"/>
                  </a:lnTo>
                  <a:lnTo>
                    <a:pt x="1033" y="1128"/>
                  </a:lnTo>
                  <a:lnTo>
                    <a:pt x="1029" y="1133"/>
                  </a:lnTo>
                  <a:lnTo>
                    <a:pt x="1017" y="1141"/>
                  </a:lnTo>
                  <a:lnTo>
                    <a:pt x="990" y="1160"/>
                  </a:lnTo>
                  <a:lnTo>
                    <a:pt x="990" y="1160"/>
                  </a:lnTo>
                  <a:lnTo>
                    <a:pt x="979" y="1168"/>
                  </a:lnTo>
                  <a:lnTo>
                    <a:pt x="972" y="1171"/>
                  </a:lnTo>
                  <a:lnTo>
                    <a:pt x="962" y="1175"/>
                  </a:lnTo>
                  <a:lnTo>
                    <a:pt x="962" y="1175"/>
                  </a:lnTo>
                  <a:lnTo>
                    <a:pt x="959" y="1176"/>
                  </a:lnTo>
                  <a:lnTo>
                    <a:pt x="953" y="1177"/>
                  </a:lnTo>
                  <a:lnTo>
                    <a:pt x="942" y="1177"/>
                  </a:lnTo>
                  <a:lnTo>
                    <a:pt x="942" y="1184"/>
                  </a:lnTo>
                  <a:close/>
                  <a:moveTo>
                    <a:pt x="943" y="1209"/>
                  </a:moveTo>
                  <a:lnTo>
                    <a:pt x="943" y="1209"/>
                  </a:lnTo>
                  <a:lnTo>
                    <a:pt x="968" y="1202"/>
                  </a:lnTo>
                  <a:lnTo>
                    <a:pt x="968" y="1202"/>
                  </a:lnTo>
                  <a:lnTo>
                    <a:pt x="977" y="1201"/>
                  </a:lnTo>
                  <a:lnTo>
                    <a:pt x="987" y="1201"/>
                  </a:lnTo>
                  <a:lnTo>
                    <a:pt x="987" y="1201"/>
                  </a:lnTo>
                  <a:lnTo>
                    <a:pt x="1005" y="1200"/>
                  </a:lnTo>
                  <a:lnTo>
                    <a:pt x="1019" y="1197"/>
                  </a:lnTo>
                  <a:lnTo>
                    <a:pt x="1019" y="1197"/>
                  </a:lnTo>
                  <a:lnTo>
                    <a:pt x="1036" y="1190"/>
                  </a:lnTo>
                  <a:lnTo>
                    <a:pt x="1054" y="1182"/>
                  </a:lnTo>
                  <a:lnTo>
                    <a:pt x="1054" y="1182"/>
                  </a:lnTo>
                  <a:lnTo>
                    <a:pt x="1052" y="1149"/>
                  </a:lnTo>
                  <a:lnTo>
                    <a:pt x="1052" y="1149"/>
                  </a:lnTo>
                  <a:lnTo>
                    <a:pt x="1039" y="1165"/>
                  </a:lnTo>
                  <a:lnTo>
                    <a:pt x="1030" y="1177"/>
                  </a:lnTo>
                  <a:lnTo>
                    <a:pt x="1030" y="1177"/>
                  </a:lnTo>
                  <a:lnTo>
                    <a:pt x="1026" y="1180"/>
                  </a:lnTo>
                  <a:lnTo>
                    <a:pt x="1020" y="1183"/>
                  </a:lnTo>
                  <a:lnTo>
                    <a:pt x="1005" y="1189"/>
                  </a:lnTo>
                  <a:lnTo>
                    <a:pt x="990" y="1194"/>
                  </a:lnTo>
                  <a:lnTo>
                    <a:pt x="977" y="1197"/>
                  </a:lnTo>
                  <a:lnTo>
                    <a:pt x="977" y="1197"/>
                  </a:lnTo>
                  <a:lnTo>
                    <a:pt x="967" y="1197"/>
                  </a:lnTo>
                  <a:lnTo>
                    <a:pt x="959" y="1199"/>
                  </a:lnTo>
                  <a:lnTo>
                    <a:pt x="943" y="1199"/>
                  </a:lnTo>
                  <a:lnTo>
                    <a:pt x="943" y="1209"/>
                  </a:lnTo>
                  <a:close/>
                  <a:moveTo>
                    <a:pt x="945" y="1229"/>
                  </a:moveTo>
                  <a:lnTo>
                    <a:pt x="945" y="1229"/>
                  </a:lnTo>
                  <a:lnTo>
                    <a:pt x="960" y="1225"/>
                  </a:lnTo>
                  <a:lnTo>
                    <a:pt x="972" y="1225"/>
                  </a:lnTo>
                  <a:lnTo>
                    <a:pt x="997" y="1225"/>
                  </a:lnTo>
                  <a:lnTo>
                    <a:pt x="997" y="1225"/>
                  </a:lnTo>
                  <a:lnTo>
                    <a:pt x="1004" y="1223"/>
                  </a:lnTo>
                  <a:lnTo>
                    <a:pt x="1005" y="1223"/>
                  </a:lnTo>
                  <a:lnTo>
                    <a:pt x="1006" y="1222"/>
                  </a:lnTo>
                  <a:lnTo>
                    <a:pt x="1006" y="1219"/>
                  </a:lnTo>
                  <a:lnTo>
                    <a:pt x="1007" y="1215"/>
                  </a:lnTo>
                  <a:lnTo>
                    <a:pt x="1007" y="1215"/>
                  </a:lnTo>
                  <a:lnTo>
                    <a:pt x="1010" y="1213"/>
                  </a:lnTo>
                  <a:lnTo>
                    <a:pt x="1009" y="1212"/>
                  </a:lnTo>
                  <a:lnTo>
                    <a:pt x="1000" y="1214"/>
                  </a:lnTo>
                  <a:lnTo>
                    <a:pt x="1000" y="1214"/>
                  </a:lnTo>
                  <a:lnTo>
                    <a:pt x="991" y="1215"/>
                  </a:lnTo>
                  <a:lnTo>
                    <a:pt x="985" y="1216"/>
                  </a:lnTo>
                  <a:lnTo>
                    <a:pt x="979" y="1218"/>
                  </a:lnTo>
                  <a:lnTo>
                    <a:pt x="979" y="1218"/>
                  </a:lnTo>
                  <a:lnTo>
                    <a:pt x="967" y="1216"/>
                  </a:lnTo>
                  <a:lnTo>
                    <a:pt x="959" y="1218"/>
                  </a:lnTo>
                  <a:lnTo>
                    <a:pt x="959" y="1218"/>
                  </a:lnTo>
                  <a:lnTo>
                    <a:pt x="953" y="1220"/>
                  </a:lnTo>
                  <a:lnTo>
                    <a:pt x="945" y="1223"/>
                  </a:lnTo>
                  <a:lnTo>
                    <a:pt x="945" y="1229"/>
                  </a:lnTo>
                  <a:close/>
                  <a:moveTo>
                    <a:pt x="1055" y="1196"/>
                  </a:moveTo>
                  <a:lnTo>
                    <a:pt x="1055" y="1196"/>
                  </a:lnTo>
                  <a:lnTo>
                    <a:pt x="1043" y="1199"/>
                  </a:lnTo>
                  <a:lnTo>
                    <a:pt x="1038" y="1201"/>
                  </a:lnTo>
                  <a:lnTo>
                    <a:pt x="1035" y="1204"/>
                  </a:lnTo>
                  <a:lnTo>
                    <a:pt x="1035" y="1204"/>
                  </a:lnTo>
                  <a:lnTo>
                    <a:pt x="1029" y="1213"/>
                  </a:lnTo>
                  <a:lnTo>
                    <a:pt x="1024" y="1219"/>
                  </a:lnTo>
                  <a:lnTo>
                    <a:pt x="1024" y="1219"/>
                  </a:lnTo>
                  <a:lnTo>
                    <a:pt x="1020" y="1223"/>
                  </a:lnTo>
                  <a:lnTo>
                    <a:pt x="1016" y="1228"/>
                  </a:lnTo>
                  <a:lnTo>
                    <a:pt x="1016" y="1228"/>
                  </a:lnTo>
                  <a:lnTo>
                    <a:pt x="997" y="1242"/>
                  </a:lnTo>
                  <a:lnTo>
                    <a:pt x="997" y="1242"/>
                  </a:lnTo>
                  <a:lnTo>
                    <a:pt x="996" y="1242"/>
                  </a:lnTo>
                  <a:lnTo>
                    <a:pt x="992" y="1242"/>
                  </a:lnTo>
                  <a:lnTo>
                    <a:pt x="984" y="1239"/>
                  </a:lnTo>
                  <a:lnTo>
                    <a:pt x="975" y="1237"/>
                  </a:lnTo>
                  <a:lnTo>
                    <a:pt x="972" y="1235"/>
                  </a:lnTo>
                  <a:lnTo>
                    <a:pt x="972" y="1235"/>
                  </a:lnTo>
                  <a:lnTo>
                    <a:pt x="961" y="1234"/>
                  </a:lnTo>
                  <a:lnTo>
                    <a:pt x="955" y="1235"/>
                  </a:lnTo>
                  <a:lnTo>
                    <a:pt x="953" y="1235"/>
                  </a:lnTo>
                  <a:lnTo>
                    <a:pt x="952" y="1238"/>
                  </a:lnTo>
                  <a:lnTo>
                    <a:pt x="952" y="1238"/>
                  </a:lnTo>
                  <a:lnTo>
                    <a:pt x="952" y="1239"/>
                  </a:lnTo>
                  <a:lnTo>
                    <a:pt x="953" y="1241"/>
                  </a:lnTo>
                  <a:lnTo>
                    <a:pt x="958" y="1245"/>
                  </a:lnTo>
                  <a:lnTo>
                    <a:pt x="965" y="1250"/>
                  </a:lnTo>
                  <a:lnTo>
                    <a:pt x="965" y="1250"/>
                  </a:lnTo>
                  <a:lnTo>
                    <a:pt x="977" y="1251"/>
                  </a:lnTo>
                  <a:lnTo>
                    <a:pt x="985" y="1252"/>
                  </a:lnTo>
                  <a:lnTo>
                    <a:pt x="988" y="1253"/>
                  </a:lnTo>
                  <a:lnTo>
                    <a:pt x="990" y="1253"/>
                  </a:lnTo>
                  <a:lnTo>
                    <a:pt x="990" y="1253"/>
                  </a:lnTo>
                  <a:lnTo>
                    <a:pt x="990" y="1258"/>
                  </a:lnTo>
                  <a:lnTo>
                    <a:pt x="987" y="1261"/>
                  </a:lnTo>
                  <a:lnTo>
                    <a:pt x="987" y="1261"/>
                  </a:lnTo>
                  <a:lnTo>
                    <a:pt x="985" y="1263"/>
                  </a:lnTo>
                  <a:lnTo>
                    <a:pt x="979" y="1265"/>
                  </a:lnTo>
                  <a:lnTo>
                    <a:pt x="972" y="1269"/>
                  </a:lnTo>
                  <a:lnTo>
                    <a:pt x="972" y="1269"/>
                  </a:lnTo>
                  <a:lnTo>
                    <a:pt x="966" y="1265"/>
                  </a:lnTo>
                  <a:lnTo>
                    <a:pt x="960" y="1261"/>
                  </a:lnTo>
                  <a:lnTo>
                    <a:pt x="960" y="1261"/>
                  </a:lnTo>
                  <a:lnTo>
                    <a:pt x="960" y="1261"/>
                  </a:lnTo>
                  <a:lnTo>
                    <a:pt x="959" y="1263"/>
                  </a:lnTo>
                  <a:lnTo>
                    <a:pt x="959" y="1270"/>
                  </a:lnTo>
                  <a:lnTo>
                    <a:pt x="961" y="1276"/>
                  </a:lnTo>
                  <a:lnTo>
                    <a:pt x="962" y="1278"/>
                  </a:lnTo>
                  <a:lnTo>
                    <a:pt x="965" y="1279"/>
                  </a:lnTo>
                  <a:lnTo>
                    <a:pt x="965" y="1279"/>
                  </a:lnTo>
                  <a:lnTo>
                    <a:pt x="979" y="1279"/>
                  </a:lnTo>
                  <a:lnTo>
                    <a:pt x="986" y="1277"/>
                  </a:lnTo>
                  <a:lnTo>
                    <a:pt x="992" y="1276"/>
                  </a:lnTo>
                  <a:lnTo>
                    <a:pt x="992" y="1276"/>
                  </a:lnTo>
                  <a:lnTo>
                    <a:pt x="996" y="1270"/>
                  </a:lnTo>
                  <a:lnTo>
                    <a:pt x="1000" y="1260"/>
                  </a:lnTo>
                  <a:lnTo>
                    <a:pt x="1006" y="1252"/>
                  </a:lnTo>
                  <a:lnTo>
                    <a:pt x="1010" y="1246"/>
                  </a:lnTo>
                  <a:lnTo>
                    <a:pt x="1010" y="1246"/>
                  </a:lnTo>
                  <a:lnTo>
                    <a:pt x="1028" y="1229"/>
                  </a:lnTo>
                  <a:lnTo>
                    <a:pt x="1043" y="1215"/>
                  </a:lnTo>
                  <a:lnTo>
                    <a:pt x="1055" y="1209"/>
                  </a:lnTo>
                  <a:lnTo>
                    <a:pt x="1055" y="1208"/>
                  </a:lnTo>
                  <a:lnTo>
                    <a:pt x="1055" y="1208"/>
                  </a:lnTo>
                  <a:lnTo>
                    <a:pt x="1055" y="1196"/>
                  </a:lnTo>
                  <a:lnTo>
                    <a:pt x="1055" y="1196"/>
                  </a:lnTo>
                  <a:close/>
                  <a:moveTo>
                    <a:pt x="1055" y="1227"/>
                  </a:moveTo>
                  <a:lnTo>
                    <a:pt x="1055" y="1227"/>
                  </a:lnTo>
                  <a:lnTo>
                    <a:pt x="1051" y="1229"/>
                  </a:lnTo>
                  <a:lnTo>
                    <a:pt x="1048" y="1232"/>
                  </a:lnTo>
                  <a:lnTo>
                    <a:pt x="1044" y="1235"/>
                  </a:lnTo>
                  <a:lnTo>
                    <a:pt x="1043" y="1239"/>
                  </a:lnTo>
                  <a:lnTo>
                    <a:pt x="1043" y="1239"/>
                  </a:lnTo>
                  <a:lnTo>
                    <a:pt x="1039" y="1247"/>
                  </a:lnTo>
                  <a:lnTo>
                    <a:pt x="1035" y="1254"/>
                  </a:lnTo>
                  <a:lnTo>
                    <a:pt x="1030" y="1260"/>
                  </a:lnTo>
                  <a:lnTo>
                    <a:pt x="1026" y="1266"/>
                  </a:lnTo>
                  <a:lnTo>
                    <a:pt x="1026" y="1266"/>
                  </a:lnTo>
                  <a:lnTo>
                    <a:pt x="1023" y="1272"/>
                  </a:lnTo>
                  <a:lnTo>
                    <a:pt x="1018" y="1277"/>
                  </a:lnTo>
                  <a:lnTo>
                    <a:pt x="1007" y="1286"/>
                  </a:lnTo>
                  <a:lnTo>
                    <a:pt x="1007" y="1286"/>
                  </a:lnTo>
                  <a:lnTo>
                    <a:pt x="1001" y="1290"/>
                  </a:lnTo>
                  <a:lnTo>
                    <a:pt x="993" y="1292"/>
                  </a:lnTo>
                  <a:lnTo>
                    <a:pt x="985" y="1294"/>
                  </a:lnTo>
                  <a:lnTo>
                    <a:pt x="980" y="1294"/>
                  </a:lnTo>
                  <a:lnTo>
                    <a:pt x="980" y="1294"/>
                  </a:lnTo>
                  <a:lnTo>
                    <a:pt x="972" y="1291"/>
                  </a:lnTo>
                  <a:lnTo>
                    <a:pt x="959" y="1286"/>
                  </a:lnTo>
                  <a:lnTo>
                    <a:pt x="959" y="1286"/>
                  </a:lnTo>
                  <a:lnTo>
                    <a:pt x="950" y="1284"/>
                  </a:lnTo>
                  <a:lnTo>
                    <a:pt x="950" y="1284"/>
                  </a:lnTo>
                  <a:lnTo>
                    <a:pt x="954" y="1309"/>
                  </a:lnTo>
                  <a:lnTo>
                    <a:pt x="954" y="1309"/>
                  </a:lnTo>
                  <a:lnTo>
                    <a:pt x="960" y="1309"/>
                  </a:lnTo>
                  <a:lnTo>
                    <a:pt x="960" y="1309"/>
                  </a:lnTo>
                  <a:lnTo>
                    <a:pt x="980" y="1305"/>
                  </a:lnTo>
                  <a:lnTo>
                    <a:pt x="992" y="1303"/>
                  </a:lnTo>
                  <a:lnTo>
                    <a:pt x="1000" y="1301"/>
                  </a:lnTo>
                  <a:lnTo>
                    <a:pt x="1000" y="1301"/>
                  </a:lnTo>
                  <a:lnTo>
                    <a:pt x="1009" y="1297"/>
                  </a:lnTo>
                  <a:lnTo>
                    <a:pt x="1019" y="1292"/>
                  </a:lnTo>
                  <a:lnTo>
                    <a:pt x="1028" y="1286"/>
                  </a:lnTo>
                  <a:lnTo>
                    <a:pt x="1031" y="1284"/>
                  </a:lnTo>
                  <a:lnTo>
                    <a:pt x="1033" y="1280"/>
                  </a:lnTo>
                  <a:lnTo>
                    <a:pt x="1033" y="1280"/>
                  </a:lnTo>
                  <a:lnTo>
                    <a:pt x="1039" y="1267"/>
                  </a:lnTo>
                  <a:lnTo>
                    <a:pt x="1043" y="1261"/>
                  </a:lnTo>
                  <a:lnTo>
                    <a:pt x="1044" y="1260"/>
                  </a:lnTo>
                  <a:lnTo>
                    <a:pt x="1047" y="1259"/>
                  </a:lnTo>
                  <a:lnTo>
                    <a:pt x="1047" y="1259"/>
                  </a:lnTo>
                  <a:lnTo>
                    <a:pt x="1055" y="1256"/>
                  </a:lnTo>
                  <a:lnTo>
                    <a:pt x="1055" y="1227"/>
                  </a:lnTo>
                  <a:close/>
                  <a:moveTo>
                    <a:pt x="1054" y="1286"/>
                  </a:moveTo>
                  <a:lnTo>
                    <a:pt x="1054" y="1286"/>
                  </a:lnTo>
                  <a:lnTo>
                    <a:pt x="1048" y="1289"/>
                  </a:lnTo>
                  <a:lnTo>
                    <a:pt x="1043" y="1292"/>
                  </a:lnTo>
                  <a:lnTo>
                    <a:pt x="1043" y="1292"/>
                  </a:lnTo>
                  <a:lnTo>
                    <a:pt x="1037" y="1295"/>
                  </a:lnTo>
                  <a:lnTo>
                    <a:pt x="1031" y="1296"/>
                  </a:lnTo>
                  <a:lnTo>
                    <a:pt x="1025" y="1297"/>
                  </a:lnTo>
                  <a:lnTo>
                    <a:pt x="1017" y="1303"/>
                  </a:lnTo>
                  <a:lnTo>
                    <a:pt x="1017" y="1303"/>
                  </a:lnTo>
                  <a:lnTo>
                    <a:pt x="1004" y="1314"/>
                  </a:lnTo>
                  <a:lnTo>
                    <a:pt x="998" y="1317"/>
                  </a:lnTo>
                  <a:lnTo>
                    <a:pt x="990" y="1320"/>
                  </a:lnTo>
                  <a:lnTo>
                    <a:pt x="990" y="1320"/>
                  </a:lnTo>
                  <a:lnTo>
                    <a:pt x="973" y="1323"/>
                  </a:lnTo>
                  <a:lnTo>
                    <a:pt x="958" y="1328"/>
                  </a:lnTo>
                  <a:lnTo>
                    <a:pt x="958" y="1328"/>
                  </a:lnTo>
                  <a:lnTo>
                    <a:pt x="959" y="1339"/>
                  </a:lnTo>
                  <a:lnTo>
                    <a:pt x="959" y="1339"/>
                  </a:lnTo>
                  <a:lnTo>
                    <a:pt x="977" y="1336"/>
                  </a:lnTo>
                  <a:lnTo>
                    <a:pt x="990" y="1334"/>
                  </a:lnTo>
                  <a:lnTo>
                    <a:pt x="990" y="1334"/>
                  </a:lnTo>
                  <a:lnTo>
                    <a:pt x="997" y="1330"/>
                  </a:lnTo>
                  <a:lnTo>
                    <a:pt x="1006" y="1326"/>
                  </a:lnTo>
                  <a:lnTo>
                    <a:pt x="1020" y="1317"/>
                  </a:lnTo>
                  <a:lnTo>
                    <a:pt x="1020" y="1317"/>
                  </a:lnTo>
                  <a:lnTo>
                    <a:pt x="1035" y="1311"/>
                  </a:lnTo>
                  <a:lnTo>
                    <a:pt x="1051" y="1307"/>
                  </a:lnTo>
                  <a:lnTo>
                    <a:pt x="1054" y="1307"/>
                  </a:lnTo>
                  <a:lnTo>
                    <a:pt x="1054" y="1307"/>
                  </a:lnTo>
                  <a:lnTo>
                    <a:pt x="1054" y="1286"/>
                  </a:lnTo>
                  <a:lnTo>
                    <a:pt x="1054" y="1286"/>
                  </a:lnTo>
                  <a:close/>
                  <a:moveTo>
                    <a:pt x="1024" y="1340"/>
                  </a:moveTo>
                  <a:lnTo>
                    <a:pt x="1024" y="1340"/>
                  </a:lnTo>
                  <a:lnTo>
                    <a:pt x="1035" y="1339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19" y="1361"/>
                  </a:lnTo>
                  <a:lnTo>
                    <a:pt x="1019" y="1361"/>
                  </a:lnTo>
                  <a:lnTo>
                    <a:pt x="1011" y="1365"/>
                  </a:lnTo>
                  <a:lnTo>
                    <a:pt x="1006" y="1367"/>
                  </a:lnTo>
                  <a:lnTo>
                    <a:pt x="1006" y="1368"/>
                  </a:lnTo>
                  <a:lnTo>
                    <a:pt x="1007" y="1368"/>
                  </a:lnTo>
                  <a:lnTo>
                    <a:pt x="1007" y="1368"/>
                  </a:lnTo>
                  <a:lnTo>
                    <a:pt x="1028" y="1367"/>
                  </a:lnTo>
                  <a:lnTo>
                    <a:pt x="1039" y="1366"/>
                  </a:lnTo>
                  <a:lnTo>
                    <a:pt x="1050" y="1364"/>
                  </a:lnTo>
                  <a:lnTo>
                    <a:pt x="1055" y="1361"/>
                  </a:lnTo>
                  <a:lnTo>
                    <a:pt x="1055" y="1361"/>
                  </a:lnTo>
                  <a:lnTo>
                    <a:pt x="1054" y="1334"/>
                  </a:lnTo>
                  <a:lnTo>
                    <a:pt x="1054" y="1334"/>
                  </a:lnTo>
                  <a:lnTo>
                    <a:pt x="1050" y="1328"/>
                  </a:lnTo>
                  <a:lnTo>
                    <a:pt x="1054" y="1327"/>
                  </a:lnTo>
                  <a:lnTo>
                    <a:pt x="1054" y="1321"/>
                  </a:lnTo>
                  <a:lnTo>
                    <a:pt x="1054" y="1317"/>
                  </a:lnTo>
                  <a:lnTo>
                    <a:pt x="1054" y="1317"/>
                  </a:lnTo>
                  <a:lnTo>
                    <a:pt x="1047" y="1321"/>
                  </a:lnTo>
                  <a:lnTo>
                    <a:pt x="1039" y="1324"/>
                  </a:lnTo>
                  <a:lnTo>
                    <a:pt x="1033" y="1328"/>
                  </a:lnTo>
                  <a:lnTo>
                    <a:pt x="1026" y="1333"/>
                  </a:lnTo>
                  <a:lnTo>
                    <a:pt x="1026" y="1333"/>
                  </a:lnTo>
                  <a:lnTo>
                    <a:pt x="1019" y="1336"/>
                  </a:lnTo>
                  <a:lnTo>
                    <a:pt x="1013" y="1340"/>
                  </a:lnTo>
                  <a:lnTo>
                    <a:pt x="1000" y="1343"/>
                  </a:lnTo>
                  <a:lnTo>
                    <a:pt x="1000" y="1343"/>
                  </a:lnTo>
                  <a:lnTo>
                    <a:pt x="990" y="1346"/>
                  </a:lnTo>
                  <a:lnTo>
                    <a:pt x="979" y="1347"/>
                  </a:lnTo>
                  <a:lnTo>
                    <a:pt x="979" y="1347"/>
                  </a:lnTo>
                  <a:lnTo>
                    <a:pt x="960" y="1347"/>
                  </a:lnTo>
                  <a:lnTo>
                    <a:pt x="960" y="1347"/>
                  </a:lnTo>
                  <a:lnTo>
                    <a:pt x="965" y="1389"/>
                  </a:lnTo>
                  <a:lnTo>
                    <a:pt x="965" y="1389"/>
                  </a:lnTo>
                  <a:lnTo>
                    <a:pt x="967" y="1415"/>
                  </a:lnTo>
                  <a:lnTo>
                    <a:pt x="967" y="1415"/>
                  </a:lnTo>
                  <a:lnTo>
                    <a:pt x="973" y="1409"/>
                  </a:lnTo>
                  <a:lnTo>
                    <a:pt x="978" y="1405"/>
                  </a:lnTo>
                  <a:lnTo>
                    <a:pt x="983" y="1403"/>
                  </a:lnTo>
                  <a:lnTo>
                    <a:pt x="983" y="1403"/>
                  </a:lnTo>
                  <a:lnTo>
                    <a:pt x="992" y="1399"/>
                  </a:lnTo>
                  <a:lnTo>
                    <a:pt x="999" y="1397"/>
                  </a:lnTo>
                  <a:lnTo>
                    <a:pt x="1004" y="1395"/>
                  </a:lnTo>
                  <a:lnTo>
                    <a:pt x="1007" y="1395"/>
                  </a:lnTo>
                  <a:lnTo>
                    <a:pt x="1007" y="1395"/>
                  </a:lnTo>
                  <a:lnTo>
                    <a:pt x="1028" y="1395"/>
                  </a:lnTo>
                  <a:lnTo>
                    <a:pt x="1044" y="1395"/>
                  </a:lnTo>
                  <a:lnTo>
                    <a:pt x="1044" y="1395"/>
                  </a:lnTo>
                  <a:lnTo>
                    <a:pt x="1056" y="1399"/>
                  </a:lnTo>
                  <a:lnTo>
                    <a:pt x="1056" y="1385"/>
                  </a:lnTo>
                  <a:lnTo>
                    <a:pt x="1056" y="1385"/>
                  </a:lnTo>
                  <a:lnTo>
                    <a:pt x="1051" y="1384"/>
                  </a:lnTo>
                  <a:lnTo>
                    <a:pt x="1051" y="1384"/>
                  </a:lnTo>
                  <a:lnTo>
                    <a:pt x="1050" y="1384"/>
                  </a:lnTo>
                  <a:lnTo>
                    <a:pt x="1049" y="1384"/>
                  </a:lnTo>
                  <a:lnTo>
                    <a:pt x="1048" y="1385"/>
                  </a:lnTo>
                  <a:lnTo>
                    <a:pt x="1043" y="1385"/>
                  </a:lnTo>
                  <a:lnTo>
                    <a:pt x="1043" y="1385"/>
                  </a:lnTo>
                  <a:lnTo>
                    <a:pt x="1028" y="1385"/>
                  </a:lnTo>
                  <a:lnTo>
                    <a:pt x="1017" y="1385"/>
                  </a:lnTo>
                  <a:lnTo>
                    <a:pt x="1017" y="1385"/>
                  </a:lnTo>
                  <a:lnTo>
                    <a:pt x="1013" y="1385"/>
                  </a:lnTo>
                  <a:lnTo>
                    <a:pt x="1011" y="1385"/>
                  </a:lnTo>
                  <a:lnTo>
                    <a:pt x="1011" y="1385"/>
                  </a:lnTo>
                  <a:lnTo>
                    <a:pt x="999" y="1384"/>
                  </a:lnTo>
                  <a:lnTo>
                    <a:pt x="992" y="1383"/>
                  </a:lnTo>
                  <a:lnTo>
                    <a:pt x="987" y="1384"/>
                  </a:lnTo>
                  <a:lnTo>
                    <a:pt x="987" y="1384"/>
                  </a:lnTo>
                  <a:lnTo>
                    <a:pt x="986" y="1385"/>
                  </a:lnTo>
                  <a:lnTo>
                    <a:pt x="983" y="1387"/>
                  </a:lnTo>
                  <a:lnTo>
                    <a:pt x="980" y="1387"/>
                  </a:lnTo>
                  <a:lnTo>
                    <a:pt x="979" y="1387"/>
                  </a:lnTo>
                  <a:lnTo>
                    <a:pt x="979" y="1385"/>
                  </a:lnTo>
                  <a:lnTo>
                    <a:pt x="979" y="1385"/>
                  </a:lnTo>
                  <a:lnTo>
                    <a:pt x="980" y="1380"/>
                  </a:lnTo>
                  <a:lnTo>
                    <a:pt x="981" y="1374"/>
                  </a:lnTo>
                  <a:lnTo>
                    <a:pt x="984" y="1370"/>
                  </a:lnTo>
                  <a:lnTo>
                    <a:pt x="986" y="1368"/>
                  </a:lnTo>
                  <a:lnTo>
                    <a:pt x="990" y="1367"/>
                  </a:lnTo>
                  <a:lnTo>
                    <a:pt x="990" y="1367"/>
                  </a:lnTo>
                  <a:lnTo>
                    <a:pt x="1001" y="1364"/>
                  </a:lnTo>
                  <a:lnTo>
                    <a:pt x="1005" y="1362"/>
                  </a:lnTo>
                  <a:lnTo>
                    <a:pt x="1010" y="1358"/>
                  </a:lnTo>
                  <a:lnTo>
                    <a:pt x="1010" y="1358"/>
                  </a:lnTo>
                  <a:lnTo>
                    <a:pt x="1013" y="1352"/>
                  </a:lnTo>
                  <a:lnTo>
                    <a:pt x="1016" y="1347"/>
                  </a:lnTo>
                  <a:lnTo>
                    <a:pt x="1019" y="1342"/>
                  </a:lnTo>
                  <a:lnTo>
                    <a:pt x="1022" y="1341"/>
                  </a:lnTo>
                  <a:lnTo>
                    <a:pt x="1024" y="1340"/>
                  </a:lnTo>
                  <a:lnTo>
                    <a:pt x="1024" y="1340"/>
                  </a:lnTo>
                  <a:close/>
                  <a:moveTo>
                    <a:pt x="1057" y="1410"/>
                  </a:moveTo>
                  <a:lnTo>
                    <a:pt x="1057" y="1410"/>
                  </a:lnTo>
                  <a:lnTo>
                    <a:pt x="1054" y="1411"/>
                  </a:lnTo>
                  <a:lnTo>
                    <a:pt x="1054" y="1411"/>
                  </a:lnTo>
                  <a:lnTo>
                    <a:pt x="1037" y="1418"/>
                  </a:lnTo>
                  <a:lnTo>
                    <a:pt x="1026" y="1423"/>
                  </a:lnTo>
                  <a:lnTo>
                    <a:pt x="1026" y="1423"/>
                  </a:lnTo>
                  <a:lnTo>
                    <a:pt x="1023" y="1423"/>
                  </a:lnTo>
                  <a:lnTo>
                    <a:pt x="1019" y="1422"/>
                  </a:lnTo>
                  <a:lnTo>
                    <a:pt x="1015" y="1421"/>
                  </a:lnTo>
                  <a:lnTo>
                    <a:pt x="1010" y="1420"/>
                  </a:lnTo>
                  <a:lnTo>
                    <a:pt x="1010" y="1420"/>
                  </a:lnTo>
                  <a:lnTo>
                    <a:pt x="1003" y="1420"/>
                  </a:lnTo>
                  <a:lnTo>
                    <a:pt x="998" y="1421"/>
                  </a:lnTo>
                  <a:lnTo>
                    <a:pt x="993" y="1423"/>
                  </a:lnTo>
                  <a:lnTo>
                    <a:pt x="993" y="1423"/>
                  </a:lnTo>
                  <a:lnTo>
                    <a:pt x="985" y="1429"/>
                  </a:lnTo>
                  <a:lnTo>
                    <a:pt x="981" y="1431"/>
                  </a:lnTo>
                  <a:lnTo>
                    <a:pt x="977" y="1433"/>
                  </a:lnTo>
                  <a:lnTo>
                    <a:pt x="977" y="1433"/>
                  </a:lnTo>
                  <a:lnTo>
                    <a:pt x="973" y="1433"/>
                  </a:lnTo>
                  <a:lnTo>
                    <a:pt x="968" y="1431"/>
                  </a:lnTo>
                  <a:lnTo>
                    <a:pt x="968" y="1431"/>
                  </a:lnTo>
                  <a:lnTo>
                    <a:pt x="971" y="1454"/>
                  </a:lnTo>
                  <a:lnTo>
                    <a:pt x="971" y="1454"/>
                  </a:lnTo>
                  <a:lnTo>
                    <a:pt x="984" y="1448"/>
                  </a:lnTo>
                  <a:lnTo>
                    <a:pt x="991" y="1446"/>
                  </a:lnTo>
                  <a:lnTo>
                    <a:pt x="997" y="1443"/>
                  </a:lnTo>
                  <a:lnTo>
                    <a:pt x="997" y="1443"/>
                  </a:lnTo>
                  <a:lnTo>
                    <a:pt x="1007" y="1442"/>
                  </a:lnTo>
                  <a:lnTo>
                    <a:pt x="1017" y="1442"/>
                  </a:lnTo>
                  <a:lnTo>
                    <a:pt x="1017" y="1442"/>
                  </a:lnTo>
                  <a:lnTo>
                    <a:pt x="1023" y="1442"/>
                  </a:lnTo>
                  <a:lnTo>
                    <a:pt x="1028" y="1441"/>
                  </a:lnTo>
                  <a:lnTo>
                    <a:pt x="1033" y="1439"/>
                  </a:lnTo>
                  <a:lnTo>
                    <a:pt x="1033" y="1439"/>
                  </a:lnTo>
                  <a:lnTo>
                    <a:pt x="1041" y="1431"/>
                  </a:lnTo>
                  <a:lnTo>
                    <a:pt x="1045" y="1427"/>
                  </a:lnTo>
                  <a:lnTo>
                    <a:pt x="1048" y="1425"/>
                  </a:lnTo>
                  <a:lnTo>
                    <a:pt x="1048" y="1425"/>
                  </a:lnTo>
                  <a:lnTo>
                    <a:pt x="1052" y="1424"/>
                  </a:lnTo>
                  <a:lnTo>
                    <a:pt x="1055" y="1423"/>
                  </a:lnTo>
                  <a:lnTo>
                    <a:pt x="1057" y="1423"/>
                  </a:lnTo>
                  <a:lnTo>
                    <a:pt x="1057" y="1410"/>
                  </a:lnTo>
                  <a:close/>
                  <a:moveTo>
                    <a:pt x="1060" y="1459"/>
                  </a:moveTo>
                  <a:lnTo>
                    <a:pt x="1058" y="1459"/>
                  </a:lnTo>
                  <a:lnTo>
                    <a:pt x="1058" y="1459"/>
                  </a:lnTo>
                  <a:lnTo>
                    <a:pt x="1051" y="1460"/>
                  </a:lnTo>
                  <a:lnTo>
                    <a:pt x="1044" y="1461"/>
                  </a:lnTo>
                  <a:lnTo>
                    <a:pt x="1038" y="1462"/>
                  </a:lnTo>
                  <a:lnTo>
                    <a:pt x="1033" y="1462"/>
                  </a:lnTo>
                  <a:lnTo>
                    <a:pt x="1033" y="1462"/>
                  </a:lnTo>
                  <a:lnTo>
                    <a:pt x="1023" y="1460"/>
                  </a:lnTo>
                  <a:lnTo>
                    <a:pt x="1010" y="1459"/>
                  </a:lnTo>
                  <a:lnTo>
                    <a:pt x="1010" y="1459"/>
                  </a:lnTo>
                  <a:lnTo>
                    <a:pt x="998" y="1456"/>
                  </a:lnTo>
                  <a:lnTo>
                    <a:pt x="994" y="1455"/>
                  </a:lnTo>
                  <a:lnTo>
                    <a:pt x="990" y="1456"/>
                  </a:lnTo>
                  <a:lnTo>
                    <a:pt x="990" y="1456"/>
                  </a:lnTo>
                  <a:lnTo>
                    <a:pt x="986" y="1458"/>
                  </a:lnTo>
                  <a:lnTo>
                    <a:pt x="983" y="1459"/>
                  </a:lnTo>
                  <a:lnTo>
                    <a:pt x="980" y="1460"/>
                  </a:lnTo>
                  <a:lnTo>
                    <a:pt x="977" y="1462"/>
                  </a:lnTo>
                  <a:lnTo>
                    <a:pt x="977" y="1462"/>
                  </a:lnTo>
                  <a:lnTo>
                    <a:pt x="972" y="1467"/>
                  </a:lnTo>
                  <a:lnTo>
                    <a:pt x="974" y="1482"/>
                  </a:lnTo>
                  <a:lnTo>
                    <a:pt x="974" y="1482"/>
                  </a:lnTo>
                  <a:lnTo>
                    <a:pt x="983" y="1479"/>
                  </a:lnTo>
                  <a:lnTo>
                    <a:pt x="990" y="1477"/>
                  </a:lnTo>
                  <a:lnTo>
                    <a:pt x="990" y="1477"/>
                  </a:lnTo>
                  <a:lnTo>
                    <a:pt x="1004" y="1474"/>
                  </a:lnTo>
                  <a:lnTo>
                    <a:pt x="1004" y="1474"/>
                  </a:lnTo>
                  <a:lnTo>
                    <a:pt x="1019" y="1474"/>
                  </a:lnTo>
                  <a:lnTo>
                    <a:pt x="1030" y="1474"/>
                  </a:lnTo>
                  <a:lnTo>
                    <a:pt x="1030" y="1474"/>
                  </a:lnTo>
                  <a:lnTo>
                    <a:pt x="1037" y="1474"/>
                  </a:lnTo>
                  <a:lnTo>
                    <a:pt x="1042" y="1474"/>
                  </a:lnTo>
                  <a:lnTo>
                    <a:pt x="1047" y="1473"/>
                  </a:lnTo>
                  <a:lnTo>
                    <a:pt x="1047" y="1473"/>
                  </a:lnTo>
                  <a:lnTo>
                    <a:pt x="1049" y="1472"/>
                  </a:lnTo>
                  <a:lnTo>
                    <a:pt x="1051" y="1469"/>
                  </a:lnTo>
                  <a:lnTo>
                    <a:pt x="1054" y="1468"/>
                  </a:lnTo>
                  <a:lnTo>
                    <a:pt x="1057" y="1467"/>
                  </a:lnTo>
                  <a:lnTo>
                    <a:pt x="1057" y="1467"/>
                  </a:lnTo>
                  <a:lnTo>
                    <a:pt x="1060" y="1467"/>
                  </a:lnTo>
                  <a:lnTo>
                    <a:pt x="1060" y="1459"/>
                  </a:lnTo>
                  <a:close/>
                  <a:moveTo>
                    <a:pt x="1032" y="1560"/>
                  </a:moveTo>
                  <a:lnTo>
                    <a:pt x="1032" y="1560"/>
                  </a:lnTo>
                  <a:lnTo>
                    <a:pt x="1039" y="1560"/>
                  </a:lnTo>
                  <a:lnTo>
                    <a:pt x="1039" y="1560"/>
                  </a:lnTo>
                  <a:lnTo>
                    <a:pt x="1031" y="1559"/>
                  </a:lnTo>
                  <a:lnTo>
                    <a:pt x="1031" y="1559"/>
                  </a:lnTo>
                  <a:lnTo>
                    <a:pt x="1037" y="1560"/>
                  </a:lnTo>
                  <a:lnTo>
                    <a:pt x="1041" y="1560"/>
                  </a:lnTo>
                  <a:lnTo>
                    <a:pt x="1039" y="1560"/>
                  </a:lnTo>
                  <a:lnTo>
                    <a:pt x="1039" y="1560"/>
                  </a:lnTo>
                  <a:lnTo>
                    <a:pt x="1054" y="1561"/>
                  </a:lnTo>
                  <a:lnTo>
                    <a:pt x="1060" y="1561"/>
                  </a:lnTo>
                  <a:lnTo>
                    <a:pt x="1061" y="1561"/>
                  </a:lnTo>
                  <a:lnTo>
                    <a:pt x="1061" y="1561"/>
                  </a:lnTo>
                  <a:lnTo>
                    <a:pt x="1057" y="1559"/>
                  </a:lnTo>
                  <a:lnTo>
                    <a:pt x="1052" y="1555"/>
                  </a:lnTo>
                  <a:lnTo>
                    <a:pt x="1051" y="1554"/>
                  </a:lnTo>
                  <a:lnTo>
                    <a:pt x="1050" y="1551"/>
                  </a:lnTo>
                  <a:lnTo>
                    <a:pt x="1051" y="1550"/>
                  </a:lnTo>
                  <a:lnTo>
                    <a:pt x="1054" y="1550"/>
                  </a:lnTo>
                  <a:lnTo>
                    <a:pt x="1054" y="1550"/>
                  </a:lnTo>
                  <a:lnTo>
                    <a:pt x="1064" y="1548"/>
                  </a:lnTo>
                  <a:lnTo>
                    <a:pt x="1064" y="1548"/>
                  </a:lnTo>
                  <a:lnTo>
                    <a:pt x="1064" y="1532"/>
                  </a:lnTo>
                  <a:lnTo>
                    <a:pt x="1064" y="1532"/>
                  </a:lnTo>
                  <a:lnTo>
                    <a:pt x="1060" y="1530"/>
                  </a:lnTo>
                  <a:lnTo>
                    <a:pt x="1057" y="1528"/>
                  </a:lnTo>
                  <a:lnTo>
                    <a:pt x="1057" y="1528"/>
                  </a:lnTo>
                  <a:lnTo>
                    <a:pt x="1054" y="1524"/>
                  </a:lnTo>
                  <a:lnTo>
                    <a:pt x="1049" y="1519"/>
                  </a:lnTo>
                  <a:lnTo>
                    <a:pt x="1041" y="1513"/>
                  </a:lnTo>
                  <a:lnTo>
                    <a:pt x="1041" y="1513"/>
                  </a:lnTo>
                  <a:lnTo>
                    <a:pt x="1029" y="1506"/>
                  </a:lnTo>
                  <a:lnTo>
                    <a:pt x="1020" y="1500"/>
                  </a:lnTo>
                  <a:lnTo>
                    <a:pt x="1020" y="1500"/>
                  </a:lnTo>
                  <a:lnTo>
                    <a:pt x="1035" y="1500"/>
                  </a:lnTo>
                  <a:lnTo>
                    <a:pt x="1051" y="1500"/>
                  </a:lnTo>
                  <a:lnTo>
                    <a:pt x="1051" y="1500"/>
                  </a:lnTo>
                  <a:lnTo>
                    <a:pt x="1062" y="1499"/>
                  </a:lnTo>
                  <a:lnTo>
                    <a:pt x="1061" y="1487"/>
                  </a:lnTo>
                  <a:lnTo>
                    <a:pt x="1061" y="1487"/>
                  </a:lnTo>
                  <a:lnTo>
                    <a:pt x="1055" y="1487"/>
                  </a:lnTo>
                  <a:lnTo>
                    <a:pt x="1055" y="1487"/>
                  </a:lnTo>
                  <a:lnTo>
                    <a:pt x="1048" y="1490"/>
                  </a:lnTo>
                  <a:lnTo>
                    <a:pt x="1042" y="1492"/>
                  </a:lnTo>
                  <a:lnTo>
                    <a:pt x="1037" y="1494"/>
                  </a:lnTo>
                  <a:lnTo>
                    <a:pt x="1035" y="1494"/>
                  </a:lnTo>
                  <a:lnTo>
                    <a:pt x="1031" y="1493"/>
                  </a:lnTo>
                  <a:lnTo>
                    <a:pt x="1031" y="1493"/>
                  </a:lnTo>
                  <a:lnTo>
                    <a:pt x="1018" y="1488"/>
                  </a:lnTo>
                  <a:lnTo>
                    <a:pt x="1012" y="1487"/>
                  </a:lnTo>
                  <a:lnTo>
                    <a:pt x="1007" y="1487"/>
                  </a:lnTo>
                  <a:lnTo>
                    <a:pt x="1007" y="1487"/>
                  </a:lnTo>
                  <a:lnTo>
                    <a:pt x="999" y="1488"/>
                  </a:lnTo>
                  <a:lnTo>
                    <a:pt x="996" y="1490"/>
                  </a:lnTo>
                  <a:lnTo>
                    <a:pt x="992" y="1491"/>
                  </a:lnTo>
                  <a:lnTo>
                    <a:pt x="992" y="1491"/>
                  </a:lnTo>
                  <a:lnTo>
                    <a:pt x="984" y="1494"/>
                  </a:lnTo>
                  <a:lnTo>
                    <a:pt x="975" y="1497"/>
                  </a:lnTo>
                  <a:lnTo>
                    <a:pt x="975" y="1497"/>
                  </a:lnTo>
                  <a:lnTo>
                    <a:pt x="978" y="1512"/>
                  </a:lnTo>
                  <a:lnTo>
                    <a:pt x="978" y="1512"/>
                  </a:lnTo>
                  <a:lnTo>
                    <a:pt x="991" y="1506"/>
                  </a:lnTo>
                  <a:lnTo>
                    <a:pt x="1000" y="1503"/>
                  </a:lnTo>
                  <a:lnTo>
                    <a:pt x="1000" y="1503"/>
                  </a:lnTo>
                  <a:lnTo>
                    <a:pt x="1003" y="1501"/>
                  </a:lnTo>
                  <a:lnTo>
                    <a:pt x="1005" y="1500"/>
                  </a:lnTo>
                  <a:lnTo>
                    <a:pt x="1006" y="1500"/>
                  </a:lnTo>
                  <a:lnTo>
                    <a:pt x="1010" y="1504"/>
                  </a:lnTo>
                  <a:lnTo>
                    <a:pt x="1010" y="1504"/>
                  </a:lnTo>
                  <a:lnTo>
                    <a:pt x="1016" y="1511"/>
                  </a:lnTo>
                  <a:lnTo>
                    <a:pt x="1020" y="1517"/>
                  </a:lnTo>
                  <a:lnTo>
                    <a:pt x="1020" y="1517"/>
                  </a:lnTo>
                  <a:lnTo>
                    <a:pt x="1028" y="1524"/>
                  </a:lnTo>
                  <a:lnTo>
                    <a:pt x="1033" y="1528"/>
                  </a:lnTo>
                  <a:lnTo>
                    <a:pt x="1033" y="1528"/>
                  </a:lnTo>
                  <a:lnTo>
                    <a:pt x="1041" y="1532"/>
                  </a:lnTo>
                  <a:lnTo>
                    <a:pt x="1044" y="1535"/>
                  </a:lnTo>
                  <a:lnTo>
                    <a:pt x="1044" y="1535"/>
                  </a:lnTo>
                  <a:lnTo>
                    <a:pt x="1011" y="1528"/>
                  </a:lnTo>
                  <a:lnTo>
                    <a:pt x="1011" y="1528"/>
                  </a:lnTo>
                  <a:lnTo>
                    <a:pt x="994" y="1525"/>
                  </a:lnTo>
                  <a:lnTo>
                    <a:pt x="991" y="1525"/>
                  </a:lnTo>
                  <a:lnTo>
                    <a:pt x="991" y="1526"/>
                  </a:lnTo>
                  <a:lnTo>
                    <a:pt x="1000" y="1530"/>
                  </a:lnTo>
                  <a:lnTo>
                    <a:pt x="1000" y="1530"/>
                  </a:lnTo>
                  <a:lnTo>
                    <a:pt x="1024" y="1537"/>
                  </a:lnTo>
                  <a:lnTo>
                    <a:pt x="1031" y="1541"/>
                  </a:lnTo>
                  <a:lnTo>
                    <a:pt x="1031" y="1541"/>
                  </a:lnTo>
                  <a:lnTo>
                    <a:pt x="1038" y="1543"/>
                  </a:lnTo>
                  <a:lnTo>
                    <a:pt x="1038" y="1544"/>
                  </a:lnTo>
                  <a:lnTo>
                    <a:pt x="1038" y="1544"/>
                  </a:lnTo>
                  <a:lnTo>
                    <a:pt x="1033" y="1544"/>
                  </a:lnTo>
                  <a:lnTo>
                    <a:pt x="1033" y="1544"/>
                  </a:lnTo>
                  <a:lnTo>
                    <a:pt x="992" y="1541"/>
                  </a:lnTo>
                  <a:lnTo>
                    <a:pt x="992" y="1541"/>
                  </a:lnTo>
                  <a:lnTo>
                    <a:pt x="999" y="1545"/>
                  </a:lnTo>
                  <a:lnTo>
                    <a:pt x="1005" y="1549"/>
                  </a:lnTo>
                  <a:lnTo>
                    <a:pt x="1007" y="1551"/>
                  </a:lnTo>
                  <a:lnTo>
                    <a:pt x="1007" y="1551"/>
                  </a:lnTo>
                  <a:lnTo>
                    <a:pt x="1005" y="1554"/>
                  </a:lnTo>
                  <a:lnTo>
                    <a:pt x="1000" y="1556"/>
                  </a:lnTo>
                  <a:lnTo>
                    <a:pt x="992" y="1559"/>
                  </a:lnTo>
                  <a:lnTo>
                    <a:pt x="992" y="1559"/>
                  </a:lnTo>
                  <a:lnTo>
                    <a:pt x="974" y="1557"/>
                  </a:lnTo>
                  <a:lnTo>
                    <a:pt x="973" y="1561"/>
                  </a:lnTo>
                  <a:lnTo>
                    <a:pt x="973" y="1561"/>
                  </a:lnTo>
                  <a:lnTo>
                    <a:pt x="992" y="1566"/>
                  </a:lnTo>
                  <a:lnTo>
                    <a:pt x="1012" y="1569"/>
                  </a:lnTo>
                  <a:lnTo>
                    <a:pt x="1037" y="1572"/>
                  </a:lnTo>
                  <a:lnTo>
                    <a:pt x="1037" y="1572"/>
                  </a:lnTo>
                  <a:lnTo>
                    <a:pt x="1033" y="1569"/>
                  </a:lnTo>
                  <a:lnTo>
                    <a:pt x="1026" y="1566"/>
                  </a:lnTo>
                  <a:lnTo>
                    <a:pt x="1025" y="1563"/>
                  </a:lnTo>
                  <a:lnTo>
                    <a:pt x="1024" y="1562"/>
                  </a:lnTo>
                  <a:lnTo>
                    <a:pt x="1026" y="1561"/>
                  </a:lnTo>
                  <a:lnTo>
                    <a:pt x="1032" y="1560"/>
                  </a:lnTo>
                  <a:lnTo>
                    <a:pt x="1032" y="1560"/>
                  </a:lnTo>
                  <a:close/>
                  <a:moveTo>
                    <a:pt x="1204" y="1578"/>
                  </a:moveTo>
                  <a:lnTo>
                    <a:pt x="1204" y="1578"/>
                  </a:lnTo>
                  <a:lnTo>
                    <a:pt x="1196" y="1578"/>
                  </a:lnTo>
                  <a:lnTo>
                    <a:pt x="1189" y="1580"/>
                  </a:lnTo>
                  <a:lnTo>
                    <a:pt x="1182" y="1581"/>
                  </a:lnTo>
                  <a:lnTo>
                    <a:pt x="1177" y="1585"/>
                  </a:lnTo>
                  <a:lnTo>
                    <a:pt x="1177" y="1585"/>
                  </a:lnTo>
                  <a:lnTo>
                    <a:pt x="1176" y="1593"/>
                  </a:lnTo>
                  <a:lnTo>
                    <a:pt x="1176" y="1593"/>
                  </a:lnTo>
                  <a:lnTo>
                    <a:pt x="1203" y="1592"/>
                  </a:lnTo>
                  <a:lnTo>
                    <a:pt x="1217" y="1591"/>
                  </a:lnTo>
                  <a:lnTo>
                    <a:pt x="1222" y="1589"/>
                  </a:lnTo>
                  <a:lnTo>
                    <a:pt x="1227" y="1588"/>
                  </a:lnTo>
                  <a:lnTo>
                    <a:pt x="1227" y="1588"/>
                  </a:lnTo>
                  <a:lnTo>
                    <a:pt x="1230" y="1586"/>
                  </a:lnTo>
                  <a:lnTo>
                    <a:pt x="1234" y="1586"/>
                  </a:lnTo>
                  <a:lnTo>
                    <a:pt x="1240" y="1585"/>
                  </a:lnTo>
                  <a:lnTo>
                    <a:pt x="1252" y="1586"/>
                  </a:lnTo>
                  <a:lnTo>
                    <a:pt x="1252" y="1586"/>
                  </a:lnTo>
                  <a:lnTo>
                    <a:pt x="1259" y="1587"/>
                  </a:lnTo>
                  <a:lnTo>
                    <a:pt x="1268" y="1589"/>
                  </a:lnTo>
                  <a:lnTo>
                    <a:pt x="1268" y="1589"/>
                  </a:lnTo>
                  <a:lnTo>
                    <a:pt x="1268" y="1573"/>
                  </a:lnTo>
                  <a:lnTo>
                    <a:pt x="1268" y="1573"/>
                  </a:lnTo>
                  <a:lnTo>
                    <a:pt x="1263" y="1573"/>
                  </a:lnTo>
                  <a:lnTo>
                    <a:pt x="1256" y="1573"/>
                  </a:lnTo>
                  <a:lnTo>
                    <a:pt x="1237" y="1574"/>
                  </a:lnTo>
                  <a:lnTo>
                    <a:pt x="1217" y="1576"/>
                  </a:lnTo>
                  <a:lnTo>
                    <a:pt x="1204" y="1578"/>
                  </a:lnTo>
                  <a:lnTo>
                    <a:pt x="1204" y="1578"/>
                  </a:lnTo>
                  <a:close/>
                  <a:moveTo>
                    <a:pt x="1175" y="1633"/>
                  </a:moveTo>
                  <a:lnTo>
                    <a:pt x="1175" y="1633"/>
                  </a:lnTo>
                  <a:lnTo>
                    <a:pt x="1179" y="1633"/>
                  </a:lnTo>
                  <a:lnTo>
                    <a:pt x="1179" y="1633"/>
                  </a:lnTo>
                  <a:lnTo>
                    <a:pt x="1190" y="1632"/>
                  </a:lnTo>
                  <a:lnTo>
                    <a:pt x="1199" y="1630"/>
                  </a:lnTo>
                  <a:lnTo>
                    <a:pt x="1211" y="1625"/>
                  </a:lnTo>
                  <a:lnTo>
                    <a:pt x="1211" y="1625"/>
                  </a:lnTo>
                  <a:lnTo>
                    <a:pt x="1215" y="1624"/>
                  </a:lnTo>
                  <a:lnTo>
                    <a:pt x="1222" y="1623"/>
                  </a:lnTo>
                  <a:lnTo>
                    <a:pt x="1239" y="1623"/>
                  </a:lnTo>
                  <a:lnTo>
                    <a:pt x="1256" y="1623"/>
                  </a:lnTo>
                  <a:lnTo>
                    <a:pt x="1271" y="1621"/>
                  </a:lnTo>
                  <a:lnTo>
                    <a:pt x="1271" y="1616"/>
                  </a:lnTo>
                  <a:lnTo>
                    <a:pt x="1271" y="1616"/>
                  </a:lnTo>
                  <a:lnTo>
                    <a:pt x="1271" y="1610"/>
                  </a:lnTo>
                  <a:lnTo>
                    <a:pt x="1271" y="1610"/>
                  </a:lnTo>
                  <a:lnTo>
                    <a:pt x="1254" y="1611"/>
                  </a:lnTo>
                  <a:lnTo>
                    <a:pt x="1246" y="1611"/>
                  </a:lnTo>
                  <a:lnTo>
                    <a:pt x="1237" y="1610"/>
                  </a:lnTo>
                  <a:lnTo>
                    <a:pt x="1237" y="1610"/>
                  </a:lnTo>
                  <a:lnTo>
                    <a:pt x="1228" y="1610"/>
                  </a:lnTo>
                  <a:lnTo>
                    <a:pt x="1221" y="1610"/>
                  </a:lnTo>
                  <a:lnTo>
                    <a:pt x="1215" y="1612"/>
                  </a:lnTo>
                  <a:lnTo>
                    <a:pt x="1208" y="1613"/>
                  </a:lnTo>
                  <a:lnTo>
                    <a:pt x="1208" y="1613"/>
                  </a:lnTo>
                  <a:lnTo>
                    <a:pt x="1175" y="1620"/>
                  </a:lnTo>
                  <a:lnTo>
                    <a:pt x="1175" y="1620"/>
                  </a:lnTo>
                  <a:lnTo>
                    <a:pt x="1175" y="1633"/>
                  </a:lnTo>
                  <a:lnTo>
                    <a:pt x="1175" y="1633"/>
                  </a:lnTo>
                  <a:close/>
                  <a:moveTo>
                    <a:pt x="1055" y="1588"/>
                  </a:moveTo>
                  <a:lnTo>
                    <a:pt x="1055" y="1588"/>
                  </a:lnTo>
                  <a:lnTo>
                    <a:pt x="1033" y="1582"/>
                  </a:lnTo>
                  <a:lnTo>
                    <a:pt x="965" y="1578"/>
                  </a:lnTo>
                  <a:lnTo>
                    <a:pt x="965" y="1580"/>
                  </a:lnTo>
                  <a:lnTo>
                    <a:pt x="975" y="1592"/>
                  </a:lnTo>
                  <a:lnTo>
                    <a:pt x="1000" y="1592"/>
                  </a:lnTo>
                  <a:lnTo>
                    <a:pt x="1000" y="1592"/>
                  </a:lnTo>
                  <a:lnTo>
                    <a:pt x="1015" y="1597"/>
                  </a:lnTo>
                  <a:lnTo>
                    <a:pt x="1041" y="1606"/>
                  </a:lnTo>
                  <a:lnTo>
                    <a:pt x="1041" y="1606"/>
                  </a:lnTo>
                  <a:lnTo>
                    <a:pt x="1055" y="1588"/>
                  </a:lnTo>
                  <a:lnTo>
                    <a:pt x="1055" y="1588"/>
                  </a:lnTo>
                  <a:close/>
                  <a:moveTo>
                    <a:pt x="1235" y="1550"/>
                  </a:moveTo>
                  <a:lnTo>
                    <a:pt x="1235" y="1550"/>
                  </a:lnTo>
                  <a:lnTo>
                    <a:pt x="1227" y="1549"/>
                  </a:lnTo>
                  <a:lnTo>
                    <a:pt x="1214" y="1550"/>
                  </a:lnTo>
                  <a:lnTo>
                    <a:pt x="1186" y="1553"/>
                  </a:lnTo>
                  <a:lnTo>
                    <a:pt x="1186" y="1553"/>
                  </a:lnTo>
                  <a:lnTo>
                    <a:pt x="1183" y="1564"/>
                  </a:lnTo>
                  <a:lnTo>
                    <a:pt x="1183" y="1564"/>
                  </a:lnTo>
                  <a:lnTo>
                    <a:pt x="1210" y="1566"/>
                  </a:lnTo>
                  <a:lnTo>
                    <a:pt x="1210" y="1566"/>
                  </a:lnTo>
                  <a:lnTo>
                    <a:pt x="1218" y="1566"/>
                  </a:lnTo>
                  <a:lnTo>
                    <a:pt x="1226" y="1563"/>
                  </a:lnTo>
                  <a:lnTo>
                    <a:pt x="1234" y="1561"/>
                  </a:lnTo>
                  <a:lnTo>
                    <a:pt x="1243" y="1559"/>
                  </a:lnTo>
                  <a:lnTo>
                    <a:pt x="1243" y="1559"/>
                  </a:lnTo>
                  <a:lnTo>
                    <a:pt x="1249" y="1559"/>
                  </a:lnTo>
                  <a:lnTo>
                    <a:pt x="1256" y="1560"/>
                  </a:lnTo>
                  <a:lnTo>
                    <a:pt x="1268" y="1563"/>
                  </a:lnTo>
                  <a:lnTo>
                    <a:pt x="1268" y="1563"/>
                  </a:lnTo>
                  <a:lnTo>
                    <a:pt x="1268" y="1551"/>
                  </a:lnTo>
                  <a:lnTo>
                    <a:pt x="1268" y="1551"/>
                  </a:lnTo>
                  <a:lnTo>
                    <a:pt x="1249" y="1551"/>
                  </a:lnTo>
                  <a:lnTo>
                    <a:pt x="1235" y="1550"/>
                  </a:lnTo>
                  <a:lnTo>
                    <a:pt x="1235" y="1550"/>
                  </a:lnTo>
                  <a:close/>
                  <a:moveTo>
                    <a:pt x="1198" y="1511"/>
                  </a:moveTo>
                  <a:lnTo>
                    <a:pt x="1198" y="1511"/>
                  </a:lnTo>
                  <a:lnTo>
                    <a:pt x="1205" y="1509"/>
                  </a:lnTo>
                  <a:lnTo>
                    <a:pt x="1211" y="1507"/>
                  </a:lnTo>
                  <a:lnTo>
                    <a:pt x="1211" y="1507"/>
                  </a:lnTo>
                  <a:lnTo>
                    <a:pt x="1216" y="1507"/>
                  </a:lnTo>
                  <a:lnTo>
                    <a:pt x="1220" y="1509"/>
                  </a:lnTo>
                  <a:lnTo>
                    <a:pt x="1224" y="1513"/>
                  </a:lnTo>
                  <a:lnTo>
                    <a:pt x="1224" y="1513"/>
                  </a:lnTo>
                  <a:lnTo>
                    <a:pt x="1243" y="1526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38"/>
                  </a:lnTo>
                  <a:lnTo>
                    <a:pt x="1258" y="1531"/>
                  </a:lnTo>
                  <a:lnTo>
                    <a:pt x="1258" y="1531"/>
                  </a:lnTo>
                  <a:lnTo>
                    <a:pt x="1254" y="1526"/>
                  </a:lnTo>
                  <a:lnTo>
                    <a:pt x="1248" y="1519"/>
                  </a:lnTo>
                  <a:lnTo>
                    <a:pt x="1240" y="1510"/>
                  </a:lnTo>
                  <a:lnTo>
                    <a:pt x="1228" y="1503"/>
                  </a:lnTo>
                  <a:lnTo>
                    <a:pt x="1228" y="1503"/>
                  </a:lnTo>
                  <a:lnTo>
                    <a:pt x="1218" y="1497"/>
                  </a:lnTo>
                  <a:lnTo>
                    <a:pt x="1212" y="1494"/>
                  </a:lnTo>
                  <a:lnTo>
                    <a:pt x="1208" y="1493"/>
                  </a:lnTo>
                  <a:lnTo>
                    <a:pt x="1204" y="1491"/>
                  </a:lnTo>
                  <a:lnTo>
                    <a:pt x="1204" y="1491"/>
                  </a:lnTo>
                  <a:lnTo>
                    <a:pt x="1202" y="1491"/>
                  </a:lnTo>
                  <a:lnTo>
                    <a:pt x="1199" y="1492"/>
                  </a:lnTo>
                  <a:lnTo>
                    <a:pt x="1199" y="1492"/>
                  </a:lnTo>
                  <a:lnTo>
                    <a:pt x="1199" y="1507"/>
                  </a:lnTo>
                  <a:lnTo>
                    <a:pt x="1198" y="1511"/>
                  </a:lnTo>
                  <a:close/>
                  <a:moveTo>
                    <a:pt x="1199" y="1479"/>
                  </a:moveTo>
                  <a:lnTo>
                    <a:pt x="1199" y="1479"/>
                  </a:lnTo>
                  <a:lnTo>
                    <a:pt x="1208" y="1480"/>
                  </a:lnTo>
                  <a:lnTo>
                    <a:pt x="1208" y="1480"/>
                  </a:lnTo>
                  <a:lnTo>
                    <a:pt x="1218" y="1485"/>
                  </a:lnTo>
                  <a:lnTo>
                    <a:pt x="1247" y="1500"/>
                  </a:lnTo>
                  <a:lnTo>
                    <a:pt x="1247" y="1500"/>
                  </a:lnTo>
                  <a:lnTo>
                    <a:pt x="1259" y="1506"/>
                  </a:lnTo>
                  <a:lnTo>
                    <a:pt x="1261" y="1507"/>
                  </a:lnTo>
                  <a:lnTo>
                    <a:pt x="1262" y="1507"/>
                  </a:lnTo>
                  <a:lnTo>
                    <a:pt x="1263" y="1505"/>
                  </a:lnTo>
                  <a:lnTo>
                    <a:pt x="1263" y="1505"/>
                  </a:lnTo>
                  <a:lnTo>
                    <a:pt x="1267" y="1506"/>
                  </a:lnTo>
                  <a:lnTo>
                    <a:pt x="1267" y="1506"/>
                  </a:lnTo>
                  <a:lnTo>
                    <a:pt x="1269" y="1506"/>
                  </a:lnTo>
                  <a:lnTo>
                    <a:pt x="1269" y="1506"/>
                  </a:lnTo>
                  <a:lnTo>
                    <a:pt x="1267" y="1504"/>
                  </a:lnTo>
                  <a:lnTo>
                    <a:pt x="1262" y="1499"/>
                  </a:lnTo>
                  <a:lnTo>
                    <a:pt x="1258" y="1493"/>
                  </a:lnTo>
                  <a:lnTo>
                    <a:pt x="1258" y="1493"/>
                  </a:lnTo>
                  <a:lnTo>
                    <a:pt x="1254" y="1490"/>
                  </a:lnTo>
                  <a:lnTo>
                    <a:pt x="1250" y="1487"/>
                  </a:lnTo>
                  <a:lnTo>
                    <a:pt x="1241" y="1481"/>
                  </a:lnTo>
                  <a:lnTo>
                    <a:pt x="1231" y="1475"/>
                  </a:lnTo>
                  <a:lnTo>
                    <a:pt x="1228" y="1473"/>
                  </a:lnTo>
                  <a:lnTo>
                    <a:pt x="1227" y="1471"/>
                  </a:lnTo>
                  <a:lnTo>
                    <a:pt x="1227" y="1471"/>
                  </a:lnTo>
                  <a:lnTo>
                    <a:pt x="1226" y="1468"/>
                  </a:lnTo>
                  <a:lnTo>
                    <a:pt x="1227" y="1467"/>
                  </a:lnTo>
                  <a:lnTo>
                    <a:pt x="1228" y="1467"/>
                  </a:lnTo>
                  <a:lnTo>
                    <a:pt x="1272" y="1484"/>
                  </a:lnTo>
                  <a:lnTo>
                    <a:pt x="1244" y="1459"/>
                  </a:lnTo>
                  <a:lnTo>
                    <a:pt x="1244" y="1459"/>
                  </a:lnTo>
                  <a:lnTo>
                    <a:pt x="1259" y="1459"/>
                  </a:lnTo>
                  <a:lnTo>
                    <a:pt x="1268" y="1459"/>
                  </a:lnTo>
                  <a:lnTo>
                    <a:pt x="1272" y="1459"/>
                  </a:lnTo>
                  <a:lnTo>
                    <a:pt x="1272" y="1459"/>
                  </a:lnTo>
                  <a:lnTo>
                    <a:pt x="1271" y="1458"/>
                  </a:lnTo>
                  <a:lnTo>
                    <a:pt x="1266" y="1456"/>
                  </a:lnTo>
                  <a:lnTo>
                    <a:pt x="1244" y="1449"/>
                  </a:lnTo>
                  <a:lnTo>
                    <a:pt x="1244" y="1449"/>
                  </a:lnTo>
                  <a:lnTo>
                    <a:pt x="1236" y="1446"/>
                  </a:lnTo>
                  <a:lnTo>
                    <a:pt x="1237" y="1446"/>
                  </a:lnTo>
                  <a:lnTo>
                    <a:pt x="1239" y="1446"/>
                  </a:lnTo>
                  <a:lnTo>
                    <a:pt x="1246" y="1444"/>
                  </a:lnTo>
                  <a:lnTo>
                    <a:pt x="1250" y="1443"/>
                  </a:lnTo>
                  <a:lnTo>
                    <a:pt x="1254" y="1442"/>
                  </a:lnTo>
                  <a:lnTo>
                    <a:pt x="1254" y="1442"/>
                  </a:lnTo>
                  <a:lnTo>
                    <a:pt x="1259" y="1439"/>
                  </a:lnTo>
                  <a:lnTo>
                    <a:pt x="1263" y="1436"/>
                  </a:lnTo>
                  <a:lnTo>
                    <a:pt x="1274" y="1433"/>
                  </a:lnTo>
                  <a:lnTo>
                    <a:pt x="1274" y="1410"/>
                  </a:lnTo>
                  <a:lnTo>
                    <a:pt x="1274" y="1410"/>
                  </a:lnTo>
                  <a:lnTo>
                    <a:pt x="1259" y="1416"/>
                  </a:lnTo>
                  <a:lnTo>
                    <a:pt x="1247" y="1420"/>
                  </a:lnTo>
                  <a:lnTo>
                    <a:pt x="1247" y="1420"/>
                  </a:lnTo>
                  <a:lnTo>
                    <a:pt x="1236" y="1423"/>
                  </a:lnTo>
                  <a:lnTo>
                    <a:pt x="1224" y="1425"/>
                  </a:lnTo>
                  <a:lnTo>
                    <a:pt x="1224" y="1425"/>
                  </a:lnTo>
                  <a:lnTo>
                    <a:pt x="1211" y="1427"/>
                  </a:lnTo>
                  <a:lnTo>
                    <a:pt x="1197" y="1425"/>
                  </a:lnTo>
                  <a:lnTo>
                    <a:pt x="1197" y="1425"/>
                  </a:lnTo>
                  <a:lnTo>
                    <a:pt x="1195" y="1425"/>
                  </a:lnTo>
                  <a:lnTo>
                    <a:pt x="1195" y="1425"/>
                  </a:lnTo>
                  <a:lnTo>
                    <a:pt x="1197" y="1444"/>
                  </a:lnTo>
                  <a:lnTo>
                    <a:pt x="1197" y="1444"/>
                  </a:lnTo>
                  <a:lnTo>
                    <a:pt x="1204" y="1447"/>
                  </a:lnTo>
                  <a:lnTo>
                    <a:pt x="1210" y="1447"/>
                  </a:lnTo>
                  <a:lnTo>
                    <a:pt x="1210" y="1447"/>
                  </a:lnTo>
                  <a:lnTo>
                    <a:pt x="1215" y="1448"/>
                  </a:lnTo>
                  <a:lnTo>
                    <a:pt x="1218" y="1450"/>
                  </a:lnTo>
                  <a:lnTo>
                    <a:pt x="1223" y="1455"/>
                  </a:lnTo>
                  <a:lnTo>
                    <a:pt x="1223" y="1455"/>
                  </a:lnTo>
                  <a:lnTo>
                    <a:pt x="1217" y="1456"/>
                  </a:lnTo>
                  <a:lnTo>
                    <a:pt x="1207" y="1460"/>
                  </a:lnTo>
                  <a:lnTo>
                    <a:pt x="1207" y="1460"/>
                  </a:lnTo>
                  <a:lnTo>
                    <a:pt x="1198" y="1461"/>
                  </a:lnTo>
                  <a:lnTo>
                    <a:pt x="1198" y="1461"/>
                  </a:lnTo>
                  <a:lnTo>
                    <a:pt x="1199" y="1479"/>
                  </a:lnTo>
                  <a:lnTo>
                    <a:pt x="1199" y="1479"/>
                  </a:lnTo>
                  <a:close/>
                  <a:moveTo>
                    <a:pt x="1275" y="1378"/>
                  </a:moveTo>
                  <a:lnTo>
                    <a:pt x="1275" y="1378"/>
                  </a:lnTo>
                  <a:lnTo>
                    <a:pt x="1249" y="1389"/>
                  </a:lnTo>
                  <a:lnTo>
                    <a:pt x="1234" y="1396"/>
                  </a:lnTo>
                  <a:lnTo>
                    <a:pt x="1234" y="1396"/>
                  </a:lnTo>
                  <a:lnTo>
                    <a:pt x="1226" y="1397"/>
                  </a:lnTo>
                  <a:lnTo>
                    <a:pt x="1221" y="1397"/>
                  </a:lnTo>
                  <a:lnTo>
                    <a:pt x="1220" y="1396"/>
                  </a:lnTo>
                  <a:lnTo>
                    <a:pt x="1221" y="1395"/>
                  </a:lnTo>
                  <a:lnTo>
                    <a:pt x="1221" y="1395"/>
                  </a:lnTo>
                  <a:lnTo>
                    <a:pt x="1228" y="1389"/>
                  </a:lnTo>
                  <a:lnTo>
                    <a:pt x="1240" y="1380"/>
                  </a:lnTo>
                  <a:lnTo>
                    <a:pt x="1250" y="1372"/>
                  </a:lnTo>
                  <a:lnTo>
                    <a:pt x="1258" y="1367"/>
                  </a:lnTo>
                  <a:lnTo>
                    <a:pt x="1258" y="1367"/>
                  </a:lnTo>
                  <a:lnTo>
                    <a:pt x="1259" y="1364"/>
                  </a:lnTo>
                  <a:lnTo>
                    <a:pt x="1260" y="1360"/>
                  </a:lnTo>
                  <a:lnTo>
                    <a:pt x="1261" y="1358"/>
                  </a:lnTo>
                  <a:lnTo>
                    <a:pt x="1265" y="1357"/>
                  </a:lnTo>
                  <a:lnTo>
                    <a:pt x="1265" y="1357"/>
                  </a:lnTo>
                  <a:lnTo>
                    <a:pt x="1277" y="1357"/>
                  </a:lnTo>
                  <a:lnTo>
                    <a:pt x="1277" y="1357"/>
                  </a:lnTo>
                  <a:lnTo>
                    <a:pt x="1277" y="1346"/>
                  </a:lnTo>
                  <a:lnTo>
                    <a:pt x="1277" y="1346"/>
                  </a:lnTo>
                  <a:lnTo>
                    <a:pt x="1268" y="1348"/>
                  </a:lnTo>
                  <a:lnTo>
                    <a:pt x="1263" y="1349"/>
                  </a:lnTo>
                  <a:lnTo>
                    <a:pt x="1258" y="1354"/>
                  </a:lnTo>
                  <a:lnTo>
                    <a:pt x="1258" y="1354"/>
                  </a:lnTo>
                  <a:lnTo>
                    <a:pt x="1242" y="1364"/>
                  </a:lnTo>
                  <a:lnTo>
                    <a:pt x="1231" y="1371"/>
                  </a:lnTo>
                  <a:lnTo>
                    <a:pt x="1231" y="1371"/>
                  </a:lnTo>
                  <a:lnTo>
                    <a:pt x="1229" y="1374"/>
                  </a:lnTo>
                  <a:lnTo>
                    <a:pt x="1227" y="1377"/>
                  </a:lnTo>
                  <a:lnTo>
                    <a:pt x="1223" y="1379"/>
                  </a:lnTo>
                  <a:lnTo>
                    <a:pt x="1216" y="1381"/>
                  </a:lnTo>
                  <a:lnTo>
                    <a:pt x="1216" y="1381"/>
                  </a:lnTo>
                  <a:lnTo>
                    <a:pt x="1207" y="1381"/>
                  </a:lnTo>
                  <a:lnTo>
                    <a:pt x="1202" y="1380"/>
                  </a:lnTo>
                  <a:lnTo>
                    <a:pt x="1197" y="1379"/>
                  </a:lnTo>
                  <a:lnTo>
                    <a:pt x="1190" y="1380"/>
                  </a:lnTo>
                  <a:lnTo>
                    <a:pt x="1189" y="1380"/>
                  </a:lnTo>
                  <a:lnTo>
                    <a:pt x="1191" y="1396"/>
                  </a:lnTo>
                  <a:lnTo>
                    <a:pt x="1192" y="1396"/>
                  </a:lnTo>
                  <a:lnTo>
                    <a:pt x="1192" y="1396"/>
                  </a:lnTo>
                  <a:lnTo>
                    <a:pt x="1199" y="1396"/>
                  </a:lnTo>
                  <a:lnTo>
                    <a:pt x="1203" y="1395"/>
                  </a:lnTo>
                  <a:lnTo>
                    <a:pt x="1204" y="1393"/>
                  </a:lnTo>
                  <a:lnTo>
                    <a:pt x="1205" y="1395"/>
                  </a:lnTo>
                  <a:lnTo>
                    <a:pt x="1210" y="1398"/>
                  </a:lnTo>
                  <a:lnTo>
                    <a:pt x="1210" y="1398"/>
                  </a:lnTo>
                  <a:lnTo>
                    <a:pt x="1218" y="1406"/>
                  </a:lnTo>
                  <a:lnTo>
                    <a:pt x="1224" y="1409"/>
                  </a:lnTo>
                  <a:lnTo>
                    <a:pt x="1224" y="1409"/>
                  </a:lnTo>
                  <a:lnTo>
                    <a:pt x="1227" y="1411"/>
                  </a:lnTo>
                  <a:lnTo>
                    <a:pt x="1229" y="1412"/>
                  </a:lnTo>
                  <a:lnTo>
                    <a:pt x="1231" y="1414"/>
                  </a:lnTo>
                  <a:lnTo>
                    <a:pt x="1235" y="1412"/>
                  </a:lnTo>
                  <a:lnTo>
                    <a:pt x="1235" y="1412"/>
                  </a:lnTo>
                  <a:lnTo>
                    <a:pt x="1247" y="1408"/>
                  </a:lnTo>
                  <a:lnTo>
                    <a:pt x="1252" y="1405"/>
                  </a:lnTo>
                  <a:lnTo>
                    <a:pt x="1254" y="1403"/>
                  </a:lnTo>
                  <a:lnTo>
                    <a:pt x="1254" y="1403"/>
                  </a:lnTo>
                  <a:lnTo>
                    <a:pt x="1259" y="1397"/>
                  </a:lnTo>
                  <a:lnTo>
                    <a:pt x="1262" y="1395"/>
                  </a:lnTo>
                  <a:lnTo>
                    <a:pt x="1267" y="1392"/>
                  </a:lnTo>
                  <a:lnTo>
                    <a:pt x="1267" y="1392"/>
                  </a:lnTo>
                  <a:lnTo>
                    <a:pt x="1275" y="1390"/>
                  </a:lnTo>
                  <a:lnTo>
                    <a:pt x="1275" y="1378"/>
                  </a:lnTo>
                  <a:close/>
                  <a:moveTo>
                    <a:pt x="1280" y="1319"/>
                  </a:moveTo>
                  <a:lnTo>
                    <a:pt x="1280" y="1319"/>
                  </a:lnTo>
                  <a:lnTo>
                    <a:pt x="1268" y="1324"/>
                  </a:lnTo>
                  <a:lnTo>
                    <a:pt x="1261" y="1328"/>
                  </a:lnTo>
                  <a:lnTo>
                    <a:pt x="1261" y="1328"/>
                  </a:lnTo>
                  <a:lnTo>
                    <a:pt x="1259" y="1332"/>
                  </a:lnTo>
                  <a:lnTo>
                    <a:pt x="1256" y="1335"/>
                  </a:lnTo>
                  <a:lnTo>
                    <a:pt x="1255" y="1336"/>
                  </a:lnTo>
                  <a:lnTo>
                    <a:pt x="1253" y="1339"/>
                  </a:lnTo>
                  <a:lnTo>
                    <a:pt x="1243" y="1343"/>
                  </a:lnTo>
                  <a:lnTo>
                    <a:pt x="1243" y="1343"/>
                  </a:lnTo>
                  <a:lnTo>
                    <a:pt x="1224" y="1351"/>
                  </a:lnTo>
                  <a:lnTo>
                    <a:pt x="1220" y="1351"/>
                  </a:lnTo>
                  <a:lnTo>
                    <a:pt x="1216" y="1348"/>
                  </a:lnTo>
                  <a:lnTo>
                    <a:pt x="1216" y="1348"/>
                  </a:lnTo>
                  <a:lnTo>
                    <a:pt x="1209" y="1345"/>
                  </a:lnTo>
                  <a:lnTo>
                    <a:pt x="1199" y="1341"/>
                  </a:lnTo>
                  <a:lnTo>
                    <a:pt x="1186" y="1338"/>
                  </a:lnTo>
                  <a:lnTo>
                    <a:pt x="1186" y="1338"/>
                  </a:lnTo>
                  <a:lnTo>
                    <a:pt x="1183" y="1340"/>
                  </a:lnTo>
                  <a:lnTo>
                    <a:pt x="1183" y="1340"/>
                  </a:lnTo>
                  <a:lnTo>
                    <a:pt x="1186" y="1360"/>
                  </a:lnTo>
                  <a:lnTo>
                    <a:pt x="1186" y="1362"/>
                  </a:lnTo>
                  <a:lnTo>
                    <a:pt x="1186" y="1362"/>
                  </a:lnTo>
                  <a:lnTo>
                    <a:pt x="1204" y="1360"/>
                  </a:lnTo>
                  <a:lnTo>
                    <a:pt x="1217" y="1360"/>
                  </a:lnTo>
                  <a:lnTo>
                    <a:pt x="1217" y="1360"/>
                  </a:lnTo>
                  <a:lnTo>
                    <a:pt x="1224" y="1359"/>
                  </a:lnTo>
                  <a:lnTo>
                    <a:pt x="1230" y="1358"/>
                  </a:lnTo>
                  <a:lnTo>
                    <a:pt x="1239" y="1354"/>
                  </a:lnTo>
                  <a:lnTo>
                    <a:pt x="1239" y="1354"/>
                  </a:lnTo>
                  <a:lnTo>
                    <a:pt x="1259" y="1343"/>
                  </a:lnTo>
                  <a:lnTo>
                    <a:pt x="1259" y="1343"/>
                  </a:lnTo>
                  <a:lnTo>
                    <a:pt x="1262" y="1338"/>
                  </a:lnTo>
                  <a:lnTo>
                    <a:pt x="1265" y="1334"/>
                  </a:lnTo>
                  <a:lnTo>
                    <a:pt x="1267" y="1333"/>
                  </a:lnTo>
                  <a:lnTo>
                    <a:pt x="1267" y="1333"/>
                  </a:lnTo>
                  <a:lnTo>
                    <a:pt x="1279" y="1328"/>
                  </a:lnTo>
                  <a:lnTo>
                    <a:pt x="1279" y="1328"/>
                  </a:lnTo>
                  <a:lnTo>
                    <a:pt x="1280" y="1319"/>
                  </a:lnTo>
                  <a:lnTo>
                    <a:pt x="1280" y="1319"/>
                  </a:lnTo>
                  <a:close/>
                  <a:moveTo>
                    <a:pt x="1288" y="1291"/>
                  </a:moveTo>
                  <a:lnTo>
                    <a:pt x="1288" y="1291"/>
                  </a:lnTo>
                  <a:lnTo>
                    <a:pt x="1278" y="1297"/>
                  </a:lnTo>
                  <a:lnTo>
                    <a:pt x="1271" y="1303"/>
                  </a:lnTo>
                  <a:lnTo>
                    <a:pt x="1271" y="1303"/>
                  </a:lnTo>
                  <a:lnTo>
                    <a:pt x="1265" y="1308"/>
                  </a:lnTo>
                  <a:lnTo>
                    <a:pt x="1259" y="1313"/>
                  </a:lnTo>
                  <a:lnTo>
                    <a:pt x="1252" y="1317"/>
                  </a:lnTo>
                  <a:lnTo>
                    <a:pt x="1244" y="1320"/>
                  </a:lnTo>
                  <a:lnTo>
                    <a:pt x="1244" y="1320"/>
                  </a:lnTo>
                  <a:lnTo>
                    <a:pt x="1240" y="1321"/>
                  </a:lnTo>
                  <a:lnTo>
                    <a:pt x="1237" y="1322"/>
                  </a:lnTo>
                  <a:lnTo>
                    <a:pt x="1234" y="1322"/>
                  </a:lnTo>
                  <a:lnTo>
                    <a:pt x="1227" y="1321"/>
                  </a:lnTo>
                  <a:lnTo>
                    <a:pt x="1227" y="1321"/>
                  </a:lnTo>
                  <a:lnTo>
                    <a:pt x="1214" y="1319"/>
                  </a:lnTo>
                  <a:lnTo>
                    <a:pt x="1201" y="1315"/>
                  </a:lnTo>
                  <a:lnTo>
                    <a:pt x="1189" y="1311"/>
                  </a:lnTo>
                  <a:lnTo>
                    <a:pt x="1179" y="1310"/>
                  </a:lnTo>
                  <a:lnTo>
                    <a:pt x="1179" y="1310"/>
                  </a:lnTo>
                  <a:lnTo>
                    <a:pt x="1170" y="1309"/>
                  </a:lnTo>
                  <a:lnTo>
                    <a:pt x="1170" y="1309"/>
                  </a:lnTo>
                  <a:lnTo>
                    <a:pt x="1176" y="1320"/>
                  </a:lnTo>
                  <a:lnTo>
                    <a:pt x="1176" y="1320"/>
                  </a:lnTo>
                  <a:lnTo>
                    <a:pt x="1184" y="1321"/>
                  </a:lnTo>
                  <a:lnTo>
                    <a:pt x="1184" y="1321"/>
                  </a:lnTo>
                  <a:lnTo>
                    <a:pt x="1205" y="1324"/>
                  </a:lnTo>
                  <a:lnTo>
                    <a:pt x="1217" y="1327"/>
                  </a:lnTo>
                  <a:lnTo>
                    <a:pt x="1217" y="1327"/>
                  </a:lnTo>
                  <a:lnTo>
                    <a:pt x="1221" y="1328"/>
                  </a:lnTo>
                  <a:lnTo>
                    <a:pt x="1228" y="1328"/>
                  </a:lnTo>
                  <a:lnTo>
                    <a:pt x="1228" y="1328"/>
                  </a:lnTo>
                  <a:lnTo>
                    <a:pt x="1236" y="1328"/>
                  </a:lnTo>
                  <a:lnTo>
                    <a:pt x="1244" y="1327"/>
                  </a:lnTo>
                  <a:lnTo>
                    <a:pt x="1255" y="1323"/>
                  </a:lnTo>
                  <a:lnTo>
                    <a:pt x="1255" y="1323"/>
                  </a:lnTo>
                  <a:lnTo>
                    <a:pt x="1263" y="1316"/>
                  </a:lnTo>
                  <a:lnTo>
                    <a:pt x="1269" y="1313"/>
                  </a:lnTo>
                  <a:lnTo>
                    <a:pt x="1274" y="1310"/>
                  </a:lnTo>
                  <a:lnTo>
                    <a:pt x="1274" y="1310"/>
                  </a:lnTo>
                  <a:lnTo>
                    <a:pt x="1278" y="1308"/>
                  </a:lnTo>
                  <a:lnTo>
                    <a:pt x="1285" y="1303"/>
                  </a:lnTo>
                  <a:lnTo>
                    <a:pt x="1288" y="1291"/>
                  </a:lnTo>
                  <a:close/>
                  <a:moveTo>
                    <a:pt x="1286" y="1280"/>
                  </a:moveTo>
                  <a:lnTo>
                    <a:pt x="1286" y="1280"/>
                  </a:lnTo>
                  <a:lnTo>
                    <a:pt x="1290" y="1277"/>
                  </a:lnTo>
                  <a:lnTo>
                    <a:pt x="1292" y="1273"/>
                  </a:lnTo>
                  <a:lnTo>
                    <a:pt x="1293" y="1272"/>
                  </a:lnTo>
                  <a:lnTo>
                    <a:pt x="1298" y="1257"/>
                  </a:lnTo>
                  <a:lnTo>
                    <a:pt x="1298" y="1257"/>
                  </a:lnTo>
                  <a:lnTo>
                    <a:pt x="1294" y="1257"/>
                  </a:lnTo>
                  <a:lnTo>
                    <a:pt x="1291" y="1257"/>
                  </a:lnTo>
                  <a:lnTo>
                    <a:pt x="1287" y="1258"/>
                  </a:lnTo>
                  <a:lnTo>
                    <a:pt x="1282" y="1261"/>
                  </a:lnTo>
                  <a:lnTo>
                    <a:pt x="1282" y="1261"/>
                  </a:lnTo>
                  <a:lnTo>
                    <a:pt x="1277" y="1267"/>
                  </a:lnTo>
                  <a:lnTo>
                    <a:pt x="1273" y="1272"/>
                  </a:lnTo>
                  <a:lnTo>
                    <a:pt x="1269" y="1276"/>
                  </a:lnTo>
                  <a:lnTo>
                    <a:pt x="1262" y="1279"/>
                  </a:lnTo>
                  <a:lnTo>
                    <a:pt x="1262" y="1279"/>
                  </a:lnTo>
                  <a:lnTo>
                    <a:pt x="1255" y="1282"/>
                  </a:lnTo>
                  <a:lnTo>
                    <a:pt x="1249" y="1283"/>
                  </a:lnTo>
                  <a:lnTo>
                    <a:pt x="1243" y="1284"/>
                  </a:lnTo>
                  <a:lnTo>
                    <a:pt x="1234" y="1283"/>
                  </a:lnTo>
                  <a:lnTo>
                    <a:pt x="1234" y="1283"/>
                  </a:lnTo>
                  <a:lnTo>
                    <a:pt x="1224" y="1282"/>
                  </a:lnTo>
                  <a:lnTo>
                    <a:pt x="1220" y="1280"/>
                  </a:lnTo>
                  <a:lnTo>
                    <a:pt x="1216" y="1279"/>
                  </a:lnTo>
                  <a:lnTo>
                    <a:pt x="1214" y="1280"/>
                  </a:lnTo>
                  <a:lnTo>
                    <a:pt x="1214" y="1280"/>
                  </a:lnTo>
                  <a:lnTo>
                    <a:pt x="1211" y="1284"/>
                  </a:lnTo>
                  <a:lnTo>
                    <a:pt x="1210" y="1286"/>
                  </a:lnTo>
                  <a:lnTo>
                    <a:pt x="1208" y="1289"/>
                  </a:lnTo>
                  <a:lnTo>
                    <a:pt x="1204" y="1290"/>
                  </a:lnTo>
                  <a:lnTo>
                    <a:pt x="1204" y="1290"/>
                  </a:lnTo>
                  <a:lnTo>
                    <a:pt x="1195" y="1292"/>
                  </a:lnTo>
                  <a:lnTo>
                    <a:pt x="1188" y="1294"/>
                  </a:lnTo>
                  <a:lnTo>
                    <a:pt x="1177" y="1292"/>
                  </a:lnTo>
                  <a:lnTo>
                    <a:pt x="1177" y="1292"/>
                  </a:lnTo>
                  <a:lnTo>
                    <a:pt x="1167" y="1289"/>
                  </a:lnTo>
                  <a:lnTo>
                    <a:pt x="1159" y="1285"/>
                  </a:lnTo>
                  <a:lnTo>
                    <a:pt x="1159" y="1285"/>
                  </a:lnTo>
                  <a:lnTo>
                    <a:pt x="1164" y="1296"/>
                  </a:lnTo>
                  <a:lnTo>
                    <a:pt x="1164" y="1296"/>
                  </a:lnTo>
                  <a:lnTo>
                    <a:pt x="1194" y="1298"/>
                  </a:lnTo>
                  <a:lnTo>
                    <a:pt x="1207" y="1300"/>
                  </a:lnTo>
                  <a:lnTo>
                    <a:pt x="1216" y="1301"/>
                  </a:lnTo>
                  <a:lnTo>
                    <a:pt x="1216" y="1301"/>
                  </a:lnTo>
                  <a:lnTo>
                    <a:pt x="1218" y="1302"/>
                  </a:lnTo>
                  <a:lnTo>
                    <a:pt x="1220" y="1303"/>
                  </a:lnTo>
                  <a:lnTo>
                    <a:pt x="1222" y="1305"/>
                  </a:lnTo>
                  <a:lnTo>
                    <a:pt x="1223" y="1307"/>
                  </a:lnTo>
                  <a:lnTo>
                    <a:pt x="1226" y="1307"/>
                  </a:lnTo>
                  <a:lnTo>
                    <a:pt x="1231" y="1304"/>
                  </a:lnTo>
                  <a:lnTo>
                    <a:pt x="1231" y="1304"/>
                  </a:lnTo>
                  <a:lnTo>
                    <a:pt x="1250" y="1297"/>
                  </a:lnTo>
                  <a:lnTo>
                    <a:pt x="1265" y="1292"/>
                  </a:lnTo>
                  <a:lnTo>
                    <a:pt x="1265" y="1292"/>
                  </a:lnTo>
                  <a:lnTo>
                    <a:pt x="1272" y="1289"/>
                  </a:lnTo>
                  <a:lnTo>
                    <a:pt x="1279" y="1285"/>
                  </a:lnTo>
                  <a:lnTo>
                    <a:pt x="1286" y="1280"/>
                  </a:lnTo>
                  <a:lnTo>
                    <a:pt x="1286" y="1280"/>
                  </a:lnTo>
                  <a:close/>
                  <a:moveTo>
                    <a:pt x="1292" y="1226"/>
                  </a:moveTo>
                  <a:lnTo>
                    <a:pt x="1292" y="1226"/>
                  </a:lnTo>
                  <a:lnTo>
                    <a:pt x="1293" y="1219"/>
                  </a:lnTo>
                  <a:lnTo>
                    <a:pt x="1294" y="1214"/>
                  </a:lnTo>
                  <a:lnTo>
                    <a:pt x="1294" y="1212"/>
                  </a:lnTo>
                  <a:lnTo>
                    <a:pt x="1294" y="1212"/>
                  </a:lnTo>
                  <a:lnTo>
                    <a:pt x="1277" y="1223"/>
                  </a:lnTo>
                  <a:lnTo>
                    <a:pt x="1259" y="1235"/>
                  </a:lnTo>
                  <a:lnTo>
                    <a:pt x="1259" y="1235"/>
                  </a:lnTo>
                  <a:lnTo>
                    <a:pt x="1260" y="1234"/>
                  </a:lnTo>
                  <a:lnTo>
                    <a:pt x="1263" y="1229"/>
                  </a:lnTo>
                  <a:lnTo>
                    <a:pt x="1272" y="1221"/>
                  </a:lnTo>
                  <a:lnTo>
                    <a:pt x="1272" y="1221"/>
                  </a:lnTo>
                  <a:lnTo>
                    <a:pt x="1282" y="1212"/>
                  </a:lnTo>
                  <a:lnTo>
                    <a:pt x="1282" y="1212"/>
                  </a:lnTo>
                  <a:lnTo>
                    <a:pt x="1288" y="1207"/>
                  </a:lnTo>
                  <a:lnTo>
                    <a:pt x="1295" y="1202"/>
                  </a:lnTo>
                  <a:lnTo>
                    <a:pt x="1295" y="1202"/>
                  </a:lnTo>
                  <a:lnTo>
                    <a:pt x="1299" y="1201"/>
                  </a:lnTo>
                  <a:lnTo>
                    <a:pt x="1300" y="1200"/>
                  </a:lnTo>
                  <a:lnTo>
                    <a:pt x="1299" y="1199"/>
                  </a:lnTo>
                  <a:lnTo>
                    <a:pt x="1299" y="1197"/>
                  </a:lnTo>
                  <a:lnTo>
                    <a:pt x="1299" y="1197"/>
                  </a:lnTo>
                  <a:lnTo>
                    <a:pt x="1299" y="1196"/>
                  </a:lnTo>
                  <a:lnTo>
                    <a:pt x="1297" y="1194"/>
                  </a:lnTo>
                  <a:lnTo>
                    <a:pt x="1290" y="1188"/>
                  </a:lnTo>
                  <a:lnTo>
                    <a:pt x="1279" y="1181"/>
                  </a:lnTo>
                  <a:lnTo>
                    <a:pt x="1279" y="1181"/>
                  </a:lnTo>
                  <a:lnTo>
                    <a:pt x="1263" y="1190"/>
                  </a:lnTo>
                  <a:lnTo>
                    <a:pt x="1249" y="1196"/>
                  </a:lnTo>
                  <a:lnTo>
                    <a:pt x="1242" y="1199"/>
                  </a:lnTo>
                  <a:lnTo>
                    <a:pt x="1235" y="1201"/>
                  </a:lnTo>
                  <a:lnTo>
                    <a:pt x="1235" y="1201"/>
                  </a:lnTo>
                  <a:lnTo>
                    <a:pt x="1218" y="1203"/>
                  </a:lnTo>
                  <a:lnTo>
                    <a:pt x="1214" y="1203"/>
                  </a:lnTo>
                  <a:lnTo>
                    <a:pt x="1210" y="1202"/>
                  </a:lnTo>
                  <a:lnTo>
                    <a:pt x="1210" y="1202"/>
                  </a:lnTo>
                  <a:lnTo>
                    <a:pt x="1194" y="1194"/>
                  </a:lnTo>
                  <a:lnTo>
                    <a:pt x="1177" y="1185"/>
                  </a:lnTo>
                  <a:lnTo>
                    <a:pt x="1177" y="1185"/>
                  </a:lnTo>
                  <a:lnTo>
                    <a:pt x="1185" y="1189"/>
                  </a:lnTo>
                  <a:lnTo>
                    <a:pt x="1194" y="1191"/>
                  </a:lnTo>
                  <a:lnTo>
                    <a:pt x="1201" y="1194"/>
                  </a:lnTo>
                  <a:lnTo>
                    <a:pt x="1201" y="1194"/>
                  </a:lnTo>
                  <a:lnTo>
                    <a:pt x="1207" y="1193"/>
                  </a:lnTo>
                  <a:lnTo>
                    <a:pt x="1211" y="1190"/>
                  </a:lnTo>
                  <a:lnTo>
                    <a:pt x="1216" y="1188"/>
                  </a:lnTo>
                  <a:lnTo>
                    <a:pt x="1221" y="1185"/>
                  </a:lnTo>
                  <a:lnTo>
                    <a:pt x="1221" y="1185"/>
                  </a:lnTo>
                  <a:lnTo>
                    <a:pt x="1262" y="1177"/>
                  </a:lnTo>
                  <a:lnTo>
                    <a:pt x="1262" y="1177"/>
                  </a:lnTo>
                  <a:lnTo>
                    <a:pt x="1269" y="1175"/>
                  </a:lnTo>
                  <a:lnTo>
                    <a:pt x="1271" y="1174"/>
                  </a:lnTo>
                  <a:lnTo>
                    <a:pt x="1269" y="1174"/>
                  </a:lnTo>
                  <a:lnTo>
                    <a:pt x="1266" y="1172"/>
                  </a:lnTo>
                  <a:lnTo>
                    <a:pt x="1262" y="1171"/>
                  </a:lnTo>
                  <a:lnTo>
                    <a:pt x="1262" y="1171"/>
                  </a:lnTo>
                  <a:lnTo>
                    <a:pt x="1263" y="1170"/>
                  </a:lnTo>
                  <a:lnTo>
                    <a:pt x="1265" y="1169"/>
                  </a:lnTo>
                  <a:lnTo>
                    <a:pt x="1268" y="1165"/>
                  </a:lnTo>
                  <a:lnTo>
                    <a:pt x="1275" y="1159"/>
                  </a:lnTo>
                  <a:lnTo>
                    <a:pt x="1281" y="1153"/>
                  </a:lnTo>
                  <a:lnTo>
                    <a:pt x="1281" y="1153"/>
                  </a:lnTo>
                  <a:lnTo>
                    <a:pt x="1282" y="1150"/>
                  </a:lnTo>
                  <a:lnTo>
                    <a:pt x="1282" y="1149"/>
                  </a:lnTo>
                  <a:lnTo>
                    <a:pt x="1281" y="1149"/>
                  </a:lnTo>
                  <a:lnTo>
                    <a:pt x="1279" y="1150"/>
                  </a:lnTo>
                  <a:lnTo>
                    <a:pt x="1272" y="1153"/>
                  </a:lnTo>
                  <a:lnTo>
                    <a:pt x="1265" y="1155"/>
                  </a:lnTo>
                  <a:lnTo>
                    <a:pt x="1265" y="1155"/>
                  </a:lnTo>
                  <a:lnTo>
                    <a:pt x="1259" y="1156"/>
                  </a:lnTo>
                  <a:lnTo>
                    <a:pt x="1254" y="1155"/>
                  </a:lnTo>
                  <a:lnTo>
                    <a:pt x="1248" y="1152"/>
                  </a:lnTo>
                  <a:lnTo>
                    <a:pt x="1243" y="1150"/>
                  </a:lnTo>
                  <a:lnTo>
                    <a:pt x="1243" y="1150"/>
                  </a:lnTo>
                  <a:lnTo>
                    <a:pt x="1236" y="1147"/>
                  </a:lnTo>
                  <a:lnTo>
                    <a:pt x="1228" y="1146"/>
                  </a:lnTo>
                  <a:lnTo>
                    <a:pt x="1218" y="1145"/>
                  </a:lnTo>
                  <a:lnTo>
                    <a:pt x="1208" y="1144"/>
                  </a:lnTo>
                  <a:lnTo>
                    <a:pt x="1208" y="1144"/>
                  </a:lnTo>
                  <a:lnTo>
                    <a:pt x="1186" y="1140"/>
                  </a:lnTo>
                  <a:lnTo>
                    <a:pt x="1178" y="1137"/>
                  </a:lnTo>
                  <a:lnTo>
                    <a:pt x="1175" y="1136"/>
                  </a:lnTo>
                  <a:lnTo>
                    <a:pt x="1172" y="1133"/>
                  </a:lnTo>
                  <a:lnTo>
                    <a:pt x="1172" y="1133"/>
                  </a:lnTo>
                  <a:lnTo>
                    <a:pt x="1169" y="1131"/>
                  </a:lnTo>
                  <a:lnTo>
                    <a:pt x="1165" y="1130"/>
                  </a:lnTo>
                  <a:lnTo>
                    <a:pt x="1159" y="1127"/>
                  </a:lnTo>
                  <a:lnTo>
                    <a:pt x="1158" y="1136"/>
                  </a:lnTo>
                  <a:lnTo>
                    <a:pt x="1158" y="1136"/>
                  </a:lnTo>
                  <a:lnTo>
                    <a:pt x="1170" y="1147"/>
                  </a:lnTo>
                  <a:lnTo>
                    <a:pt x="1177" y="1155"/>
                  </a:lnTo>
                  <a:lnTo>
                    <a:pt x="1177" y="1155"/>
                  </a:lnTo>
                  <a:lnTo>
                    <a:pt x="1182" y="1157"/>
                  </a:lnTo>
                  <a:lnTo>
                    <a:pt x="1188" y="1157"/>
                  </a:lnTo>
                  <a:lnTo>
                    <a:pt x="1208" y="1157"/>
                  </a:lnTo>
                  <a:lnTo>
                    <a:pt x="1208" y="1157"/>
                  </a:lnTo>
                  <a:lnTo>
                    <a:pt x="1220" y="1158"/>
                  </a:lnTo>
                  <a:lnTo>
                    <a:pt x="1227" y="1160"/>
                  </a:lnTo>
                  <a:lnTo>
                    <a:pt x="1230" y="1163"/>
                  </a:lnTo>
                  <a:lnTo>
                    <a:pt x="1231" y="1164"/>
                  </a:lnTo>
                  <a:lnTo>
                    <a:pt x="1231" y="1164"/>
                  </a:lnTo>
                  <a:lnTo>
                    <a:pt x="1208" y="1166"/>
                  </a:lnTo>
                  <a:lnTo>
                    <a:pt x="1188" y="1168"/>
                  </a:lnTo>
                  <a:lnTo>
                    <a:pt x="1172" y="1168"/>
                  </a:lnTo>
                  <a:lnTo>
                    <a:pt x="1172" y="1168"/>
                  </a:lnTo>
                  <a:lnTo>
                    <a:pt x="1163" y="1166"/>
                  </a:lnTo>
                  <a:lnTo>
                    <a:pt x="1156" y="1164"/>
                  </a:lnTo>
                  <a:lnTo>
                    <a:pt x="1156" y="1164"/>
                  </a:lnTo>
                  <a:lnTo>
                    <a:pt x="1153" y="1190"/>
                  </a:lnTo>
                  <a:lnTo>
                    <a:pt x="1153" y="1190"/>
                  </a:lnTo>
                  <a:lnTo>
                    <a:pt x="1173" y="1202"/>
                  </a:lnTo>
                  <a:lnTo>
                    <a:pt x="1173" y="1202"/>
                  </a:lnTo>
                  <a:lnTo>
                    <a:pt x="1178" y="1204"/>
                  </a:lnTo>
                  <a:lnTo>
                    <a:pt x="1180" y="1206"/>
                  </a:lnTo>
                  <a:lnTo>
                    <a:pt x="1188" y="1206"/>
                  </a:lnTo>
                  <a:lnTo>
                    <a:pt x="1188" y="1206"/>
                  </a:lnTo>
                  <a:lnTo>
                    <a:pt x="1195" y="1208"/>
                  </a:lnTo>
                  <a:lnTo>
                    <a:pt x="1201" y="1212"/>
                  </a:lnTo>
                  <a:lnTo>
                    <a:pt x="1209" y="1213"/>
                  </a:lnTo>
                  <a:lnTo>
                    <a:pt x="1212" y="1214"/>
                  </a:lnTo>
                  <a:lnTo>
                    <a:pt x="1217" y="1214"/>
                  </a:lnTo>
                  <a:lnTo>
                    <a:pt x="1217" y="1214"/>
                  </a:lnTo>
                  <a:lnTo>
                    <a:pt x="1233" y="1210"/>
                  </a:lnTo>
                  <a:lnTo>
                    <a:pt x="1240" y="1208"/>
                  </a:lnTo>
                  <a:lnTo>
                    <a:pt x="1247" y="1204"/>
                  </a:lnTo>
                  <a:lnTo>
                    <a:pt x="1247" y="1204"/>
                  </a:lnTo>
                  <a:lnTo>
                    <a:pt x="1254" y="1200"/>
                  </a:lnTo>
                  <a:lnTo>
                    <a:pt x="1262" y="1197"/>
                  </a:lnTo>
                  <a:lnTo>
                    <a:pt x="1271" y="1195"/>
                  </a:lnTo>
                  <a:lnTo>
                    <a:pt x="1271" y="1195"/>
                  </a:lnTo>
                  <a:lnTo>
                    <a:pt x="1267" y="1203"/>
                  </a:lnTo>
                  <a:lnTo>
                    <a:pt x="1262" y="1214"/>
                  </a:lnTo>
                  <a:lnTo>
                    <a:pt x="1262" y="1214"/>
                  </a:lnTo>
                  <a:lnTo>
                    <a:pt x="1259" y="1218"/>
                  </a:lnTo>
                  <a:lnTo>
                    <a:pt x="1250" y="1221"/>
                  </a:lnTo>
                  <a:lnTo>
                    <a:pt x="1230" y="1229"/>
                  </a:lnTo>
                  <a:lnTo>
                    <a:pt x="1230" y="1229"/>
                  </a:lnTo>
                  <a:lnTo>
                    <a:pt x="1224" y="1232"/>
                  </a:lnTo>
                  <a:lnTo>
                    <a:pt x="1218" y="1232"/>
                  </a:lnTo>
                  <a:lnTo>
                    <a:pt x="1204" y="1231"/>
                  </a:lnTo>
                  <a:lnTo>
                    <a:pt x="1191" y="1228"/>
                  </a:lnTo>
                  <a:lnTo>
                    <a:pt x="1179" y="1225"/>
                  </a:lnTo>
                  <a:lnTo>
                    <a:pt x="1179" y="1225"/>
                  </a:lnTo>
                  <a:lnTo>
                    <a:pt x="1150" y="1215"/>
                  </a:lnTo>
                  <a:lnTo>
                    <a:pt x="1150" y="1215"/>
                  </a:lnTo>
                  <a:lnTo>
                    <a:pt x="1147" y="1233"/>
                  </a:lnTo>
                  <a:lnTo>
                    <a:pt x="1148" y="1233"/>
                  </a:lnTo>
                  <a:lnTo>
                    <a:pt x="1148" y="1233"/>
                  </a:lnTo>
                  <a:lnTo>
                    <a:pt x="1152" y="1237"/>
                  </a:lnTo>
                  <a:lnTo>
                    <a:pt x="1159" y="1238"/>
                  </a:lnTo>
                  <a:lnTo>
                    <a:pt x="1170" y="1241"/>
                  </a:lnTo>
                  <a:lnTo>
                    <a:pt x="1170" y="1241"/>
                  </a:lnTo>
                  <a:lnTo>
                    <a:pt x="1177" y="1242"/>
                  </a:lnTo>
                  <a:lnTo>
                    <a:pt x="1190" y="1242"/>
                  </a:lnTo>
                  <a:lnTo>
                    <a:pt x="1207" y="1241"/>
                  </a:lnTo>
                  <a:lnTo>
                    <a:pt x="1224" y="1239"/>
                  </a:lnTo>
                  <a:lnTo>
                    <a:pt x="1224" y="1239"/>
                  </a:lnTo>
                  <a:lnTo>
                    <a:pt x="1233" y="1238"/>
                  </a:lnTo>
                  <a:lnTo>
                    <a:pt x="1237" y="1238"/>
                  </a:lnTo>
                  <a:lnTo>
                    <a:pt x="1240" y="1239"/>
                  </a:lnTo>
                  <a:lnTo>
                    <a:pt x="1241" y="1240"/>
                  </a:lnTo>
                  <a:lnTo>
                    <a:pt x="1242" y="1244"/>
                  </a:lnTo>
                  <a:lnTo>
                    <a:pt x="1242" y="1245"/>
                  </a:lnTo>
                  <a:lnTo>
                    <a:pt x="1243" y="1246"/>
                  </a:lnTo>
                  <a:lnTo>
                    <a:pt x="1243" y="1246"/>
                  </a:lnTo>
                  <a:lnTo>
                    <a:pt x="1243" y="1247"/>
                  </a:lnTo>
                  <a:lnTo>
                    <a:pt x="1242" y="1248"/>
                  </a:lnTo>
                  <a:lnTo>
                    <a:pt x="1236" y="1250"/>
                  </a:lnTo>
                  <a:lnTo>
                    <a:pt x="1214" y="1250"/>
                  </a:lnTo>
                  <a:lnTo>
                    <a:pt x="1214" y="1250"/>
                  </a:lnTo>
                  <a:lnTo>
                    <a:pt x="1204" y="1251"/>
                  </a:lnTo>
                  <a:lnTo>
                    <a:pt x="1199" y="1253"/>
                  </a:lnTo>
                  <a:lnTo>
                    <a:pt x="1198" y="1257"/>
                  </a:lnTo>
                  <a:lnTo>
                    <a:pt x="1196" y="1259"/>
                  </a:lnTo>
                  <a:lnTo>
                    <a:pt x="1196" y="1259"/>
                  </a:lnTo>
                  <a:lnTo>
                    <a:pt x="1195" y="1260"/>
                  </a:lnTo>
                  <a:lnTo>
                    <a:pt x="1195" y="1261"/>
                  </a:lnTo>
                  <a:lnTo>
                    <a:pt x="1198" y="1264"/>
                  </a:lnTo>
                  <a:lnTo>
                    <a:pt x="1204" y="1265"/>
                  </a:lnTo>
                  <a:lnTo>
                    <a:pt x="1211" y="1265"/>
                  </a:lnTo>
                  <a:lnTo>
                    <a:pt x="1211" y="1265"/>
                  </a:lnTo>
                  <a:lnTo>
                    <a:pt x="1218" y="1264"/>
                  </a:lnTo>
                  <a:lnTo>
                    <a:pt x="1218" y="1264"/>
                  </a:lnTo>
                  <a:lnTo>
                    <a:pt x="1220" y="1265"/>
                  </a:lnTo>
                  <a:lnTo>
                    <a:pt x="1220" y="1265"/>
                  </a:lnTo>
                  <a:lnTo>
                    <a:pt x="1233" y="1267"/>
                  </a:lnTo>
                  <a:lnTo>
                    <a:pt x="1250" y="1269"/>
                  </a:lnTo>
                  <a:lnTo>
                    <a:pt x="1250" y="1269"/>
                  </a:lnTo>
                  <a:lnTo>
                    <a:pt x="1254" y="1267"/>
                  </a:lnTo>
                  <a:lnTo>
                    <a:pt x="1258" y="1266"/>
                  </a:lnTo>
                  <a:lnTo>
                    <a:pt x="1262" y="1263"/>
                  </a:lnTo>
                  <a:lnTo>
                    <a:pt x="1271" y="1257"/>
                  </a:lnTo>
                  <a:lnTo>
                    <a:pt x="1271" y="1257"/>
                  </a:lnTo>
                  <a:lnTo>
                    <a:pt x="1277" y="1253"/>
                  </a:lnTo>
                  <a:lnTo>
                    <a:pt x="1278" y="1251"/>
                  </a:lnTo>
                  <a:lnTo>
                    <a:pt x="1278" y="1250"/>
                  </a:lnTo>
                  <a:lnTo>
                    <a:pt x="1277" y="1247"/>
                  </a:lnTo>
                  <a:lnTo>
                    <a:pt x="1277" y="1246"/>
                  </a:lnTo>
                  <a:lnTo>
                    <a:pt x="1278" y="1245"/>
                  </a:lnTo>
                  <a:lnTo>
                    <a:pt x="1278" y="1245"/>
                  </a:lnTo>
                  <a:lnTo>
                    <a:pt x="1286" y="1234"/>
                  </a:lnTo>
                  <a:lnTo>
                    <a:pt x="1291" y="1229"/>
                  </a:lnTo>
                  <a:lnTo>
                    <a:pt x="1292" y="1226"/>
                  </a:lnTo>
                  <a:lnTo>
                    <a:pt x="1292" y="1226"/>
                  </a:lnTo>
                  <a:close/>
                  <a:moveTo>
                    <a:pt x="1281" y="1112"/>
                  </a:moveTo>
                  <a:lnTo>
                    <a:pt x="1281" y="1112"/>
                  </a:lnTo>
                  <a:lnTo>
                    <a:pt x="1259" y="1115"/>
                  </a:lnTo>
                  <a:lnTo>
                    <a:pt x="1259" y="1115"/>
                  </a:lnTo>
                  <a:lnTo>
                    <a:pt x="1255" y="1115"/>
                  </a:lnTo>
                  <a:lnTo>
                    <a:pt x="1249" y="1117"/>
                  </a:lnTo>
                  <a:lnTo>
                    <a:pt x="1237" y="1115"/>
                  </a:lnTo>
                  <a:lnTo>
                    <a:pt x="1237" y="1115"/>
                  </a:lnTo>
                  <a:lnTo>
                    <a:pt x="1214" y="1111"/>
                  </a:lnTo>
                  <a:lnTo>
                    <a:pt x="1207" y="1109"/>
                  </a:lnTo>
                  <a:lnTo>
                    <a:pt x="1203" y="1109"/>
                  </a:lnTo>
                  <a:lnTo>
                    <a:pt x="1203" y="1109"/>
                  </a:lnTo>
                  <a:lnTo>
                    <a:pt x="1196" y="1108"/>
                  </a:lnTo>
                  <a:lnTo>
                    <a:pt x="1185" y="1107"/>
                  </a:lnTo>
                  <a:lnTo>
                    <a:pt x="1170" y="1103"/>
                  </a:lnTo>
                  <a:lnTo>
                    <a:pt x="1170" y="1103"/>
                  </a:lnTo>
                  <a:lnTo>
                    <a:pt x="1167" y="1106"/>
                  </a:lnTo>
                  <a:lnTo>
                    <a:pt x="1167" y="1107"/>
                  </a:lnTo>
                  <a:lnTo>
                    <a:pt x="1169" y="1109"/>
                  </a:lnTo>
                  <a:lnTo>
                    <a:pt x="1169" y="1109"/>
                  </a:lnTo>
                  <a:lnTo>
                    <a:pt x="1170" y="1111"/>
                  </a:lnTo>
                  <a:lnTo>
                    <a:pt x="1173" y="1112"/>
                  </a:lnTo>
                  <a:lnTo>
                    <a:pt x="1183" y="1114"/>
                  </a:lnTo>
                  <a:lnTo>
                    <a:pt x="1201" y="1122"/>
                  </a:lnTo>
                  <a:lnTo>
                    <a:pt x="1201" y="1122"/>
                  </a:lnTo>
                  <a:lnTo>
                    <a:pt x="1210" y="1127"/>
                  </a:lnTo>
                  <a:lnTo>
                    <a:pt x="1216" y="1132"/>
                  </a:lnTo>
                  <a:lnTo>
                    <a:pt x="1220" y="1136"/>
                  </a:lnTo>
                  <a:lnTo>
                    <a:pt x="1222" y="1139"/>
                  </a:lnTo>
                  <a:lnTo>
                    <a:pt x="1223" y="1141"/>
                  </a:lnTo>
                  <a:lnTo>
                    <a:pt x="1227" y="1143"/>
                  </a:lnTo>
                  <a:lnTo>
                    <a:pt x="1233" y="1143"/>
                  </a:lnTo>
                  <a:lnTo>
                    <a:pt x="1243" y="1140"/>
                  </a:lnTo>
                  <a:lnTo>
                    <a:pt x="1243" y="1140"/>
                  </a:lnTo>
                  <a:lnTo>
                    <a:pt x="1269" y="1134"/>
                  </a:lnTo>
                  <a:lnTo>
                    <a:pt x="1273" y="1133"/>
                  </a:lnTo>
                  <a:lnTo>
                    <a:pt x="1278" y="1131"/>
                  </a:lnTo>
                  <a:lnTo>
                    <a:pt x="1278" y="1131"/>
                  </a:lnTo>
                  <a:lnTo>
                    <a:pt x="1282" y="1128"/>
                  </a:lnTo>
                  <a:lnTo>
                    <a:pt x="1282" y="1128"/>
                  </a:lnTo>
                  <a:lnTo>
                    <a:pt x="1281" y="1121"/>
                  </a:lnTo>
                  <a:lnTo>
                    <a:pt x="1281" y="1115"/>
                  </a:lnTo>
                  <a:lnTo>
                    <a:pt x="1281" y="1115"/>
                  </a:lnTo>
                  <a:lnTo>
                    <a:pt x="1281" y="1112"/>
                  </a:lnTo>
                  <a:lnTo>
                    <a:pt x="1281" y="1112"/>
                  </a:lnTo>
                  <a:close/>
                  <a:moveTo>
                    <a:pt x="1196" y="1089"/>
                  </a:moveTo>
                  <a:lnTo>
                    <a:pt x="1196" y="1089"/>
                  </a:lnTo>
                  <a:lnTo>
                    <a:pt x="1189" y="1084"/>
                  </a:lnTo>
                  <a:lnTo>
                    <a:pt x="1182" y="1077"/>
                  </a:lnTo>
                  <a:lnTo>
                    <a:pt x="1182" y="1077"/>
                  </a:lnTo>
                  <a:lnTo>
                    <a:pt x="1186" y="1086"/>
                  </a:lnTo>
                  <a:lnTo>
                    <a:pt x="1186" y="1086"/>
                  </a:lnTo>
                  <a:lnTo>
                    <a:pt x="1189" y="1090"/>
                  </a:lnTo>
                  <a:lnTo>
                    <a:pt x="1190" y="1093"/>
                  </a:lnTo>
                  <a:lnTo>
                    <a:pt x="1194" y="1095"/>
                  </a:lnTo>
                  <a:lnTo>
                    <a:pt x="1194" y="1095"/>
                  </a:lnTo>
                  <a:lnTo>
                    <a:pt x="1198" y="1098"/>
                  </a:lnTo>
                  <a:lnTo>
                    <a:pt x="1204" y="1101"/>
                  </a:lnTo>
                  <a:lnTo>
                    <a:pt x="1211" y="1102"/>
                  </a:lnTo>
                  <a:lnTo>
                    <a:pt x="1214" y="1101"/>
                  </a:lnTo>
                  <a:lnTo>
                    <a:pt x="1217" y="1100"/>
                  </a:lnTo>
                  <a:lnTo>
                    <a:pt x="1217" y="1100"/>
                  </a:lnTo>
                  <a:lnTo>
                    <a:pt x="1228" y="1093"/>
                  </a:lnTo>
                  <a:lnTo>
                    <a:pt x="1234" y="1092"/>
                  </a:lnTo>
                  <a:lnTo>
                    <a:pt x="1236" y="1092"/>
                  </a:lnTo>
                  <a:lnTo>
                    <a:pt x="1239" y="1093"/>
                  </a:lnTo>
                  <a:lnTo>
                    <a:pt x="1239" y="1093"/>
                  </a:lnTo>
                  <a:lnTo>
                    <a:pt x="1246" y="1095"/>
                  </a:lnTo>
                  <a:lnTo>
                    <a:pt x="1253" y="1098"/>
                  </a:lnTo>
                  <a:lnTo>
                    <a:pt x="1265" y="1099"/>
                  </a:lnTo>
                  <a:lnTo>
                    <a:pt x="1265" y="1099"/>
                  </a:lnTo>
                  <a:lnTo>
                    <a:pt x="1271" y="1099"/>
                  </a:lnTo>
                  <a:lnTo>
                    <a:pt x="1282" y="1096"/>
                  </a:lnTo>
                  <a:lnTo>
                    <a:pt x="1282" y="1096"/>
                  </a:lnTo>
                  <a:lnTo>
                    <a:pt x="1285" y="1083"/>
                  </a:lnTo>
                  <a:lnTo>
                    <a:pt x="1285" y="1083"/>
                  </a:lnTo>
                  <a:lnTo>
                    <a:pt x="1273" y="1086"/>
                  </a:lnTo>
                  <a:lnTo>
                    <a:pt x="1261" y="1087"/>
                  </a:lnTo>
                  <a:lnTo>
                    <a:pt x="1261" y="1087"/>
                  </a:lnTo>
                  <a:lnTo>
                    <a:pt x="1255" y="1087"/>
                  </a:lnTo>
                  <a:lnTo>
                    <a:pt x="1249" y="1087"/>
                  </a:lnTo>
                  <a:lnTo>
                    <a:pt x="1241" y="1083"/>
                  </a:lnTo>
                  <a:lnTo>
                    <a:pt x="1234" y="1080"/>
                  </a:lnTo>
                  <a:lnTo>
                    <a:pt x="1228" y="1079"/>
                  </a:lnTo>
                  <a:lnTo>
                    <a:pt x="1228" y="1079"/>
                  </a:lnTo>
                  <a:lnTo>
                    <a:pt x="1220" y="1079"/>
                  </a:lnTo>
                  <a:lnTo>
                    <a:pt x="1214" y="1080"/>
                  </a:lnTo>
                  <a:lnTo>
                    <a:pt x="1214" y="1080"/>
                  </a:lnTo>
                  <a:lnTo>
                    <a:pt x="1208" y="1086"/>
                  </a:lnTo>
                  <a:lnTo>
                    <a:pt x="1205" y="1088"/>
                  </a:lnTo>
                  <a:lnTo>
                    <a:pt x="1203" y="1089"/>
                  </a:lnTo>
                  <a:lnTo>
                    <a:pt x="1203" y="1089"/>
                  </a:lnTo>
                  <a:lnTo>
                    <a:pt x="1201" y="1089"/>
                  </a:lnTo>
                  <a:lnTo>
                    <a:pt x="1201" y="1090"/>
                  </a:lnTo>
                  <a:lnTo>
                    <a:pt x="1198" y="1090"/>
                  </a:lnTo>
                  <a:lnTo>
                    <a:pt x="1196" y="1089"/>
                  </a:lnTo>
                  <a:lnTo>
                    <a:pt x="1196" y="1089"/>
                  </a:lnTo>
                  <a:close/>
                  <a:moveTo>
                    <a:pt x="1182" y="1077"/>
                  </a:moveTo>
                  <a:lnTo>
                    <a:pt x="1175" y="1064"/>
                  </a:lnTo>
                  <a:lnTo>
                    <a:pt x="1175" y="1064"/>
                  </a:lnTo>
                  <a:lnTo>
                    <a:pt x="1177" y="1071"/>
                  </a:lnTo>
                  <a:lnTo>
                    <a:pt x="1177" y="1071"/>
                  </a:lnTo>
                  <a:lnTo>
                    <a:pt x="1182" y="1077"/>
                  </a:lnTo>
                  <a:lnTo>
                    <a:pt x="1182" y="1077"/>
                  </a:lnTo>
                  <a:close/>
                  <a:moveTo>
                    <a:pt x="1173" y="1063"/>
                  </a:moveTo>
                  <a:lnTo>
                    <a:pt x="1175" y="1064"/>
                  </a:lnTo>
                  <a:lnTo>
                    <a:pt x="1175" y="1064"/>
                  </a:lnTo>
                  <a:lnTo>
                    <a:pt x="1170" y="1058"/>
                  </a:lnTo>
                  <a:lnTo>
                    <a:pt x="1170" y="1058"/>
                  </a:lnTo>
                  <a:lnTo>
                    <a:pt x="1173" y="1063"/>
                  </a:lnTo>
                  <a:lnTo>
                    <a:pt x="1173" y="1063"/>
                  </a:lnTo>
                  <a:close/>
                  <a:moveTo>
                    <a:pt x="1290" y="1058"/>
                  </a:moveTo>
                  <a:lnTo>
                    <a:pt x="1290" y="1058"/>
                  </a:lnTo>
                  <a:lnTo>
                    <a:pt x="1280" y="1061"/>
                  </a:lnTo>
                  <a:lnTo>
                    <a:pt x="1275" y="1060"/>
                  </a:lnTo>
                  <a:lnTo>
                    <a:pt x="1272" y="1058"/>
                  </a:lnTo>
                  <a:lnTo>
                    <a:pt x="1272" y="1058"/>
                  </a:lnTo>
                  <a:lnTo>
                    <a:pt x="1263" y="1046"/>
                  </a:lnTo>
                  <a:lnTo>
                    <a:pt x="1259" y="1040"/>
                  </a:lnTo>
                  <a:lnTo>
                    <a:pt x="1254" y="1036"/>
                  </a:lnTo>
                  <a:lnTo>
                    <a:pt x="1254" y="1036"/>
                  </a:lnTo>
                  <a:lnTo>
                    <a:pt x="1250" y="1033"/>
                  </a:lnTo>
                  <a:lnTo>
                    <a:pt x="1248" y="1030"/>
                  </a:lnTo>
                  <a:lnTo>
                    <a:pt x="1246" y="1029"/>
                  </a:lnTo>
                  <a:lnTo>
                    <a:pt x="1243" y="1029"/>
                  </a:lnTo>
                  <a:lnTo>
                    <a:pt x="1241" y="1029"/>
                  </a:lnTo>
                  <a:lnTo>
                    <a:pt x="1241" y="1029"/>
                  </a:lnTo>
                  <a:lnTo>
                    <a:pt x="1234" y="1033"/>
                  </a:lnTo>
                  <a:lnTo>
                    <a:pt x="1226" y="1039"/>
                  </a:lnTo>
                  <a:lnTo>
                    <a:pt x="1216" y="1048"/>
                  </a:lnTo>
                  <a:lnTo>
                    <a:pt x="1216" y="1048"/>
                  </a:lnTo>
                  <a:lnTo>
                    <a:pt x="1214" y="1046"/>
                  </a:lnTo>
                  <a:lnTo>
                    <a:pt x="1208" y="1048"/>
                  </a:lnTo>
                  <a:lnTo>
                    <a:pt x="1208" y="1048"/>
                  </a:lnTo>
                  <a:lnTo>
                    <a:pt x="1201" y="1049"/>
                  </a:lnTo>
                  <a:lnTo>
                    <a:pt x="1196" y="1049"/>
                  </a:lnTo>
                  <a:lnTo>
                    <a:pt x="1192" y="1048"/>
                  </a:lnTo>
                  <a:lnTo>
                    <a:pt x="1192" y="1048"/>
                  </a:lnTo>
                  <a:lnTo>
                    <a:pt x="1172" y="1027"/>
                  </a:lnTo>
                  <a:lnTo>
                    <a:pt x="1172" y="1027"/>
                  </a:lnTo>
                  <a:lnTo>
                    <a:pt x="1169" y="1030"/>
                  </a:lnTo>
                  <a:lnTo>
                    <a:pt x="1166" y="1032"/>
                  </a:lnTo>
                  <a:lnTo>
                    <a:pt x="1165" y="1035"/>
                  </a:lnTo>
                  <a:lnTo>
                    <a:pt x="1165" y="1035"/>
                  </a:lnTo>
                  <a:lnTo>
                    <a:pt x="1165" y="1036"/>
                  </a:lnTo>
                  <a:lnTo>
                    <a:pt x="1166" y="1038"/>
                  </a:lnTo>
                  <a:lnTo>
                    <a:pt x="1172" y="1043"/>
                  </a:lnTo>
                  <a:lnTo>
                    <a:pt x="1184" y="1051"/>
                  </a:lnTo>
                  <a:lnTo>
                    <a:pt x="1184" y="1051"/>
                  </a:lnTo>
                  <a:lnTo>
                    <a:pt x="1189" y="1055"/>
                  </a:lnTo>
                  <a:lnTo>
                    <a:pt x="1194" y="1062"/>
                  </a:lnTo>
                  <a:lnTo>
                    <a:pt x="1197" y="1067"/>
                  </a:lnTo>
                  <a:lnTo>
                    <a:pt x="1199" y="1069"/>
                  </a:lnTo>
                  <a:lnTo>
                    <a:pt x="1201" y="1069"/>
                  </a:lnTo>
                  <a:lnTo>
                    <a:pt x="1201" y="1069"/>
                  </a:lnTo>
                  <a:lnTo>
                    <a:pt x="1204" y="1069"/>
                  </a:lnTo>
                  <a:lnTo>
                    <a:pt x="1209" y="1067"/>
                  </a:lnTo>
                  <a:lnTo>
                    <a:pt x="1220" y="1062"/>
                  </a:lnTo>
                  <a:lnTo>
                    <a:pt x="1220" y="1062"/>
                  </a:lnTo>
                  <a:lnTo>
                    <a:pt x="1230" y="1057"/>
                  </a:lnTo>
                  <a:lnTo>
                    <a:pt x="1237" y="1056"/>
                  </a:lnTo>
                  <a:lnTo>
                    <a:pt x="1237" y="1056"/>
                  </a:lnTo>
                  <a:lnTo>
                    <a:pt x="1242" y="1057"/>
                  </a:lnTo>
                  <a:lnTo>
                    <a:pt x="1252" y="1060"/>
                  </a:lnTo>
                  <a:lnTo>
                    <a:pt x="1252" y="1060"/>
                  </a:lnTo>
                  <a:lnTo>
                    <a:pt x="1274" y="1069"/>
                  </a:lnTo>
                  <a:lnTo>
                    <a:pt x="1288" y="1063"/>
                  </a:lnTo>
                  <a:lnTo>
                    <a:pt x="1290" y="1058"/>
                  </a:lnTo>
                  <a:close/>
                  <a:moveTo>
                    <a:pt x="1301" y="991"/>
                  </a:moveTo>
                  <a:lnTo>
                    <a:pt x="1301" y="991"/>
                  </a:lnTo>
                  <a:lnTo>
                    <a:pt x="1298" y="993"/>
                  </a:lnTo>
                  <a:lnTo>
                    <a:pt x="1292" y="998"/>
                  </a:lnTo>
                  <a:lnTo>
                    <a:pt x="1281" y="1005"/>
                  </a:lnTo>
                  <a:lnTo>
                    <a:pt x="1281" y="1005"/>
                  </a:lnTo>
                  <a:lnTo>
                    <a:pt x="1279" y="1006"/>
                  </a:lnTo>
                  <a:lnTo>
                    <a:pt x="1275" y="1007"/>
                  </a:lnTo>
                  <a:lnTo>
                    <a:pt x="1272" y="1007"/>
                  </a:lnTo>
                  <a:lnTo>
                    <a:pt x="1269" y="1006"/>
                  </a:lnTo>
                  <a:lnTo>
                    <a:pt x="1267" y="1004"/>
                  </a:lnTo>
                  <a:lnTo>
                    <a:pt x="1267" y="1004"/>
                  </a:lnTo>
                  <a:lnTo>
                    <a:pt x="1254" y="987"/>
                  </a:lnTo>
                  <a:lnTo>
                    <a:pt x="1246" y="979"/>
                  </a:lnTo>
                  <a:lnTo>
                    <a:pt x="1242" y="976"/>
                  </a:lnTo>
                  <a:lnTo>
                    <a:pt x="1239" y="974"/>
                  </a:lnTo>
                  <a:lnTo>
                    <a:pt x="1239" y="974"/>
                  </a:lnTo>
                  <a:lnTo>
                    <a:pt x="1221" y="966"/>
                  </a:lnTo>
                  <a:lnTo>
                    <a:pt x="1210" y="960"/>
                  </a:lnTo>
                  <a:lnTo>
                    <a:pt x="1210" y="960"/>
                  </a:lnTo>
                  <a:lnTo>
                    <a:pt x="1204" y="960"/>
                  </a:lnTo>
                  <a:lnTo>
                    <a:pt x="1199" y="960"/>
                  </a:lnTo>
                  <a:lnTo>
                    <a:pt x="1196" y="961"/>
                  </a:lnTo>
                  <a:lnTo>
                    <a:pt x="1196" y="961"/>
                  </a:lnTo>
                  <a:lnTo>
                    <a:pt x="1192" y="964"/>
                  </a:lnTo>
                  <a:lnTo>
                    <a:pt x="1190" y="970"/>
                  </a:lnTo>
                  <a:lnTo>
                    <a:pt x="1188" y="978"/>
                  </a:lnTo>
                  <a:lnTo>
                    <a:pt x="1188" y="978"/>
                  </a:lnTo>
                  <a:lnTo>
                    <a:pt x="1188" y="979"/>
                  </a:lnTo>
                  <a:lnTo>
                    <a:pt x="1188" y="981"/>
                  </a:lnTo>
                  <a:lnTo>
                    <a:pt x="1189" y="982"/>
                  </a:lnTo>
                  <a:lnTo>
                    <a:pt x="1190" y="982"/>
                  </a:lnTo>
                  <a:lnTo>
                    <a:pt x="1199" y="983"/>
                  </a:lnTo>
                  <a:lnTo>
                    <a:pt x="1199" y="983"/>
                  </a:lnTo>
                  <a:lnTo>
                    <a:pt x="1210" y="982"/>
                  </a:lnTo>
                  <a:lnTo>
                    <a:pt x="1218" y="981"/>
                  </a:lnTo>
                  <a:lnTo>
                    <a:pt x="1223" y="981"/>
                  </a:lnTo>
                  <a:lnTo>
                    <a:pt x="1227" y="981"/>
                  </a:lnTo>
                  <a:lnTo>
                    <a:pt x="1227" y="981"/>
                  </a:lnTo>
                  <a:lnTo>
                    <a:pt x="1231" y="987"/>
                  </a:lnTo>
                  <a:lnTo>
                    <a:pt x="1234" y="989"/>
                  </a:lnTo>
                  <a:lnTo>
                    <a:pt x="1234" y="992"/>
                  </a:lnTo>
                  <a:lnTo>
                    <a:pt x="1234" y="992"/>
                  </a:lnTo>
                  <a:lnTo>
                    <a:pt x="1231" y="993"/>
                  </a:lnTo>
                  <a:lnTo>
                    <a:pt x="1228" y="993"/>
                  </a:lnTo>
                  <a:lnTo>
                    <a:pt x="1223" y="993"/>
                  </a:lnTo>
                  <a:lnTo>
                    <a:pt x="1217" y="994"/>
                  </a:lnTo>
                  <a:lnTo>
                    <a:pt x="1217" y="994"/>
                  </a:lnTo>
                  <a:lnTo>
                    <a:pt x="1207" y="1000"/>
                  </a:lnTo>
                  <a:lnTo>
                    <a:pt x="1202" y="1002"/>
                  </a:lnTo>
                  <a:lnTo>
                    <a:pt x="1199" y="1004"/>
                  </a:lnTo>
                  <a:lnTo>
                    <a:pt x="1199" y="1004"/>
                  </a:lnTo>
                  <a:lnTo>
                    <a:pt x="1183" y="1001"/>
                  </a:lnTo>
                  <a:lnTo>
                    <a:pt x="1183" y="1001"/>
                  </a:lnTo>
                  <a:lnTo>
                    <a:pt x="1178" y="999"/>
                  </a:lnTo>
                  <a:lnTo>
                    <a:pt x="1177" y="999"/>
                  </a:lnTo>
                  <a:lnTo>
                    <a:pt x="1177" y="999"/>
                  </a:lnTo>
                  <a:lnTo>
                    <a:pt x="1179" y="1005"/>
                  </a:lnTo>
                  <a:lnTo>
                    <a:pt x="1179" y="1005"/>
                  </a:lnTo>
                  <a:lnTo>
                    <a:pt x="1185" y="1021"/>
                  </a:lnTo>
                  <a:lnTo>
                    <a:pt x="1188" y="1027"/>
                  </a:lnTo>
                  <a:lnTo>
                    <a:pt x="1189" y="1029"/>
                  </a:lnTo>
                  <a:lnTo>
                    <a:pt x="1190" y="1029"/>
                  </a:lnTo>
                  <a:lnTo>
                    <a:pt x="1190" y="1029"/>
                  </a:lnTo>
                  <a:lnTo>
                    <a:pt x="1196" y="1026"/>
                  </a:lnTo>
                  <a:lnTo>
                    <a:pt x="1205" y="1020"/>
                  </a:lnTo>
                  <a:lnTo>
                    <a:pt x="1224" y="1008"/>
                  </a:lnTo>
                  <a:lnTo>
                    <a:pt x="1224" y="1008"/>
                  </a:lnTo>
                  <a:lnTo>
                    <a:pt x="1227" y="1007"/>
                  </a:lnTo>
                  <a:lnTo>
                    <a:pt x="1229" y="1005"/>
                  </a:lnTo>
                  <a:lnTo>
                    <a:pt x="1231" y="1001"/>
                  </a:lnTo>
                  <a:lnTo>
                    <a:pt x="1233" y="1000"/>
                  </a:lnTo>
                  <a:lnTo>
                    <a:pt x="1234" y="1000"/>
                  </a:lnTo>
                  <a:lnTo>
                    <a:pt x="1235" y="1000"/>
                  </a:lnTo>
                  <a:lnTo>
                    <a:pt x="1237" y="1001"/>
                  </a:lnTo>
                  <a:lnTo>
                    <a:pt x="1237" y="1001"/>
                  </a:lnTo>
                  <a:lnTo>
                    <a:pt x="1242" y="1007"/>
                  </a:lnTo>
                  <a:lnTo>
                    <a:pt x="1247" y="1013"/>
                  </a:lnTo>
                  <a:lnTo>
                    <a:pt x="1252" y="1019"/>
                  </a:lnTo>
                  <a:lnTo>
                    <a:pt x="1255" y="1024"/>
                  </a:lnTo>
                  <a:lnTo>
                    <a:pt x="1255" y="1024"/>
                  </a:lnTo>
                  <a:lnTo>
                    <a:pt x="1260" y="1025"/>
                  </a:lnTo>
                  <a:lnTo>
                    <a:pt x="1263" y="1026"/>
                  </a:lnTo>
                  <a:lnTo>
                    <a:pt x="1267" y="1027"/>
                  </a:lnTo>
                  <a:lnTo>
                    <a:pt x="1272" y="1031"/>
                  </a:lnTo>
                  <a:lnTo>
                    <a:pt x="1272" y="1031"/>
                  </a:lnTo>
                  <a:lnTo>
                    <a:pt x="1277" y="1033"/>
                  </a:lnTo>
                  <a:lnTo>
                    <a:pt x="1281" y="1036"/>
                  </a:lnTo>
                  <a:lnTo>
                    <a:pt x="1285" y="1038"/>
                  </a:lnTo>
                  <a:lnTo>
                    <a:pt x="1288" y="1042"/>
                  </a:lnTo>
                  <a:lnTo>
                    <a:pt x="1288" y="1042"/>
                  </a:lnTo>
                  <a:lnTo>
                    <a:pt x="1292" y="1044"/>
                  </a:lnTo>
                  <a:lnTo>
                    <a:pt x="1294" y="1026"/>
                  </a:lnTo>
                  <a:lnTo>
                    <a:pt x="1290" y="1025"/>
                  </a:lnTo>
                  <a:lnTo>
                    <a:pt x="1290" y="1025"/>
                  </a:lnTo>
                  <a:lnTo>
                    <a:pt x="1284" y="1024"/>
                  </a:lnTo>
                  <a:lnTo>
                    <a:pt x="1280" y="1021"/>
                  </a:lnTo>
                  <a:lnTo>
                    <a:pt x="1279" y="1020"/>
                  </a:lnTo>
                  <a:lnTo>
                    <a:pt x="1279" y="1020"/>
                  </a:lnTo>
                  <a:lnTo>
                    <a:pt x="1279" y="1020"/>
                  </a:lnTo>
                  <a:lnTo>
                    <a:pt x="1279" y="1019"/>
                  </a:lnTo>
                  <a:lnTo>
                    <a:pt x="1279" y="1018"/>
                  </a:lnTo>
                  <a:lnTo>
                    <a:pt x="1278" y="1016"/>
                  </a:lnTo>
                  <a:lnTo>
                    <a:pt x="1278" y="1014"/>
                  </a:lnTo>
                  <a:lnTo>
                    <a:pt x="1279" y="1013"/>
                  </a:lnTo>
                  <a:lnTo>
                    <a:pt x="1286" y="1012"/>
                  </a:lnTo>
                  <a:lnTo>
                    <a:pt x="1286" y="1012"/>
                  </a:lnTo>
                  <a:lnTo>
                    <a:pt x="1297" y="1012"/>
                  </a:lnTo>
                  <a:lnTo>
                    <a:pt x="1301" y="991"/>
                  </a:lnTo>
                  <a:lnTo>
                    <a:pt x="1301" y="991"/>
                  </a:lnTo>
                  <a:lnTo>
                    <a:pt x="1301" y="991"/>
                  </a:lnTo>
                  <a:lnTo>
                    <a:pt x="1301" y="991"/>
                  </a:lnTo>
                  <a:close/>
                  <a:moveTo>
                    <a:pt x="1307" y="960"/>
                  </a:moveTo>
                  <a:lnTo>
                    <a:pt x="1307" y="960"/>
                  </a:lnTo>
                  <a:lnTo>
                    <a:pt x="1288" y="959"/>
                  </a:lnTo>
                  <a:lnTo>
                    <a:pt x="1279" y="957"/>
                  </a:lnTo>
                  <a:lnTo>
                    <a:pt x="1279" y="957"/>
                  </a:lnTo>
                  <a:lnTo>
                    <a:pt x="1261" y="944"/>
                  </a:lnTo>
                  <a:lnTo>
                    <a:pt x="1241" y="930"/>
                  </a:lnTo>
                  <a:lnTo>
                    <a:pt x="1241" y="930"/>
                  </a:lnTo>
                  <a:lnTo>
                    <a:pt x="1236" y="926"/>
                  </a:lnTo>
                  <a:lnTo>
                    <a:pt x="1229" y="922"/>
                  </a:lnTo>
                  <a:lnTo>
                    <a:pt x="1223" y="916"/>
                  </a:lnTo>
                  <a:lnTo>
                    <a:pt x="1220" y="913"/>
                  </a:lnTo>
                  <a:lnTo>
                    <a:pt x="1220" y="913"/>
                  </a:lnTo>
                  <a:lnTo>
                    <a:pt x="1205" y="912"/>
                  </a:lnTo>
                  <a:lnTo>
                    <a:pt x="1197" y="912"/>
                  </a:lnTo>
                  <a:lnTo>
                    <a:pt x="1194" y="912"/>
                  </a:lnTo>
                  <a:lnTo>
                    <a:pt x="1192" y="913"/>
                  </a:lnTo>
                  <a:lnTo>
                    <a:pt x="1192" y="913"/>
                  </a:lnTo>
                  <a:lnTo>
                    <a:pt x="1189" y="916"/>
                  </a:lnTo>
                  <a:lnTo>
                    <a:pt x="1185" y="917"/>
                  </a:lnTo>
                  <a:lnTo>
                    <a:pt x="1183" y="918"/>
                  </a:lnTo>
                  <a:lnTo>
                    <a:pt x="1183" y="920"/>
                  </a:lnTo>
                  <a:lnTo>
                    <a:pt x="1183" y="923"/>
                  </a:lnTo>
                  <a:lnTo>
                    <a:pt x="1183" y="923"/>
                  </a:lnTo>
                  <a:lnTo>
                    <a:pt x="1183" y="929"/>
                  </a:lnTo>
                  <a:lnTo>
                    <a:pt x="1184" y="931"/>
                  </a:lnTo>
                  <a:lnTo>
                    <a:pt x="1185" y="934"/>
                  </a:lnTo>
                  <a:lnTo>
                    <a:pt x="1186" y="936"/>
                  </a:lnTo>
                  <a:lnTo>
                    <a:pt x="1190" y="938"/>
                  </a:lnTo>
                  <a:lnTo>
                    <a:pt x="1196" y="940"/>
                  </a:lnTo>
                  <a:lnTo>
                    <a:pt x="1203" y="941"/>
                  </a:lnTo>
                  <a:lnTo>
                    <a:pt x="1203" y="941"/>
                  </a:lnTo>
                  <a:lnTo>
                    <a:pt x="1217" y="943"/>
                  </a:lnTo>
                  <a:lnTo>
                    <a:pt x="1229" y="944"/>
                  </a:lnTo>
                  <a:lnTo>
                    <a:pt x="1237" y="947"/>
                  </a:lnTo>
                  <a:lnTo>
                    <a:pt x="1241" y="949"/>
                  </a:lnTo>
                  <a:lnTo>
                    <a:pt x="1244" y="953"/>
                  </a:lnTo>
                  <a:lnTo>
                    <a:pt x="1244" y="953"/>
                  </a:lnTo>
                  <a:lnTo>
                    <a:pt x="1250" y="960"/>
                  </a:lnTo>
                  <a:lnTo>
                    <a:pt x="1259" y="964"/>
                  </a:lnTo>
                  <a:lnTo>
                    <a:pt x="1259" y="964"/>
                  </a:lnTo>
                  <a:lnTo>
                    <a:pt x="1263" y="969"/>
                  </a:lnTo>
                  <a:lnTo>
                    <a:pt x="1265" y="972"/>
                  </a:lnTo>
                  <a:lnTo>
                    <a:pt x="1267" y="974"/>
                  </a:lnTo>
                  <a:lnTo>
                    <a:pt x="1274" y="976"/>
                  </a:lnTo>
                  <a:lnTo>
                    <a:pt x="1274" y="976"/>
                  </a:lnTo>
                  <a:lnTo>
                    <a:pt x="1292" y="980"/>
                  </a:lnTo>
                  <a:lnTo>
                    <a:pt x="1301" y="981"/>
                  </a:lnTo>
                  <a:lnTo>
                    <a:pt x="1301" y="981"/>
                  </a:lnTo>
                  <a:lnTo>
                    <a:pt x="1303" y="981"/>
                  </a:lnTo>
                  <a:lnTo>
                    <a:pt x="1307" y="960"/>
                  </a:lnTo>
                  <a:close/>
                  <a:moveTo>
                    <a:pt x="1313" y="905"/>
                  </a:moveTo>
                  <a:lnTo>
                    <a:pt x="1313" y="905"/>
                  </a:lnTo>
                  <a:lnTo>
                    <a:pt x="1298" y="906"/>
                  </a:lnTo>
                  <a:lnTo>
                    <a:pt x="1278" y="906"/>
                  </a:lnTo>
                  <a:lnTo>
                    <a:pt x="1278" y="906"/>
                  </a:lnTo>
                  <a:lnTo>
                    <a:pt x="1263" y="903"/>
                  </a:lnTo>
                  <a:lnTo>
                    <a:pt x="1255" y="899"/>
                  </a:lnTo>
                  <a:lnTo>
                    <a:pt x="1248" y="896"/>
                  </a:lnTo>
                  <a:lnTo>
                    <a:pt x="1248" y="896"/>
                  </a:lnTo>
                  <a:lnTo>
                    <a:pt x="1234" y="885"/>
                  </a:lnTo>
                  <a:lnTo>
                    <a:pt x="1223" y="878"/>
                  </a:lnTo>
                  <a:lnTo>
                    <a:pt x="1223" y="878"/>
                  </a:lnTo>
                  <a:lnTo>
                    <a:pt x="1224" y="877"/>
                  </a:lnTo>
                  <a:lnTo>
                    <a:pt x="1230" y="874"/>
                  </a:lnTo>
                  <a:lnTo>
                    <a:pt x="1237" y="874"/>
                  </a:lnTo>
                  <a:lnTo>
                    <a:pt x="1244" y="875"/>
                  </a:lnTo>
                  <a:lnTo>
                    <a:pt x="1244" y="875"/>
                  </a:lnTo>
                  <a:lnTo>
                    <a:pt x="1250" y="877"/>
                  </a:lnTo>
                  <a:lnTo>
                    <a:pt x="1255" y="877"/>
                  </a:lnTo>
                  <a:lnTo>
                    <a:pt x="1261" y="877"/>
                  </a:lnTo>
                  <a:lnTo>
                    <a:pt x="1271" y="879"/>
                  </a:lnTo>
                  <a:lnTo>
                    <a:pt x="1271" y="879"/>
                  </a:lnTo>
                  <a:lnTo>
                    <a:pt x="1280" y="882"/>
                  </a:lnTo>
                  <a:lnTo>
                    <a:pt x="1287" y="884"/>
                  </a:lnTo>
                  <a:lnTo>
                    <a:pt x="1301" y="885"/>
                  </a:lnTo>
                  <a:lnTo>
                    <a:pt x="1301" y="885"/>
                  </a:lnTo>
                  <a:lnTo>
                    <a:pt x="1310" y="882"/>
                  </a:lnTo>
                  <a:lnTo>
                    <a:pt x="1318" y="879"/>
                  </a:lnTo>
                  <a:lnTo>
                    <a:pt x="1325" y="875"/>
                  </a:lnTo>
                  <a:lnTo>
                    <a:pt x="1327" y="873"/>
                  </a:lnTo>
                  <a:lnTo>
                    <a:pt x="1329" y="872"/>
                  </a:lnTo>
                  <a:lnTo>
                    <a:pt x="1329" y="872"/>
                  </a:lnTo>
                  <a:lnTo>
                    <a:pt x="1329" y="860"/>
                  </a:lnTo>
                  <a:lnTo>
                    <a:pt x="1327" y="853"/>
                  </a:lnTo>
                  <a:lnTo>
                    <a:pt x="1327" y="850"/>
                  </a:lnTo>
                  <a:lnTo>
                    <a:pt x="1326" y="850"/>
                  </a:lnTo>
                  <a:lnTo>
                    <a:pt x="1326" y="850"/>
                  </a:lnTo>
                  <a:lnTo>
                    <a:pt x="1323" y="849"/>
                  </a:lnTo>
                  <a:lnTo>
                    <a:pt x="1317" y="850"/>
                  </a:lnTo>
                  <a:lnTo>
                    <a:pt x="1307" y="853"/>
                  </a:lnTo>
                  <a:lnTo>
                    <a:pt x="1298" y="858"/>
                  </a:lnTo>
                  <a:lnTo>
                    <a:pt x="1298" y="858"/>
                  </a:lnTo>
                  <a:lnTo>
                    <a:pt x="1288" y="862"/>
                  </a:lnTo>
                  <a:lnTo>
                    <a:pt x="1284" y="865"/>
                  </a:lnTo>
                  <a:lnTo>
                    <a:pt x="1278" y="866"/>
                  </a:lnTo>
                  <a:lnTo>
                    <a:pt x="1268" y="866"/>
                  </a:lnTo>
                  <a:lnTo>
                    <a:pt x="1268" y="866"/>
                  </a:lnTo>
                  <a:lnTo>
                    <a:pt x="1258" y="866"/>
                  </a:lnTo>
                  <a:lnTo>
                    <a:pt x="1248" y="863"/>
                  </a:lnTo>
                  <a:lnTo>
                    <a:pt x="1240" y="862"/>
                  </a:lnTo>
                  <a:lnTo>
                    <a:pt x="1234" y="863"/>
                  </a:lnTo>
                  <a:lnTo>
                    <a:pt x="1228" y="865"/>
                  </a:lnTo>
                  <a:lnTo>
                    <a:pt x="1228" y="865"/>
                  </a:lnTo>
                  <a:lnTo>
                    <a:pt x="1215" y="869"/>
                  </a:lnTo>
                  <a:lnTo>
                    <a:pt x="1208" y="872"/>
                  </a:lnTo>
                  <a:lnTo>
                    <a:pt x="1208" y="872"/>
                  </a:lnTo>
                  <a:lnTo>
                    <a:pt x="1197" y="877"/>
                  </a:lnTo>
                  <a:lnTo>
                    <a:pt x="1188" y="881"/>
                  </a:lnTo>
                  <a:lnTo>
                    <a:pt x="1188" y="881"/>
                  </a:lnTo>
                  <a:lnTo>
                    <a:pt x="1186" y="882"/>
                  </a:lnTo>
                  <a:lnTo>
                    <a:pt x="1188" y="885"/>
                  </a:lnTo>
                  <a:lnTo>
                    <a:pt x="1191" y="887"/>
                  </a:lnTo>
                  <a:lnTo>
                    <a:pt x="1196" y="888"/>
                  </a:lnTo>
                  <a:lnTo>
                    <a:pt x="1196" y="888"/>
                  </a:lnTo>
                  <a:lnTo>
                    <a:pt x="1201" y="888"/>
                  </a:lnTo>
                  <a:lnTo>
                    <a:pt x="1207" y="888"/>
                  </a:lnTo>
                  <a:lnTo>
                    <a:pt x="1211" y="890"/>
                  </a:lnTo>
                  <a:lnTo>
                    <a:pt x="1214" y="892"/>
                  </a:lnTo>
                  <a:lnTo>
                    <a:pt x="1216" y="893"/>
                  </a:lnTo>
                  <a:lnTo>
                    <a:pt x="1216" y="893"/>
                  </a:lnTo>
                  <a:lnTo>
                    <a:pt x="1221" y="903"/>
                  </a:lnTo>
                  <a:lnTo>
                    <a:pt x="1226" y="907"/>
                  </a:lnTo>
                  <a:lnTo>
                    <a:pt x="1234" y="912"/>
                  </a:lnTo>
                  <a:lnTo>
                    <a:pt x="1234" y="912"/>
                  </a:lnTo>
                  <a:lnTo>
                    <a:pt x="1249" y="920"/>
                  </a:lnTo>
                  <a:lnTo>
                    <a:pt x="1254" y="923"/>
                  </a:lnTo>
                  <a:lnTo>
                    <a:pt x="1259" y="925"/>
                  </a:lnTo>
                  <a:lnTo>
                    <a:pt x="1259" y="925"/>
                  </a:lnTo>
                  <a:lnTo>
                    <a:pt x="1266" y="928"/>
                  </a:lnTo>
                  <a:lnTo>
                    <a:pt x="1271" y="929"/>
                  </a:lnTo>
                  <a:lnTo>
                    <a:pt x="1281" y="932"/>
                  </a:lnTo>
                  <a:lnTo>
                    <a:pt x="1281" y="932"/>
                  </a:lnTo>
                  <a:lnTo>
                    <a:pt x="1300" y="936"/>
                  </a:lnTo>
                  <a:lnTo>
                    <a:pt x="1306" y="937"/>
                  </a:lnTo>
                  <a:lnTo>
                    <a:pt x="1306" y="937"/>
                  </a:lnTo>
                  <a:lnTo>
                    <a:pt x="1309" y="932"/>
                  </a:lnTo>
                  <a:lnTo>
                    <a:pt x="1311" y="922"/>
                  </a:lnTo>
                  <a:lnTo>
                    <a:pt x="1313" y="905"/>
                  </a:lnTo>
                  <a:lnTo>
                    <a:pt x="1313" y="905"/>
                  </a:lnTo>
                  <a:close/>
                  <a:moveTo>
                    <a:pt x="1325" y="817"/>
                  </a:moveTo>
                  <a:lnTo>
                    <a:pt x="1325" y="817"/>
                  </a:lnTo>
                  <a:lnTo>
                    <a:pt x="1325" y="816"/>
                  </a:lnTo>
                  <a:lnTo>
                    <a:pt x="1324" y="815"/>
                  </a:lnTo>
                  <a:lnTo>
                    <a:pt x="1320" y="815"/>
                  </a:lnTo>
                  <a:lnTo>
                    <a:pt x="1316" y="815"/>
                  </a:lnTo>
                  <a:lnTo>
                    <a:pt x="1316" y="815"/>
                  </a:lnTo>
                  <a:lnTo>
                    <a:pt x="1307" y="818"/>
                  </a:lnTo>
                  <a:lnTo>
                    <a:pt x="1298" y="822"/>
                  </a:lnTo>
                  <a:lnTo>
                    <a:pt x="1288" y="825"/>
                  </a:lnTo>
                  <a:lnTo>
                    <a:pt x="1281" y="828"/>
                  </a:lnTo>
                  <a:lnTo>
                    <a:pt x="1281" y="828"/>
                  </a:lnTo>
                  <a:lnTo>
                    <a:pt x="1271" y="828"/>
                  </a:lnTo>
                  <a:lnTo>
                    <a:pt x="1255" y="827"/>
                  </a:lnTo>
                  <a:lnTo>
                    <a:pt x="1239" y="825"/>
                  </a:lnTo>
                  <a:lnTo>
                    <a:pt x="1227" y="827"/>
                  </a:lnTo>
                  <a:lnTo>
                    <a:pt x="1227" y="827"/>
                  </a:lnTo>
                  <a:lnTo>
                    <a:pt x="1210" y="829"/>
                  </a:lnTo>
                  <a:lnTo>
                    <a:pt x="1204" y="830"/>
                  </a:lnTo>
                  <a:lnTo>
                    <a:pt x="1199" y="834"/>
                  </a:lnTo>
                  <a:lnTo>
                    <a:pt x="1199" y="834"/>
                  </a:lnTo>
                  <a:lnTo>
                    <a:pt x="1190" y="842"/>
                  </a:lnTo>
                  <a:lnTo>
                    <a:pt x="1185" y="846"/>
                  </a:lnTo>
                  <a:lnTo>
                    <a:pt x="1180" y="848"/>
                  </a:lnTo>
                  <a:lnTo>
                    <a:pt x="1180" y="848"/>
                  </a:lnTo>
                  <a:lnTo>
                    <a:pt x="1178" y="850"/>
                  </a:lnTo>
                  <a:lnTo>
                    <a:pt x="1176" y="853"/>
                  </a:lnTo>
                  <a:lnTo>
                    <a:pt x="1173" y="858"/>
                  </a:lnTo>
                  <a:lnTo>
                    <a:pt x="1173" y="858"/>
                  </a:lnTo>
                  <a:lnTo>
                    <a:pt x="1188" y="854"/>
                  </a:lnTo>
                  <a:lnTo>
                    <a:pt x="1204" y="850"/>
                  </a:lnTo>
                  <a:lnTo>
                    <a:pt x="1204" y="850"/>
                  </a:lnTo>
                  <a:lnTo>
                    <a:pt x="1216" y="847"/>
                  </a:lnTo>
                  <a:lnTo>
                    <a:pt x="1224" y="846"/>
                  </a:lnTo>
                  <a:lnTo>
                    <a:pt x="1237" y="844"/>
                  </a:lnTo>
                  <a:lnTo>
                    <a:pt x="1237" y="844"/>
                  </a:lnTo>
                  <a:lnTo>
                    <a:pt x="1249" y="843"/>
                  </a:lnTo>
                  <a:lnTo>
                    <a:pt x="1260" y="842"/>
                  </a:lnTo>
                  <a:lnTo>
                    <a:pt x="1268" y="840"/>
                  </a:lnTo>
                  <a:lnTo>
                    <a:pt x="1279" y="839"/>
                  </a:lnTo>
                  <a:lnTo>
                    <a:pt x="1279" y="839"/>
                  </a:lnTo>
                  <a:lnTo>
                    <a:pt x="1293" y="837"/>
                  </a:lnTo>
                  <a:lnTo>
                    <a:pt x="1309" y="833"/>
                  </a:lnTo>
                  <a:lnTo>
                    <a:pt x="1326" y="828"/>
                  </a:lnTo>
                  <a:lnTo>
                    <a:pt x="1325" y="817"/>
                  </a:lnTo>
                  <a:close/>
                  <a:moveTo>
                    <a:pt x="1369" y="134"/>
                  </a:moveTo>
                  <a:lnTo>
                    <a:pt x="1369" y="134"/>
                  </a:lnTo>
                  <a:lnTo>
                    <a:pt x="1363" y="126"/>
                  </a:lnTo>
                  <a:lnTo>
                    <a:pt x="1355" y="116"/>
                  </a:lnTo>
                  <a:lnTo>
                    <a:pt x="1330" y="95"/>
                  </a:lnTo>
                  <a:lnTo>
                    <a:pt x="1304" y="73"/>
                  </a:lnTo>
                  <a:lnTo>
                    <a:pt x="1285" y="58"/>
                  </a:lnTo>
                  <a:lnTo>
                    <a:pt x="1285" y="58"/>
                  </a:lnTo>
                  <a:lnTo>
                    <a:pt x="1303" y="86"/>
                  </a:lnTo>
                  <a:lnTo>
                    <a:pt x="1325" y="127"/>
                  </a:lnTo>
                  <a:lnTo>
                    <a:pt x="1346" y="164"/>
                  </a:lnTo>
                  <a:lnTo>
                    <a:pt x="1357" y="181"/>
                  </a:lnTo>
                  <a:lnTo>
                    <a:pt x="1357" y="181"/>
                  </a:lnTo>
                  <a:lnTo>
                    <a:pt x="1363" y="190"/>
                  </a:lnTo>
                  <a:lnTo>
                    <a:pt x="1375" y="211"/>
                  </a:lnTo>
                  <a:lnTo>
                    <a:pt x="1409" y="274"/>
                  </a:lnTo>
                  <a:lnTo>
                    <a:pt x="1444" y="342"/>
                  </a:lnTo>
                  <a:lnTo>
                    <a:pt x="1457" y="368"/>
                  </a:lnTo>
                  <a:lnTo>
                    <a:pt x="1465" y="386"/>
                  </a:lnTo>
                  <a:lnTo>
                    <a:pt x="1465" y="386"/>
                  </a:lnTo>
                  <a:lnTo>
                    <a:pt x="1469" y="397"/>
                  </a:lnTo>
                  <a:lnTo>
                    <a:pt x="1471" y="408"/>
                  </a:lnTo>
                  <a:lnTo>
                    <a:pt x="1472" y="420"/>
                  </a:lnTo>
                  <a:lnTo>
                    <a:pt x="1472" y="433"/>
                  </a:lnTo>
                  <a:lnTo>
                    <a:pt x="1469" y="463"/>
                  </a:lnTo>
                  <a:lnTo>
                    <a:pt x="1463" y="499"/>
                  </a:lnTo>
                  <a:lnTo>
                    <a:pt x="1463" y="499"/>
                  </a:lnTo>
                  <a:lnTo>
                    <a:pt x="1454" y="551"/>
                  </a:lnTo>
                  <a:lnTo>
                    <a:pt x="1447" y="583"/>
                  </a:lnTo>
                  <a:lnTo>
                    <a:pt x="1439" y="619"/>
                  </a:lnTo>
                  <a:lnTo>
                    <a:pt x="1431" y="653"/>
                  </a:lnTo>
                  <a:lnTo>
                    <a:pt x="1420" y="688"/>
                  </a:lnTo>
                  <a:lnTo>
                    <a:pt x="1409" y="719"/>
                  </a:lnTo>
                  <a:lnTo>
                    <a:pt x="1403" y="733"/>
                  </a:lnTo>
                  <a:lnTo>
                    <a:pt x="1397" y="746"/>
                  </a:lnTo>
                  <a:lnTo>
                    <a:pt x="1397" y="746"/>
                  </a:lnTo>
                  <a:lnTo>
                    <a:pt x="1386" y="766"/>
                  </a:lnTo>
                  <a:lnTo>
                    <a:pt x="1374" y="781"/>
                  </a:lnTo>
                  <a:lnTo>
                    <a:pt x="1363" y="792"/>
                  </a:lnTo>
                  <a:lnTo>
                    <a:pt x="1354" y="798"/>
                  </a:lnTo>
                  <a:lnTo>
                    <a:pt x="1346" y="803"/>
                  </a:lnTo>
                  <a:lnTo>
                    <a:pt x="1339" y="804"/>
                  </a:lnTo>
                  <a:lnTo>
                    <a:pt x="1333" y="804"/>
                  </a:lnTo>
                  <a:lnTo>
                    <a:pt x="1333" y="804"/>
                  </a:lnTo>
                  <a:lnTo>
                    <a:pt x="1335" y="808"/>
                  </a:lnTo>
                  <a:lnTo>
                    <a:pt x="1339" y="816"/>
                  </a:lnTo>
                  <a:lnTo>
                    <a:pt x="1345" y="828"/>
                  </a:lnTo>
                  <a:lnTo>
                    <a:pt x="1356" y="828"/>
                  </a:lnTo>
                  <a:lnTo>
                    <a:pt x="1356" y="828"/>
                  </a:lnTo>
                  <a:lnTo>
                    <a:pt x="1374" y="820"/>
                  </a:lnTo>
                  <a:lnTo>
                    <a:pt x="1390" y="811"/>
                  </a:lnTo>
                  <a:lnTo>
                    <a:pt x="1405" y="803"/>
                  </a:lnTo>
                  <a:lnTo>
                    <a:pt x="1405" y="803"/>
                  </a:lnTo>
                  <a:lnTo>
                    <a:pt x="1410" y="798"/>
                  </a:lnTo>
                  <a:lnTo>
                    <a:pt x="1414" y="795"/>
                  </a:lnTo>
                  <a:lnTo>
                    <a:pt x="1419" y="790"/>
                  </a:lnTo>
                  <a:lnTo>
                    <a:pt x="1422" y="783"/>
                  </a:lnTo>
                  <a:lnTo>
                    <a:pt x="1437" y="758"/>
                  </a:lnTo>
                  <a:lnTo>
                    <a:pt x="1463" y="711"/>
                  </a:lnTo>
                  <a:lnTo>
                    <a:pt x="1463" y="711"/>
                  </a:lnTo>
                  <a:lnTo>
                    <a:pt x="1486" y="671"/>
                  </a:lnTo>
                  <a:lnTo>
                    <a:pt x="1490" y="663"/>
                  </a:lnTo>
                  <a:lnTo>
                    <a:pt x="1492" y="659"/>
                  </a:lnTo>
                  <a:lnTo>
                    <a:pt x="1491" y="654"/>
                  </a:lnTo>
                  <a:lnTo>
                    <a:pt x="1492" y="650"/>
                  </a:lnTo>
                  <a:lnTo>
                    <a:pt x="1496" y="640"/>
                  </a:lnTo>
                  <a:lnTo>
                    <a:pt x="1496" y="640"/>
                  </a:lnTo>
                  <a:lnTo>
                    <a:pt x="1504" y="618"/>
                  </a:lnTo>
                  <a:lnTo>
                    <a:pt x="1508" y="601"/>
                  </a:lnTo>
                  <a:lnTo>
                    <a:pt x="1511" y="583"/>
                  </a:lnTo>
                  <a:lnTo>
                    <a:pt x="1514" y="557"/>
                  </a:lnTo>
                  <a:lnTo>
                    <a:pt x="1514" y="557"/>
                  </a:lnTo>
                  <a:lnTo>
                    <a:pt x="1517" y="533"/>
                  </a:lnTo>
                  <a:lnTo>
                    <a:pt x="1517" y="518"/>
                  </a:lnTo>
                  <a:lnTo>
                    <a:pt x="1516" y="502"/>
                  </a:lnTo>
                  <a:lnTo>
                    <a:pt x="1516" y="477"/>
                  </a:lnTo>
                  <a:lnTo>
                    <a:pt x="1516" y="477"/>
                  </a:lnTo>
                  <a:lnTo>
                    <a:pt x="1516" y="449"/>
                  </a:lnTo>
                  <a:lnTo>
                    <a:pt x="1514" y="424"/>
                  </a:lnTo>
                  <a:lnTo>
                    <a:pt x="1510" y="400"/>
                  </a:lnTo>
                  <a:lnTo>
                    <a:pt x="1505" y="369"/>
                  </a:lnTo>
                  <a:lnTo>
                    <a:pt x="1505" y="369"/>
                  </a:lnTo>
                  <a:lnTo>
                    <a:pt x="1502" y="355"/>
                  </a:lnTo>
                  <a:lnTo>
                    <a:pt x="1498" y="344"/>
                  </a:lnTo>
                  <a:lnTo>
                    <a:pt x="1493" y="337"/>
                  </a:lnTo>
                  <a:lnTo>
                    <a:pt x="1488" y="331"/>
                  </a:lnTo>
                  <a:lnTo>
                    <a:pt x="1476" y="320"/>
                  </a:lnTo>
                  <a:lnTo>
                    <a:pt x="1467" y="312"/>
                  </a:lnTo>
                  <a:lnTo>
                    <a:pt x="1459" y="301"/>
                  </a:lnTo>
                  <a:lnTo>
                    <a:pt x="1459" y="301"/>
                  </a:lnTo>
                  <a:lnTo>
                    <a:pt x="1439" y="268"/>
                  </a:lnTo>
                  <a:lnTo>
                    <a:pt x="1421" y="240"/>
                  </a:lnTo>
                  <a:lnTo>
                    <a:pt x="1421" y="240"/>
                  </a:lnTo>
                  <a:lnTo>
                    <a:pt x="1407" y="214"/>
                  </a:lnTo>
                  <a:lnTo>
                    <a:pt x="1391" y="184"/>
                  </a:lnTo>
                  <a:lnTo>
                    <a:pt x="1369" y="134"/>
                  </a:lnTo>
                  <a:lnTo>
                    <a:pt x="1369" y="134"/>
                  </a:lnTo>
                  <a:close/>
                  <a:moveTo>
                    <a:pt x="1279" y="51"/>
                  </a:moveTo>
                  <a:lnTo>
                    <a:pt x="1279" y="51"/>
                  </a:lnTo>
                  <a:lnTo>
                    <a:pt x="1280" y="53"/>
                  </a:lnTo>
                  <a:lnTo>
                    <a:pt x="1285" y="58"/>
                  </a:lnTo>
                  <a:lnTo>
                    <a:pt x="1285" y="58"/>
                  </a:lnTo>
                  <a:lnTo>
                    <a:pt x="1281" y="52"/>
                  </a:lnTo>
                  <a:lnTo>
                    <a:pt x="1279" y="51"/>
                  </a:lnTo>
                  <a:lnTo>
                    <a:pt x="1279" y="51"/>
                  </a:lnTo>
                  <a:close/>
                  <a:moveTo>
                    <a:pt x="1373" y="852"/>
                  </a:moveTo>
                  <a:lnTo>
                    <a:pt x="1373" y="852"/>
                  </a:lnTo>
                  <a:lnTo>
                    <a:pt x="1414" y="837"/>
                  </a:lnTo>
                  <a:lnTo>
                    <a:pt x="1444" y="827"/>
                  </a:lnTo>
                  <a:lnTo>
                    <a:pt x="1453" y="823"/>
                  </a:lnTo>
                  <a:lnTo>
                    <a:pt x="1458" y="821"/>
                  </a:lnTo>
                  <a:lnTo>
                    <a:pt x="1458" y="821"/>
                  </a:lnTo>
                  <a:lnTo>
                    <a:pt x="1467" y="810"/>
                  </a:lnTo>
                  <a:lnTo>
                    <a:pt x="1490" y="786"/>
                  </a:lnTo>
                  <a:lnTo>
                    <a:pt x="1502" y="772"/>
                  </a:lnTo>
                  <a:lnTo>
                    <a:pt x="1515" y="755"/>
                  </a:lnTo>
                  <a:lnTo>
                    <a:pt x="1525" y="738"/>
                  </a:lnTo>
                  <a:lnTo>
                    <a:pt x="1534" y="720"/>
                  </a:lnTo>
                  <a:lnTo>
                    <a:pt x="1534" y="720"/>
                  </a:lnTo>
                  <a:lnTo>
                    <a:pt x="1552" y="673"/>
                  </a:lnTo>
                  <a:lnTo>
                    <a:pt x="1573" y="614"/>
                  </a:lnTo>
                  <a:lnTo>
                    <a:pt x="1584" y="583"/>
                  </a:lnTo>
                  <a:lnTo>
                    <a:pt x="1592" y="557"/>
                  </a:lnTo>
                  <a:lnTo>
                    <a:pt x="1597" y="533"/>
                  </a:lnTo>
                  <a:lnTo>
                    <a:pt x="1600" y="518"/>
                  </a:lnTo>
                  <a:lnTo>
                    <a:pt x="1600" y="518"/>
                  </a:lnTo>
                  <a:lnTo>
                    <a:pt x="1601" y="506"/>
                  </a:lnTo>
                  <a:lnTo>
                    <a:pt x="1604" y="494"/>
                  </a:lnTo>
                  <a:lnTo>
                    <a:pt x="1608" y="474"/>
                  </a:lnTo>
                  <a:lnTo>
                    <a:pt x="1610" y="464"/>
                  </a:lnTo>
                  <a:lnTo>
                    <a:pt x="1610" y="452"/>
                  </a:lnTo>
                  <a:lnTo>
                    <a:pt x="1607" y="440"/>
                  </a:lnTo>
                  <a:lnTo>
                    <a:pt x="1601" y="427"/>
                  </a:lnTo>
                  <a:lnTo>
                    <a:pt x="1601" y="427"/>
                  </a:lnTo>
                  <a:lnTo>
                    <a:pt x="1589" y="402"/>
                  </a:lnTo>
                  <a:lnTo>
                    <a:pt x="1581" y="382"/>
                  </a:lnTo>
                  <a:lnTo>
                    <a:pt x="1575" y="367"/>
                  </a:lnTo>
                  <a:lnTo>
                    <a:pt x="1569" y="356"/>
                  </a:lnTo>
                  <a:lnTo>
                    <a:pt x="1569" y="356"/>
                  </a:lnTo>
                  <a:lnTo>
                    <a:pt x="1566" y="351"/>
                  </a:lnTo>
                  <a:lnTo>
                    <a:pt x="1562" y="345"/>
                  </a:lnTo>
                  <a:lnTo>
                    <a:pt x="1555" y="328"/>
                  </a:lnTo>
                  <a:lnTo>
                    <a:pt x="1543" y="304"/>
                  </a:lnTo>
                  <a:lnTo>
                    <a:pt x="1535" y="288"/>
                  </a:lnTo>
                  <a:lnTo>
                    <a:pt x="1525" y="273"/>
                  </a:lnTo>
                  <a:lnTo>
                    <a:pt x="1525" y="273"/>
                  </a:lnTo>
                  <a:lnTo>
                    <a:pt x="1505" y="242"/>
                  </a:lnTo>
                  <a:lnTo>
                    <a:pt x="1488" y="220"/>
                  </a:lnTo>
                  <a:lnTo>
                    <a:pt x="1451" y="176"/>
                  </a:lnTo>
                  <a:lnTo>
                    <a:pt x="1451" y="176"/>
                  </a:lnTo>
                  <a:lnTo>
                    <a:pt x="1409" y="127"/>
                  </a:lnTo>
                  <a:lnTo>
                    <a:pt x="1394" y="109"/>
                  </a:lnTo>
                  <a:lnTo>
                    <a:pt x="1388" y="104"/>
                  </a:lnTo>
                  <a:lnTo>
                    <a:pt x="1383" y="101"/>
                  </a:lnTo>
                  <a:lnTo>
                    <a:pt x="1383" y="101"/>
                  </a:lnTo>
                  <a:lnTo>
                    <a:pt x="1369" y="91"/>
                  </a:lnTo>
                  <a:lnTo>
                    <a:pt x="1348" y="77"/>
                  </a:lnTo>
                  <a:lnTo>
                    <a:pt x="1330" y="65"/>
                  </a:lnTo>
                  <a:lnTo>
                    <a:pt x="1325" y="61"/>
                  </a:lnTo>
                  <a:lnTo>
                    <a:pt x="1324" y="61"/>
                  </a:lnTo>
                  <a:lnTo>
                    <a:pt x="1323" y="63"/>
                  </a:lnTo>
                  <a:lnTo>
                    <a:pt x="1323" y="63"/>
                  </a:lnTo>
                  <a:lnTo>
                    <a:pt x="1327" y="70"/>
                  </a:lnTo>
                  <a:lnTo>
                    <a:pt x="1339" y="84"/>
                  </a:lnTo>
                  <a:lnTo>
                    <a:pt x="1376" y="128"/>
                  </a:lnTo>
                  <a:lnTo>
                    <a:pt x="1441" y="203"/>
                  </a:lnTo>
                  <a:lnTo>
                    <a:pt x="1441" y="203"/>
                  </a:lnTo>
                  <a:lnTo>
                    <a:pt x="1456" y="220"/>
                  </a:lnTo>
                  <a:lnTo>
                    <a:pt x="1472" y="242"/>
                  </a:lnTo>
                  <a:lnTo>
                    <a:pt x="1480" y="255"/>
                  </a:lnTo>
                  <a:lnTo>
                    <a:pt x="1488" y="269"/>
                  </a:lnTo>
                  <a:lnTo>
                    <a:pt x="1495" y="284"/>
                  </a:lnTo>
                  <a:lnTo>
                    <a:pt x="1499" y="298"/>
                  </a:lnTo>
                  <a:lnTo>
                    <a:pt x="1499" y="298"/>
                  </a:lnTo>
                  <a:lnTo>
                    <a:pt x="1505" y="313"/>
                  </a:lnTo>
                  <a:lnTo>
                    <a:pt x="1511" y="331"/>
                  </a:lnTo>
                  <a:lnTo>
                    <a:pt x="1527" y="369"/>
                  </a:lnTo>
                  <a:lnTo>
                    <a:pt x="1541" y="405"/>
                  </a:lnTo>
                  <a:lnTo>
                    <a:pt x="1546" y="420"/>
                  </a:lnTo>
                  <a:lnTo>
                    <a:pt x="1549" y="433"/>
                  </a:lnTo>
                  <a:lnTo>
                    <a:pt x="1549" y="433"/>
                  </a:lnTo>
                  <a:lnTo>
                    <a:pt x="1550" y="443"/>
                  </a:lnTo>
                  <a:lnTo>
                    <a:pt x="1553" y="449"/>
                  </a:lnTo>
                  <a:lnTo>
                    <a:pt x="1555" y="456"/>
                  </a:lnTo>
                  <a:lnTo>
                    <a:pt x="1556" y="462"/>
                  </a:lnTo>
                  <a:lnTo>
                    <a:pt x="1556" y="471"/>
                  </a:lnTo>
                  <a:lnTo>
                    <a:pt x="1553" y="508"/>
                  </a:lnTo>
                  <a:lnTo>
                    <a:pt x="1553" y="508"/>
                  </a:lnTo>
                  <a:lnTo>
                    <a:pt x="1547" y="552"/>
                  </a:lnTo>
                  <a:lnTo>
                    <a:pt x="1541" y="583"/>
                  </a:lnTo>
                  <a:lnTo>
                    <a:pt x="1538" y="596"/>
                  </a:lnTo>
                  <a:lnTo>
                    <a:pt x="1534" y="608"/>
                  </a:lnTo>
                  <a:lnTo>
                    <a:pt x="1523" y="634"/>
                  </a:lnTo>
                  <a:lnTo>
                    <a:pt x="1523" y="634"/>
                  </a:lnTo>
                  <a:lnTo>
                    <a:pt x="1499" y="686"/>
                  </a:lnTo>
                  <a:lnTo>
                    <a:pt x="1482" y="729"/>
                  </a:lnTo>
                  <a:lnTo>
                    <a:pt x="1482" y="729"/>
                  </a:lnTo>
                  <a:lnTo>
                    <a:pt x="1471" y="757"/>
                  </a:lnTo>
                  <a:lnTo>
                    <a:pt x="1465" y="767"/>
                  </a:lnTo>
                  <a:lnTo>
                    <a:pt x="1456" y="780"/>
                  </a:lnTo>
                  <a:lnTo>
                    <a:pt x="1456" y="780"/>
                  </a:lnTo>
                  <a:lnTo>
                    <a:pt x="1446" y="793"/>
                  </a:lnTo>
                  <a:lnTo>
                    <a:pt x="1438" y="803"/>
                  </a:lnTo>
                  <a:lnTo>
                    <a:pt x="1425" y="814"/>
                  </a:lnTo>
                  <a:lnTo>
                    <a:pt x="1425" y="814"/>
                  </a:lnTo>
                  <a:lnTo>
                    <a:pt x="1416" y="820"/>
                  </a:lnTo>
                  <a:lnTo>
                    <a:pt x="1402" y="827"/>
                  </a:lnTo>
                  <a:lnTo>
                    <a:pt x="1389" y="834"/>
                  </a:lnTo>
                  <a:lnTo>
                    <a:pt x="1381" y="837"/>
                  </a:lnTo>
                  <a:lnTo>
                    <a:pt x="1381" y="837"/>
                  </a:lnTo>
                  <a:lnTo>
                    <a:pt x="1380" y="839"/>
                  </a:lnTo>
                  <a:lnTo>
                    <a:pt x="1377" y="840"/>
                  </a:lnTo>
                  <a:lnTo>
                    <a:pt x="1375" y="844"/>
                  </a:lnTo>
                  <a:lnTo>
                    <a:pt x="1373" y="852"/>
                  </a:lnTo>
                  <a:lnTo>
                    <a:pt x="1373" y="852"/>
                  </a:lnTo>
                  <a:close/>
                  <a:moveTo>
                    <a:pt x="1367" y="37"/>
                  </a:moveTo>
                  <a:lnTo>
                    <a:pt x="1367" y="37"/>
                  </a:lnTo>
                  <a:lnTo>
                    <a:pt x="1389" y="64"/>
                  </a:lnTo>
                  <a:lnTo>
                    <a:pt x="1409" y="85"/>
                  </a:lnTo>
                  <a:lnTo>
                    <a:pt x="1425" y="102"/>
                  </a:lnTo>
                  <a:lnTo>
                    <a:pt x="1425" y="102"/>
                  </a:lnTo>
                  <a:lnTo>
                    <a:pt x="1439" y="117"/>
                  </a:lnTo>
                  <a:lnTo>
                    <a:pt x="1454" y="138"/>
                  </a:lnTo>
                  <a:lnTo>
                    <a:pt x="1489" y="181"/>
                  </a:lnTo>
                  <a:lnTo>
                    <a:pt x="1489" y="181"/>
                  </a:lnTo>
                  <a:lnTo>
                    <a:pt x="1505" y="203"/>
                  </a:lnTo>
                  <a:lnTo>
                    <a:pt x="1514" y="214"/>
                  </a:lnTo>
                  <a:lnTo>
                    <a:pt x="1521" y="225"/>
                  </a:lnTo>
                  <a:lnTo>
                    <a:pt x="1528" y="239"/>
                  </a:lnTo>
                  <a:lnTo>
                    <a:pt x="1535" y="254"/>
                  </a:lnTo>
                  <a:lnTo>
                    <a:pt x="1542" y="269"/>
                  </a:lnTo>
                  <a:lnTo>
                    <a:pt x="1547" y="288"/>
                  </a:lnTo>
                  <a:lnTo>
                    <a:pt x="1547" y="288"/>
                  </a:lnTo>
                  <a:lnTo>
                    <a:pt x="1554" y="310"/>
                  </a:lnTo>
                  <a:lnTo>
                    <a:pt x="1562" y="332"/>
                  </a:lnTo>
                  <a:lnTo>
                    <a:pt x="1573" y="354"/>
                  </a:lnTo>
                  <a:lnTo>
                    <a:pt x="1585" y="375"/>
                  </a:lnTo>
                  <a:lnTo>
                    <a:pt x="1595" y="393"/>
                  </a:lnTo>
                  <a:lnTo>
                    <a:pt x="1605" y="408"/>
                  </a:lnTo>
                  <a:lnTo>
                    <a:pt x="1612" y="418"/>
                  </a:lnTo>
                  <a:lnTo>
                    <a:pt x="1616" y="423"/>
                  </a:lnTo>
                  <a:lnTo>
                    <a:pt x="1616" y="423"/>
                  </a:lnTo>
                  <a:lnTo>
                    <a:pt x="1618" y="425"/>
                  </a:lnTo>
                  <a:lnTo>
                    <a:pt x="1619" y="430"/>
                  </a:lnTo>
                  <a:lnTo>
                    <a:pt x="1623" y="439"/>
                  </a:lnTo>
                  <a:lnTo>
                    <a:pt x="1624" y="442"/>
                  </a:lnTo>
                  <a:lnTo>
                    <a:pt x="1625" y="438"/>
                  </a:lnTo>
                  <a:lnTo>
                    <a:pt x="1626" y="429"/>
                  </a:lnTo>
                  <a:lnTo>
                    <a:pt x="1627" y="411"/>
                  </a:lnTo>
                  <a:lnTo>
                    <a:pt x="1627" y="411"/>
                  </a:lnTo>
                  <a:lnTo>
                    <a:pt x="1629" y="338"/>
                  </a:lnTo>
                  <a:lnTo>
                    <a:pt x="1629" y="338"/>
                  </a:lnTo>
                  <a:lnTo>
                    <a:pt x="1631" y="341"/>
                  </a:lnTo>
                  <a:lnTo>
                    <a:pt x="1632" y="342"/>
                  </a:lnTo>
                  <a:lnTo>
                    <a:pt x="1635" y="343"/>
                  </a:lnTo>
                  <a:lnTo>
                    <a:pt x="1636" y="341"/>
                  </a:lnTo>
                  <a:lnTo>
                    <a:pt x="1636" y="336"/>
                  </a:lnTo>
                  <a:lnTo>
                    <a:pt x="1635" y="326"/>
                  </a:lnTo>
                  <a:lnTo>
                    <a:pt x="1632" y="311"/>
                  </a:lnTo>
                  <a:lnTo>
                    <a:pt x="1632" y="311"/>
                  </a:lnTo>
                  <a:lnTo>
                    <a:pt x="1625" y="279"/>
                  </a:lnTo>
                  <a:lnTo>
                    <a:pt x="1619" y="254"/>
                  </a:lnTo>
                  <a:lnTo>
                    <a:pt x="1617" y="241"/>
                  </a:lnTo>
                  <a:lnTo>
                    <a:pt x="1614" y="228"/>
                  </a:lnTo>
                  <a:lnTo>
                    <a:pt x="1613" y="214"/>
                  </a:lnTo>
                  <a:lnTo>
                    <a:pt x="1612" y="196"/>
                  </a:lnTo>
                  <a:lnTo>
                    <a:pt x="1612" y="196"/>
                  </a:lnTo>
                  <a:lnTo>
                    <a:pt x="1614" y="177"/>
                  </a:lnTo>
                  <a:lnTo>
                    <a:pt x="1618" y="158"/>
                  </a:lnTo>
                  <a:lnTo>
                    <a:pt x="1623" y="140"/>
                  </a:lnTo>
                  <a:lnTo>
                    <a:pt x="1630" y="122"/>
                  </a:lnTo>
                  <a:lnTo>
                    <a:pt x="1636" y="108"/>
                  </a:lnTo>
                  <a:lnTo>
                    <a:pt x="1643" y="95"/>
                  </a:lnTo>
                  <a:lnTo>
                    <a:pt x="1651" y="78"/>
                  </a:lnTo>
                  <a:lnTo>
                    <a:pt x="1651" y="78"/>
                  </a:lnTo>
                  <a:lnTo>
                    <a:pt x="1659" y="58"/>
                  </a:lnTo>
                  <a:lnTo>
                    <a:pt x="1669" y="29"/>
                  </a:lnTo>
                  <a:lnTo>
                    <a:pt x="1669" y="29"/>
                  </a:lnTo>
                  <a:lnTo>
                    <a:pt x="1652" y="23"/>
                  </a:lnTo>
                  <a:lnTo>
                    <a:pt x="1635" y="19"/>
                  </a:lnTo>
                  <a:lnTo>
                    <a:pt x="1616" y="14"/>
                  </a:lnTo>
                  <a:lnTo>
                    <a:pt x="1597" y="12"/>
                  </a:lnTo>
                  <a:lnTo>
                    <a:pt x="1589" y="10"/>
                  </a:lnTo>
                  <a:lnTo>
                    <a:pt x="1589" y="10"/>
                  </a:lnTo>
                  <a:lnTo>
                    <a:pt x="1584" y="28"/>
                  </a:lnTo>
                  <a:lnTo>
                    <a:pt x="1579" y="45"/>
                  </a:lnTo>
                  <a:lnTo>
                    <a:pt x="1575" y="60"/>
                  </a:lnTo>
                  <a:lnTo>
                    <a:pt x="1574" y="75"/>
                  </a:lnTo>
                  <a:lnTo>
                    <a:pt x="1574" y="75"/>
                  </a:lnTo>
                  <a:lnTo>
                    <a:pt x="1574" y="89"/>
                  </a:lnTo>
                  <a:lnTo>
                    <a:pt x="1573" y="101"/>
                  </a:lnTo>
                  <a:lnTo>
                    <a:pt x="1573" y="114"/>
                  </a:lnTo>
                  <a:lnTo>
                    <a:pt x="1574" y="138"/>
                  </a:lnTo>
                  <a:lnTo>
                    <a:pt x="1574" y="138"/>
                  </a:lnTo>
                  <a:lnTo>
                    <a:pt x="1576" y="164"/>
                  </a:lnTo>
                  <a:lnTo>
                    <a:pt x="1578" y="185"/>
                  </a:lnTo>
                  <a:lnTo>
                    <a:pt x="1579" y="206"/>
                  </a:lnTo>
                  <a:lnTo>
                    <a:pt x="1581" y="230"/>
                  </a:lnTo>
                  <a:lnTo>
                    <a:pt x="1581" y="230"/>
                  </a:lnTo>
                  <a:lnTo>
                    <a:pt x="1587" y="259"/>
                  </a:lnTo>
                  <a:lnTo>
                    <a:pt x="1592" y="282"/>
                  </a:lnTo>
                  <a:lnTo>
                    <a:pt x="1593" y="290"/>
                  </a:lnTo>
                  <a:lnTo>
                    <a:pt x="1592" y="292"/>
                  </a:lnTo>
                  <a:lnTo>
                    <a:pt x="1589" y="287"/>
                  </a:lnTo>
                  <a:lnTo>
                    <a:pt x="1585" y="277"/>
                  </a:lnTo>
                  <a:lnTo>
                    <a:pt x="1585" y="277"/>
                  </a:lnTo>
                  <a:lnTo>
                    <a:pt x="1579" y="262"/>
                  </a:lnTo>
                  <a:lnTo>
                    <a:pt x="1573" y="252"/>
                  </a:lnTo>
                  <a:lnTo>
                    <a:pt x="1560" y="235"/>
                  </a:lnTo>
                  <a:lnTo>
                    <a:pt x="1555" y="227"/>
                  </a:lnTo>
                  <a:lnTo>
                    <a:pt x="1549" y="216"/>
                  </a:lnTo>
                  <a:lnTo>
                    <a:pt x="1544" y="202"/>
                  </a:lnTo>
                  <a:lnTo>
                    <a:pt x="1540" y="183"/>
                  </a:lnTo>
                  <a:lnTo>
                    <a:pt x="1540" y="183"/>
                  </a:lnTo>
                  <a:lnTo>
                    <a:pt x="1533" y="151"/>
                  </a:lnTo>
                  <a:lnTo>
                    <a:pt x="1529" y="133"/>
                  </a:lnTo>
                  <a:lnTo>
                    <a:pt x="1527" y="121"/>
                  </a:lnTo>
                  <a:lnTo>
                    <a:pt x="1527" y="104"/>
                  </a:lnTo>
                  <a:lnTo>
                    <a:pt x="1527" y="104"/>
                  </a:lnTo>
                  <a:lnTo>
                    <a:pt x="1528" y="85"/>
                  </a:lnTo>
                  <a:lnTo>
                    <a:pt x="1529" y="69"/>
                  </a:lnTo>
                  <a:lnTo>
                    <a:pt x="1529" y="56"/>
                  </a:lnTo>
                  <a:lnTo>
                    <a:pt x="1529" y="42"/>
                  </a:lnTo>
                  <a:lnTo>
                    <a:pt x="1529" y="42"/>
                  </a:lnTo>
                  <a:lnTo>
                    <a:pt x="1528" y="37"/>
                  </a:lnTo>
                  <a:lnTo>
                    <a:pt x="1529" y="31"/>
                  </a:lnTo>
                  <a:lnTo>
                    <a:pt x="1529" y="23"/>
                  </a:lnTo>
                  <a:lnTo>
                    <a:pt x="1528" y="21"/>
                  </a:lnTo>
                  <a:lnTo>
                    <a:pt x="1527" y="21"/>
                  </a:lnTo>
                  <a:lnTo>
                    <a:pt x="1522" y="21"/>
                  </a:lnTo>
                  <a:lnTo>
                    <a:pt x="1516" y="22"/>
                  </a:lnTo>
                  <a:lnTo>
                    <a:pt x="1516" y="22"/>
                  </a:lnTo>
                  <a:lnTo>
                    <a:pt x="1499" y="27"/>
                  </a:lnTo>
                  <a:lnTo>
                    <a:pt x="1484" y="35"/>
                  </a:lnTo>
                  <a:lnTo>
                    <a:pt x="1467" y="44"/>
                  </a:lnTo>
                  <a:lnTo>
                    <a:pt x="1467" y="44"/>
                  </a:lnTo>
                  <a:lnTo>
                    <a:pt x="1463" y="45"/>
                  </a:lnTo>
                  <a:lnTo>
                    <a:pt x="1453" y="50"/>
                  </a:lnTo>
                  <a:lnTo>
                    <a:pt x="1450" y="52"/>
                  </a:lnTo>
                  <a:lnTo>
                    <a:pt x="1447" y="57"/>
                  </a:lnTo>
                  <a:lnTo>
                    <a:pt x="1446" y="61"/>
                  </a:lnTo>
                  <a:lnTo>
                    <a:pt x="1447" y="65"/>
                  </a:lnTo>
                  <a:lnTo>
                    <a:pt x="1448" y="67"/>
                  </a:lnTo>
                  <a:lnTo>
                    <a:pt x="1448" y="67"/>
                  </a:lnTo>
                  <a:lnTo>
                    <a:pt x="1460" y="89"/>
                  </a:lnTo>
                  <a:lnTo>
                    <a:pt x="1466" y="97"/>
                  </a:lnTo>
                  <a:lnTo>
                    <a:pt x="1476" y="108"/>
                  </a:lnTo>
                  <a:lnTo>
                    <a:pt x="1476" y="108"/>
                  </a:lnTo>
                  <a:lnTo>
                    <a:pt x="1491" y="123"/>
                  </a:lnTo>
                  <a:lnTo>
                    <a:pt x="1505" y="140"/>
                  </a:lnTo>
                  <a:lnTo>
                    <a:pt x="1509" y="146"/>
                  </a:lnTo>
                  <a:lnTo>
                    <a:pt x="1510" y="147"/>
                  </a:lnTo>
                  <a:lnTo>
                    <a:pt x="1509" y="147"/>
                  </a:lnTo>
                  <a:lnTo>
                    <a:pt x="1505" y="145"/>
                  </a:lnTo>
                  <a:lnTo>
                    <a:pt x="1496" y="138"/>
                  </a:lnTo>
                  <a:lnTo>
                    <a:pt x="1496" y="138"/>
                  </a:lnTo>
                  <a:lnTo>
                    <a:pt x="1473" y="115"/>
                  </a:lnTo>
                  <a:lnTo>
                    <a:pt x="1456" y="97"/>
                  </a:lnTo>
                  <a:lnTo>
                    <a:pt x="1445" y="84"/>
                  </a:lnTo>
                  <a:lnTo>
                    <a:pt x="1441" y="78"/>
                  </a:lnTo>
                  <a:lnTo>
                    <a:pt x="1441" y="78"/>
                  </a:lnTo>
                  <a:lnTo>
                    <a:pt x="1438" y="79"/>
                  </a:lnTo>
                  <a:lnTo>
                    <a:pt x="1428" y="78"/>
                  </a:lnTo>
                  <a:lnTo>
                    <a:pt x="1422" y="77"/>
                  </a:lnTo>
                  <a:lnTo>
                    <a:pt x="1418" y="75"/>
                  </a:lnTo>
                  <a:lnTo>
                    <a:pt x="1413" y="72"/>
                  </a:lnTo>
                  <a:lnTo>
                    <a:pt x="1410" y="67"/>
                  </a:lnTo>
                  <a:lnTo>
                    <a:pt x="1410" y="67"/>
                  </a:lnTo>
                  <a:lnTo>
                    <a:pt x="1407" y="58"/>
                  </a:lnTo>
                  <a:lnTo>
                    <a:pt x="1405" y="47"/>
                  </a:lnTo>
                  <a:lnTo>
                    <a:pt x="1403" y="39"/>
                  </a:lnTo>
                  <a:lnTo>
                    <a:pt x="1403" y="37"/>
                  </a:lnTo>
                  <a:lnTo>
                    <a:pt x="1405" y="35"/>
                  </a:lnTo>
                  <a:lnTo>
                    <a:pt x="1405" y="35"/>
                  </a:lnTo>
                  <a:lnTo>
                    <a:pt x="1405" y="34"/>
                  </a:lnTo>
                  <a:lnTo>
                    <a:pt x="1401" y="34"/>
                  </a:lnTo>
                  <a:lnTo>
                    <a:pt x="1387" y="35"/>
                  </a:lnTo>
                  <a:lnTo>
                    <a:pt x="1367" y="37"/>
                  </a:lnTo>
                  <a:lnTo>
                    <a:pt x="1367" y="37"/>
                  </a:lnTo>
                  <a:close/>
                  <a:moveTo>
                    <a:pt x="1720" y="51"/>
                  </a:moveTo>
                  <a:lnTo>
                    <a:pt x="1720" y="51"/>
                  </a:lnTo>
                  <a:lnTo>
                    <a:pt x="1712" y="89"/>
                  </a:lnTo>
                  <a:lnTo>
                    <a:pt x="1708" y="107"/>
                  </a:lnTo>
                  <a:lnTo>
                    <a:pt x="1703" y="122"/>
                  </a:lnTo>
                  <a:lnTo>
                    <a:pt x="1703" y="122"/>
                  </a:lnTo>
                  <a:lnTo>
                    <a:pt x="1701" y="132"/>
                  </a:lnTo>
                  <a:lnTo>
                    <a:pt x="1700" y="140"/>
                  </a:lnTo>
                  <a:lnTo>
                    <a:pt x="1700" y="151"/>
                  </a:lnTo>
                  <a:lnTo>
                    <a:pt x="1699" y="155"/>
                  </a:lnTo>
                  <a:lnTo>
                    <a:pt x="1697" y="159"/>
                  </a:lnTo>
                  <a:lnTo>
                    <a:pt x="1694" y="162"/>
                  </a:lnTo>
                  <a:lnTo>
                    <a:pt x="1689" y="166"/>
                  </a:lnTo>
                  <a:lnTo>
                    <a:pt x="1689" y="166"/>
                  </a:lnTo>
                  <a:lnTo>
                    <a:pt x="1678" y="172"/>
                  </a:lnTo>
                  <a:lnTo>
                    <a:pt x="1671" y="178"/>
                  </a:lnTo>
                  <a:lnTo>
                    <a:pt x="1669" y="180"/>
                  </a:lnTo>
                  <a:lnTo>
                    <a:pt x="1667" y="184"/>
                  </a:lnTo>
                  <a:lnTo>
                    <a:pt x="1662" y="196"/>
                  </a:lnTo>
                  <a:lnTo>
                    <a:pt x="1662" y="196"/>
                  </a:lnTo>
                  <a:lnTo>
                    <a:pt x="1659" y="204"/>
                  </a:lnTo>
                  <a:lnTo>
                    <a:pt x="1658" y="215"/>
                  </a:lnTo>
                  <a:lnTo>
                    <a:pt x="1658" y="240"/>
                  </a:lnTo>
                  <a:lnTo>
                    <a:pt x="1659" y="267"/>
                  </a:lnTo>
                  <a:lnTo>
                    <a:pt x="1662" y="291"/>
                  </a:lnTo>
                  <a:lnTo>
                    <a:pt x="1662" y="291"/>
                  </a:lnTo>
                  <a:lnTo>
                    <a:pt x="1665" y="334"/>
                  </a:lnTo>
                  <a:lnTo>
                    <a:pt x="1667" y="357"/>
                  </a:lnTo>
                  <a:lnTo>
                    <a:pt x="1665" y="372"/>
                  </a:lnTo>
                  <a:lnTo>
                    <a:pt x="1663" y="387"/>
                  </a:lnTo>
                  <a:lnTo>
                    <a:pt x="1663" y="387"/>
                  </a:lnTo>
                  <a:lnTo>
                    <a:pt x="1661" y="412"/>
                  </a:lnTo>
                  <a:lnTo>
                    <a:pt x="1659" y="426"/>
                  </a:lnTo>
                  <a:lnTo>
                    <a:pt x="1657" y="444"/>
                  </a:lnTo>
                  <a:lnTo>
                    <a:pt x="1651" y="479"/>
                  </a:lnTo>
                  <a:lnTo>
                    <a:pt x="1651" y="479"/>
                  </a:lnTo>
                  <a:lnTo>
                    <a:pt x="1643" y="518"/>
                  </a:lnTo>
                  <a:lnTo>
                    <a:pt x="1637" y="544"/>
                  </a:lnTo>
                  <a:lnTo>
                    <a:pt x="1632" y="566"/>
                  </a:lnTo>
                  <a:lnTo>
                    <a:pt x="1629" y="590"/>
                  </a:lnTo>
                  <a:lnTo>
                    <a:pt x="1629" y="590"/>
                  </a:lnTo>
                  <a:lnTo>
                    <a:pt x="1627" y="602"/>
                  </a:lnTo>
                  <a:lnTo>
                    <a:pt x="1627" y="609"/>
                  </a:lnTo>
                  <a:lnTo>
                    <a:pt x="1627" y="620"/>
                  </a:lnTo>
                  <a:lnTo>
                    <a:pt x="1626" y="626"/>
                  </a:lnTo>
                  <a:lnTo>
                    <a:pt x="1624" y="632"/>
                  </a:lnTo>
                  <a:lnTo>
                    <a:pt x="1611" y="654"/>
                  </a:lnTo>
                  <a:lnTo>
                    <a:pt x="1611" y="654"/>
                  </a:lnTo>
                  <a:lnTo>
                    <a:pt x="1584" y="695"/>
                  </a:lnTo>
                  <a:lnTo>
                    <a:pt x="1550" y="745"/>
                  </a:lnTo>
                  <a:lnTo>
                    <a:pt x="1523" y="786"/>
                  </a:lnTo>
                  <a:lnTo>
                    <a:pt x="1516" y="798"/>
                  </a:lnTo>
                  <a:lnTo>
                    <a:pt x="1514" y="802"/>
                  </a:lnTo>
                  <a:lnTo>
                    <a:pt x="1514" y="803"/>
                  </a:lnTo>
                  <a:lnTo>
                    <a:pt x="1514" y="803"/>
                  </a:lnTo>
                  <a:lnTo>
                    <a:pt x="1521" y="797"/>
                  </a:lnTo>
                  <a:lnTo>
                    <a:pt x="1535" y="783"/>
                  </a:lnTo>
                  <a:lnTo>
                    <a:pt x="1575" y="738"/>
                  </a:lnTo>
                  <a:lnTo>
                    <a:pt x="1597" y="711"/>
                  </a:lnTo>
                  <a:lnTo>
                    <a:pt x="1616" y="686"/>
                  </a:lnTo>
                  <a:lnTo>
                    <a:pt x="1631" y="666"/>
                  </a:lnTo>
                  <a:lnTo>
                    <a:pt x="1637" y="658"/>
                  </a:lnTo>
                  <a:lnTo>
                    <a:pt x="1639" y="651"/>
                  </a:lnTo>
                  <a:lnTo>
                    <a:pt x="1639" y="651"/>
                  </a:lnTo>
                  <a:lnTo>
                    <a:pt x="1665" y="582"/>
                  </a:lnTo>
                  <a:lnTo>
                    <a:pt x="1677" y="545"/>
                  </a:lnTo>
                  <a:lnTo>
                    <a:pt x="1682" y="531"/>
                  </a:lnTo>
                  <a:lnTo>
                    <a:pt x="1683" y="521"/>
                  </a:lnTo>
                  <a:lnTo>
                    <a:pt x="1683" y="521"/>
                  </a:lnTo>
                  <a:lnTo>
                    <a:pt x="1685" y="502"/>
                  </a:lnTo>
                  <a:lnTo>
                    <a:pt x="1690" y="480"/>
                  </a:lnTo>
                  <a:lnTo>
                    <a:pt x="1699" y="438"/>
                  </a:lnTo>
                  <a:lnTo>
                    <a:pt x="1699" y="438"/>
                  </a:lnTo>
                  <a:lnTo>
                    <a:pt x="1702" y="425"/>
                  </a:lnTo>
                  <a:lnTo>
                    <a:pt x="1706" y="413"/>
                  </a:lnTo>
                  <a:lnTo>
                    <a:pt x="1708" y="397"/>
                  </a:lnTo>
                  <a:lnTo>
                    <a:pt x="1709" y="386"/>
                  </a:lnTo>
                  <a:lnTo>
                    <a:pt x="1709" y="373"/>
                  </a:lnTo>
                  <a:lnTo>
                    <a:pt x="1709" y="373"/>
                  </a:lnTo>
                  <a:lnTo>
                    <a:pt x="1708" y="360"/>
                  </a:lnTo>
                  <a:lnTo>
                    <a:pt x="1707" y="348"/>
                  </a:lnTo>
                  <a:lnTo>
                    <a:pt x="1702" y="325"/>
                  </a:lnTo>
                  <a:lnTo>
                    <a:pt x="1699" y="306"/>
                  </a:lnTo>
                  <a:lnTo>
                    <a:pt x="1697" y="296"/>
                  </a:lnTo>
                  <a:lnTo>
                    <a:pt x="1696" y="285"/>
                  </a:lnTo>
                  <a:lnTo>
                    <a:pt x="1696" y="285"/>
                  </a:lnTo>
                  <a:lnTo>
                    <a:pt x="1695" y="275"/>
                  </a:lnTo>
                  <a:lnTo>
                    <a:pt x="1694" y="269"/>
                  </a:lnTo>
                  <a:lnTo>
                    <a:pt x="1690" y="260"/>
                  </a:lnTo>
                  <a:lnTo>
                    <a:pt x="1689" y="255"/>
                  </a:lnTo>
                  <a:lnTo>
                    <a:pt x="1689" y="250"/>
                  </a:lnTo>
                  <a:lnTo>
                    <a:pt x="1693" y="242"/>
                  </a:lnTo>
                  <a:lnTo>
                    <a:pt x="1699" y="233"/>
                  </a:lnTo>
                  <a:lnTo>
                    <a:pt x="1699" y="233"/>
                  </a:lnTo>
                  <a:lnTo>
                    <a:pt x="1718" y="203"/>
                  </a:lnTo>
                  <a:lnTo>
                    <a:pt x="1742" y="171"/>
                  </a:lnTo>
                  <a:lnTo>
                    <a:pt x="1771" y="134"/>
                  </a:lnTo>
                  <a:lnTo>
                    <a:pt x="1771" y="134"/>
                  </a:lnTo>
                  <a:lnTo>
                    <a:pt x="1773" y="123"/>
                  </a:lnTo>
                  <a:lnTo>
                    <a:pt x="1774" y="114"/>
                  </a:lnTo>
                  <a:lnTo>
                    <a:pt x="1774" y="108"/>
                  </a:lnTo>
                  <a:lnTo>
                    <a:pt x="1774" y="108"/>
                  </a:lnTo>
                  <a:lnTo>
                    <a:pt x="1773" y="103"/>
                  </a:lnTo>
                  <a:lnTo>
                    <a:pt x="1772" y="97"/>
                  </a:lnTo>
                  <a:lnTo>
                    <a:pt x="1768" y="90"/>
                  </a:lnTo>
                  <a:lnTo>
                    <a:pt x="1764" y="83"/>
                  </a:lnTo>
                  <a:lnTo>
                    <a:pt x="1764" y="83"/>
                  </a:lnTo>
                  <a:lnTo>
                    <a:pt x="1760" y="77"/>
                  </a:lnTo>
                  <a:lnTo>
                    <a:pt x="1757" y="67"/>
                  </a:lnTo>
                  <a:lnTo>
                    <a:pt x="1757" y="67"/>
                  </a:lnTo>
                  <a:lnTo>
                    <a:pt x="1733" y="57"/>
                  </a:lnTo>
                  <a:lnTo>
                    <a:pt x="1723" y="53"/>
                  </a:lnTo>
                  <a:lnTo>
                    <a:pt x="1723" y="53"/>
                  </a:lnTo>
                  <a:lnTo>
                    <a:pt x="1720" y="51"/>
                  </a:lnTo>
                  <a:lnTo>
                    <a:pt x="1720" y="51"/>
                  </a:lnTo>
                  <a:close/>
                  <a:moveTo>
                    <a:pt x="1869" y="265"/>
                  </a:moveTo>
                  <a:lnTo>
                    <a:pt x="1869" y="265"/>
                  </a:lnTo>
                  <a:lnTo>
                    <a:pt x="1882" y="254"/>
                  </a:lnTo>
                  <a:lnTo>
                    <a:pt x="1882" y="254"/>
                  </a:lnTo>
                  <a:lnTo>
                    <a:pt x="1881" y="254"/>
                  </a:lnTo>
                  <a:lnTo>
                    <a:pt x="1880" y="254"/>
                  </a:lnTo>
                  <a:lnTo>
                    <a:pt x="1880" y="254"/>
                  </a:lnTo>
                  <a:lnTo>
                    <a:pt x="1872" y="240"/>
                  </a:lnTo>
                  <a:lnTo>
                    <a:pt x="1853" y="212"/>
                  </a:lnTo>
                  <a:lnTo>
                    <a:pt x="1834" y="183"/>
                  </a:lnTo>
                  <a:lnTo>
                    <a:pt x="1827" y="172"/>
                  </a:lnTo>
                  <a:lnTo>
                    <a:pt x="1824" y="166"/>
                  </a:lnTo>
                  <a:lnTo>
                    <a:pt x="1824" y="166"/>
                  </a:lnTo>
                  <a:lnTo>
                    <a:pt x="1823" y="165"/>
                  </a:lnTo>
                  <a:lnTo>
                    <a:pt x="1822" y="165"/>
                  </a:lnTo>
                  <a:lnTo>
                    <a:pt x="1822" y="168"/>
                  </a:lnTo>
                  <a:lnTo>
                    <a:pt x="1821" y="186"/>
                  </a:lnTo>
                  <a:lnTo>
                    <a:pt x="1821" y="186"/>
                  </a:lnTo>
                  <a:lnTo>
                    <a:pt x="1817" y="197"/>
                  </a:lnTo>
                  <a:lnTo>
                    <a:pt x="1812" y="210"/>
                  </a:lnTo>
                  <a:lnTo>
                    <a:pt x="1804" y="224"/>
                  </a:lnTo>
                  <a:lnTo>
                    <a:pt x="1795" y="237"/>
                  </a:lnTo>
                  <a:lnTo>
                    <a:pt x="1795" y="237"/>
                  </a:lnTo>
                  <a:lnTo>
                    <a:pt x="1771" y="268"/>
                  </a:lnTo>
                  <a:lnTo>
                    <a:pt x="1741" y="305"/>
                  </a:lnTo>
                  <a:lnTo>
                    <a:pt x="1741" y="305"/>
                  </a:lnTo>
                  <a:lnTo>
                    <a:pt x="1738" y="311"/>
                  </a:lnTo>
                  <a:lnTo>
                    <a:pt x="1735" y="317"/>
                  </a:lnTo>
                  <a:lnTo>
                    <a:pt x="1733" y="323"/>
                  </a:lnTo>
                  <a:lnTo>
                    <a:pt x="1732" y="330"/>
                  </a:lnTo>
                  <a:lnTo>
                    <a:pt x="1731" y="344"/>
                  </a:lnTo>
                  <a:lnTo>
                    <a:pt x="1731" y="360"/>
                  </a:lnTo>
                  <a:lnTo>
                    <a:pt x="1733" y="373"/>
                  </a:lnTo>
                  <a:lnTo>
                    <a:pt x="1734" y="385"/>
                  </a:lnTo>
                  <a:lnTo>
                    <a:pt x="1736" y="397"/>
                  </a:lnTo>
                  <a:lnTo>
                    <a:pt x="1736" y="397"/>
                  </a:lnTo>
                  <a:lnTo>
                    <a:pt x="1736" y="399"/>
                  </a:lnTo>
                  <a:lnTo>
                    <a:pt x="1739" y="397"/>
                  </a:lnTo>
                  <a:lnTo>
                    <a:pt x="1753" y="379"/>
                  </a:lnTo>
                  <a:lnTo>
                    <a:pt x="1753" y="379"/>
                  </a:lnTo>
                  <a:lnTo>
                    <a:pt x="1759" y="370"/>
                  </a:lnTo>
                  <a:lnTo>
                    <a:pt x="1766" y="364"/>
                  </a:lnTo>
                  <a:lnTo>
                    <a:pt x="1783" y="351"/>
                  </a:lnTo>
                  <a:lnTo>
                    <a:pt x="1791" y="345"/>
                  </a:lnTo>
                  <a:lnTo>
                    <a:pt x="1800" y="337"/>
                  </a:lnTo>
                  <a:lnTo>
                    <a:pt x="1809" y="328"/>
                  </a:lnTo>
                  <a:lnTo>
                    <a:pt x="1818" y="316"/>
                  </a:lnTo>
                  <a:lnTo>
                    <a:pt x="1818" y="316"/>
                  </a:lnTo>
                  <a:lnTo>
                    <a:pt x="1831" y="298"/>
                  </a:lnTo>
                  <a:lnTo>
                    <a:pt x="1840" y="290"/>
                  </a:lnTo>
                  <a:lnTo>
                    <a:pt x="1850" y="281"/>
                  </a:lnTo>
                  <a:lnTo>
                    <a:pt x="1869" y="265"/>
                  </a:lnTo>
                  <a:lnTo>
                    <a:pt x="1869" y="265"/>
                  </a:lnTo>
                  <a:close/>
                  <a:moveTo>
                    <a:pt x="1888" y="249"/>
                  </a:moveTo>
                  <a:lnTo>
                    <a:pt x="1888" y="249"/>
                  </a:lnTo>
                  <a:lnTo>
                    <a:pt x="1882" y="254"/>
                  </a:lnTo>
                  <a:lnTo>
                    <a:pt x="1882" y="254"/>
                  </a:lnTo>
                  <a:lnTo>
                    <a:pt x="1888" y="249"/>
                  </a:lnTo>
                  <a:lnTo>
                    <a:pt x="1888" y="249"/>
                  </a:lnTo>
                  <a:close/>
                  <a:moveTo>
                    <a:pt x="1897" y="335"/>
                  </a:moveTo>
                  <a:lnTo>
                    <a:pt x="1897" y="335"/>
                  </a:lnTo>
                  <a:lnTo>
                    <a:pt x="1897" y="334"/>
                  </a:lnTo>
                  <a:lnTo>
                    <a:pt x="1895" y="334"/>
                  </a:lnTo>
                  <a:lnTo>
                    <a:pt x="1892" y="336"/>
                  </a:lnTo>
                  <a:lnTo>
                    <a:pt x="1878" y="350"/>
                  </a:lnTo>
                  <a:lnTo>
                    <a:pt x="1853" y="376"/>
                  </a:lnTo>
                  <a:lnTo>
                    <a:pt x="1816" y="414"/>
                  </a:lnTo>
                  <a:lnTo>
                    <a:pt x="1816" y="414"/>
                  </a:lnTo>
                  <a:lnTo>
                    <a:pt x="1799" y="432"/>
                  </a:lnTo>
                  <a:lnTo>
                    <a:pt x="1789" y="442"/>
                  </a:lnTo>
                  <a:lnTo>
                    <a:pt x="1782" y="446"/>
                  </a:lnTo>
                  <a:lnTo>
                    <a:pt x="1778" y="448"/>
                  </a:lnTo>
                  <a:lnTo>
                    <a:pt x="1776" y="448"/>
                  </a:lnTo>
                  <a:lnTo>
                    <a:pt x="1772" y="446"/>
                  </a:lnTo>
                  <a:lnTo>
                    <a:pt x="1765" y="449"/>
                  </a:lnTo>
                  <a:lnTo>
                    <a:pt x="1753" y="455"/>
                  </a:lnTo>
                  <a:lnTo>
                    <a:pt x="1753" y="455"/>
                  </a:lnTo>
                  <a:lnTo>
                    <a:pt x="1740" y="463"/>
                  </a:lnTo>
                  <a:lnTo>
                    <a:pt x="1732" y="470"/>
                  </a:lnTo>
                  <a:lnTo>
                    <a:pt x="1727" y="475"/>
                  </a:lnTo>
                  <a:lnTo>
                    <a:pt x="1726" y="480"/>
                  </a:lnTo>
                  <a:lnTo>
                    <a:pt x="1726" y="482"/>
                  </a:lnTo>
                  <a:lnTo>
                    <a:pt x="1726" y="486"/>
                  </a:lnTo>
                  <a:lnTo>
                    <a:pt x="1727" y="488"/>
                  </a:lnTo>
                  <a:lnTo>
                    <a:pt x="1727" y="490"/>
                  </a:lnTo>
                  <a:lnTo>
                    <a:pt x="1727" y="490"/>
                  </a:lnTo>
                  <a:lnTo>
                    <a:pt x="1722" y="503"/>
                  </a:lnTo>
                  <a:lnTo>
                    <a:pt x="1710" y="528"/>
                  </a:lnTo>
                  <a:lnTo>
                    <a:pt x="1697" y="556"/>
                  </a:lnTo>
                  <a:lnTo>
                    <a:pt x="1691" y="568"/>
                  </a:lnTo>
                  <a:lnTo>
                    <a:pt x="1685" y="576"/>
                  </a:lnTo>
                  <a:lnTo>
                    <a:pt x="1685" y="576"/>
                  </a:lnTo>
                  <a:lnTo>
                    <a:pt x="1678" y="588"/>
                  </a:lnTo>
                  <a:lnTo>
                    <a:pt x="1667" y="609"/>
                  </a:lnTo>
                  <a:lnTo>
                    <a:pt x="1637" y="667"/>
                  </a:lnTo>
                  <a:lnTo>
                    <a:pt x="1606" y="726"/>
                  </a:lnTo>
                  <a:lnTo>
                    <a:pt x="1595" y="746"/>
                  </a:lnTo>
                  <a:lnTo>
                    <a:pt x="1591" y="753"/>
                  </a:lnTo>
                  <a:lnTo>
                    <a:pt x="1587" y="757"/>
                  </a:lnTo>
                  <a:lnTo>
                    <a:pt x="1587" y="757"/>
                  </a:lnTo>
                  <a:lnTo>
                    <a:pt x="1584" y="760"/>
                  </a:lnTo>
                  <a:lnTo>
                    <a:pt x="1582" y="762"/>
                  </a:lnTo>
                  <a:lnTo>
                    <a:pt x="1584" y="762"/>
                  </a:lnTo>
                  <a:lnTo>
                    <a:pt x="1587" y="761"/>
                  </a:lnTo>
                  <a:lnTo>
                    <a:pt x="1597" y="753"/>
                  </a:lnTo>
                  <a:lnTo>
                    <a:pt x="1601" y="748"/>
                  </a:lnTo>
                  <a:lnTo>
                    <a:pt x="1607" y="742"/>
                  </a:lnTo>
                  <a:lnTo>
                    <a:pt x="1607" y="742"/>
                  </a:lnTo>
                  <a:lnTo>
                    <a:pt x="1635" y="704"/>
                  </a:lnTo>
                  <a:lnTo>
                    <a:pt x="1672" y="652"/>
                  </a:lnTo>
                  <a:lnTo>
                    <a:pt x="1672" y="652"/>
                  </a:lnTo>
                  <a:lnTo>
                    <a:pt x="1681" y="640"/>
                  </a:lnTo>
                  <a:lnTo>
                    <a:pt x="1688" y="628"/>
                  </a:lnTo>
                  <a:lnTo>
                    <a:pt x="1693" y="618"/>
                  </a:lnTo>
                  <a:lnTo>
                    <a:pt x="1696" y="607"/>
                  </a:lnTo>
                  <a:lnTo>
                    <a:pt x="1701" y="589"/>
                  </a:lnTo>
                  <a:lnTo>
                    <a:pt x="1703" y="582"/>
                  </a:lnTo>
                  <a:lnTo>
                    <a:pt x="1706" y="576"/>
                  </a:lnTo>
                  <a:lnTo>
                    <a:pt x="1706" y="576"/>
                  </a:lnTo>
                  <a:lnTo>
                    <a:pt x="1707" y="572"/>
                  </a:lnTo>
                  <a:lnTo>
                    <a:pt x="1708" y="572"/>
                  </a:lnTo>
                  <a:lnTo>
                    <a:pt x="1708" y="572"/>
                  </a:lnTo>
                  <a:lnTo>
                    <a:pt x="1706" y="582"/>
                  </a:lnTo>
                  <a:lnTo>
                    <a:pt x="1699" y="604"/>
                  </a:lnTo>
                  <a:lnTo>
                    <a:pt x="1699" y="604"/>
                  </a:lnTo>
                  <a:lnTo>
                    <a:pt x="1693" y="632"/>
                  </a:lnTo>
                  <a:lnTo>
                    <a:pt x="1699" y="703"/>
                  </a:lnTo>
                  <a:lnTo>
                    <a:pt x="1699" y="703"/>
                  </a:lnTo>
                  <a:lnTo>
                    <a:pt x="1699" y="705"/>
                  </a:lnTo>
                  <a:lnTo>
                    <a:pt x="1701" y="704"/>
                  </a:lnTo>
                  <a:lnTo>
                    <a:pt x="1703" y="702"/>
                  </a:lnTo>
                  <a:lnTo>
                    <a:pt x="1706" y="696"/>
                  </a:lnTo>
                  <a:lnTo>
                    <a:pt x="1708" y="690"/>
                  </a:lnTo>
                  <a:lnTo>
                    <a:pt x="1710" y="682"/>
                  </a:lnTo>
                  <a:lnTo>
                    <a:pt x="1712" y="673"/>
                  </a:lnTo>
                  <a:lnTo>
                    <a:pt x="1713" y="664"/>
                  </a:lnTo>
                  <a:lnTo>
                    <a:pt x="1713" y="664"/>
                  </a:lnTo>
                  <a:lnTo>
                    <a:pt x="1714" y="637"/>
                  </a:lnTo>
                  <a:lnTo>
                    <a:pt x="1716" y="608"/>
                  </a:lnTo>
                  <a:lnTo>
                    <a:pt x="1716" y="608"/>
                  </a:lnTo>
                  <a:lnTo>
                    <a:pt x="1718" y="600"/>
                  </a:lnTo>
                  <a:lnTo>
                    <a:pt x="1720" y="594"/>
                  </a:lnTo>
                  <a:lnTo>
                    <a:pt x="1723" y="589"/>
                  </a:lnTo>
                  <a:lnTo>
                    <a:pt x="1728" y="584"/>
                  </a:lnTo>
                  <a:lnTo>
                    <a:pt x="1742" y="574"/>
                  </a:lnTo>
                  <a:lnTo>
                    <a:pt x="1751" y="566"/>
                  </a:lnTo>
                  <a:lnTo>
                    <a:pt x="1761" y="557"/>
                  </a:lnTo>
                  <a:lnTo>
                    <a:pt x="1761" y="557"/>
                  </a:lnTo>
                  <a:lnTo>
                    <a:pt x="1772" y="547"/>
                  </a:lnTo>
                  <a:lnTo>
                    <a:pt x="1780" y="539"/>
                  </a:lnTo>
                  <a:lnTo>
                    <a:pt x="1792" y="524"/>
                  </a:lnTo>
                  <a:lnTo>
                    <a:pt x="1803" y="509"/>
                  </a:lnTo>
                  <a:lnTo>
                    <a:pt x="1810" y="502"/>
                  </a:lnTo>
                  <a:lnTo>
                    <a:pt x="1818" y="494"/>
                  </a:lnTo>
                  <a:lnTo>
                    <a:pt x="1818" y="494"/>
                  </a:lnTo>
                  <a:lnTo>
                    <a:pt x="1828" y="484"/>
                  </a:lnTo>
                  <a:lnTo>
                    <a:pt x="1838" y="477"/>
                  </a:lnTo>
                  <a:lnTo>
                    <a:pt x="1859" y="465"/>
                  </a:lnTo>
                  <a:lnTo>
                    <a:pt x="1899" y="444"/>
                  </a:lnTo>
                  <a:lnTo>
                    <a:pt x="1899" y="444"/>
                  </a:lnTo>
                  <a:lnTo>
                    <a:pt x="1906" y="439"/>
                  </a:lnTo>
                  <a:lnTo>
                    <a:pt x="1911" y="435"/>
                  </a:lnTo>
                  <a:lnTo>
                    <a:pt x="1912" y="431"/>
                  </a:lnTo>
                  <a:lnTo>
                    <a:pt x="1912" y="429"/>
                  </a:lnTo>
                  <a:lnTo>
                    <a:pt x="1910" y="423"/>
                  </a:lnTo>
                  <a:lnTo>
                    <a:pt x="1910" y="420"/>
                  </a:lnTo>
                  <a:lnTo>
                    <a:pt x="1910" y="419"/>
                  </a:lnTo>
                  <a:lnTo>
                    <a:pt x="1910" y="419"/>
                  </a:lnTo>
                  <a:lnTo>
                    <a:pt x="1910" y="413"/>
                  </a:lnTo>
                  <a:lnTo>
                    <a:pt x="1908" y="404"/>
                  </a:lnTo>
                  <a:lnTo>
                    <a:pt x="1905" y="378"/>
                  </a:lnTo>
                  <a:lnTo>
                    <a:pt x="1897" y="335"/>
                  </a:lnTo>
                  <a:lnTo>
                    <a:pt x="1897" y="335"/>
                  </a:lnTo>
                  <a:close/>
                  <a:moveTo>
                    <a:pt x="1746" y="716"/>
                  </a:moveTo>
                  <a:lnTo>
                    <a:pt x="1746" y="716"/>
                  </a:lnTo>
                  <a:lnTo>
                    <a:pt x="1732" y="730"/>
                  </a:lnTo>
                  <a:lnTo>
                    <a:pt x="1732" y="730"/>
                  </a:lnTo>
                  <a:lnTo>
                    <a:pt x="1765" y="704"/>
                  </a:lnTo>
                  <a:lnTo>
                    <a:pt x="1787" y="685"/>
                  </a:lnTo>
                  <a:lnTo>
                    <a:pt x="1787" y="685"/>
                  </a:lnTo>
                  <a:lnTo>
                    <a:pt x="1791" y="683"/>
                  </a:lnTo>
                  <a:lnTo>
                    <a:pt x="1796" y="679"/>
                  </a:lnTo>
                  <a:lnTo>
                    <a:pt x="1809" y="673"/>
                  </a:lnTo>
                  <a:lnTo>
                    <a:pt x="1822" y="669"/>
                  </a:lnTo>
                  <a:lnTo>
                    <a:pt x="1832" y="667"/>
                  </a:lnTo>
                  <a:lnTo>
                    <a:pt x="1832" y="667"/>
                  </a:lnTo>
                  <a:lnTo>
                    <a:pt x="1840" y="667"/>
                  </a:lnTo>
                  <a:lnTo>
                    <a:pt x="1847" y="670"/>
                  </a:lnTo>
                  <a:lnTo>
                    <a:pt x="1851" y="671"/>
                  </a:lnTo>
                  <a:lnTo>
                    <a:pt x="1854" y="671"/>
                  </a:lnTo>
                  <a:lnTo>
                    <a:pt x="1855" y="670"/>
                  </a:lnTo>
                  <a:lnTo>
                    <a:pt x="1856" y="665"/>
                  </a:lnTo>
                  <a:lnTo>
                    <a:pt x="1856" y="665"/>
                  </a:lnTo>
                  <a:lnTo>
                    <a:pt x="1867" y="613"/>
                  </a:lnTo>
                  <a:lnTo>
                    <a:pt x="1879" y="549"/>
                  </a:lnTo>
                  <a:lnTo>
                    <a:pt x="1879" y="549"/>
                  </a:lnTo>
                  <a:lnTo>
                    <a:pt x="1876" y="547"/>
                  </a:lnTo>
                  <a:lnTo>
                    <a:pt x="1875" y="547"/>
                  </a:lnTo>
                  <a:lnTo>
                    <a:pt x="1875" y="549"/>
                  </a:lnTo>
                  <a:lnTo>
                    <a:pt x="1875" y="549"/>
                  </a:lnTo>
                  <a:lnTo>
                    <a:pt x="1872" y="551"/>
                  </a:lnTo>
                  <a:lnTo>
                    <a:pt x="1865" y="556"/>
                  </a:lnTo>
                  <a:lnTo>
                    <a:pt x="1842" y="570"/>
                  </a:lnTo>
                  <a:lnTo>
                    <a:pt x="1817" y="585"/>
                  </a:lnTo>
                  <a:lnTo>
                    <a:pt x="1806" y="593"/>
                  </a:lnTo>
                  <a:lnTo>
                    <a:pt x="1800" y="597"/>
                  </a:lnTo>
                  <a:lnTo>
                    <a:pt x="1800" y="597"/>
                  </a:lnTo>
                  <a:lnTo>
                    <a:pt x="1791" y="608"/>
                  </a:lnTo>
                  <a:lnTo>
                    <a:pt x="1784" y="621"/>
                  </a:lnTo>
                  <a:lnTo>
                    <a:pt x="1778" y="637"/>
                  </a:lnTo>
                  <a:lnTo>
                    <a:pt x="1773" y="654"/>
                  </a:lnTo>
                  <a:lnTo>
                    <a:pt x="1773" y="654"/>
                  </a:lnTo>
                  <a:lnTo>
                    <a:pt x="1768" y="672"/>
                  </a:lnTo>
                  <a:lnTo>
                    <a:pt x="1763" y="688"/>
                  </a:lnTo>
                  <a:lnTo>
                    <a:pt x="1755" y="703"/>
                  </a:lnTo>
                  <a:lnTo>
                    <a:pt x="1746" y="716"/>
                  </a:lnTo>
                  <a:lnTo>
                    <a:pt x="1746" y="716"/>
                  </a:lnTo>
                  <a:close/>
                  <a:moveTo>
                    <a:pt x="1716" y="743"/>
                  </a:moveTo>
                  <a:lnTo>
                    <a:pt x="1716" y="743"/>
                  </a:lnTo>
                  <a:lnTo>
                    <a:pt x="1715" y="745"/>
                  </a:lnTo>
                  <a:lnTo>
                    <a:pt x="1719" y="742"/>
                  </a:lnTo>
                  <a:lnTo>
                    <a:pt x="1732" y="730"/>
                  </a:lnTo>
                  <a:lnTo>
                    <a:pt x="1732" y="730"/>
                  </a:lnTo>
                  <a:lnTo>
                    <a:pt x="1716" y="743"/>
                  </a:lnTo>
                  <a:lnTo>
                    <a:pt x="1716" y="743"/>
                  </a:lnTo>
                  <a:close/>
                  <a:moveTo>
                    <a:pt x="1840" y="724"/>
                  </a:moveTo>
                  <a:lnTo>
                    <a:pt x="1840" y="724"/>
                  </a:lnTo>
                  <a:lnTo>
                    <a:pt x="1832" y="720"/>
                  </a:lnTo>
                  <a:lnTo>
                    <a:pt x="1825" y="717"/>
                  </a:lnTo>
                  <a:lnTo>
                    <a:pt x="1818" y="716"/>
                  </a:lnTo>
                  <a:lnTo>
                    <a:pt x="1816" y="717"/>
                  </a:lnTo>
                  <a:lnTo>
                    <a:pt x="1812" y="719"/>
                  </a:lnTo>
                  <a:lnTo>
                    <a:pt x="1812" y="719"/>
                  </a:lnTo>
                  <a:lnTo>
                    <a:pt x="1796" y="732"/>
                  </a:lnTo>
                  <a:lnTo>
                    <a:pt x="1786" y="738"/>
                  </a:lnTo>
                  <a:lnTo>
                    <a:pt x="1774" y="746"/>
                  </a:lnTo>
                  <a:lnTo>
                    <a:pt x="1774" y="746"/>
                  </a:lnTo>
                  <a:lnTo>
                    <a:pt x="1767" y="749"/>
                  </a:lnTo>
                  <a:lnTo>
                    <a:pt x="1758" y="752"/>
                  </a:lnTo>
                  <a:lnTo>
                    <a:pt x="1740" y="757"/>
                  </a:lnTo>
                  <a:lnTo>
                    <a:pt x="1726" y="758"/>
                  </a:lnTo>
                  <a:lnTo>
                    <a:pt x="1720" y="759"/>
                  </a:lnTo>
                  <a:lnTo>
                    <a:pt x="1720" y="759"/>
                  </a:lnTo>
                  <a:lnTo>
                    <a:pt x="1720" y="761"/>
                  </a:lnTo>
                  <a:lnTo>
                    <a:pt x="1719" y="770"/>
                  </a:lnTo>
                  <a:lnTo>
                    <a:pt x="1718" y="774"/>
                  </a:lnTo>
                  <a:lnTo>
                    <a:pt x="1715" y="779"/>
                  </a:lnTo>
                  <a:lnTo>
                    <a:pt x="1713" y="784"/>
                  </a:lnTo>
                  <a:lnTo>
                    <a:pt x="1709" y="787"/>
                  </a:lnTo>
                  <a:lnTo>
                    <a:pt x="1709" y="787"/>
                  </a:lnTo>
                  <a:lnTo>
                    <a:pt x="1702" y="795"/>
                  </a:lnTo>
                  <a:lnTo>
                    <a:pt x="1697" y="800"/>
                  </a:lnTo>
                  <a:lnTo>
                    <a:pt x="1690" y="809"/>
                  </a:lnTo>
                  <a:lnTo>
                    <a:pt x="1680" y="818"/>
                  </a:lnTo>
                  <a:lnTo>
                    <a:pt x="1680" y="818"/>
                  </a:lnTo>
                  <a:lnTo>
                    <a:pt x="1659" y="836"/>
                  </a:lnTo>
                  <a:lnTo>
                    <a:pt x="1653" y="840"/>
                  </a:lnTo>
                  <a:lnTo>
                    <a:pt x="1648" y="841"/>
                  </a:lnTo>
                  <a:lnTo>
                    <a:pt x="1648" y="841"/>
                  </a:lnTo>
                  <a:lnTo>
                    <a:pt x="1643" y="841"/>
                  </a:lnTo>
                  <a:lnTo>
                    <a:pt x="1639" y="843"/>
                  </a:lnTo>
                  <a:lnTo>
                    <a:pt x="1632" y="847"/>
                  </a:lnTo>
                  <a:lnTo>
                    <a:pt x="1630" y="849"/>
                  </a:lnTo>
                  <a:lnTo>
                    <a:pt x="1631" y="850"/>
                  </a:lnTo>
                  <a:lnTo>
                    <a:pt x="1635" y="850"/>
                  </a:lnTo>
                  <a:lnTo>
                    <a:pt x="1642" y="850"/>
                  </a:lnTo>
                  <a:lnTo>
                    <a:pt x="1642" y="850"/>
                  </a:lnTo>
                  <a:lnTo>
                    <a:pt x="1661" y="847"/>
                  </a:lnTo>
                  <a:lnTo>
                    <a:pt x="1682" y="843"/>
                  </a:lnTo>
                  <a:lnTo>
                    <a:pt x="1691" y="840"/>
                  </a:lnTo>
                  <a:lnTo>
                    <a:pt x="1701" y="836"/>
                  </a:lnTo>
                  <a:lnTo>
                    <a:pt x="1709" y="831"/>
                  </a:lnTo>
                  <a:lnTo>
                    <a:pt x="1716" y="827"/>
                  </a:lnTo>
                  <a:lnTo>
                    <a:pt x="1716" y="827"/>
                  </a:lnTo>
                  <a:lnTo>
                    <a:pt x="1744" y="800"/>
                  </a:lnTo>
                  <a:lnTo>
                    <a:pt x="1757" y="791"/>
                  </a:lnTo>
                  <a:lnTo>
                    <a:pt x="1767" y="784"/>
                  </a:lnTo>
                  <a:lnTo>
                    <a:pt x="1767" y="784"/>
                  </a:lnTo>
                  <a:lnTo>
                    <a:pt x="1774" y="780"/>
                  </a:lnTo>
                  <a:lnTo>
                    <a:pt x="1777" y="778"/>
                  </a:lnTo>
                  <a:lnTo>
                    <a:pt x="1782" y="778"/>
                  </a:lnTo>
                  <a:lnTo>
                    <a:pt x="1789" y="779"/>
                  </a:lnTo>
                  <a:lnTo>
                    <a:pt x="1789" y="779"/>
                  </a:lnTo>
                  <a:lnTo>
                    <a:pt x="1797" y="780"/>
                  </a:lnTo>
                  <a:lnTo>
                    <a:pt x="1802" y="781"/>
                  </a:lnTo>
                  <a:lnTo>
                    <a:pt x="1811" y="787"/>
                  </a:lnTo>
                  <a:lnTo>
                    <a:pt x="1811" y="787"/>
                  </a:lnTo>
                  <a:lnTo>
                    <a:pt x="1818" y="791"/>
                  </a:lnTo>
                  <a:lnTo>
                    <a:pt x="1818" y="791"/>
                  </a:lnTo>
                  <a:lnTo>
                    <a:pt x="1840" y="724"/>
                  </a:lnTo>
                  <a:lnTo>
                    <a:pt x="1840" y="724"/>
                  </a:lnTo>
                  <a:close/>
                  <a:moveTo>
                    <a:pt x="1789" y="806"/>
                  </a:moveTo>
                  <a:lnTo>
                    <a:pt x="1789" y="806"/>
                  </a:lnTo>
                  <a:lnTo>
                    <a:pt x="1759" y="820"/>
                  </a:lnTo>
                  <a:lnTo>
                    <a:pt x="1713" y="841"/>
                  </a:lnTo>
                  <a:lnTo>
                    <a:pt x="1713" y="841"/>
                  </a:lnTo>
                  <a:lnTo>
                    <a:pt x="1696" y="849"/>
                  </a:lnTo>
                  <a:lnTo>
                    <a:pt x="1678" y="858"/>
                  </a:lnTo>
                  <a:lnTo>
                    <a:pt x="1658" y="865"/>
                  </a:lnTo>
                  <a:lnTo>
                    <a:pt x="1635" y="872"/>
                  </a:lnTo>
                  <a:lnTo>
                    <a:pt x="1635" y="872"/>
                  </a:lnTo>
                  <a:lnTo>
                    <a:pt x="1625" y="874"/>
                  </a:lnTo>
                  <a:lnTo>
                    <a:pt x="1620" y="875"/>
                  </a:lnTo>
                  <a:lnTo>
                    <a:pt x="1620" y="877"/>
                  </a:lnTo>
                  <a:lnTo>
                    <a:pt x="1621" y="877"/>
                  </a:lnTo>
                  <a:lnTo>
                    <a:pt x="1625" y="878"/>
                  </a:lnTo>
                  <a:lnTo>
                    <a:pt x="1644" y="878"/>
                  </a:lnTo>
                  <a:lnTo>
                    <a:pt x="1644" y="878"/>
                  </a:lnTo>
                  <a:lnTo>
                    <a:pt x="1662" y="877"/>
                  </a:lnTo>
                  <a:lnTo>
                    <a:pt x="1678" y="874"/>
                  </a:lnTo>
                  <a:lnTo>
                    <a:pt x="1699" y="872"/>
                  </a:lnTo>
                  <a:lnTo>
                    <a:pt x="1699" y="872"/>
                  </a:lnTo>
                  <a:lnTo>
                    <a:pt x="1707" y="871"/>
                  </a:lnTo>
                  <a:lnTo>
                    <a:pt x="1713" y="868"/>
                  </a:lnTo>
                  <a:lnTo>
                    <a:pt x="1722" y="863"/>
                  </a:lnTo>
                  <a:lnTo>
                    <a:pt x="1731" y="858"/>
                  </a:lnTo>
                  <a:lnTo>
                    <a:pt x="1746" y="850"/>
                  </a:lnTo>
                  <a:lnTo>
                    <a:pt x="1746" y="850"/>
                  </a:lnTo>
                  <a:lnTo>
                    <a:pt x="1754" y="844"/>
                  </a:lnTo>
                  <a:lnTo>
                    <a:pt x="1764" y="839"/>
                  </a:lnTo>
                  <a:lnTo>
                    <a:pt x="1771" y="831"/>
                  </a:lnTo>
                  <a:lnTo>
                    <a:pt x="1777" y="823"/>
                  </a:lnTo>
                  <a:lnTo>
                    <a:pt x="1786" y="811"/>
                  </a:lnTo>
                  <a:lnTo>
                    <a:pt x="1789" y="806"/>
                  </a:lnTo>
                  <a:lnTo>
                    <a:pt x="1789" y="806"/>
                  </a:lnTo>
                  <a:close/>
                  <a:moveTo>
                    <a:pt x="1723" y="886"/>
                  </a:moveTo>
                  <a:lnTo>
                    <a:pt x="1723" y="886"/>
                  </a:lnTo>
                  <a:lnTo>
                    <a:pt x="1718" y="890"/>
                  </a:lnTo>
                  <a:lnTo>
                    <a:pt x="1713" y="892"/>
                  </a:lnTo>
                  <a:lnTo>
                    <a:pt x="1707" y="896"/>
                  </a:lnTo>
                  <a:lnTo>
                    <a:pt x="1700" y="899"/>
                  </a:lnTo>
                  <a:lnTo>
                    <a:pt x="1700" y="899"/>
                  </a:lnTo>
                  <a:lnTo>
                    <a:pt x="1691" y="905"/>
                  </a:lnTo>
                  <a:lnTo>
                    <a:pt x="1682" y="909"/>
                  </a:lnTo>
                  <a:lnTo>
                    <a:pt x="1674" y="912"/>
                  </a:lnTo>
                  <a:lnTo>
                    <a:pt x="1669" y="912"/>
                  </a:lnTo>
                  <a:lnTo>
                    <a:pt x="1665" y="912"/>
                  </a:lnTo>
                  <a:lnTo>
                    <a:pt x="1629" y="905"/>
                  </a:lnTo>
                  <a:lnTo>
                    <a:pt x="1629" y="905"/>
                  </a:lnTo>
                  <a:lnTo>
                    <a:pt x="1640" y="915"/>
                  </a:lnTo>
                  <a:lnTo>
                    <a:pt x="1650" y="922"/>
                  </a:lnTo>
                  <a:lnTo>
                    <a:pt x="1655" y="924"/>
                  </a:lnTo>
                  <a:lnTo>
                    <a:pt x="1658" y="925"/>
                  </a:lnTo>
                  <a:lnTo>
                    <a:pt x="1658" y="925"/>
                  </a:lnTo>
                  <a:lnTo>
                    <a:pt x="1671" y="922"/>
                  </a:lnTo>
                  <a:lnTo>
                    <a:pt x="1691" y="916"/>
                  </a:lnTo>
                  <a:lnTo>
                    <a:pt x="1713" y="909"/>
                  </a:lnTo>
                  <a:lnTo>
                    <a:pt x="1727" y="901"/>
                  </a:lnTo>
                  <a:lnTo>
                    <a:pt x="1727" y="901"/>
                  </a:lnTo>
                  <a:lnTo>
                    <a:pt x="1736" y="896"/>
                  </a:lnTo>
                  <a:lnTo>
                    <a:pt x="1745" y="891"/>
                  </a:lnTo>
                  <a:lnTo>
                    <a:pt x="1755" y="886"/>
                  </a:lnTo>
                  <a:lnTo>
                    <a:pt x="1767" y="885"/>
                  </a:lnTo>
                  <a:lnTo>
                    <a:pt x="1767" y="885"/>
                  </a:lnTo>
                  <a:lnTo>
                    <a:pt x="1785" y="884"/>
                  </a:lnTo>
                  <a:lnTo>
                    <a:pt x="1785" y="884"/>
                  </a:lnTo>
                  <a:lnTo>
                    <a:pt x="1799" y="847"/>
                  </a:lnTo>
                  <a:lnTo>
                    <a:pt x="1799" y="847"/>
                  </a:lnTo>
                  <a:lnTo>
                    <a:pt x="1787" y="855"/>
                  </a:lnTo>
                  <a:lnTo>
                    <a:pt x="1771" y="865"/>
                  </a:lnTo>
                  <a:lnTo>
                    <a:pt x="1771" y="865"/>
                  </a:lnTo>
                  <a:lnTo>
                    <a:pt x="1742" y="879"/>
                  </a:lnTo>
                  <a:lnTo>
                    <a:pt x="1731" y="886"/>
                  </a:lnTo>
                  <a:lnTo>
                    <a:pt x="1731" y="886"/>
                  </a:lnTo>
                  <a:lnTo>
                    <a:pt x="1731" y="885"/>
                  </a:lnTo>
                  <a:lnTo>
                    <a:pt x="1731" y="884"/>
                  </a:lnTo>
                  <a:lnTo>
                    <a:pt x="1728" y="884"/>
                  </a:lnTo>
                  <a:lnTo>
                    <a:pt x="1723" y="886"/>
                  </a:lnTo>
                  <a:lnTo>
                    <a:pt x="1723" y="886"/>
                  </a:lnTo>
                  <a:close/>
                  <a:moveTo>
                    <a:pt x="1765" y="936"/>
                  </a:moveTo>
                  <a:lnTo>
                    <a:pt x="1765" y="936"/>
                  </a:lnTo>
                  <a:lnTo>
                    <a:pt x="1753" y="941"/>
                  </a:lnTo>
                  <a:lnTo>
                    <a:pt x="1753" y="941"/>
                  </a:lnTo>
                  <a:lnTo>
                    <a:pt x="1712" y="953"/>
                  </a:lnTo>
                  <a:lnTo>
                    <a:pt x="1690" y="957"/>
                  </a:lnTo>
                  <a:lnTo>
                    <a:pt x="1675" y="960"/>
                  </a:lnTo>
                  <a:lnTo>
                    <a:pt x="1675" y="960"/>
                  </a:lnTo>
                  <a:lnTo>
                    <a:pt x="1661" y="959"/>
                  </a:lnTo>
                  <a:lnTo>
                    <a:pt x="1643" y="956"/>
                  </a:lnTo>
                  <a:lnTo>
                    <a:pt x="1621" y="953"/>
                  </a:lnTo>
                  <a:lnTo>
                    <a:pt x="1621" y="953"/>
                  </a:lnTo>
                  <a:lnTo>
                    <a:pt x="1629" y="962"/>
                  </a:lnTo>
                  <a:lnTo>
                    <a:pt x="1636" y="969"/>
                  </a:lnTo>
                  <a:lnTo>
                    <a:pt x="1639" y="973"/>
                  </a:lnTo>
                  <a:lnTo>
                    <a:pt x="1644" y="974"/>
                  </a:lnTo>
                  <a:lnTo>
                    <a:pt x="1644" y="974"/>
                  </a:lnTo>
                  <a:lnTo>
                    <a:pt x="1665" y="982"/>
                  </a:lnTo>
                  <a:lnTo>
                    <a:pt x="1681" y="986"/>
                  </a:lnTo>
                  <a:lnTo>
                    <a:pt x="1690" y="988"/>
                  </a:lnTo>
                  <a:lnTo>
                    <a:pt x="1700" y="988"/>
                  </a:lnTo>
                  <a:lnTo>
                    <a:pt x="1700" y="988"/>
                  </a:lnTo>
                  <a:lnTo>
                    <a:pt x="1718" y="991"/>
                  </a:lnTo>
                  <a:lnTo>
                    <a:pt x="1731" y="993"/>
                  </a:lnTo>
                  <a:lnTo>
                    <a:pt x="1744" y="997"/>
                  </a:lnTo>
                  <a:lnTo>
                    <a:pt x="1744" y="997"/>
                  </a:lnTo>
                  <a:lnTo>
                    <a:pt x="1746" y="995"/>
                  </a:lnTo>
                  <a:lnTo>
                    <a:pt x="1751" y="993"/>
                  </a:lnTo>
                  <a:lnTo>
                    <a:pt x="1751" y="993"/>
                  </a:lnTo>
                  <a:lnTo>
                    <a:pt x="1758" y="964"/>
                  </a:lnTo>
                  <a:lnTo>
                    <a:pt x="1765" y="936"/>
                  </a:lnTo>
                  <a:lnTo>
                    <a:pt x="1765" y="936"/>
                  </a:lnTo>
                  <a:close/>
                  <a:moveTo>
                    <a:pt x="1744" y="1031"/>
                  </a:moveTo>
                  <a:lnTo>
                    <a:pt x="1744" y="1031"/>
                  </a:lnTo>
                  <a:lnTo>
                    <a:pt x="1709" y="1029"/>
                  </a:lnTo>
                  <a:lnTo>
                    <a:pt x="1695" y="1026"/>
                  </a:lnTo>
                  <a:lnTo>
                    <a:pt x="1687" y="1025"/>
                  </a:lnTo>
                  <a:lnTo>
                    <a:pt x="1687" y="1025"/>
                  </a:lnTo>
                  <a:lnTo>
                    <a:pt x="1629" y="1000"/>
                  </a:lnTo>
                  <a:lnTo>
                    <a:pt x="1629" y="1000"/>
                  </a:lnTo>
                  <a:lnTo>
                    <a:pt x="1626" y="999"/>
                  </a:lnTo>
                  <a:lnTo>
                    <a:pt x="1620" y="998"/>
                  </a:lnTo>
                  <a:lnTo>
                    <a:pt x="1618" y="999"/>
                  </a:lnTo>
                  <a:lnTo>
                    <a:pt x="1618" y="1001"/>
                  </a:lnTo>
                  <a:lnTo>
                    <a:pt x="1620" y="1005"/>
                  </a:lnTo>
                  <a:lnTo>
                    <a:pt x="1625" y="1011"/>
                  </a:lnTo>
                  <a:lnTo>
                    <a:pt x="1625" y="1011"/>
                  </a:lnTo>
                  <a:lnTo>
                    <a:pt x="1639" y="1024"/>
                  </a:lnTo>
                  <a:lnTo>
                    <a:pt x="1655" y="1035"/>
                  </a:lnTo>
                  <a:lnTo>
                    <a:pt x="1671" y="1043"/>
                  </a:lnTo>
                  <a:lnTo>
                    <a:pt x="1689" y="1051"/>
                  </a:lnTo>
                  <a:lnTo>
                    <a:pt x="1689" y="1051"/>
                  </a:lnTo>
                  <a:lnTo>
                    <a:pt x="1715" y="1060"/>
                  </a:lnTo>
                  <a:lnTo>
                    <a:pt x="1736" y="1067"/>
                  </a:lnTo>
                  <a:lnTo>
                    <a:pt x="1736" y="1067"/>
                  </a:lnTo>
                  <a:lnTo>
                    <a:pt x="1738" y="1056"/>
                  </a:lnTo>
                  <a:lnTo>
                    <a:pt x="1738" y="1056"/>
                  </a:lnTo>
                  <a:lnTo>
                    <a:pt x="1744" y="1031"/>
                  </a:lnTo>
                  <a:lnTo>
                    <a:pt x="1744" y="1031"/>
                  </a:lnTo>
                  <a:close/>
                  <a:moveTo>
                    <a:pt x="1716" y="1099"/>
                  </a:moveTo>
                  <a:lnTo>
                    <a:pt x="1716" y="1099"/>
                  </a:lnTo>
                  <a:lnTo>
                    <a:pt x="1695" y="1092"/>
                  </a:lnTo>
                  <a:lnTo>
                    <a:pt x="1695" y="1092"/>
                  </a:lnTo>
                  <a:lnTo>
                    <a:pt x="1678" y="1087"/>
                  </a:lnTo>
                  <a:lnTo>
                    <a:pt x="1663" y="1083"/>
                  </a:lnTo>
                  <a:lnTo>
                    <a:pt x="1648" y="1080"/>
                  </a:lnTo>
                  <a:lnTo>
                    <a:pt x="1648" y="1080"/>
                  </a:lnTo>
                  <a:lnTo>
                    <a:pt x="1640" y="1079"/>
                  </a:lnTo>
                  <a:lnTo>
                    <a:pt x="1635" y="1076"/>
                  </a:lnTo>
                  <a:lnTo>
                    <a:pt x="1630" y="1074"/>
                  </a:lnTo>
                  <a:lnTo>
                    <a:pt x="1626" y="1071"/>
                  </a:lnTo>
                  <a:lnTo>
                    <a:pt x="1618" y="1063"/>
                  </a:lnTo>
                  <a:lnTo>
                    <a:pt x="1612" y="1058"/>
                  </a:lnTo>
                  <a:lnTo>
                    <a:pt x="1604" y="1054"/>
                  </a:lnTo>
                  <a:lnTo>
                    <a:pt x="1604" y="1054"/>
                  </a:lnTo>
                  <a:lnTo>
                    <a:pt x="1601" y="1076"/>
                  </a:lnTo>
                  <a:lnTo>
                    <a:pt x="1601" y="1076"/>
                  </a:lnTo>
                  <a:lnTo>
                    <a:pt x="1607" y="1081"/>
                  </a:lnTo>
                  <a:lnTo>
                    <a:pt x="1612" y="1083"/>
                  </a:lnTo>
                  <a:lnTo>
                    <a:pt x="1612" y="1083"/>
                  </a:lnTo>
                  <a:lnTo>
                    <a:pt x="1623" y="1089"/>
                  </a:lnTo>
                  <a:lnTo>
                    <a:pt x="1638" y="1099"/>
                  </a:lnTo>
                  <a:lnTo>
                    <a:pt x="1667" y="1120"/>
                  </a:lnTo>
                  <a:lnTo>
                    <a:pt x="1667" y="1120"/>
                  </a:lnTo>
                  <a:lnTo>
                    <a:pt x="1672" y="1124"/>
                  </a:lnTo>
                  <a:lnTo>
                    <a:pt x="1678" y="1125"/>
                  </a:lnTo>
                  <a:lnTo>
                    <a:pt x="1683" y="1126"/>
                  </a:lnTo>
                  <a:lnTo>
                    <a:pt x="1689" y="1125"/>
                  </a:lnTo>
                  <a:lnTo>
                    <a:pt x="1697" y="1122"/>
                  </a:lnTo>
                  <a:lnTo>
                    <a:pt x="1702" y="1120"/>
                  </a:lnTo>
                  <a:lnTo>
                    <a:pt x="1702" y="1120"/>
                  </a:lnTo>
                  <a:lnTo>
                    <a:pt x="1706" y="1117"/>
                  </a:lnTo>
                  <a:lnTo>
                    <a:pt x="1710" y="1109"/>
                  </a:lnTo>
                  <a:lnTo>
                    <a:pt x="1716" y="1099"/>
                  </a:lnTo>
                  <a:lnTo>
                    <a:pt x="1716" y="1099"/>
                  </a:lnTo>
                  <a:close/>
                  <a:moveTo>
                    <a:pt x="1608" y="1134"/>
                  </a:moveTo>
                  <a:lnTo>
                    <a:pt x="1611" y="1146"/>
                  </a:lnTo>
                  <a:lnTo>
                    <a:pt x="1611" y="1146"/>
                  </a:lnTo>
                  <a:lnTo>
                    <a:pt x="1620" y="1146"/>
                  </a:lnTo>
                  <a:lnTo>
                    <a:pt x="1636" y="1146"/>
                  </a:lnTo>
                  <a:lnTo>
                    <a:pt x="1636" y="1146"/>
                  </a:lnTo>
                  <a:lnTo>
                    <a:pt x="1640" y="1146"/>
                  </a:lnTo>
                  <a:lnTo>
                    <a:pt x="1644" y="1147"/>
                  </a:lnTo>
                  <a:lnTo>
                    <a:pt x="1646" y="1150"/>
                  </a:lnTo>
                  <a:lnTo>
                    <a:pt x="1651" y="1153"/>
                  </a:lnTo>
                  <a:lnTo>
                    <a:pt x="1651" y="1153"/>
                  </a:lnTo>
                  <a:lnTo>
                    <a:pt x="1658" y="1156"/>
                  </a:lnTo>
                  <a:lnTo>
                    <a:pt x="1669" y="1158"/>
                  </a:lnTo>
                  <a:lnTo>
                    <a:pt x="1678" y="1160"/>
                  </a:lnTo>
                  <a:lnTo>
                    <a:pt x="1687" y="1160"/>
                  </a:lnTo>
                  <a:lnTo>
                    <a:pt x="1687" y="1160"/>
                  </a:lnTo>
                  <a:lnTo>
                    <a:pt x="1693" y="1159"/>
                  </a:lnTo>
                  <a:lnTo>
                    <a:pt x="1696" y="1157"/>
                  </a:lnTo>
                  <a:lnTo>
                    <a:pt x="1702" y="1151"/>
                  </a:lnTo>
                  <a:lnTo>
                    <a:pt x="1702" y="1151"/>
                  </a:lnTo>
                  <a:lnTo>
                    <a:pt x="1703" y="1147"/>
                  </a:lnTo>
                  <a:lnTo>
                    <a:pt x="1706" y="1141"/>
                  </a:lnTo>
                  <a:lnTo>
                    <a:pt x="1707" y="1134"/>
                  </a:lnTo>
                  <a:lnTo>
                    <a:pt x="1707" y="1134"/>
                  </a:lnTo>
                  <a:lnTo>
                    <a:pt x="1699" y="1139"/>
                  </a:lnTo>
                  <a:lnTo>
                    <a:pt x="1691" y="1143"/>
                  </a:lnTo>
                  <a:lnTo>
                    <a:pt x="1687" y="1144"/>
                  </a:lnTo>
                  <a:lnTo>
                    <a:pt x="1687" y="1144"/>
                  </a:lnTo>
                  <a:lnTo>
                    <a:pt x="1675" y="1140"/>
                  </a:lnTo>
                  <a:lnTo>
                    <a:pt x="1658" y="1134"/>
                  </a:lnTo>
                  <a:lnTo>
                    <a:pt x="1658" y="1134"/>
                  </a:lnTo>
                  <a:lnTo>
                    <a:pt x="1648" y="1134"/>
                  </a:lnTo>
                  <a:lnTo>
                    <a:pt x="1631" y="1134"/>
                  </a:lnTo>
                  <a:lnTo>
                    <a:pt x="1608" y="1134"/>
                  </a:lnTo>
                  <a:lnTo>
                    <a:pt x="1608" y="1134"/>
                  </a:lnTo>
                  <a:close/>
                  <a:moveTo>
                    <a:pt x="1608" y="1170"/>
                  </a:moveTo>
                  <a:lnTo>
                    <a:pt x="1592" y="1166"/>
                  </a:lnTo>
                  <a:lnTo>
                    <a:pt x="1592" y="1166"/>
                  </a:lnTo>
                  <a:lnTo>
                    <a:pt x="1589" y="1189"/>
                  </a:lnTo>
                  <a:lnTo>
                    <a:pt x="1589" y="1189"/>
                  </a:lnTo>
                  <a:lnTo>
                    <a:pt x="1604" y="1190"/>
                  </a:lnTo>
                  <a:lnTo>
                    <a:pt x="1604" y="1190"/>
                  </a:lnTo>
                  <a:lnTo>
                    <a:pt x="1613" y="1191"/>
                  </a:lnTo>
                  <a:lnTo>
                    <a:pt x="1624" y="1195"/>
                  </a:lnTo>
                  <a:lnTo>
                    <a:pt x="1624" y="1195"/>
                  </a:lnTo>
                  <a:lnTo>
                    <a:pt x="1626" y="1196"/>
                  </a:lnTo>
                  <a:lnTo>
                    <a:pt x="1629" y="1199"/>
                  </a:lnTo>
                  <a:lnTo>
                    <a:pt x="1633" y="1204"/>
                  </a:lnTo>
                  <a:lnTo>
                    <a:pt x="1644" y="1219"/>
                  </a:lnTo>
                  <a:lnTo>
                    <a:pt x="1644" y="1219"/>
                  </a:lnTo>
                  <a:lnTo>
                    <a:pt x="1646" y="1221"/>
                  </a:lnTo>
                  <a:lnTo>
                    <a:pt x="1650" y="1223"/>
                  </a:lnTo>
                  <a:lnTo>
                    <a:pt x="1661" y="1226"/>
                  </a:lnTo>
                  <a:lnTo>
                    <a:pt x="1675" y="1226"/>
                  </a:lnTo>
                  <a:lnTo>
                    <a:pt x="1695" y="1226"/>
                  </a:lnTo>
                  <a:lnTo>
                    <a:pt x="1695" y="1226"/>
                  </a:lnTo>
                  <a:lnTo>
                    <a:pt x="1703" y="1226"/>
                  </a:lnTo>
                  <a:lnTo>
                    <a:pt x="1708" y="1225"/>
                  </a:lnTo>
                  <a:lnTo>
                    <a:pt x="1710" y="1223"/>
                  </a:lnTo>
                  <a:lnTo>
                    <a:pt x="1709" y="1221"/>
                  </a:lnTo>
                  <a:lnTo>
                    <a:pt x="1704" y="1218"/>
                  </a:lnTo>
                  <a:lnTo>
                    <a:pt x="1700" y="1215"/>
                  </a:lnTo>
                  <a:lnTo>
                    <a:pt x="1700" y="1215"/>
                  </a:lnTo>
                  <a:lnTo>
                    <a:pt x="1682" y="1212"/>
                  </a:lnTo>
                  <a:lnTo>
                    <a:pt x="1670" y="1207"/>
                  </a:lnTo>
                  <a:lnTo>
                    <a:pt x="1665" y="1204"/>
                  </a:lnTo>
                  <a:lnTo>
                    <a:pt x="1662" y="1201"/>
                  </a:lnTo>
                  <a:lnTo>
                    <a:pt x="1662" y="1201"/>
                  </a:lnTo>
                  <a:lnTo>
                    <a:pt x="1661" y="1197"/>
                  </a:lnTo>
                  <a:lnTo>
                    <a:pt x="1662" y="1196"/>
                  </a:lnTo>
                  <a:lnTo>
                    <a:pt x="1664" y="1195"/>
                  </a:lnTo>
                  <a:lnTo>
                    <a:pt x="1668" y="1194"/>
                  </a:lnTo>
                  <a:lnTo>
                    <a:pt x="1680" y="1193"/>
                  </a:lnTo>
                  <a:lnTo>
                    <a:pt x="1693" y="1190"/>
                  </a:lnTo>
                  <a:lnTo>
                    <a:pt x="1693" y="1190"/>
                  </a:lnTo>
                  <a:lnTo>
                    <a:pt x="1702" y="1188"/>
                  </a:lnTo>
                  <a:lnTo>
                    <a:pt x="1703" y="1188"/>
                  </a:lnTo>
                  <a:lnTo>
                    <a:pt x="1704" y="1188"/>
                  </a:lnTo>
                  <a:lnTo>
                    <a:pt x="1703" y="1190"/>
                  </a:lnTo>
                  <a:lnTo>
                    <a:pt x="1703" y="1193"/>
                  </a:lnTo>
                  <a:lnTo>
                    <a:pt x="1703" y="1194"/>
                  </a:lnTo>
                  <a:lnTo>
                    <a:pt x="1703" y="1194"/>
                  </a:lnTo>
                  <a:lnTo>
                    <a:pt x="1712" y="1201"/>
                  </a:lnTo>
                  <a:lnTo>
                    <a:pt x="1726" y="1210"/>
                  </a:lnTo>
                  <a:lnTo>
                    <a:pt x="1726" y="1210"/>
                  </a:lnTo>
                  <a:lnTo>
                    <a:pt x="1727" y="1180"/>
                  </a:lnTo>
                  <a:lnTo>
                    <a:pt x="1727" y="1147"/>
                  </a:lnTo>
                  <a:lnTo>
                    <a:pt x="1727" y="1147"/>
                  </a:lnTo>
                  <a:lnTo>
                    <a:pt x="1727" y="1139"/>
                  </a:lnTo>
                  <a:lnTo>
                    <a:pt x="1727" y="1139"/>
                  </a:lnTo>
                  <a:lnTo>
                    <a:pt x="1723" y="1160"/>
                  </a:lnTo>
                  <a:lnTo>
                    <a:pt x="1723" y="1160"/>
                  </a:lnTo>
                  <a:lnTo>
                    <a:pt x="1721" y="1163"/>
                  </a:lnTo>
                  <a:lnTo>
                    <a:pt x="1715" y="1165"/>
                  </a:lnTo>
                  <a:lnTo>
                    <a:pt x="1707" y="1168"/>
                  </a:lnTo>
                  <a:lnTo>
                    <a:pt x="1696" y="1170"/>
                  </a:lnTo>
                  <a:lnTo>
                    <a:pt x="1696" y="1170"/>
                  </a:lnTo>
                  <a:lnTo>
                    <a:pt x="1688" y="1171"/>
                  </a:lnTo>
                  <a:lnTo>
                    <a:pt x="1685" y="1174"/>
                  </a:lnTo>
                  <a:lnTo>
                    <a:pt x="1684" y="1175"/>
                  </a:lnTo>
                  <a:lnTo>
                    <a:pt x="1680" y="1177"/>
                  </a:lnTo>
                  <a:lnTo>
                    <a:pt x="1680" y="1177"/>
                  </a:lnTo>
                  <a:lnTo>
                    <a:pt x="1676" y="1177"/>
                  </a:lnTo>
                  <a:lnTo>
                    <a:pt x="1672" y="1177"/>
                  </a:lnTo>
                  <a:lnTo>
                    <a:pt x="1667" y="1175"/>
                  </a:lnTo>
                  <a:lnTo>
                    <a:pt x="1659" y="1171"/>
                  </a:lnTo>
                  <a:lnTo>
                    <a:pt x="1652" y="1168"/>
                  </a:lnTo>
                  <a:lnTo>
                    <a:pt x="1652" y="1168"/>
                  </a:lnTo>
                  <a:lnTo>
                    <a:pt x="1649" y="1166"/>
                  </a:lnTo>
                  <a:lnTo>
                    <a:pt x="1642" y="1166"/>
                  </a:lnTo>
                  <a:lnTo>
                    <a:pt x="1627" y="1168"/>
                  </a:lnTo>
                  <a:lnTo>
                    <a:pt x="1608" y="1170"/>
                  </a:lnTo>
                  <a:lnTo>
                    <a:pt x="1608" y="1170"/>
                  </a:lnTo>
                  <a:close/>
                  <a:moveTo>
                    <a:pt x="1587" y="1239"/>
                  </a:moveTo>
                  <a:lnTo>
                    <a:pt x="1587" y="1239"/>
                  </a:lnTo>
                  <a:lnTo>
                    <a:pt x="1603" y="1246"/>
                  </a:lnTo>
                  <a:lnTo>
                    <a:pt x="1612" y="1248"/>
                  </a:lnTo>
                  <a:lnTo>
                    <a:pt x="1612" y="1248"/>
                  </a:lnTo>
                  <a:lnTo>
                    <a:pt x="1616" y="1250"/>
                  </a:lnTo>
                  <a:lnTo>
                    <a:pt x="1621" y="1252"/>
                  </a:lnTo>
                  <a:lnTo>
                    <a:pt x="1627" y="1256"/>
                  </a:lnTo>
                  <a:lnTo>
                    <a:pt x="1632" y="1257"/>
                  </a:lnTo>
                  <a:lnTo>
                    <a:pt x="1632" y="1257"/>
                  </a:lnTo>
                  <a:lnTo>
                    <a:pt x="1639" y="1258"/>
                  </a:lnTo>
                  <a:lnTo>
                    <a:pt x="1650" y="1258"/>
                  </a:lnTo>
                  <a:lnTo>
                    <a:pt x="1676" y="1257"/>
                  </a:lnTo>
                  <a:lnTo>
                    <a:pt x="1676" y="1257"/>
                  </a:lnTo>
                  <a:lnTo>
                    <a:pt x="1685" y="1258"/>
                  </a:lnTo>
                  <a:lnTo>
                    <a:pt x="1689" y="1258"/>
                  </a:lnTo>
                  <a:lnTo>
                    <a:pt x="1691" y="1260"/>
                  </a:lnTo>
                  <a:lnTo>
                    <a:pt x="1699" y="1265"/>
                  </a:lnTo>
                  <a:lnTo>
                    <a:pt x="1699" y="1265"/>
                  </a:lnTo>
                  <a:lnTo>
                    <a:pt x="1709" y="1270"/>
                  </a:lnTo>
                  <a:lnTo>
                    <a:pt x="1715" y="1271"/>
                  </a:lnTo>
                  <a:lnTo>
                    <a:pt x="1715" y="1271"/>
                  </a:lnTo>
                  <a:lnTo>
                    <a:pt x="1719" y="1258"/>
                  </a:lnTo>
                  <a:lnTo>
                    <a:pt x="1722" y="1246"/>
                  </a:lnTo>
                  <a:lnTo>
                    <a:pt x="1722" y="1246"/>
                  </a:lnTo>
                  <a:lnTo>
                    <a:pt x="1723" y="1234"/>
                  </a:lnTo>
                  <a:lnTo>
                    <a:pt x="1723" y="1234"/>
                  </a:lnTo>
                  <a:lnTo>
                    <a:pt x="1710" y="1238"/>
                  </a:lnTo>
                  <a:lnTo>
                    <a:pt x="1699" y="1241"/>
                  </a:lnTo>
                  <a:lnTo>
                    <a:pt x="1699" y="1241"/>
                  </a:lnTo>
                  <a:lnTo>
                    <a:pt x="1684" y="1241"/>
                  </a:lnTo>
                  <a:lnTo>
                    <a:pt x="1665" y="1240"/>
                  </a:lnTo>
                  <a:lnTo>
                    <a:pt x="1648" y="1239"/>
                  </a:lnTo>
                  <a:lnTo>
                    <a:pt x="1636" y="1238"/>
                  </a:lnTo>
                  <a:lnTo>
                    <a:pt x="1636" y="1238"/>
                  </a:lnTo>
                  <a:lnTo>
                    <a:pt x="1631" y="1237"/>
                  </a:lnTo>
                  <a:lnTo>
                    <a:pt x="1625" y="1234"/>
                  </a:lnTo>
                  <a:lnTo>
                    <a:pt x="1593" y="1219"/>
                  </a:lnTo>
                  <a:lnTo>
                    <a:pt x="1593" y="1219"/>
                  </a:lnTo>
                  <a:lnTo>
                    <a:pt x="1587" y="1216"/>
                  </a:lnTo>
                  <a:lnTo>
                    <a:pt x="1587" y="1216"/>
                  </a:lnTo>
                  <a:lnTo>
                    <a:pt x="1587" y="1225"/>
                  </a:lnTo>
                  <a:lnTo>
                    <a:pt x="1587" y="1225"/>
                  </a:lnTo>
                  <a:lnTo>
                    <a:pt x="1587" y="1239"/>
                  </a:lnTo>
                  <a:lnTo>
                    <a:pt x="1587" y="1239"/>
                  </a:lnTo>
                  <a:close/>
                  <a:moveTo>
                    <a:pt x="1587" y="1271"/>
                  </a:moveTo>
                  <a:lnTo>
                    <a:pt x="1597" y="1285"/>
                  </a:lnTo>
                  <a:lnTo>
                    <a:pt x="1620" y="1289"/>
                  </a:lnTo>
                  <a:lnTo>
                    <a:pt x="1620" y="1289"/>
                  </a:lnTo>
                  <a:lnTo>
                    <a:pt x="1626" y="1289"/>
                  </a:lnTo>
                  <a:lnTo>
                    <a:pt x="1639" y="1289"/>
                  </a:lnTo>
                  <a:lnTo>
                    <a:pt x="1639" y="1289"/>
                  </a:lnTo>
                  <a:lnTo>
                    <a:pt x="1656" y="1288"/>
                  </a:lnTo>
                  <a:lnTo>
                    <a:pt x="1669" y="1286"/>
                  </a:lnTo>
                  <a:lnTo>
                    <a:pt x="1669" y="1286"/>
                  </a:lnTo>
                  <a:lnTo>
                    <a:pt x="1674" y="1288"/>
                  </a:lnTo>
                  <a:lnTo>
                    <a:pt x="1678" y="1289"/>
                  </a:lnTo>
                  <a:lnTo>
                    <a:pt x="1682" y="1291"/>
                  </a:lnTo>
                  <a:lnTo>
                    <a:pt x="1685" y="1292"/>
                  </a:lnTo>
                  <a:lnTo>
                    <a:pt x="1685" y="1292"/>
                  </a:lnTo>
                  <a:lnTo>
                    <a:pt x="1689" y="1294"/>
                  </a:lnTo>
                  <a:lnTo>
                    <a:pt x="1690" y="1296"/>
                  </a:lnTo>
                  <a:lnTo>
                    <a:pt x="1693" y="1300"/>
                  </a:lnTo>
                  <a:lnTo>
                    <a:pt x="1693" y="1300"/>
                  </a:lnTo>
                  <a:lnTo>
                    <a:pt x="1701" y="1307"/>
                  </a:lnTo>
                  <a:lnTo>
                    <a:pt x="1701" y="1307"/>
                  </a:lnTo>
                  <a:lnTo>
                    <a:pt x="1709" y="1286"/>
                  </a:lnTo>
                  <a:lnTo>
                    <a:pt x="1709" y="1286"/>
                  </a:lnTo>
                  <a:lnTo>
                    <a:pt x="1703" y="1280"/>
                  </a:lnTo>
                  <a:lnTo>
                    <a:pt x="1699" y="1273"/>
                  </a:lnTo>
                  <a:lnTo>
                    <a:pt x="1699" y="1273"/>
                  </a:lnTo>
                  <a:lnTo>
                    <a:pt x="1695" y="1271"/>
                  </a:lnTo>
                  <a:lnTo>
                    <a:pt x="1694" y="1271"/>
                  </a:lnTo>
                  <a:lnTo>
                    <a:pt x="1693" y="1271"/>
                  </a:lnTo>
                  <a:lnTo>
                    <a:pt x="1688" y="1273"/>
                  </a:lnTo>
                  <a:lnTo>
                    <a:pt x="1684" y="1273"/>
                  </a:lnTo>
                  <a:lnTo>
                    <a:pt x="1680" y="1273"/>
                  </a:lnTo>
                  <a:lnTo>
                    <a:pt x="1680" y="1273"/>
                  </a:lnTo>
                  <a:lnTo>
                    <a:pt x="1670" y="1273"/>
                  </a:lnTo>
                  <a:lnTo>
                    <a:pt x="1663" y="1275"/>
                  </a:lnTo>
                  <a:lnTo>
                    <a:pt x="1644" y="1277"/>
                  </a:lnTo>
                  <a:lnTo>
                    <a:pt x="1644" y="1277"/>
                  </a:lnTo>
                  <a:lnTo>
                    <a:pt x="1633" y="1278"/>
                  </a:lnTo>
                  <a:lnTo>
                    <a:pt x="1625" y="1276"/>
                  </a:lnTo>
                  <a:lnTo>
                    <a:pt x="1618" y="1271"/>
                  </a:lnTo>
                  <a:lnTo>
                    <a:pt x="1607" y="1265"/>
                  </a:lnTo>
                  <a:lnTo>
                    <a:pt x="1607" y="1265"/>
                  </a:lnTo>
                  <a:lnTo>
                    <a:pt x="1603" y="1263"/>
                  </a:lnTo>
                  <a:lnTo>
                    <a:pt x="1599" y="1261"/>
                  </a:lnTo>
                  <a:lnTo>
                    <a:pt x="1595" y="1261"/>
                  </a:lnTo>
                  <a:lnTo>
                    <a:pt x="1593" y="1263"/>
                  </a:lnTo>
                  <a:lnTo>
                    <a:pt x="1589" y="1265"/>
                  </a:lnTo>
                  <a:lnTo>
                    <a:pt x="1587" y="1269"/>
                  </a:lnTo>
                  <a:lnTo>
                    <a:pt x="1587" y="1271"/>
                  </a:lnTo>
                  <a:close/>
                  <a:moveTo>
                    <a:pt x="1655" y="1338"/>
                  </a:moveTo>
                  <a:lnTo>
                    <a:pt x="1655" y="1338"/>
                  </a:lnTo>
                  <a:lnTo>
                    <a:pt x="1652" y="1334"/>
                  </a:lnTo>
                  <a:lnTo>
                    <a:pt x="1652" y="1334"/>
                  </a:lnTo>
                  <a:lnTo>
                    <a:pt x="1643" y="1338"/>
                  </a:lnTo>
                  <a:lnTo>
                    <a:pt x="1636" y="1340"/>
                  </a:lnTo>
                  <a:lnTo>
                    <a:pt x="1629" y="1340"/>
                  </a:lnTo>
                  <a:lnTo>
                    <a:pt x="1629" y="1340"/>
                  </a:lnTo>
                  <a:lnTo>
                    <a:pt x="1624" y="1339"/>
                  </a:lnTo>
                  <a:lnTo>
                    <a:pt x="1621" y="1338"/>
                  </a:lnTo>
                  <a:lnTo>
                    <a:pt x="1621" y="1338"/>
                  </a:lnTo>
                  <a:lnTo>
                    <a:pt x="1621" y="1336"/>
                  </a:lnTo>
                  <a:lnTo>
                    <a:pt x="1621" y="1336"/>
                  </a:lnTo>
                  <a:lnTo>
                    <a:pt x="1618" y="1334"/>
                  </a:lnTo>
                  <a:lnTo>
                    <a:pt x="1614" y="1333"/>
                  </a:lnTo>
                  <a:lnTo>
                    <a:pt x="1612" y="1330"/>
                  </a:lnTo>
                  <a:lnTo>
                    <a:pt x="1612" y="1330"/>
                  </a:lnTo>
                  <a:lnTo>
                    <a:pt x="1610" y="1328"/>
                  </a:lnTo>
                  <a:lnTo>
                    <a:pt x="1604" y="1327"/>
                  </a:lnTo>
                  <a:lnTo>
                    <a:pt x="1589" y="1323"/>
                  </a:lnTo>
                  <a:lnTo>
                    <a:pt x="1589" y="1323"/>
                  </a:lnTo>
                  <a:lnTo>
                    <a:pt x="1588" y="1336"/>
                  </a:lnTo>
                  <a:lnTo>
                    <a:pt x="1588" y="1336"/>
                  </a:lnTo>
                  <a:lnTo>
                    <a:pt x="1588" y="1343"/>
                  </a:lnTo>
                  <a:lnTo>
                    <a:pt x="1588" y="1343"/>
                  </a:lnTo>
                  <a:lnTo>
                    <a:pt x="1594" y="1343"/>
                  </a:lnTo>
                  <a:lnTo>
                    <a:pt x="1594" y="1343"/>
                  </a:lnTo>
                  <a:lnTo>
                    <a:pt x="1598" y="1345"/>
                  </a:lnTo>
                  <a:lnTo>
                    <a:pt x="1600" y="1347"/>
                  </a:lnTo>
                  <a:lnTo>
                    <a:pt x="1603" y="1352"/>
                  </a:lnTo>
                  <a:lnTo>
                    <a:pt x="1607" y="1358"/>
                  </a:lnTo>
                  <a:lnTo>
                    <a:pt x="1607" y="1358"/>
                  </a:lnTo>
                  <a:lnTo>
                    <a:pt x="1612" y="1362"/>
                  </a:lnTo>
                  <a:lnTo>
                    <a:pt x="1614" y="1362"/>
                  </a:lnTo>
                  <a:lnTo>
                    <a:pt x="1617" y="1362"/>
                  </a:lnTo>
                  <a:lnTo>
                    <a:pt x="1620" y="1361"/>
                  </a:lnTo>
                  <a:lnTo>
                    <a:pt x="1624" y="1360"/>
                  </a:lnTo>
                  <a:lnTo>
                    <a:pt x="1624" y="1360"/>
                  </a:lnTo>
                  <a:lnTo>
                    <a:pt x="1627" y="1358"/>
                  </a:lnTo>
                  <a:lnTo>
                    <a:pt x="1633" y="1358"/>
                  </a:lnTo>
                  <a:lnTo>
                    <a:pt x="1637" y="1358"/>
                  </a:lnTo>
                  <a:lnTo>
                    <a:pt x="1638" y="1358"/>
                  </a:lnTo>
                  <a:lnTo>
                    <a:pt x="1638" y="1358"/>
                  </a:lnTo>
                  <a:lnTo>
                    <a:pt x="1632" y="1365"/>
                  </a:lnTo>
                  <a:lnTo>
                    <a:pt x="1632" y="1365"/>
                  </a:lnTo>
                  <a:lnTo>
                    <a:pt x="1630" y="1367"/>
                  </a:lnTo>
                  <a:lnTo>
                    <a:pt x="1626" y="1368"/>
                  </a:lnTo>
                  <a:lnTo>
                    <a:pt x="1620" y="1371"/>
                  </a:lnTo>
                  <a:lnTo>
                    <a:pt x="1620" y="1371"/>
                  </a:lnTo>
                  <a:lnTo>
                    <a:pt x="1617" y="1372"/>
                  </a:lnTo>
                  <a:lnTo>
                    <a:pt x="1614" y="1374"/>
                  </a:lnTo>
                  <a:lnTo>
                    <a:pt x="1612" y="1376"/>
                  </a:lnTo>
                  <a:lnTo>
                    <a:pt x="1607" y="1376"/>
                  </a:lnTo>
                  <a:lnTo>
                    <a:pt x="1607" y="1376"/>
                  </a:lnTo>
                  <a:lnTo>
                    <a:pt x="1603" y="1376"/>
                  </a:lnTo>
                  <a:lnTo>
                    <a:pt x="1598" y="1373"/>
                  </a:lnTo>
                  <a:lnTo>
                    <a:pt x="1587" y="1365"/>
                  </a:lnTo>
                  <a:lnTo>
                    <a:pt x="1585" y="1364"/>
                  </a:lnTo>
                  <a:lnTo>
                    <a:pt x="1584" y="1378"/>
                  </a:lnTo>
                  <a:lnTo>
                    <a:pt x="1584" y="1378"/>
                  </a:lnTo>
                  <a:lnTo>
                    <a:pt x="1604" y="1396"/>
                  </a:lnTo>
                  <a:lnTo>
                    <a:pt x="1604" y="1396"/>
                  </a:lnTo>
                  <a:lnTo>
                    <a:pt x="1612" y="1402"/>
                  </a:lnTo>
                  <a:lnTo>
                    <a:pt x="1614" y="1403"/>
                  </a:lnTo>
                  <a:lnTo>
                    <a:pt x="1616" y="1403"/>
                  </a:lnTo>
                  <a:lnTo>
                    <a:pt x="1619" y="1402"/>
                  </a:lnTo>
                  <a:lnTo>
                    <a:pt x="1624" y="1399"/>
                  </a:lnTo>
                  <a:lnTo>
                    <a:pt x="1624" y="1399"/>
                  </a:lnTo>
                  <a:lnTo>
                    <a:pt x="1629" y="1399"/>
                  </a:lnTo>
                  <a:lnTo>
                    <a:pt x="1632" y="1397"/>
                  </a:lnTo>
                  <a:lnTo>
                    <a:pt x="1638" y="1392"/>
                  </a:lnTo>
                  <a:lnTo>
                    <a:pt x="1638" y="1392"/>
                  </a:lnTo>
                  <a:lnTo>
                    <a:pt x="1640" y="1389"/>
                  </a:lnTo>
                  <a:lnTo>
                    <a:pt x="1643" y="1380"/>
                  </a:lnTo>
                  <a:lnTo>
                    <a:pt x="1648" y="1367"/>
                  </a:lnTo>
                  <a:lnTo>
                    <a:pt x="1648" y="1367"/>
                  </a:lnTo>
                  <a:lnTo>
                    <a:pt x="1648" y="1366"/>
                  </a:lnTo>
                  <a:lnTo>
                    <a:pt x="1649" y="1365"/>
                  </a:lnTo>
                  <a:lnTo>
                    <a:pt x="1652" y="1367"/>
                  </a:lnTo>
                  <a:lnTo>
                    <a:pt x="1658" y="1372"/>
                  </a:lnTo>
                  <a:lnTo>
                    <a:pt x="1658" y="1372"/>
                  </a:lnTo>
                  <a:lnTo>
                    <a:pt x="1659" y="1378"/>
                  </a:lnTo>
                  <a:lnTo>
                    <a:pt x="1659" y="1387"/>
                  </a:lnTo>
                  <a:lnTo>
                    <a:pt x="1659" y="1402"/>
                  </a:lnTo>
                  <a:lnTo>
                    <a:pt x="1661" y="1402"/>
                  </a:lnTo>
                  <a:lnTo>
                    <a:pt x="1662" y="1398"/>
                  </a:lnTo>
                  <a:lnTo>
                    <a:pt x="1662" y="1398"/>
                  </a:lnTo>
                  <a:lnTo>
                    <a:pt x="1671" y="1373"/>
                  </a:lnTo>
                  <a:lnTo>
                    <a:pt x="1682" y="1348"/>
                  </a:lnTo>
                  <a:lnTo>
                    <a:pt x="1682" y="1348"/>
                  </a:lnTo>
                  <a:lnTo>
                    <a:pt x="1683" y="1338"/>
                  </a:lnTo>
                  <a:lnTo>
                    <a:pt x="1683" y="1338"/>
                  </a:lnTo>
                  <a:lnTo>
                    <a:pt x="1683" y="1323"/>
                  </a:lnTo>
                  <a:lnTo>
                    <a:pt x="1680" y="1303"/>
                  </a:lnTo>
                  <a:lnTo>
                    <a:pt x="1680" y="1303"/>
                  </a:lnTo>
                  <a:lnTo>
                    <a:pt x="1678" y="1298"/>
                  </a:lnTo>
                  <a:lnTo>
                    <a:pt x="1677" y="1296"/>
                  </a:lnTo>
                  <a:lnTo>
                    <a:pt x="1676" y="1295"/>
                  </a:lnTo>
                  <a:lnTo>
                    <a:pt x="1674" y="1296"/>
                  </a:lnTo>
                  <a:lnTo>
                    <a:pt x="1670" y="1300"/>
                  </a:lnTo>
                  <a:lnTo>
                    <a:pt x="1669" y="1301"/>
                  </a:lnTo>
                  <a:lnTo>
                    <a:pt x="1667" y="1301"/>
                  </a:lnTo>
                  <a:lnTo>
                    <a:pt x="1667" y="1301"/>
                  </a:lnTo>
                  <a:lnTo>
                    <a:pt x="1664" y="1302"/>
                  </a:lnTo>
                  <a:lnTo>
                    <a:pt x="1658" y="1304"/>
                  </a:lnTo>
                  <a:lnTo>
                    <a:pt x="1646" y="1308"/>
                  </a:lnTo>
                  <a:lnTo>
                    <a:pt x="1629" y="1313"/>
                  </a:lnTo>
                  <a:lnTo>
                    <a:pt x="1629" y="1313"/>
                  </a:lnTo>
                  <a:lnTo>
                    <a:pt x="1620" y="1314"/>
                  </a:lnTo>
                  <a:lnTo>
                    <a:pt x="1614" y="1315"/>
                  </a:lnTo>
                  <a:lnTo>
                    <a:pt x="1611" y="1314"/>
                  </a:lnTo>
                  <a:lnTo>
                    <a:pt x="1610" y="1311"/>
                  </a:lnTo>
                  <a:lnTo>
                    <a:pt x="1610" y="1308"/>
                  </a:lnTo>
                  <a:lnTo>
                    <a:pt x="1608" y="1305"/>
                  </a:lnTo>
                  <a:lnTo>
                    <a:pt x="1607" y="1303"/>
                  </a:lnTo>
                  <a:lnTo>
                    <a:pt x="1607" y="1303"/>
                  </a:lnTo>
                  <a:lnTo>
                    <a:pt x="1603" y="1302"/>
                  </a:lnTo>
                  <a:lnTo>
                    <a:pt x="1598" y="1302"/>
                  </a:lnTo>
                  <a:lnTo>
                    <a:pt x="1589" y="1304"/>
                  </a:lnTo>
                  <a:lnTo>
                    <a:pt x="1589" y="1304"/>
                  </a:lnTo>
                  <a:lnTo>
                    <a:pt x="1589" y="1310"/>
                  </a:lnTo>
                  <a:lnTo>
                    <a:pt x="1594" y="1314"/>
                  </a:lnTo>
                  <a:lnTo>
                    <a:pt x="1594" y="1314"/>
                  </a:lnTo>
                  <a:lnTo>
                    <a:pt x="1603" y="1317"/>
                  </a:lnTo>
                  <a:lnTo>
                    <a:pt x="1610" y="1321"/>
                  </a:lnTo>
                  <a:lnTo>
                    <a:pt x="1614" y="1321"/>
                  </a:lnTo>
                  <a:lnTo>
                    <a:pt x="1614" y="1321"/>
                  </a:lnTo>
                  <a:lnTo>
                    <a:pt x="1618" y="1321"/>
                  </a:lnTo>
                  <a:lnTo>
                    <a:pt x="1621" y="1322"/>
                  </a:lnTo>
                  <a:lnTo>
                    <a:pt x="1627" y="1324"/>
                  </a:lnTo>
                  <a:lnTo>
                    <a:pt x="1632" y="1324"/>
                  </a:lnTo>
                  <a:lnTo>
                    <a:pt x="1632" y="1324"/>
                  </a:lnTo>
                  <a:lnTo>
                    <a:pt x="1637" y="1324"/>
                  </a:lnTo>
                  <a:lnTo>
                    <a:pt x="1642" y="1324"/>
                  </a:lnTo>
                  <a:lnTo>
                    <a:pt x="1649" y="1322"/>
                  </a:lnTo>
                  <a:lnTo>
                    <a:pt x="1663" y="1321"/>
                  </a:lnTo>
                  <a:lnTo>
                    <a:pt x="1663" y="1321"/>
                  </a:lnTo>
                  <a:lnTo>
                    <a:pt x="1675" y="1321"/>
                  </a:lnTo>
                  <a:lnTo>
                    <a:pt x="1676" y="1321"/>
                  </a:lnTo>
                  <a:lnTo>
                    <a:pt x="1676" y="1321"/>
                  </a:lnTo>
                  <a:lnTo>
                    <a:pt x="1669" y="1323"/>
                  </a:lnTo>
                  <a:lnTo>
                    <a:pt x="1669" y="1323"/>
                  </a:lnTo>
                  <a:lnTo>
                    <a:pt x="1669" y="1329"/>
                  </a:lnTo>
                  <a:lnTo>
                    <a:pt x="1669" y="1335"/>
                  </a:lnTo>
                  <a:lnTo>
                    <a:pt x="1667" y="1340"/>
                  </a:lnTo>
                  <a:lnTo>
                    <a:pt x="1667" y="1340"/>
                  </a:lnTo>
                  <a:lnTo>
                    <a:pt x="1664" y="1345"/>
                  </a:lnTo>
                  <a:lnTo>
                    <a:pt x="1662" y="1347"/>
                  </a:lnTo>
                  <a:lnTo>
                    <a:pt x="1662" y="1347"/>
                  </a:lnTo>
                  <a:lnTo>
                    <a:pt x="1661" y="1347"/>
                  </a:lnTo>
                  <a:lnTo>
                    <a:pt x="1659" y="1345"/>
                  </a:lnTo>
                  <a:lnTo>
                    <a:pt x="1655" y="1338"/>
                  </a:lnTo>
                  <a:lnTo>
                    <a:pt x="1655" y="1338"/>
                  </a:lnTo>
                  <a:close/>
                  <a:moveTo>
                    <a:pt x="1652" y="1334"/>
                  </a:moveTo>
                  <a:lnTo>
                    <a:pt x="1652" y="1334"/>
                  </a:lnTo>
                  <a:lnTo>
                    <a:pt x="1652" y="1334"/>
                  </a:lnTo>
                  <a:lnTo>
                    <a:pt x="1652" y="1334"/>
                  </a:lnTo>
                  <a:lnTo>
                    <a:pt x="1652" y="1334"/>
                  </a:lnTo>
                  <a:close/>
                  <a:moveTo>
                    <a:pt x="1579" y="1409"/>
                  </a:moveTo>
                  <a:lnTo>
                    <a:pt x="1579" y="1409"/>
                  </a:lnTo>
                  <a:lnTo>
                    <a:pt x="1588" y="1422"/>
                  </a:lnTo>
                  <a:lnTo>
                    <a:pt x="1588" y="1422"/>
                  </a:lnTo>
                  <a:lnTo>
                    <a:pt x="1586" y="1422"/>
                  </a:lnTo>
                  <a:lnTo>
                    <a:pt x="1576" y="1422"/>
                  </a:lnTo>
                  <a:lnTo>
                    <a:pt x="1575" y="1429"/>
                  </a:lnTo>
                  <a:lnTo>
                    <a:pt x="1575" y="1429"/>
                  </a:lnTo>
                  <a:lnTo>
                    <a:pt x="1578" y="1429"/>
                  </a:lnTo>
                  <a:lnTo>
                    <a:pt x="1578" y="1429"/>
                  </a:lnTo>
                  <a:lnTo>
                    <a:pt x="1581" y="1430"/>
                  </a:lnTo>
                  <a:lnTo>
                    <a:pt x="1585" y="1434"/>
                  </a:lnTo>
                  <a:lnTo>
                    <a:pt x="1588" y="1437"/>
                  </a:lnTo>
                  <a:lnTo>
                    <a:pt x="1591" y="1442"/>
                  </a:lnTo>
                  <a:lnTo>
                    <a:pt x="1591" y="1442"/>
                  </a:lnTo>
                  <a:lnTo>
                    <a:pt x="1593" y="1449"/>
                  </a:lnTo>
                  <a:lnTo>
                    <a:pt x="1594" y="1455"/>
                  </a:lnTo>
                  <a:lnTo>
                    <a:pt x="1594" y="1455"/>
                  </a:lnTo>
                  <a:lnTo>
                    <a:pt x="1597" y="1456"/>
                  </a:lnTo>
                  <a:lnTo>
                    <a:pt x="1601" y="1456"/>
                  </a:lnTo>
                  <a:lnTo>
                    <a:pt x="1614" y="1459"/>
                  </a:lnTo>
                  <a:lnTo>
                    <a:pt x="1614" y="1459"/>
                  </a:lnTo>
                  <a:lnTo>
                    <a:pt x="1630" y="1459"/>
                  </a:lnTo>
                  <a:lnTo>
                    <a:pt x="1639" y="1459"/>
                  </a:lnTo>
                  <a:lnTo>
                    <a:pt x="1639" y="1459"/>
                  </a:lnTo>
                  <a:lnTo>
                    <a:pt x="1642" y="1458"/>
                  </a:lnTo>
                  <a:lnTo>
                    <a:pt x="1644" y="1456"/>
                  </a:lnTo>
                  <a:lnTo>
                    <a:pt x="1644" y="1453"/>
                  </a:lnTo>
                  <a:lnTo>
                    <a:pt x="1645" y="1446"/>
                  </a:lnTo>
                  <a:lnTo>
                    <a:pt x="1645" y="1446"/>
                  </a:lnTo>
                  <a:lnTo>
                    <a:pt x="1645" y="1440"/>
                  </a:lnTo>
                  <a:lnTo>
                    <a:pt x="1644" y="1440"/>
                  </a:lnTo>
                  <a:lnTo>
                    <a:pt x="1644" y="1440"/>
                  </a:lnTo>
                  <a:lnTo>
                    <a:pt x="1640" y="1441"/>
                  </a:lnTo>
                  <a:lnTo>
                    <a:pt x="1638" y="1442"/>
                  </a:lnTo>
                  <a:lnTo>
                    <a:pt x="1636" y="1442"/>
                  </a:lnTo>
                  <a:lnTo>
                    <a:pt x="1636" y="1442"/>
                  </a:lnTo>
                  <a:lnTo>
                    <a:pt x="1625" y="1440"/>
                  </a:lnTo>
                  <a:lnTo>
                    <a:pt x="1611" y="1436"/>
                  </a:lnTo>
                  <a:lnTo>
                    <a:pt x="1611" y="1436"/>
                  </a:lnTo>
                  <a:lnTo>
                    <a:pt x="1607" y="1435"/>
                  </a:lnTo>
                  <a:lnTo>
                    <a:pt x="1608" y="1434"/>
                  </a:lnTo>
                  <a:lnTo>
                    <a:pt x="1612" y="1433"/>
                  </a:lnTo>
                  <a:lnTo>
                    <a:pt x="1616" y="1429"/>
                  </a:lnTo>
                  <a:lnTo>
                    <a:pt x="1616" y="1429"/>
                  </a:lnTo>
                  <a:lnTo>
                    <a:pt x="1618" y="1428"/>
                  </a:lnTo>
                  <a:lnTo>
                    <a:pt x="1621" y="1427"/>
                  </a:lnTo>
                  <a:lnTo>
                    <a:pt x="1627" y="1427"/>
                  </a:lnTo>
                  <a:lnTo>
                    <a:pt x="1636" y="1429"/>
                  </a:lnTo>
                  <a:lnTo>
                    <a:pt x="1642" y="1429"/>
                  </a:lnTo>
                  <a:lnTo>
                    <a:pt x="1642" y="1429"/>
                  </a:lnTo>
                  <a:lnTo>
                    <a:pt x="1645" y="1429"/>
                  </a:lnTo>
                  <a:lnTo>
                    <a:pt x="1646" y="1428"/>
                  </a:lnTo>
                  <a:lnTo>
                    <a:pt x="1645" y="1423"/>
                  </a:lnTo>
                  <a:lnTo>
                    <a:pt x="1645" y="1423"/>
                  </a:lnTo>
                  <a:lnTo>
                    <a:pt x="1644" y="1422"/>
                  </a:lnTo>
                  <a:lnTo>
                    <a:pt x="1643" y="1422"/>
                  </a:lnTo>
                  <a:lnTo>
                    <a:pt x="1639" y="1421"/>
                  </a:lnTo>
                  <a:lnTo>
                    <a:pt x="1631" y="1422"/>
                  </a:lnTo>
                  <a:lnTo>
                    <a:pt x="1631" y="1422"/>
                  </a:lnTo>
                  <a:lnTo>
                    <a:pt x="1600" y="1420"/>
                  </a:lnTo>
                  <a:lnTo>
                    <a:pt x="1600" y="1420"/>
                  </a:lnTo>
                  <a:lnTo>
                    <a:pt x="1597" y="1418"/>
                  </a:lnTo>
                  <a:lnTo>
                    <a:pt x="1591" y="1415"/>
                  </a:lnTo>
                  <a:lnTo>
                    <a:pt x="1579" y="1405"/>
                  </a:lnTo>
                  <a:lnTo>
                    <a:pt x="1579" y="1409"/>
                  </a:lnTo>
                  <a:close/>
                  <a:moveTo>
                    <a:pt x="1598" y="1487"/>
                  </a:moveTo>
                  <a:lnTo>
                    <a:pt x="1598" y="1487"/>
                  </a:lnTo>
                  <a:lnTo>
                    <a:pt x="1610" y="1487"/>
                  </a:lnTo>
                  <a:lnTo>
                    <a:pt x="1621" y="1488"/>
                  </a:lnTo>
                  <a:lnTo>
                    <a:pt x="1642" y="1491"/>
                  </a:lnTo>
                  <a:lnTo>
                    <a:pt x="1642" y="1491"/>
                  </a:lnTo>
                  <a:lnTo>
                    <a:pt x="1645" y="1471"/>
                  </a:lnTo>
                  <a:lnTo>
                    <a:pt x="1645" y="1471"/>
                  </a:lnTo>
                  <a:lnTo>
                    <a:pt x="1639" y="1471"/>
                  </a:lnTo>
                  <a:lnTo>
                    <a:pt x="1629" y="1469"/>
                  </a:lnTo>
                  <a:lnTo>
                    <a:pt x="1629" y="1469"/>
                  </a:lnTo>
                  <a:lnTo>
                    <a:pt x="1619" y="1467"/>
                  </a:lnTo>
                  <a:lnTo>
                    <a:pt x="1612" y="1468"/>
                  </a:lnTo>
                  <a:lnTo>
                    <a:pt x="1607" y="1468"/>
                  </a:lnTo>
                  <a:lnTo>
                    <a:pt x="1600" y="1469"/>
                  </a:lnTo>
                  <a:lnTo>
                    <a:pt x="1600" y="1469"/>
                  </a:lnTo>
                  <a:lnTo>
                    <a:pt x="1593" y="1468"/>
                  </a:lnTo>
                  <a:lnTo>
                    <a:pt x="1589" y="1467"/>
                  </a:lnTo>
                  <a:lnTo>
                    <a:pt x="1587" y="1463"/>
                  </a:lnTo>
                  <a:lnTo>
                    <a:pt x="1584" y="1460"/>
                  </a:lnTo>
                  <a:lnTo>
                    <a:pt x="1584" y="1460"/>
                  </a:lnTo>
                  <a:lnTo>
                    <a:pt x="1572" y="1453"/>
                  </a:lnTo>
                  <a:lnTo>
                    <a:pt x="1572" y="1453"/>
                  </a:lnTo>
                  <a:lnTo>
                    <a:pt x="1568" y="1477"/>
                  </a:lnTo>
                  <a:lnTo>
                    <a:pt x="1568" y="1477"/>
                  </a:lnTo>
                  <a:lnTo>
                    <a:pt x="1573" y="1481"/>
                  </a:lnTo>
                  <a:lnTo>
                    <a:pt x="1578" y="1487"/>
                  </a:lnTo>
                  <a:lnTo>
                    <a:pt x="1578" y="1487"/>
                  </a:lnTo>
                  <a:lnTo>
                    <a:pt x="1580" y="1490"/>
                  </a:lnTo>
                  <a:lnTo>
                    <a:pt x="1582" y="1490"/>
                  </a:lnTo>
                  <a:lnTo>
                    <a:pt x="1588" y="1490"/>
                  </a:lnTo>
                  <a:lnTo>
                    <a:pt x="1593" y="1488"/>
                  </a:lnTo>
                  <a:lnTo>
                    <a:pt x="1598" y="1487"/>
                  </a:lnTo>
                  <a:lnTo>
                    <a:pt x="1598" y="1487"/>
                  </a:lnTo>
                  <a:close/>
                  <a:moveTo>
                    <a:pt x="1562" y="1510"/>
                  </a:moveTo>
                  <a:lnTo>
                    <a:pt x="1562" y="1510"/>
                  </a:lnTo>
                  <a:lnTo>
                    <a:pt x="1563" y="1511"/>
                  </a:lnTo>
                  <a:lnTo>
                    <a:pt x="1563" y="1511"/>
                  </a:lnTo>
                  <a:lnTo>
                    <a:pt x="1572" y="1515"/>
                  </a:lnTo>
                  <a:lnTo>
                    <a:pt x="1578" y="1516"/>
                  </a:lnTo>
                  <a:lnTo>
                    <a:pt x="1584" y="1517"/>
                  </a:lnTo>
                  <a:lnTo>
                    <a:pt x="1584" y="1517"/>
                  </a:lnTo>
                  <a:lnTo>
                    <a:pt x="1593" y="1517"/>
                  </a:lnTo>
                  <a:lnTo>
                    <a:pt x="1600" y="1517"/>
                  </a:lnTo>
                  <a:lnTo>
                    <a:pt x="1600" y="1517"/>
                  </a:lnTo>
                  <a:lnTo>
                    <a:pt x="1603" y="1517"/>
                  </a:lnTo>
                  <a:lnTo>
                    <a:pt x="1606" y="1519"/>
                  </a:lnTo>
                  <a:lnTo>
                    <a:pt x="1614" y="1524"/>
                  </a:lnTo>
                  <a:lnTo>
                    <a:pt x="1614" y="1524"/>
                  </a:lnTo>
                  <a:lnTo>
                    <a:pt x="1637" y="1531"/>
                  </a:lnTo>
                  <a:lnTo>
                    <a:pt x="1637" y="1524"/>
                  </a:lnTo>
                  <a:lnTo>
                    <a:pt x="1637" y="1524"/>
                  </a:lnTo>
                  <a:lnTo>
                    <a:pt x="1632" y="1522"/>
                  </a:lnTo>
                  <a:lnTo>
                    <a:pt x="1629" y="1518"/>
                  </a:lnTo>
                  <a:lnTo>
                    <a:pt x="1629" y="1518"/>
                  </a:lnTo>
                  <a:lnTo>
                    <a:pt x="1626" y="1516"/>
                  </a:lnTo>
                  <a:lnTo>
                    <a:pt x="1623" y="1512"/>
                  </a:lnTo>
                  <a:lnTo>
                    <a:pt x="1619" y="1507"/>
                  </a:lnTo>
                  <a:lnTo>
                    <a:pt x="1614" y="1503"/>
                  </a:lnTo>
                  <a:lnTo>
                    <a:pt x="1614" y="1503"/>
                  </a:lnTo>
                  <a:lnTo>
                    <a:pt x="1612" y="1500"/>
                  </a:lnTo>
                  <a:lnTo>
                    <a:pt x="1610" y="1499"/>
                  </a:lnTo>
                  <a:lnTo>
                    <a:pt x="1607" y="1499"/>
                  </a:lnTo>
                  <a:lnTo>
                    <a:pt x="1605" y="1499"/>
                  </a:lnTo>
                  <a:lnTo>
                    <a:pt x="1598" y="1503"/>
                  </a:lnTo>
                  <a:lnTo>
                    <a:pt x="1594" y="1504"/>
                  </a:lnTo>
                  <a:lnTo>
                    <a:pt x="1591" y="1504"/>
                  </a:lnTo>
                  <a:lnTo>
                    <a:pt x="1591" y="1504"/>
                  </a:lnTo>
                  <a:lnTo>
                    <a:pt x="1585" y="1504"/>
                  </a:lnTo>
                  <a:lnTo>
                    <a:pt x="1578" y="1503"/>
                  </a:lnTo>
                  <a:lnTo>
                    <a:pt x="1565" y="1499"/>
                  </a:lnTo>
                  <a:lnTo>
                    <a:pt x="1562" y="1510"/>
                  </a:lnTo>
                  <a:close/>
                  <a:moveTo>
                    <a:pt x="1556" y="1542"/>
                  </a:moveTo>
                  <a:lnTo>
                    <a:pt x="1556" y="1542"/>
                  </a:lnTo>
                  <a:lnTo>
                    <a:pt x="1567" y="1544"/>
                  </a:lnTo>
                  <a:lnTo>
                    <a:pt x="1576" y="1545"/>
                  </a:lnTo>
                  <a:lnTo>
                    <a:pt x="1576" y="1545"/>
                  </a:lnTo>
                  <a:lnTo>
                    <a:pt x="1589" y="1548"/>
                  </a:lnTo>
                  <a:lnTo>
                    <a:pt x="1597" y="1549"/>
                  </a:lnTo>
                  <a:lnTo>
                    <a:pt x="1601" y="1550"/>
                  </a:lnTo>
                  <a:lnTo>
                    <a:pt x="1601" y="1550"/>
                  </a:lnTo>
                  <a:lnTo>
                    <a:pt x="1611" y="1550"/>
                  </a:lnTo>
                  <a:lnTo>
                    <a:pt x="1625" y="1554"/>
                  </a:lnTo>
                  <a:lnTo>
                    <a:pt x="1625" y="1554"/>
                  </a:lnTo>
                  <a:lnTo>
                    <a:pt x="1635" y="1554"/>
                  </a:lnTo>
                  <a:lnTo>
                    <a:pt x="1635" y="1554"/>
                  </a:lnTo>
                  <a:lnTo>
                    <a:pt x="1636" y="1542"/>
                  </a:lnTo>
                  <a:lnTo>
                    <a:pt x="1636" y="1542"/>
                  </a:lnTo>
                  <a:lnTo>
                    <a:pt x="1627" y="1540"/>
                  </a:lnTo>
                  <a:lnTo>
                    <a:pt x="1617" y="1540"/>
                  </a:lnTo>
                  <a:lnTo>
                    <a:pt x="1600" y="1538"/>
                  </a:lnTo>
                  <a:lnTo>
                    <a:pt x="1600" y="1538"/>
                  </a:lnTo>
                  <a:lnTo>
                    <a:pt x="1594" y="1537"/>
                  </a:lnTo>
                  <a:lnTo>
                    <a:pt x="1588" y="1535"/>
                  </a:lnTo>
                  <a:lnTo>
                    <a:pt x="1578" y="1528"/>
                  </a:lnTo>
                  <a:lnTo>
                    <a:pt x="1578" y="1528"/>
                  </a:lnTo>
                  <a:lnTo>
                    <a:pt x="1573" y="1526"/>
                  </a:lnTo>
                  <a:lnTo>
                    <a:pt x="1568" y="1526"/>
                  </a:lnTo>
                  <a:lnTo>
                    <a:pt x="1559" y="1529"/>
                  </a:lnTo>
                  <a:lnTo>
                    <a:pt x="1559" y="1529"/>
                  </a:lnTo>
                  <a:lnTo>
                    <a:pt x="1556" y="1542"/>
                  </a:lnTo>
                  <a:lnTo>
                    <a:pt x="1556" y="1542"/>
                  </a:lnTo>
                  <a:close/>
                  <a:moveTo>
                    <a:pt x="1548" y="1568"/>
                  </a:moveTo>
                  <a:lnTo>
                    <a:pt x="1548" y="1568"/>
                  </a:lnTo>
                  <a:lnTo>
                    <a:pt x="1580" y="1568"/>
                  </a:lnTo>
                  <a:lnTo>
                    <a:pt x="1580" y="1568"/>
                  </a:lnTo>
                  <a:lnTo>
                    <a:pt x="1584" y="1568"/>
                  </a:lnTo>
                  <a:lnTo>
                    <a:pt x="1587" y="1568"/>
                  </a:lnTo>
                  <a:lnTo>
                    <a:pt x="1594" y="1570"/>
                  </a:lnTo>
                  <a:lnTo>
                    <a:pt x="1607" y="1572"/>
                  </a:lnTo>
                  <a:lnTo>
                    <a:pt x="1607" y="1572"/>
                  </a:lnTo>
                  <a:lnTo>
                    <a:pt x="1619" y="1573"/>
                  </a:lnTo>
                  <a:lnTo>
                    <a:pt x="1621" y="1574"/>
                  </a:lnTo>
                  <a:lnTo>
                    <a:pt x="1623" y="1575"/>
                  </a:lnTo>
                  <a:lnTo>
                    <a:pt x="1624" y="1578"/>
                  </a:lnTo>
                  <a:lnTo>
                    <a:pt x="1624" y="1579"/>
                  </a:lnTo>
                  <a:lnTo>
                    <a:pt x="1625" y="1581"/>
                  </a:lnTo>
                  <a:lnTo>
                    <a:pt x="1625" y="1581"/>
                  </a:lnTo>
                  <a:lnTo>
                    <a:pt x="1629" y="1582"/>
                  </a:lnTo>
                  <a:lnTo>
                    <a:pt x="1632" y="1583"/>
                  </a:lnTo>
                  <a:lnTo>
                    <a:pt x="1632" y="1582"/>
                  </a:lnTo>
                  <a:lnTo>
                    <a:pt x="1632" y="1582"/>
                  </a:lnTo>
                  <a:lnTo>
                    <a:pt x="1633" y="1564"/>
                  </a:lnTo>
                  <a:lnTo>
                    <a:pt x="1633" y="1564"/>
                  </a:lnTo>
                  <a:lnTo>
                    <a:pt x="1618" y="1562"/>
                  </a:lnTo>
                  <a:lnTo>
                    <a:pt x="1600" y="1561"/>
                  </a:lnTo>
                  <a:lnTo>
                    <a:pt x="1600" y="1561"/>
                  </a:lnTo>
                  <a:lnTo>
                    <a:pt x="1581" y="1560"/>
                  </a:lnTo>
                  <a:lnTo>
                    <a:pt x="1573" y="1557"/>
                  </a:lnTo>
                  <a:lnTo>
                    <a:pt x="1573" y="1557"/>
                  </a:lnTo>
                  <a:lnTo>
                    <a:pt x="1568" y="1556"/>
                  </a:lnTo>
                  <a:lnTo>
                    <a:pt x="1562" y="1557"/>
                  </a:lnTo>
                  <a:lnTo>
                    <a:pt x="1552" y="1560"/>
                  </a:lnTo>
                  <a:lnTo>
                    <a:pt x="1552" y="1560"/>
                  </a:lnTo>
                  <a:lnTo>
                    <a:pt x="1550" y="1562"/>
                  </a:lnTo>
                  <a:lnTo>
                    <a:pt x="1550" y="1562"/>
                  </a:lnTo>
                  <a:lnTo>
                    <a:pt x="1548" y="1568"/>
                  </a:lnTo>
                  <a:lnTo>
                    <a:pt x="1548" y="1568"/>
                  </a:lnTo>
                  <a:close/>
                  <a:moveTo>
                    <a:pt x="1536" y="1598"/>
                  </a:moveTo>
                  <a:lnTo>
                    <a:pt x="1536" y="1598"/>
                  </a:lnTo>
                  <a:lnTo>
                    <a:pt x="1546" y="1604"/>
                  </a:lnTo>
                  <a:lnTo>
                    <a:pt x="1550" y="1607"/>
                  </a:lnTo>
                  <a:lnTo>
                    <a:pt x="1552" y="1608"/>
                  </a:lnTo>
                  <a:lnTo>
                    <a:pt x="1550" y="1608"/>
                  </a:lnTo>
                  <a:lnTo>
                    <a:pt x="1550" y="1608"/>
                  </a:lnTo>
                  <a:lnTo>
                    <a:pt x="1533" y="1606"/>
                  </a:lnTo>
                  <a:lnTo>
                    <a:pt x="1533" y="1606"/>
                  </a:lnTo>
                  <a:lnTo>
                    <a:pt x="1530" y="1616"/>
                  </a:lnTo>
                  <a:lnTo>
                    <a:pt x="1530" y="1616"/>
                  </a:lnTo>
                  <a:lnTo>
                    <a:pt x="1540" y="1617"/>
                  </a:lnTo>
                  <a:lnTo>
                    <a:pt x="1540" y="1617"/>
                  </a:lnTo>
                  <a:lnTo>
                    <a:pt x="1530" y="1629"/>
                  </a:lnTo>
                  <a:lnTo>
                    <a:pt x="1530" y="1629"/>
                  </a:lnTo>
                  <a:lnTo>
                    <a:pt x="1530" y="1630"/>
                  </a:lnTo>
                  <a:lnTo>
                    <a:pt x="1530" y="1632"/>
                  </a:lnTo>
                  <a:lnTo>
                    <a:pt x="1531" y="1638"/>
                  </a:lnTo>
                  <a:lnTo>
                    <a:pt x="1534" y="1643"/>
                  </a:lnTo>
                  <a:lnTo>
                    <a:pt x="1536" y="1645"/>
                  </a:lnTo>
                  <a:lnTo>
                    <a:pt x="1536" y="1645"/>
                  </a:lnTo>
                  <a:lnTo>
                    <a:pt x="1559" y="1648"/>
                  </a:lnTo>
                  <a:lnTo>
                    <a:pt x="1576" y="1650"/>
                  </a:lnTo>
                  <a:lnTo>
                    <a:pt x="1594" y="1652"/>
                  </a:lnTo>
                  <a:lnTo>
                    <a:pt x="1594" y="1652"/>
                  </a:lnTo>
                  <a:lnTo>
                    <a:pt x="1624" y="1654"/>
                  </a:lnTo>
                  <a:lnTo>
                    <a:pt x="1624" y="1649"/>
                  </a:lnTo>
                  <a:lnTo>
                    <a:pt x="1624" y="1649"/>
                  </a:lnTo>
                  <a:lnTo>
                    <a:pt x="1616" y="1646"/>
                  </a:lnTo>
                  <a:lnTo>
                    <a:pt x="1604" y="1643"/>
                  </a:lnTo>
                  <a:lnTo>
                    <a:pt x="1591" y="1640"/>
                  </a:lnTo>
                  <a:lnTo>
                    <a:pt x="1578" y="1639"/>
                  </a:lnTo>
                  <a:lnTo>
                    <a:pt x="1578" y="1639"/>
                  </a:lnTo>
                  <a:lnTo>
                    <a:pt x="1571" y="1638"/>
                  </a:lnTo>
                  <a:lnTo>
                    <a:pt x="1565" y="1637"/>
                  </a:lnTo>
                  <a:lnTo>
                    <a:pt x="1560" y="1635"/>
                  </a:lnTo>
                  <a:lnTo>
                    <a:pt x="1556" y="1632"/>
                  </a:lnTo>
                  <a:lnTo>
                    <a:pt x="1552" y="1629"/>
                  </a:lnTo>
                  <a:lnTo>
                    <a:pt x="1550" y="1625"/>
                  </a:lnTo>
                  <a:lnTo>
                    <a:pt x="1550" y="1625"/>
                  </a:lnTo>
                  <a:lnTo>
                    <a:pt x="1552" y="1623"/>
                  </a:lnTo>
                  <a:lnTo>
                    <a:pt x="1553" y="1623"/>
                  </a:lnTo>
                  <a:lnTo>
                    <a:pt x="1563" y="1623"/>
                  </a:lnTo>
                  <a:lnTo>
                    <a:pt x="1563" y="1623"/>
                  </a:lnTo>
                  <a:lnTo>
                    <a:pt x="1571" y="1623"/>
                  </a:lnTo>
                  <a:lnTo>
                    <a:pt x="1576" y="1624"/>
                  </a:lnTo>
                  <a:lnTo>
                    <a:pt x="1582" y="1626"/>
                  </a:lnTo>
                  <a:lnTo>
                    <a:pt x="1588" y="1629"/>
                  </a:lnTo>
                  <a:lnTo>
                    <a:pt x="1588" y="1629"/>
                  </a:lnTo>
                  <a:lnTo>
                    <a:pt x="1597" y="1631"/>
                  </a:lnTo>
                  <a:lnTo>
                    <a:pt x="1607" y="1632"/>
                  </a:lnTo>
                  <a:lnTo>
                    <a:pt x="1620" y="1633"/>
                  </a:lnTo>
                  <a:lnTo>
                    <a:pt x="1620" y="1633"/>
                  </a:lnTo>
                  <a:lnTo>
                    <a:pt x="1620" y="1633"/>
                  </a:lnTo>
                  <a:lnTo>
                    <a:pt x="1621" y="1629"/>
                  </a:lnTo>
                  <a:lnTo>
                    <a:pt x="1621" y="1629"/>
                  </a:lnTo>
                  <a:lnTo>
                    <a:pt x="1620" y="1624"/>
                  </a:lnTo>
                  <a:lnTo>
                    <a:pt x="1618" y="1620"/>
                  </a:lnTo>
                  <a:lnTo>
                    <a:pt x="1614" y="1616"/>
                  </a:lnTo>
                  <a:lnTo>
                    <a:pt x="1608" y="1612"/>
                  </a:lnTo>
                  <a:lnTo>
                    <a:pt x="1608" y="1612"/>
                  </a:lnTo>
                  <a:lnTo>
                    <a:pt x="1605" y="1610"/>
                  </a:lnTo>
                  <a:lnTo>
                    <a:pt x="1600" y="1608"/>
                  </a:lnTo>
                  <a:lnTo>
                    <a:pt x="1586" y="1605"/>
                  </a:lnTo>
                  <a:lnTo>
                    <a:pt x="1571" y="1602"/>
                  </a:lnTo>
                  <a:lnTo>
                    <a:pt x="1563" y="1600"/>
                  </a:lnTo>
                  <a:lnTo>
                    <a:pt x="1556" y="1598"/>
                  </a:lnTo>
                  <a:lnTo>
                    <a:pt x="1556" y="1598"/>
                  </a:lnTo>
                  <a:lnTo>
                    <a:pt x="1552" y="1594"/>
                  </a:lnTo>
                  <a:lnTo>
                    <a:pt x="1550" y="1593"/>
                  </a:lnTo>
                  <a:lnTo>
                    <a:pt x="1550" y="1593"/>
                  </a:lnTo>
                  <a:lnTo>
                    <a:pt x="1554" y="1593"/>
                  </a:lnTo>
                  <a:lnTo>
                    <a:pt x="1562" y="1593"/>
                  </a:lnTo>
                  <a:lnTo>
                    <a:pt x="1571" y="1593"/>
                  </a:lnTo>
                  <a:lnTo>
                    <a:pt x="1571" y="1593"/>
                  </a:lnTo>
                  <a:lnTo>
                    <a:pt x="1578" y="1593"/>
                  </a:lnTo>
                  <a:lnTo>
                    <a:pt x="1584" y="1594"/>
                  </a:lnTo>
                  <a:lnTo>
                    <a:pt x="1593" y="1598"/>
                  </a:lnTo>
                  <a:lnTo>
                    <a:pt x="1593" y="1598"/>
                  </a:lnTo>
                  <a:lnTo>
                    <a:pt x="1599" y="1599"/>
                  </a:lnTo>
                  <a:lnTo>
                    <a:pt x="1608" y="1602"/>
                  </a:lnTo>
                  <a:lnTo>
                    <a:pt x="1608" y="1602"/>
                  </a:lnTo>
                  <a:lnTo>
                    <a:pt x="1620" y="1607"/>
                  </a:lnTo>
                  <a:lnTo>
                    <a:pt x="1630" y="1611"/>
                  </a:lnTo>
                  <a:lnTo>
                    <a:pt x="1630" y="1611"/>
                  </a:lnTo>
                  <a:lnTo>
                    <a:pt x="1632" y="1591"/>
                  </a:lnTo>
                  <a:lnTo>
                    <a:pt x="1632" y="1591"/>
                  </a:lnTo>
                  <a:lnTo>
                    <a:pt x="1629" y="1587"/>
                  </a:lnTo>
                  <a:lnTo>
                    <a:pt x="1625" y="1585"/>
                  </a:lnTo>
                  <a:lnTo>
                    <a:pt x="1616" y="1581"/>
                  </a:lnTo>
                  <a:lnTo>
                    <a:pt x="1616" y="1581"/>
                  </a:lnTo>
                  <a:lnTo>
                    <a:pt x="1611" y="1579"/>
                  </a:lnTo>
                  <a:lnTo>
                    <a:pt x="1605" y="1578"/>
                  </a:lnTo>
                  <a:lnTo>
                    <a:pt x="1588" y="1579"/>
                  </a:lnTo>
                  <a:lnTo>
                    <a:pt x="1588" y="1579"/>
                  </a:lnTo>
                  <a:lnTo>
                    <a:pt x="1578" y="1580"/>
                  </a:lnTo>
                  <a:lnTo>
                    <a:pt x="1574" y="1581"/>
                  </a:lnTo>
                  <a:lnTo>
                    <a:pt x="1574" y="1581"/>
                  </a:lnTo>
                  <a:lnTo>
                    <a:pt x="1541" y="1585"/>
                  </a:lnTo>
                  <a:lnTo>
                    <a:pt x="1541" y="1585"/>
                  </a:lnTo>
                  <a:lnTo>
                    <a:pt x="1536" y="1598"/>
                  </a:lnTo>
                  <a:lnTo>
                    <a:pt x="1536" y="1598"/>
                  </a:lnTo>
                  <a:close/>
                  <a:moveTo>
                    <a:pt x="1448" y="1607"/>
                  </a:moveTo>
                  <a:lnTo>
                    <a:pt x="1448" y="1607"/>
                  </a:lnTo>
                  <a:lnTo>
                    <a:pt x="1441" y="1599"/>
                  </a:lnTo>
                  <a:lnTo>
                    <a:pt x="1431" y="1588"/>
                  </a:lnTo>
                  <a:lnTo>
                    <a:pt x="1431" y="1588"/>
                  </a:lnTo>
                  <a:lnTo>
                    <a:pt x="1426" y="1583"/>
                  </a:lnTo>
                  <a:lnTo>
                    <a:pt x="1424" y="1580"/>
                  </a:lnTo>
                  <a:lnTo>
                    <a:pt x="1419" y="1573"/>
                  </a:lnTo>
                  <a:lnTo>
                    <a:pt x="1418" y="1570"/>
                  </a:lnTo>
                  <a:lnTo>
                    <a:pt x="1415" y="1568"/>
                  </a:lnTo>
                  <a:lnTo>
                    <a:pt x="1412" y="1566"/>
                  </a:lnTo>
                  <a:lnTo>
                    <a:pt x="1407" y="1564"/>
                  </a:lnTo>
                  <a:lnTo>
                    <a:pt x="1407" y="1564"/>
                  </a:lnTo>
                  <a:lnTo>
                    <a:pt x="1397" y="1561"/>
                  </a:lnTo>
                  <a:lnTo>
                    <a:pt x="1389" y="1557"/>
                  </a:lnTo>
                  <a:lnTo>
                    <a:pt x="1383" y="1554"/>
                  </a:lnTo>
                  <a:lnTo>
                    <a:pt x="1380" y="1554"/>
                  </a:lnTo>
                  <a:lnTo>
                    <a:pt x="1376" y="1554"/>
                  </a:lnTo>
                  <a:lnTo>
                    <a:pt x="1376" y="1554"/>
                  </a:lnTo>
                  <a:lnTo>
                    <a:pt x="1361" y="1554"/>
                  </a:lnTo>
                  <a:lnTo>
                    <a:pt x="1354" y="1555"/>
                  </a:lnTo>
                  <a:lnTo>
                    <a:pt x="1346" y="1557"/>
                  </a:lnTo>
                  <a:lnTo>
                    <a:pt x="1346" y="1557"/>
                  </a:lnTo>
                  <a:lnTo>
                    <a:pt x="1344" y="1559"/>
                  </a:lnTo>
                  <a:lnTo>
                    <a:pt x="1344" y="1559"/>
                  </a:lnTo>
                  <a:lnTo>
                    <a:pt x="1336" y="1576"/>
                  </a:lnTo>
                  <a:lnTo>
                    <a:pt x="1336" y="1576"/>
                  </a:lnTo>
                  <a:lnTo>
                    <a:pt x="1348" y="1578"/>
                  </a:lnTo>
                  <a:lnTo>
                    <a:pt x="1361" y="1579"/>
                  </a:lnTo>
                  <a:lnTo>
                    <a:pt x="1361" y="1579"/>
                  </a:lnTo>
                  <a:lnTo>
                    <a:pt x="1373" y="1582"/>
                  </a:lnTo>
                  <a:lnTo>
                    <a:pt x="1387" y="1586"/>
                  </a:lnTo>
                  <a:lnTo>
                    <a:pt x="1397" y="1589"/>
                  </a:lnTo>
                  <a:lnTo>
                    <a:pt x="1400" y="1591"/>
                  </a:lnTo>
                  <a:lnTo>
                    <a:pt x="1400" y="1592"/>
                  </a:lnTo>
                  <a:lnTo>
                    <a:pt x="1400" y="1592"/>
                  </a:lnTo>
                  <a:lnTo>
                    <a:pt x="1400" y="1592"/>
                  </a:lnTo>
                  <a:lnTo>
                    <a:pt x="1394" y="1592"/>
                  </a:lnTo>
                  <a:lnTo>
                    <a:pt x="1384" y="1592"/>
                  </a:lnTo>
                  <a:lnTo>
                    <a:pt x="1373" y="1592"/>
                  </a:lnTo>
                  <a:lnTo>
                    <a:pt x="1373" y="1592"/>
                  </a:lnTo>
                  <a:lnTo>
                    <a:pt x="1354" y="1588"/>
                  </a:lnTo>
                  <a:lnTo>
                    <a:pt x="1342" y="1587"/>
                  </a:lnTo>
                  <a:lnTo>
                    <a:pt x="1337" y="1587"/>
                  </a:lnTo>
                  <a:lnTo>
                    <a:pt x="1333" y="1588"/>
                  </a:lnTo>
                  <a:lnTo>
                    <a:pt x="1333" y="1588"/>
                  </a:lnTo>
                  <a:lnTo>
                    <a:pt x="1330" y="1589"/>
                  </a:lnTo>
                  <a:lnTo>
                    <a:pt x="1330" y="1589"/>
                  </a:lnTo>
                  <a:lnTo>
                    <a:pt x="1325" y="1601"/>
                  </a:lnTo>
                  <a:lnTo>
                    <a:pt x="1325" y="1601"/>
                  </a:lnTo>
                  <a:lnTo>
                    <a:pt x="1332" y="1604"/>
                  </a:lnTo>
                  <a:lnTo>
                    <a:pt x="1341" y="1605"/>
                  </a:lnTo>
                  <a:lnTo>
                    <a:pt x="1350" y="1606"/>
                  </a:lnTo>
                  <a:lnTo>
                    <a:pt x="1323" y="1616"/>
                  </a:lnTo>
                  <a:lnTo>
                    <a:pt x="1323" y="1616"/>
                  </a:lnTo>
                  <a:lnTo>
                    <a:pt x="1337" y="1614"/>
                  </a:lnTo>
                  <a:lnTo>
                    <a:pt x="1350" y="1616"/>
                  </a:lnTo>
                  <a:lnTo>
                    <a:pt x="1355" y="1616"/>
                  </a:lnTo>
                  <a:lnTo>
                    <a:pt x="1359" y="1617"/>
                  </a:lnTo>
                  <a:lnTo>
                    <a:pt x="1359" y="1617"/>
                  </a:lnTo>
                  <a:lnTo>
                    <a:pt x="1382" y="1625"/>
                  </a:lnTo>
                  <a:lnTo>
                    <a:pt x="1400" y="1630"/>
                  </a:lnTo>
                  <a:lnTo>
                    <a:pt x="1400" y="1630"/>
                  </a:lnTo>
                  <a:lnTo>
                    <a:pt x="1439" y="1646"/>
                  </a:lnTo>
                  <a:lnTo>
                    <a:pt x="1439" y="1646"/>
                  </a:lnTo>
                  <a:lnTo>
                    <a:pt x="1442" y="1633"/>
                  </a:lnTo>
                  <a:lnTo>
                    <a:pt x="1442" y="1633"/>
                  </a:lnTo>
                  <a:lnTo>
                    <a:pt x="1424" y="1626"/>
                  </a:lnTo>
                  <a:lnTo>
                    <a:pt x="1424" y="1626"/>
                  </a:lnTo>
                  <a:lnTo>
                    <a:pt x="1408" y="1620"/>
                  </a:lnTo>
                  <a:lnTo>
                    <a:pt x="1394" y="1614"/>
                  </a:lnTo>
                  <a:lnTo>
                    <a:pt x="1377" y="1606"/>
                  </a:lnTo>
                  <a:lnTo>
                    <a:pt x="1377" y="1606"/>
                  </a:lnTo>
                  <a:lnTo>
                    <a:pt x="1397" y="1607"/>
                  </a:lnTo>
                  <a:lnTo>
                    <a:pt x="1420" y="1610"/>
                  </a:lnTo>
                  <a:lnTo>
                    <a:pt x="1420" y="1610"/>
                  </a:lnTo>
                  <a:lnTo>
                    <a:pt x="1445" y="1623"/>
                  </a:lnTo>
                  <a:lnTo>
                    <a:pt x="1446" y="1614"/>
                  </a:lnTo>
                  <a:lnTo>
                    <a:pt x="1446" y="1614"/>
                  </a:lnTo>
                  <a:lnTo>
                    <a:pt x="1432" y="1602"/>
                  </a:lnTo>
                  <a:lnTo>
                    <a:pt x="1432" y="1602"/>
                  </a:lnTo>
                  <a:lnTo>
                    <a:pt x="1427" y="1598"/>
                  </a:lnTo>
                  <a:lnTo>
                    <a:pt x="1421" y="1592"/>
                  </a:lnTo>
                  <a:lnTo>
                    <a:pt x="1415" y="1585"/>
                  </a:lnTo>
                  <a:lnTo>
                    <a:pt x="1415" y="1585"/>
                  </a:lnTo>
                  <a:lnTo>
                    <a:pt x="1428" y="1593"/>
                  </a:lnTo>
                  <a:lnTo>
                    <a:pt x="1448" y="1608"/>
                  </a:lnTo>
                  <a:lnTo>
                    <a:pt x="1448" y="1607"/>
                  </a:lnTo>
                  <a:close/>
                  <a:moveTo>
                    <a:pt x="1457" y="1568"/>
                  </a:moveTo>
                  <a:lnTo>
                    <a:pt x="1457" y="1568"/>
                  </a:lnTo>
                  <a:lnTo>
                    <a:pt x="1447" y="1563"/>
                  </a:lnTo>
                  <a:lnTo>
                    <a:pt x="1444" y="1561"/>
                  </a:lnTo>
                  <a:lnTo>
                    <a:pt x="1444" y="1561"/>
                  </a:lnTo>
                  <a:lnTo>
                    <a:pt x="1440" y="1557"/>
                  </a:lnTo>
                  <a:lnTo>
                    <a:pt x="1434" y="1551"/>
                  </a:lnTo>
                  <a:lnTo>
                    <a:pt x="1425" y="1544"/>
                  </a:lnTo>
                  <a:lnTo>
                    <a:pt x="1412" y="1538"/>
                  </a:lnTo>
                  <a:lnTo>
                    <a:pt x="1412" y="1538"/>
                  </a:lnTo>
                  <a:lnTo>
                    <a:pt x="1400" y="1534"/>
                  </a:lnTo>
                  <a:lnTo>
                    <a:pt x="1391" y="1529"/>
                  </a:lnTo>
                  <a:lnTo>
                    <a:pt x="1384" y="1526"/>
                  </a:lnTo>
                  <a:lnTo>
                    <a:pt x="1376" y="1526"/>
                  </a:lnTo>
                  <a:lnTo>
                    <a:pt x="1376" y="1526"/>
                  </a:lnTo>
                  <a:lnTo>
                    <a:pt x="1371" y="1526"/>
                  </a:lnTo>
                  <a:lnTo>
                    <a:pt x="1365" y="1528"/>
                  </a:lnTo>
                  <a:lnTo>
                    <a:pt x="1355" y="1534"/>
                  </a:lnTo>
                  <a:lnTo>
                    <a:pt x="1355" y="1534"/>
                  </a:lnTo>
                  <a:lnTo>
                    <a:pt x="1350" y="1545"/>
                  </a:lnTo>
                  <a:lnTo>
                    <a:pt x="1356" y="1545"/>
                  </a:lnTo>
                  <a:lnTo>
                    <a:pt x="1356" y="1545"/>
                  </a:lnTo>
                  <a:lnTo>
                    <a:pt x="1367" y="1545"/>
                  </a:lnTo>
                  <a:lnTo>
                    <a:pt x="1377" y="1543"/>
                  </a:lnTo>
                  <a:lnTo>
                    <a:pt x="1383" y="1543"/>
                  </a:lnTo>
                  <a:lnTo>
                    <a:pt x="1388" y="1543"/>
                  </a:lnTo>
                  <a:lnTo>
                    <a:pt x="1393" y="1545"/>
                  </a:lnTo>
                  <a:lnTo>
                    <a:pt x="1397" y="1548"/>
                  </a:lnTo>
                  <a:lnTo>
                    <a:pt x="1397" y="1548"/>
                  </a:lnTo>
                  <a:lnTo>
                    <a:pt x="1408" y="1556"/>
                  </a:lnTo>
                  <a:lnTo>
                    <a:pt x="1420" y="1563"/>
                  </a:lnTo>
                  <a:lnTo>
                    <a:pt x="1438" y="1575"/>
                  </a:lnTo>
                  <a:lnTo>
                    <a:pt x="1438" y="1575"/>
                  </a:lnTo>
                  <a:lnTo>
                    <a:pt x="1445" y="1580"/>
                  </a:lnTo>
                  <a:lnTo>
                    <a:pt x="1453" y="1583"/>
                  </a:lnTo>
                  <a:lnTo>
                    <a:pt x="1453" y="1583"/>
                  </a:lnTo>
                  <a:lnTo>
                    <a:pt x="1457" y="1568"/>
                  </a:lnTo>
                  <a:lnTo>
                    <a:pt x="1457" y="1568"/>
                  </a:lnTo>
                  <a:close/>
                  <a:moveTo>
                    <a:pt x="1463" y="1550"/>
                  </a:moveTo>
                  <a:lnTo>
                    <a:pt x="1463" y="1550"/>
                  </a:lnTo>
                  <a:lnTo>
                    <a:pt x="1456" y="1548"/>
                  </a:lnTo>
                  <a:lnTo>
                    <a:pt x="1450" y="1544"/>
                  </a:lnTo>
                  <a:lnTo>
                    <a:pt x="1444" y="1541"/>
                  </a:lnTo>
                  <a:lnTo>
                    <a:pt x="1439" y="1537"/>
                  </a:lnTo>
                  <a:lnTo>
                    <a:pt x="1439" y="1537"/>
                  </a:lnTo>
                  <a:lnTo>
                    <a:pt x="1435" y="1531"/>
                  </a:lnTo>
                  <a:lnTo>
                    <a:pt x="1431" y="1526"/>
                  </a:lnTo>
                  <a:lnTo>
                    <a:pt x="1424" y="1522"/>
                  </a:lnTo>
                  <a:lnTo>
                    <a:pt x="1414" y="1517"/>
                  </a:lnTo>
                  <a:lnTo>
                    <a:pt x="1414" y="1517"/>
                  </a:lnTo>
                  <a:lnTo>
                    <a:pt x="1405" y="1513"/>
                  </a:lnTo>
                  <a:lnTo>
                    <a:pt x="1397" y="1510"/>
                  </a:lnTo>
                  <a:lnTo>
                    <a:pt x="1391" y="1507"/>
                  </a:lnTo>
                  <a:lnTo>
                    <a:pt x="1383" y="1506"/>
                  </a:lnTo>
                  <a:lnTo>
                    <a:pt x="1383" y="1506"/>
                  </a:lnTo>
                  <a:lnTo>
                    <a:pt x="1374" y="1505"/>
                  </a:lnTo>
                  <a:lnTo>
                    <a:pt x="1365" y="1506"/>
                  </a:lnTo>
                  <a:lnTo>
                    <a:pt x="1361" y="1517"/>
                  </a:lnTo>
                  <a:lnTo>
                    <a:pt x="1361" y="1517"/>
                  </a:lnTo>
                  <a:lnTo>
                    <a:pt x="1371" y="1517"/>
                  </a:lnTo>
                  <a:lnTo>
                    <a:pt x="1378" y="1517"/>
                  </a:lnTo>
                  <a:lnTo>
                    <a:pt x="1384" y="1518"/>
                  </a:lnTo>
                  <a:lnTo>
                    <a:pt x="1384" y="1518"/>
                  </a:lnTo>
                  <a:lnTo>
                    <a:pt x="1406" y="1524"/>
                  </a:lnTo>
                  <a:lnTo>
                    <a:pt x="1415" y="1526"/>
                  </a:lnTo>
                  <a:lnTo>
                    <a:pt x="1418" y="1528"/>
                  </a:lnTo>
                  <a:lnTo>
                    <a:pt x="1420" y="1530"/>
                  </a:lnTo>
                  <a:lnTo>
                    <a:pt x="1420" y="1530"/>
                  </a:lnTo>
                  <a:lnTo>
                    <a:pt x="1426" y="1535"/>
                  </a:lnTo>
                  <a:lnTo>
                    <a:pt x="1438" y="1542"/>
                  </a:lnTo>
                  <a:lnTo>
                    <a:pt x="1461" y="1554"/>
                  </a:lnTo>
                  <a:lnTo>
                    <a:pt x="1463" y="1550"/>
                  </a:lnTo>
                  <a:close/>
                  <a:moveTo>
                    <a:pt x="1400" y="1486"/>
                  </a:moveTo>
                  <a:lnTo>
                    <a:pt x="1400" y="1486"/>
                  </a:lnTo>
                  <a:lnTo>
                    <a:pt x="1387" y="1479"/>
                  </a:lnTo>
                  <a:lnTo>
                    <a:pt x="1377" y="1475"/>
                  </a:lnTo>
                  <a:lnTo>
                    <a:pt x="1370" y="1494"/>
                  </a:lnTo>
                  <a:lnTo>
                    <a:pt x="1370" y="1494"/>
                  </a:lnTo>
                  <a:lnTo>
                    <a:pt x="1384" y="1498"/>
                  </a:lnTo>
                  <a:lnTo>
                    <a:pt x="1401" y="1500"/>
                  </a:lnTo>
                  <a:lnTo>
                    <a:pt x="1401" y="1500"/>
                  </a:lnTo>
                  <a:lnTo>
                    <a:pt x="1408" y="1500"/>
                  </a:lnTo>
                  <a:lnTo>
                    <a:pt x="1413" y="1499"/>
                  </a:lnTo>
                  <a:lnTo>
                    <a:pt x="1416" y="1499"/>
                  </a:lnTo>
                  <a:lnTo>
                    <a:pt x="1418" y="1500"/>
                  </a:lnTo>
                  <a:lnTo>
                    <a:pt x="1418" y="1500"/>
                  </a:lnTo>
                  <a:lnTo>
                    <a:pt x="1421" y="1505"/>
                  </a:lnTo>
                  <a:lnTo>
                    <a:pt x="1427" y="1511"/>
                  </a:lnTo>
                  <a:lnTo>
                    <a:pt x="1438" y="1522"/>
                  </a:lnTo>
                  <a:lnTo>
                    <a:pt x="1438" y="1522"/>
                  </a:lnTo>
                  <a:lnTo>
                    <a:pt x="1442" y="1525"/>
                  </a:lnTo>
                  <a:lnTo>
                    <a:pt x="1448" y="1529"/>
                  </a:lnTo>
                  <a:lnTo>
                    <a:pt x="1456" y="1534"/>
                  </a:lnTo>
                  <a:lnTo>
                    <a:pt x="1456" y="1534"/>
                  </a:lnTo>
                  <a:lnTo>
                    <a:pt x="1460" y="1537"/>
                  </a:lnTo>
                  <a:lnTo>
                    <a:pt x="1465" y="1541"/>
                  </a:lnTo>
                  <a:lnTo>
                    <a:pt x="1465" y="1541"/>
                  </a:lnTo>
                  <a:lnTo>
                    <a:pt x="1465" y="1541"/>
                  </a:lnTo>
                  <a:lnTo>
                    <a:pt x="1471" y="1528"/>
                  </a:lnTo>
                  <a:lnTo>
                    <a:pt x="1471" y="1528"/>
                  </a:lnTo>
                  <a:lnTo>
                    <a:pt x="1471" y="1528"/>
                  </a:lnTo>
                  <a:lnTo>
                    <a:pt x="1463" y="1523"/>
                  </a:lnTo>
                  <a:lnTo>
                    <a:pt x="1454" y="1518"/>
                  </a:lnTo>
                  <a:lnTo>
                    <a:pt x="1441" y="1510"/>
                  </a:lnTo>
                  <a:lnTo>
                    <a:pt x="1441" y="1510"/>
                  </a:lnTo>
                  <a:lnTo>
                    <a:pt x="1435" y="1504"/>
                  </a:lnTo>
                  <a:lnTo>
                    <a:pt x="1429" y="1498"/>
                  </a:lnTo>
                  <a:lnTo>
                    <a:pt x="1424" y="1490"/>
                  </a:lnTo>
                  <a:lnTo>
                    <a:pt x="1424" y="1490"/>
                  </a:lnTo>
                  <a:lnTo>
                    <a:pt x="1435" y="1490"/>
                  </a:lnTo>
                  <a:lnTo>
                    <a:pt x="1446" y="1490"/>
                  </a:lnTo>
                  <a:lnTo>
                    <a:pt x="1452" y="1491"/>
                  </a:lnTo>
                  <a:lnTo>
                    <a:pt x="1452" y="1491"/>
                  </a:lnTo>
                  <a:lnTo>
                    <a:pt x="1463" y="1497"/>
                  </a:lnTo>
                  <a:lnTo>
                    <a:pt x="1474" y="1503"/>
                  </a:lnTo>
                  <a:lnTo>
                    <a:pt x="1474" y="1503"/>
                  </a:lnTo>
                  <a:lnTo>
                    <a:pt x="1476" y="1503"/>
                  </a:lnTo>
                  <a:lnTo>
                    <a:pt x="1478" y="1501"/>
                  </a:lnTo>
                  <a:lnTo>
                    <a:pt x="1482" y="1499"/>
                  </a:lnTo>
                  <a:lnTo>
                    <a:pt x="1485" y="1492"/>
                  </a:lnTo>
                  <a:lnTo>
                    <a:pt x="1485" y="1492"/>
                  </a:lnTo>
                  <a:lnTo>
                    <a:pt x="1473" y="1486"/>
                  </a:lnTo>
                  <a:lnTo>
                    <a:pt x="1467" y="1484"/>
                  </a:lnTo>
                  <a:lnTo>
                    <a:pt x="1463" y="1482"/>
                  </a:lnTo>
                  <a:lnTo>
                    <a:pt x="1463" y="1482"/>
                  </a:lnTo>
                  <a:lnTo>
                    <a:pt x="1456" y="1481"/>
                  </a:lnTo>
                  <a:lnTo>
                    <a:pt x="1444" y="1482"/>
                  </a:lnTo>
                  <a:lnTo>
                    <a:pt x="1444" y="1482"/>
                  </a:lnTo>
                  <a:lnTo>
                    <a:pt x="1429" y="1482"/>
                  </a:lnTo>
                  <a:lnTo>
                    <a:pt x="1424" y="1482"/>
                  </a:lnTo>
                  <a:lnTo>
                    <a:pt x="1418" y="1484"/>
                  </a:lnTo>
                  <a:lnTo>
                    <a:pt x="1418" y="1484"/>
                  </a:lnTo>
                  <a:lnTo>
                    <a:pt x="1408" y="1487"/>
                  </a:lnTo>
                  <a:lnTo>
                    <a:pt x="1405" y="1487"/>
                  </a:lnTo>
                  <a:lnTo>
                    <a:pt x="1400" y="1486"/>
                  </a:lnTo>
                  <a:lnTo>
                    <a:pt x="1400" y="1486"/>
                  </a:lnTo>
                  <a:close/>
                  <a:moveTo>
                    <a:pt x="1522" y="1395"/>
                  </a:moveTo>
                  <a:lnTo>
                    <a:pt x="1522" y="1395"/>
                  </a:lnTo>
                  <a:lnTo>
                    <a:pt x="1510" y="1387"/>
                  </a:lnTo>
                  <a:lnTo>
                    <a:pt x="1496" y="1380"/>
                  </a:lnTo>
                  <a:lnTo>
                    <a:pt x="1496" y="1380"/>
                  </a:lnTo>
                  <a:lnTo>
                    <a:pt x="1489" y="1376"/>
                  </a:lnTo>
                  <a:lnTo>
                    <a:pt x="1484" y="1373"/>
                  </a:lnTo>
                  <a:lnTo>
                    <a:pt x="1478" y="1371"/>
                  </a:lnTo>
                  <a:lnTo>
                    <a:pt x="1471" y="1371"/>
                  </a:lnTo>
                  <a:lnTo>
                    <a:pt x="1471" y="1371"/>
                  </a:lnTo>
                  <a:lnTo>
                    <a:pt x="1454" y="1373"/>
                  </a:lnTo>
                  <a:lnTo>
                    <a:pt x="1448" y="1374"/>
                  </a:lnTo>
                  <a:lnTo>
                    <a:pt x="1445" y="1376"/>
                  </a:lnTo>
                  <a:lnTo>
                    <a:pt x="1445" y="1376"/>
                  </a:lnTo>
                  <a:lnTo>
                    <a:pt x="1441" y="1378"/>
                  </a:lnTo>
                  <a:lnTo>
                    <a:pt x="1440" y="1379"/>
                  </a:lnTo>
                  <a:lnTo>
                    <a:pt x="1438" y="1381"/>
                  </a:lnTo>
                  <a:lnTo>
                    <a:pt x="1438" y="1381"/>
                  </a:lnTo>
                  <a:lnTo>
                    <a:pt x="1434" y="1386"/>
                  </a:lnTo>
                  <a:lnTo>
                    <a:pt x="1433" y="1386"/>
                  </a:lnTo>
                  <a:lnTo>
                    <a:pt x="1431" y="1387"/>
                  </a:lnTo>
                  <a:lnTo>
                    <a:pt x="1431" y="1387"/>
                  </a:lnTo>
                  <a:lnTo>
                    <a:pt x="1424" y="1389"/>
                  </a:lnTo>
                  <a:lnTo>
                    <a:pt x="1420" y="1389"/>
                  </a:lnTo>
                  <a:lnTo>
                    <a:pt x="1419" y="1389"/>
                  </a:lnTo>
                  <a:lnTo>
                    <a:pt x="1418" y="1387"/>
                  </a:lnTo>
                  <a:lnTo>
                    <a:pt x="1418" y="1387"/>
                  </a:lnTo>
                  <a:lnTo>
                    <a:pt x="1414" y="1381"/>
                  </a:lnTo>
                  <a:lnTo>
                    <a:pt x="1414" y="1381"/>
                  </a:lnTo>
                  <a:lnTo>
                    <a:pt x="1406" y="1404"/>
                  </a:lnTo>
                  <a:lnTo>
                    <a:pt x="1406" y="1404"/>
                  </a:lnTo>
                  <a:lnTo>
                    <a:pt x="1413" y="1406"/>
                  </a:lnTo>
                  <a:lnTo>
                    <a:pt x="1415" y="1408"/>
                  </a:lnTo>
                  <a:lnTo>
                    <a:pt x="1415" y="1409"/>
                  </a:lnTo>
                  <a:lnTo>
                    <a:pt x="1415" y="1409"/>
                  </a:lnTo>
                  <a:lnTo>
                    <a:pt x="1415" y="1410"/>
                  </a:lnTo>
                  <a:lnTo>
                    <a:pt x="1413" y="1412"/>
                  </a:lnTo>
                  <a:lnTo>
                    <a:pt x="1410" y="1414"/>
                  </a:lnTo>
                  <a:lnTo>
                    <a:pt x="1408" y="1415"/>
                  </a:lnTo>
                  <a:lnTo>
                    <a:pt x="1402" y="1415"/>
                  </a:lnTo>
                  <a:lnTo>
                    <a:pt x="1400" y="1421"/>
                  </a:lnTo>
                  <a:lnTo>
                    <a:pt x="1400" y="1421"/>
                  </a:lnTo>
                  <a:lnTo>
                    <a:pt x="1403" y="1422"/>
                  </a:lnTo>
                  <a:lnTo>
                    <a:pt x="1407" y="1422"/>
                  </a:lnTo>
                  <a:lnTo>
                    <a:pt x="1407" y="1422"/>
                  </a:lnTo>
                  <a:lnTo>
                    <a:pt x="1415" y="1421"/>
                  </a:lnTo>
                  <a:lnTo>
                    <a:pt x="1420" y="1418"/>
                  </a:lnTo>
                  <a:lnTo>
                    <a:pt x="1425" y="1416"/>
                  </a:lnTo>
                  <a:lnTo>
                    <a:pt x="1425" y="1416"/>
                  </a:lnTo>
                  <a:lnTo>
                    <a:pt x="1428" y="1412"/>
                  </a:lnTo>
                  <a:lnTo>
                    <a:pt x="1433" y="1406"/>
                  </a:lnTo>
                  <a:lnTo>
                    <a:pt x="1438" y="1402"/>
                  </a:lnTo>
                  <a:lnTo>
                    <a:pt x="1440" y="1399"/>
                  </a:lnTo>
                  <a:lnTo>
                    <a:pt x="1444" y="1398"/>
                  </a:lnTo>
                  <a:lnTo>
                    <a:pt x="1444" y="1398"/>
                  </a:lnTo>
                  <a:lnTo>
                    <a:pt x="1450" y="1396"/>
                  </a:lnTo>
                  <a:lnTo>
                    <a:pt x="1454" y="1393"/>
                  </a:lnTo>
                  <a:lnTo>
                    <a:pt x="1460" y="1392"/>
                  </a:lnTo>
                  <a:lnTo>
                    <a:pt x="1469" y="1392"/>
                  </a:lnTo>
                  <a:lnTo>
                    <a:pt x="1469" y="1392"/>
                  </a:lnTo>
                  <a:lnTo>
                    <a:pt x="1485" y="1396"/>
                  </a:lnTo>
                  <a:lnTo>
                    <a:pt x="1499" y="1398"/>
                  </a:lnTo>
                  <a:lnTo>
                    <a:pt x="1499" y="1398"/>
                  </a:lnTo>
                  <a:lnTo>
                    <a:pt x="1511" y="1398"/>
                  </a:lnTo>
                  <a:lnTo>
                    <a:pt x="1521" y="1397"/>
                  </a:lnTo>
                  <a:lnTo>
                    <a:pt x="1522" y="1395"/>
                  </a:lnTo>
                  <a:close/>
                  <a:moveTo>
                    <a:pt x="1533" y="1364"/>
                  </a:moveTo>
                  <a:lnTo>
                    <a:pt x="1533" y="1364"/>
                  </a:lnTo>
                  <a:lnTo>
                    <a:pt x="1531" y="1361"/>
                  </a:lnTo>
                  <a:lnTo>
                    <a:pt x="1530" y="1359"/>
                  </a:lnTo>
                  <a:lnTo>
                    <a:pt x="1527" y="1357"/>
                  </a:lnTo>
                  <a:lnTo>
                    <a:pt x="1523" y="1354"/>
                  </a:lnTo>
                  <a:lnTo>
                    <a:pt x="1523" y="1354"/>
                  </a:lnTo>
                  <a:lnTo>
                    <a:pt x="1514" y="1351"/>
                  </a:lnTo>
                  <a:lnTo>
                    <a:pt x="1506" y="1346"/>
                  </a:lnTo>
                  <a:lnTo>
                    <a:pt x="1499" y="1342"/>
                  </a:lnTo>
                  <a:lnTo>
                    <a:pt x="1495" y="1340"/>
                  </a:lnTo>
                  <a:lnTo>
                    <a:pt x="1495" y="1340"/>
                  </a:lnTo>
                  <a:lnTo>
                    <a:pt x="1490" y="1338"/>
                  </a:lnTo>
                  <a:lnTo>
                    <a:pt x="1486" y="1334"/>
                  </a:lnTo>
                  <a:lnTo>
                    <a:pt x="1484" y="1333"/>
                  </a:lnTo>
                  <a:lnTo>
                    <a:pt x="1479" y="1334"/>
                  </a:lnTo>
                  <a:lnTo>
                    <a:pt x="1479" y="1334"/>
                  </a:lnTo>
                  <a:lnTo>
                    <a:pt x="1474" y="1338"/>
                  </a:lnTo>
                  <a:lnTo>
                    <a:pt x="1471" y="1342"/>
                  </a:lnTo>
                  <a:lnTo>
                    <a:pt x="1466" y="1346"/>
                  </a:lnTo>
                  <a:lnTo>
                    <a:pt x="1463" y="1347"/>
                  </a:lnTo>
                  <a:lnTo>
                    <a:pt x="1459" y="1347"/>
                  </a:lnTo>
                  <a:lnTo>
                    <a:pt x="1459" y="1347"/>
                  </a:lnTo>
                  <a:lnTo>
                    <a:pt x="1441" y="1345"/>
                  </a:lnTo>
                  <a:lnTo>
                    <a:pt x="1431" y="1343"/>
                  </a:lnTo>
                  <a:lnTo>
                    <a:pt x="1431" y="1343"/>
                  </a:lnTo>
                  <a:lnTo>
                    <a:pt x="1427" y="1340"/>
                  </a:lnTo>
                  <a:lnTo>
                    <a:pt x="1427" y="1340"/>
                  </a:lnTo>
                  <a:lnTo>
                    <a:pt x="1418" y="1370"/>
                  </a:lnTo>
                  <a:lnTo>
                    <a:pt x="1418" y="1370"/>
                  </a:lnTo>
                  <a:lnTo>
                    <a:pt x="1426" y="1370"/>
                  </a:lnTo>
                  <a:lnTo>
                    <a:pt x="1434" y="1368"/>
                  </a:lnTo>
                  <a:lnTo>
                    <a:pt x="1441" y="1366"/>
                  </a:lnTo>
                  <a:lnTo>
                    <a:pt x="1447" y="1364"/>
                  </a:lnTo>
                  <a:lnTo>
                    <a:pt x="1447" y="1364"/>
                  </a:lnTo>
                  <a:lnTo>
                    <a:pt x="1452" y="1360"/>
                  </a:lnTo>
                  <a:lnTo>
                    <a:pt x="1456" y="1357"/>
                  </a:lnTo>
                  <a:lnTo>
                    <a:pt x="1459" y="1353"/>
                  </a:lnTo>
                  <a:lnTo>
                    <a:pt x="1461" y="1352"/>
                  </a:lnTo>
                  <a:lnTo>
                    <a:pt x="1461" y="1352"/>
                  </a:lnTo>
                  <a:lnTo>
                    <a:pt x="1474" y="1353"/>
                  </a:lnTo>
                  <a:lnTo>
                    <a:pt x="1483" y="1354"/>
                  </a:lnTo>
                  <a:lnTo>
                    <a:pt x="1486" y="1354"/>
                  </a:lnTo>
                  <a:lnTo>
                    <a:pt x="1489" y="1357"/>
                  </a:lnTo>
                  <a:lnTo>
                    <a:pt x="1489" y="1357"/>
                  </a:lnTo>
                  <a:lnTo>
                    <a:pt x="1492" y="1359"/>
                  </a:lnTo>
                  <a:lnTo>
                    <a:pt x="1497" y="1361"/>
                  </a:lnTo>
                  <a:lnTo>
                    <a:pt x="1505" y="1364"/>
                  </a:lnTo>
                  <a:lnTo>
                    <a:pt x="1505" y="1364"/>
                  </a:lnTo>
                  <a:lnTo>
                    <a:pt x="1509" y="1365"/>
                  </a:lnTo>
                  <a:lnTo>
                    <a:pt x="1515" y="1367"/>
                  </a:lnTo>
                  <a:lnTo>
                    <a:pt x="1520" y="1370"/>
                  </a:lnTo>
                  <a:lnTo>
                    <a:pt x="1522" y="1372"/>
                  </a:lnTo>
                  <a:lnTo>
                    <a:pt x="1523" y="1374"/>
                  </a:lnTo>
                  <a:lnTo>
                    <a:pt x="1523" y="1374"/>
                  </a:lnTo>
                  <a:lnTo>
                    <a:pt x="1525" y="1377"/>
                  </a:lnTo>
                  <a:lnTo>
                    <a:pt x="1528" y="1378"/>
                  </a:lnTo>
                  <a:lnTo>
                    <a:pt x="1533" y="1364"/>
                  </a:lnTo>
                  <a:close/>
                  <a:moveTo>
                    <a:pt x="1541" y="1339"/>
                  </a:moveTo>
                  <a:lnTo>
                    <a:pt x="1541" y="1339"/>
                  </a:lnTo>
                  <a:lnTo>
                    <a:pt x="1531" y="1317"/>
                  </a:lnTo>
                  <a:lnTo>
                    <a:pt x="1525" y="1303"/>
                  </a:lnTo>
                  <a:lnTo>
                    <a:pt x="1525" y="1303"/>
                  </a:lnTo>
                  <a:lnTo>
                    <a:pt x="1521" y="1302"/>
                  </a:lnTo>
                  <a:lnTo>
                    <a:pt x="1515" y="1302"/>
                  </a:lnTo>
                  <a:lnTo>
                    <a:pt x="1502" y="1301"/>
                  </a:lnTo>
                  <a:lnTo>
                    <a:pt x="1502" y="1301"/>
                  </a:lnTo>
                  <a:lnTo>
                    <a:pt x="1498" y="1301"/>
                  </a:lnTo>
                  <a:lnTo>
                    <a:pt x="1495" y="1300"/>
                  </a:lnTo>
                  <a:lnTo>
                    <a:pt x="1490" y="1300"/>
                  </a:lnTo>
                  <a:lnTo>
                    <a:pt x="1485" y="1303"/>
                  </a:lnTo>
                  <a:lnTo>
                    <a:pt x="1485" y="1303"/>
                  </a:lnTo>
                  <a:lnTo>
                    <a:pt x="1478" y="1308"/>
                  </a:lnTo>
                  <a:lnTo>
                    <a:pt x="1470" y="1311"/>
                  </a:lnTo>
                  <a:lnTo>
                    <a:pt x="1461" y="1315"/>
                  </a:lnTo>
                  <a:lnTo>
                    <a:pt x="1456" y="1316"/>
                  </a:lnTo>
                  <a:lnTo>
                    <a:pt x="1456" y="1316"/>
                  </a:lnTo>
                  <a:lnTo>
                    <a:pt x="1452" y="1316"/>
                  </a:lnTo>
                  <a:lnTo>
                    <a:pt x="1446" y="1315"/>
                  </a:lnTo>
                  <a:lnTo>
                    <a:pt x="1440" y="1314"/>
                  </a:lnTo>
                  <a:lnTo>
                    <a:pt x="1432" y="1310"/>
                  </a:lnTo>
                  <a:lnTo>
                    <a:pt x="1432" y="1310"/>
                  </a:lnTo>
                  <a:lnTo>
                    <a:pt x="1426" y="1308"/>
                  </a:lnTo>
                  <a:lnTo>
                    <a:pt x="1426" y="1308"/>
                  </a:lnTo>
                  <a:lnTo>
                    <a:pt x="1428" y="1316"/>
                  </a:lnTo>
                  <a:lnTo>
                    <a:pt x="1428" y="1316"/>
                  </a:lnTo>
                  <a:lnTo>
                    <a:pt x="1429" y="1319"/>
                  </a:lnTo>
                  <a:lnTo>
                    <a:pt x="1429" y="1323"/>
                  </a:lnTo>
                  <a:lnTo>
                    <a:pt x="1429" y="1323"/>
                  </a:lnTo>
                  <a:lnTo>
                    <a:pt x="1437" y="1323"/>
                  </a:lnTo>
                  <a:lnTo>
                    <a:pt x="1444" y="1324"/>
                  </a:lnTo>
                  <a:lnTo>
                    <a:pt x="1444" y="1324"/>
                  </a:lnTo>
                  <a:lnTo>
                    <a:pt x="1451" y="1328"/>
                  </a:lnTo>
                  <a:lnTo>
                    <a:pt x="1454" y="1327"/>
                  </a:lnTo>
                  <a:lnTo>
                    <a:pt x="1463" y="1324"/>
                  </a:lnTo>
                  <a:lnTo>
                    <a:pt x="1463" y="1324"/>
                  </a:lnTo>
                  <a:lnTo>
                    <a:pt x="1472" y="1321"/>
                  </a:lnTo>
                  <a:lnTo>
                    <a:pt x="1479" y="1319"/>
                  </a:lnTo>
                  <a:lnTo>
                    <a:pt x="1484" y="1316"/>
                  </a:lnTo>
                  <a:lnTo>
                    <a:pt x="1489" y="1316"/>
                  </a:lnTo>
                  <a:lnTo>
                    <a:pt x="1489" y="1316"/>
                  </a:lnTo>
                  <a:lnTo>
                    <a:pt x="1491" y="1316"/>
                  </a:lnTo>
                  <a:lnTo>
                    <a:pt x="1493" y="1315"/>
                  </a:lnTo>
                  <a:lnTo>
                    <a:pt x="1497" y="1313"/>
                  </a:lnTo>
                  <a:lnTo>
                    <a:pt x="1498" y="1313"/>
                  </a:lnTo>
                  <a:lnTo>
                    <a:pt x="1502" y="1313"/>
                  </a:lnTo>
                  <a:lnTo>
                    <a:pt x="1504" y="1315"/>
                  </a:lnTo>
                  <a:lnTo>
                    <a:pt x="1509" y="1317"/>
                  </a:lnTo>
                  <a:lnTo>
                    <a:pt x="1509" y="1317"/>
                  </a:lnTo>
                  <a:lnTo>
                    <a:pt x="1515" y="1323"/>
                  </a:lnTo>
                  <a:lnTo>
                    <a:pt x="1518" y="1324"/>
                  </a:lnTo>
                  <a:lnTo>
                    <a:pt x="1520" y="1326"/>
                  </a:lnTo>
                  <a:lnTo>
                    <a:pt x="1522" y="1328"/>
                  </a:lnTo>
                  <a:lnTo>
                    <a:pt x="1522" y="1328"/>
                  </a:lnTo>
                  <a:lnTo>
                    <a:pt x="1525" y="1333"/>
                  </a:lnTo>
                  <a:lnTo>
                    <a:pt x="1530" y="1336"/>
                  </a:lnTo>
                  <a:lnTo>
                    <a:pt x="1540" y="1343"/>
                  </a:lnTo>
                  <a:lnTo>
                    <a:pt x="1541" y="1339"/>
                  </a:lnTo>
                  <a:close/>
                  <a:moveTo>
                    <a:pt x="1549" y="1300"/>
                  </a:moveTo>
                  <a:lnTo>
                    <a:pt x="1549" y="1300"/>
                  </a:lnTo>
                  <a:lnTo>
                    <a:pt x="1547" y="1292"/>
                  </a:lnTo>
                  <a:lnTo>
                    <a:pt x="1546" y="1290"/>
                  </a:lnTo>
                  <a:lnTo>
                    <a:pt x="1543" y="1289"/>
                  </a:lnTo>
                  <a:lnTo>
                    <a:pt x="1543" y="1289"/>
                  </a:lnTo>
                  <a:lnTo>
                    <a:pt x="1531" y="1283"/>
                  </a:lnTo>
                  <a:lnTo>
                    <a:pt x="1525" y="1280"/>
                  </a:lnTo>
                  <a:lnTo>
                    <a:pt x="1518" y="1279"/>
                  </a:lnTo>
                  <a:lnTo>
                    <a:pt x="1518" y="1279"/>
                  </a:lnTo>
                  <a:lnTo>
                    <a:pt x="1489" y="1280"/>
                  </a:lnTo>
                  <a:lnTo>
                    <a:pt x="1489" y="1280"/>
                  </a:lnTo>
                  <a:lnTo>
                    <a:pt x="1483" y="1279"/>
                  </a:lnTo>
                  <a:lnTo>
                    <a:pt x="1473" y="1276"/>
                  </a:lnTo>
                  <a:lnTo>
                    <a:pt x="1466" y="1272"/>
                  </a:lnTo>
                  <a:lnTo>
                    <a:pt x="1465" y="1271"/>
                  </a:lnTo>
                  <a:lnTo>
                    <a:pt x="1465" y="1270"/>
                  </a:lnTo>
                  <a:lnTo>
                    <a:pt x="1465" y="1270"/>
                  </a:lnTo>
                  <a:lnTo>
                    <a:pt x="1474" y="1266"/>
                  </a:lnTo>
                  <a:lnTo>
                    <a:pt x="1482" y="1265"/>
                  </a:lnTo>
                  <a:lnTo>
                    <a:pt x="1489" y="1265"/>
                  </a:lnTo>
                  <a:lnTo>
                    <a:pt x="1489" y="1265"/>
                  </a:lnTo>
                  <a:lnTo>
                    <a:pt x="1497" y="1267"/>
                  </a:lnTo>
                  <a:lnTo>
                    <a:pt x="1502" y="1269"/>
                  </a:lnTo>
                  <a:lnTo>
                    <a:pt x="1510" y="1270"/>
                  </a:lnTo>
                  <a:lnTo>
                    <a:pt x="1510" y="1270"/>
                  </a:lnTo>
                  <a:lnTo>
                    <a:pt x="1521" y="1271"/>
                  </a:lnTo>
                  <a:lnTo>
                    <a:pt x="1527" y="1271"/>
                  </a:lnTo>
                  <a:lnTo>
                    <a:pt x="1531" y="1272"/>
                  </a:lnTo>
                  <a:lnTo>
                    <a:pt x="1534" y="1273"/>
                  </a:lnTo>
                  <a:lnTo>
                    <a:pt x="1534" y="1273"/>
                  </a:lnTo>
                  <a:lnTo>
                    <a:pt x="1537" y="1277"/>
                  </a:lnTo>
                  <a:lnTo>
                    <a:pt x="1542" y="1280"/>
                  </a:lnTo>
                  <a:lnTo>
                    <a:pt x="1552" y="1285"/>
                  </a:lnTo>
                  <a:lnTo>
                    <a:pt x="1553" y="1278"/>
                  </a:lnTo>
                  <a:lnTo>
                    <a:pt x="1553" y="1278"/>
                  </a:lnTo>
                  <a:lnTo>
                    <a:pt x="1543" y="1266"/>
                  </a:lnTo>
                  <a:lnTo>
                    <a:pt x="1538" y="1261"/>
                  </a:lnTo>
                  <a:lnTo>
                    <a:pt x="1536" y="1259"/>
                  </a:lnTo>
                  <a:lnTo>
                    <a:pt x="1536" y="1259"/>
                  </a:lnTo>
                  <a:lnTo>
                    <a:pt x="1531" y="1257"/>
                  </a:lnTo>
                  <a:lnTo>
                    <a:pt x="1527" y="1254"/>
                  </a:lnTo>
                  <a:lnTo>
                    <a:pt x="1520" y="1253"/>
                  </a:lnTo>
                  <a:lnTo>
                    <a:pt x="1520" y="1253"/>
                  </a:lnTo>
                  <a:lnTo>
                    <a:pt x="1490" y="1252"/>
                  </a:lnTo>
                  <a:lnTo>
                    <a:pt x="1490" y="1252"/>
                  </a:lnTo>
                  <a:lnTo>
                    <a:pt x="1485" y="1253"/>
                  </a:lnTo>
                  <a:lnTo>
                    <a:pt x="1476" y="1257"/>
                  </a:lnTo>
                  <a:lnTo>
                    <a:pt x="1476" y="1257"/>
                  </a:lnTo>
                  <a:lnTo>
                    <a:pt x="1467" y="1261"/>
                  </a:lnTo>
                  <a:lnTo>
                    <a:pt x="1463" y="1264"/>
                  </a:lnTo>
                  <a:lnTo>
                    <a:pt x="1456" y="1265"/>
                  </a:lnTo>
                  <a:lnTo>
                    <a:pt x="1456" y="1265"/>
                  </a:lnTo>
                  <a:lnTo>
                    <a:pt x="1444" y="1266"/>
                  </a:lnTo>
                  <a:lnTo>
                    <a:pt x="1434" y="1266"/>
                  </a:lnTo>
                  <a:lnTo>
                    <a:pt x="1434" y="1266"/>
                  </a:lnTo>
                  <a:lnTo>
                    <a:pt x="1425" y="1266"/>
                  </a:lnTo>
                  <a:lnTo>
                    <a:pt x="1418" y="1267"/>
                  </a:lnTo>
                  <a:lnTo>
                    <a:pt x="1418" y="1267"/>
                  </a:lnTo>
                  <a:lnTo>
                    <a:pt x="1421" y="1289"/>
                  </a:lnTo>
                  <a:lnTo>
                    <a:pt x="1421" y="1289"/>
                  </a:lnTo>
                  <a:lnTo>
                    <a:pt x="1421" y="1289"/>
                  </a:lnTo>
                  <a:lnTo>
                    <a:pt x="1427" y="1289"/>
                  </a:lnTo>
                  <a:lnTo>
                    <a:pt x="1441" y="1289"/>
                  </a:lnTo>
                  <a:lnTo>
                    <a:pt x="1441" y="1289"/>
                  </a:lnTo>
                  <a:lnTo>
                    <a:pt x="1465" y="1289"/>
                  </a:lnTo>
                  <a:lnTo>
                    <a:pt x="1479" y="1289"/>
                  </a:lnTo>
                  <a:lnTo>
                    <a:pt x="1479" y="1289"/>
                  </a:lnTo>
                  <a:lnTo>
                    <a:pt x="1506" y="1292"/>
                  </a:lnTo>
                  <a:lnTo>
                    <a:pt x="1506" y="1292"/>
                  </a:lnTo>
                  <a:lnTo>
                    <a:pt x="1516" y="1292"/>
                  </a:lnTo>
                  <a:lnTo>
                    <a:pt x="1525" y="1294"/>
                  </a:lnTo>
                  <a:lnTo>
                    <a:pt x="1525" y="1294"/>
                  </a:lnTo>
                  <a:lnTo>
                    <a:pt x="1535" y="1296"/>
                  </a:lnTo>
                  <a:lnTo>
                    <a:pt x="1541" y="1297"/>
                  </a:lnTo>
                  <a:lnTo>
                    <a:pt x="1542" y="1298"/>
                  </a:lnTo>
                  <a:lnTo>
                    <a:pt x="1543" y="1300"/>
                  </a:lnTo>
                  <a:lnTo>
                    <a:pt x="1543" y="1300"/>
                  </a:lnTo>
                  <a:lnTo>
                    <a:pt x="1548" y="1311"/>
                  </a:lnTo>
                  <a:lnTo>
                    <a:pt x="1548" y="1311"/>
                  </a:lnTo>
                  <a:lnTo>
                    <a:pt x="1549" y="1300"/>
                  </a:lnTo>
                  <a:lnTo>
                    <a:pt x="1549" y="1300"/>
                  </a:lnTo>
                  <a:close/>
                  <a:moveTo>
                    <a:pt x="1555" y="1244"/>
                  </a:moveTo>
                  <a:lnTo>
                    <a:pt x="1536" y="1225"/>
                  </a:lnTo>
                  <a:lnTo>
                    <a:pt x="1536" y="1225"/>
                  </a:lnTo>
                  <a:lnTo>
                    <a:pt x="1534" y="1221"/>
                  </a:lnTo>
                  <a:lnTo>
                    <a:pt x="1533" y="1218"/>
                  </a:lnTo>
                  <a:lnTo>
                    <a:pt x="1533" y="1218"/>
                  </a:lnTo>
                  <a:lnTo>
                    <a:pt x="1530" y="1216"/>
                  </a:lnTo>
                  <a:lnTo>
                    <a:pt x="1523" y="1218"/>
                  </a:lnTo>
                  <a:lnTo>
                    <a:pt x="1523" y="1218"/>
                  </a:lnTo>
                  <a:lnTo>
                    <a:pt x="1498" y="1220"/>
                  </a:lnTo>
                  <a:lnTo>
                    <a:pt x="1483" y="1221"/>
                  </a:lnTo>
                  <a:lnTo>
                    <a:pt x="1483" y="1221"/>
                  </a:lnTo>
                  <a:lnTo>
                    <a:pt x="1479" y="1222"/>
                  </a:lnTo>
                  <a:lnTo>
                    <a:pt x="1472" y="1223"/>
                  </a:lnTo>
                  <a:lnTo>
                    <a:pt x="1467" y="1225"/>
                  </a:lnTo>
                  <a:lnTo>
                    <a:pt x="1467" y="1223"/>
                  </a:lnTo>
                  <a:lnTo>
                    <a:pt x="1471" y="1221"/>
                  </a:lnTo>
                  <a:lnTo>
                    <a:pt x="1471" y="1221"/>
                  </a:lnTo>
                  <a:lnTo>
                    <a:pt x="1478" y="1215"/>
                  </a:lnTo>
                  <a:lnTo>
                    <a:pt x="1484" y="1212"/>
                  </a:lnTo>
                  <a:lnTo>
                    <a:pt x="1491" y="1209"/>
                  </a:lnTo>
                  <a:lnTo>
                    <a:pt x="1498" y="1208"/>
                  </a:lnTo>
                  <a:lnTo>
                    <a:pt x="1498" y="1208"/>
                  </a:lnTo>
                  <a:lnTo>
                    <a:pt x="1514" y="1208"/>
                  </a:lnTo>
                  <a:lnTo>
                    <a:pt x="1520" y="1207"/>
                  </a:lnTo>
                  <a:lnTo>
                    <a:pt x="1522" y="1206"/>
                  </a:lnTo>
                  <a:lnTo>
                    <a:pt x="1522" y="1206"/>
                  </a:lnTo>
                  <a:lnTo>
                    <a:pt x="1522" y="1201"/>
                  </a:lnTo>
                  <a:lnTo>
                    <a:pt x="1521" y="1197"/>
                  </a:lnTo>
                  <a:lnTo>
                    <a:pt x="1520" y="1196"/>
                  </a:lnTo>
                  <a:lnTo>
                    <a:pt x="1518" y="1195"/>
                  </a:lnTo>
                  <a:lnTo>
                    <a:pt x="1518" y="1195"/>
                  </a:lnTo>
                  <a:lnTo>
                    <a:pt x="1514" y="1193"/>
                  </a:lnTo>
                  <a:lnTo>
                    <a:pt x="1509" y="1190"/>
                  </a:lnTo>
                  <a:lnTo>
                    <a:pt x="1506" y="1189"/>
                  </a:lnTo>
                  <a:lnTo>
                    <a:pt x="1504" y="1189"/>
                  </a:lnTo>
                  <a:lnTo>
                    <a:pt x="1502" y="1189"/>
                  </a:lnTo>
                  <a:lnTo>
                    <a:pt x="1498" y="1191"/>
                  </a:lnTo>
                  <a:lnTo>
                    <a:pt x="1498" y="1191"/>
                  </a:lnTo>
                  <a:lnTo>
                    <a:pt x="1488" y="1200"/>
                  </a:lnTo>
                  <a:lnTo>
                    <a:pt x="1478" y="1206"/>
                  </a:lnTo>
                  <a:lnTo>
                    <a:pt x="1478" y="1206"/>
                  </a:lnTo>
                  <a:lnTo>
                    <a:pt x="1470" y="1210"/>
                  </a:lnTo>
                  <a:lnTo>
                    <a:pt x="1466" y="1213"/>
                  </a:lnTo>
                  <a:lnTo>
                    <a:pt x="1456" y="1215"/>
                  </a:lnTo>
                  <a:lnTo>
                    <a:pt x="1456" y="1215"/>
                  </a:lnTo>
                  <a:lnTo>
                    <a:pt x="1438" y="1220"/>
                  </a:lnTo>
                  <a:lnTo>
                    <a:pt x="1432" y="1221"/>
                  </a:lnTo>
                  <a:lnTo>
                    <a:pt x="1425" y="1221"/>
                  </a:lnTo>
                  <a:lnTo>
                    <a:pt x="1425" y="1221"/>
                  </a:lnTo>
                  <a:lnTo>
                    <a:pt x="1407" y="1219"/>
                  </a:lnTo>
                  <a:lnTo>
                    <a:pt x="1408" y="1225"/>
                  </a:lnTo>
                  <a:lnTo>
                    <a:pt x="1408" y="1225"/>
                  </a:lnTo>
                  <a:lnTo>
                    <a:pt x="1413" y="1244"/>
                  </a:lnTo>
                  <a:lnTo>
                    <a:pt x="1413" y="1244"/>
                  </a:lnTo>
                  <a:lnTo>
                    <a:pt x="1422" y="1244"/>
                  </a:lnTo>
                  <a:lnTo>
                    <a:pt x="1432" y="1242"/>
                  </a:lnTo>
                  <a:lnTo>
                    <a:pt x="1447" y="1241"/>
                  </a:lnTo>
                  <a:lnTo>
                    <a:pt x="1447" y="1241"/>
                  </a:lnTo>
                  <a:lnTo>
                    <a:pt x="1485" y="1238"/>
                  </a:lnTo>
                  <a:lnTo>
                    <a:pt x="1485" y="1238"/>
                  </a:lnTo>
                  <a:lnTo>
                    <a:pt x="1498" y="1235"/>
                  </a:lnTo>
                  <a:lnTo>
                    <a:pt x="1505" y="1235"/>
                  </a:lnTo>
                  <a:lnTo>
                    <a:pt x="1510" y="1235"/>
                  </a:lnTo>
                  <a:lnTo>
                    <a:pt x="1510" y="1235"/>
                  </a:lnTo>
                  <a:lnTo>
                    <a:pt x="1518" y="1237"/>
                  </a:lnTo>
                  <a:lnTo>
                    <a:pt x="1523" y="1239"/>
                  </a:lnTo>
                  <a:lnTo>
                    <a:pt x="1527" y="1241"/>
                  </a:lnTo>
                  <a:lnTo>
                    <a:pt x="1527" y="1241"/>
                  </a:lnTo>
                  <a:lnTo>
                    <a:pt x="1531" y="1244"/>
                  </a:lnTo>
                  <a:lnTo>
                    <a:pt x="1538" y="1246"/>
                  </a:lnTo>
                  <a:lnTo>
                    <a:pt x="1555" y="1251"/>
                  </a:lnTo>
                  <a:lnTo>
                    <a:pt x="1555" y="1251"/>
                  </a:lnTo>
                  <a:lnTo>
                    <a:pt x="1555" y="1244"/>
                  </a:lnTo>
                  <a:lnTo>
                    <a:pt x="1555" y="1244"/>
                  </a:lnTo>
                  <a:close/>
                  <a:moveTo>
                    <a:pt x="1540" y="1152"/>
                  </a:moveTo>
                  <a:lnTo>
                    <a:pt x="1540" y="1152"/>
                  </a:lnTo>
                  <a:lnTo>
                    <a:pt x="1530" y="1164"/>
                  </a:lnTo>
                  <a:lnTo>
                    <a:pt x="1525" y="1171"/>
                  </a:lnTo>
                  <a:lnTo>
                    <a:pt x="1525" y="1171"/>
                  </a:lnTo>
                  <a:lnTo>
                    <a:pt x="1523" y="1171"/>
                  </a:lnTo>
                  <a:lnTo>
                    <a:pt x="1518" y="1168"/>
                  </a:lnTo>
                  <a:lnTo>
                    <a:pt x="1511" y="1163"/>
                  </a:lnTo>
                  <a:lnTo>
                    <a:pt x="1499" y="1158"/>
                  </a:lnTo>
                  <a:lnTo>
                    <a:pt x="1499" y="1158"/>
                  </a:lnTo>
                  <a:lnTo>
                    <a:pt x="1489" y="1156"/>
                  </a:lnTo>
                  <a:lnTo>
                    <a:pt x="1478" y="1153"/>
                  </a:lnTo>
                  <a:lnTo>
                    <a:pt x="1470" y="1152"/>
                  </a:lnTo>
                  <a:lnTo>
                    <a:pt x="1459" y="1153"/>
                  </a:lnTo>
                  <a:lnTo>
                    <a:pt x="1459" y="1153"/>
                  </a:lnTo>
                  <a:lnTo>
                    <a:pt x="1442" y="1155"/>
                  </a:lnTo>
                  <a:lnTo>
                    <a:pt x="1437" y="1157"/>
                  </a:lnTo>
                  <a:lnTo>
                    <a:pt x="1432" y="1160"/>
                  </a:lnTo>
                  <a:lnTo>
                    <a:pt x="1432" y="1160"/>
                  </a:lnTo>
                  <a:lnTo>
                    <a:pt x="1431" y="1164"/>
                  </a:lnTo>
                  <a:lnTo>
                    <a:pt x="1431" y="1165"/>
                  </a:lnTo>
                  <a:lnTo>
                    <a:pt x="1421" y="1171"/>
                  </a:lnTo>
                  <a:lnTo>
                    <a:pt x="1421" y="1171"/>
                  </a:lnTo>
                  <a:lnTo>
                    <a:pt x="1412" y="1176"/>
                  </a:lnTo>
                  <a:lnTo>
                    <a:pt x="1406" y="1178"/>
                  </a:lnTo>
                  <a:lnTo>
                    <a:pt x="1402" y="1180"/>
                  </a:lnTo>
                  <a:lnTo>
                    <a:pt x="1401" y="1181"/>
                  </a:lnTo>
                  <a:lnTo>
                    <a:pt x="1401" y="1182"/>
                  </a:lnTo>
                  <a:lnTo>
                    <a:pt x="1401" y="1182"/>
                  </a:lnTo>
                  <a:lnTo>
                    <a:pt x="1401" y="1187"/>
                  </a:lnTo>
                  <a:lnTo>
                    <a:pt x="1400" y="1191"/>
                  </a:lnTo>
                  <a:lnTo>
                    <a:pt x="1402" y="1201"/>
                  </a:lnTo>
                  <a:lnTo>
                    <a:pt x="1402" y="1201"/>
                  </a:lnTo>
                  <a:lnTo>
                    <a:pt x="1408" y="1204"/>
                  </a:lnTo>
                  <a:lnTo>
                    <a:pt x="1418" y="1207"/>
                  </a:lnTo>
                  <a:lnTo>
                    <a:pt x="1424" y="1207"/>
                  </a:lnTo>
                  <a:lnTo>
                    <a:pt x="1429" y="1206"/>
                  </a:lnTo>
                  <a:lnTo>
                    <a:pt x="1437" y="1203"/>
                  </a:lnTo>
                  <a:lnTo>
                    <a:pt x="1444" y="1201"/>
                  </a:lnTo>
                  <a:lnTo>
                    <a:pt x="1444" y="1201"/>
                  </a:lnTo>
                  <a:lnTo>
                    <a:pt x="1459" y="1193"/>
                  </a:lnTo>
                  <a:lnTo>
                    <a:pt x="1476" y="1185"/>
                  </a:lnTo>
                  <a:lnTo>
                    <a:pt x="1492" y="1178"/>
                  </a:lnTo>
                  <a:lnTo>
                    <a:pt x="1492" y="1178"/>
                  </a:lnTo>
                  <a:lnTo>
                    <a:pt x="1498" y="1178"/>
                  </a:lnTo>
                  <a:lnTo>
                    <a:pt x="1503" y="1180"/>
                  </a:lnTo>
                  <a:lnTo>
                    <a:pt x="1509" y="1181"/>
                  </a:lnTo>
                  <a:lnTo>
                    <a:pt x="1509" y="1181"/>
                  </a:lnTo>
                  <a:lnTo>
                    <a:pt x="1514" y="1183"/>
                  </a:lnTo>
                  <a:lnTo>
                    <a:pt x="1520" y="1187"/>
                  </a:lnTo>
                  <a:lnTo>
                    <a:pt x="1524" y="1189"/>
                  </a:lnTo>
                  <a:lnTo>
                    <a:pt x="1529" y="1190"/>
                  </a:lnTo>
                  <a:lnTo>
                    <a:pt x="1529" y="1190"/>
                  </a:lnTo>
                  <a:lnTo>
                    <a:pt x="1535" y="1189"/>
                  </a:lnTo>
                  <a:lnTo>
                    <a:pt x="1537" y="1188"/>
                  </a:lnTo>
                  <a:lnTo>
                    <a:pt x="1540" y="1184"/>
                  </a:lnTo>
                  <a:lnTo>
                    <a:pt x="1540" y="1184"/>
                  </a:lnTo>
                  <a:lnTo>
                    <a:pt x="1544" y="1174"/>
                  </a:lnTo>
                  <a:lnTo>
                    <a:pt x="1540" y="1152"/>
                  </a:lnTo>
                  <a:close/>
                  <a:moveTo>
                    <a:pt x="1522" y="1087"/>
                  </a:moveTo>
                  <a:lnTo>
                    <a:pt x="1522" y="1087"/>
                  </a:lnTo>
                  <a:lnTo>
                    <a:pt x="1511" y="1107"/>
                  </a:lnTo>
                  <a:lnTo>
                    <a:pt x="1503" y="1120"/>
                  </a:lnTo>
                  <a:lnTo>
                    <a:pt x="1503" y="1120"/>
                  </a:lnTo>
                  <a:lnTo>
                    <a:pt x="1503" y="1121"/>
                  </a:lnTo>
                  <a:lnTo>
                    <a:pt x="1502" y="1122"/>
                  </a:lnTo>
                  <a:lnTo>
                    <a:pt x="1485" y="1119"/>
                  </a:lnTo>
                  <a:lnTo>
                    <a:pt x="1485" y="1119"/>
                  </a:lnTo>
                  <a:lnTo>
                    <a:pt x="1472" y="1115"/>
                  </a:lnTo>
                  <a:lnTo>
                    <a:pt x="1464" y="1114"/>
                  </a:lnTo>
                  <a:lnTo>
                    <a:pt x="1456" y="1113"/>
                  </a:lnTo>
                  <a:lnTo>
                    <a:pt x="1456" y="1113"/>
                  </a:lnTo>
                  <a:lnTo>
                    <a:pt x="1448" y="1109"/>
                  </a:lnTo>
                  <a:lnTo>
                    <a:pt x="1445" y="1108"/>
                  </a:lnTo>
                  <a:lnTo>
                    <a:pt x="1444" y="1106"/>
                  </a:lnTo>
                  <a:lnTo>
                    <a:pt x="1444" y="1106"/>
                  </a:lnTo>
                  <a:lnTo>
                    <a:pt x="1442" y="1099"/>
                  </a:lnTo>
                  <a:lnTo>
                    <a:pt x="1444" y="1095"/>
                  </a:lnTo>
                  <a:lnTo>
                    <a:pt x="1445" y="1095"/>
                  </a:lnTo>
                  <a:lnTo>
                    <a:pt x="1447" y="1095"/>
                  </a:lnTo>
                  <a:lnTo>
                    <a:pt x="1447" y="1095"/>
                  </a:lnTo>
                  <a:lnTo>
                    <a:pt x="1463" y="1096"/>
                  </a:lnTo>
                  <a:lnTo>
                    <a:pt x="1473" y="1095"/>
                  </a:lnTo>
                  <a:lnTo>
                    <a:pt x="1478" y="1094"/>
                  </a:lnTo>
                  <a:lnTo>
                    <a:pt x="1482" y="1093"/>
                  </a:lnTo>
                  <a:lnTo>
                    <a:pt x="1482" y="1093"/>
                  </a:lnTo>
                  <a:lnTo>
                    <a:pt x="1501" y="1081"/>
                  </a:lnTo>
                  <a:lnTo>
                    <a:pt x="1510" y="1074"/>
                  </a:lnTo>
                  <a:lnTo>
                    <a:pt x="1514" y="1069"/>
                  </a:lnTo>
                  <a:lnTo>
                    <a:pt x="1514" y="1069"/>
                  </a:lnTo>
                  <a:lnTo>
                    <a:pt x="1517" y="1063"/>
                  </a:lnTo>
                  <a:lnTo>
                    <a:pt x="1517" y="1057"/>
                  </a:lnTo>
                  <a:lnTo>
                    <a:pt x="1517" y="1057"/>
                  </a:lnTo>
                  <a:lnTo>
                    <a:pt x="1512" y="1058"/>
                  </a:lnTo>
                  <a:lnTo>
                    <a:pt x="1512" y="1058"/>
                  </a:lnTo>
                  <a:lnTo>
                    <a:pt x="1501" y="1061"/>
                  </a:lnTo>
                  <a:lnTo>
                    <a:pt x="1493" y="1064"/>
                  </a:lnTo>
                  <a:lnTo>
                    <a:pt x="1483" y="1071"/>
                  </a:lnTo>
                  <a:lnTo>
                    <a:pt x="1483" y="1071"/>
                  </a:lnTo>
                  <a:lnTo>
                    <a:pt x="1473" y="1079"/>
                  </a:lnTo>
                  <a:lnTo>
                    <a:pt x="1469" y="1082"/>
                  </a:lnTo>
                  <a:lnTo>
                    <a:pt x="1463" y="1084"/>
                  </a:lnTo>
                  <a:lnTo>
                    <a:pt x="1452" y="1086"/>
                  </a:lnTo>
                  <a:lnTo>
                    <a:pt x="1452" y="1086"/>
                  </a:lnTo>
                  <a:lnTo>
                    <a:pt x="1438" y="1086"/>
                  </a:lnTo>
                  <a:lnTo>
                    <a:pt x="1424" y="1083"/>
                  </a:lnTo>
                  <a:lnTo>
                    <a:pt x="1413" y="1082"/>
                  </a:lnTo>
                  <a:lnTo>
                    <a:pt x="1405" y="1082"/>
                  </a:lnTo>
                  <a:lnTo>
                    <a:pt x="1405" y="1082"/>
                  </a:lnTo>
                  <a:lnTo>
                    <a:pt x="1401" y="1082"/>
                  </a:lnTo>
                  <a:lnTo>
                    <a:pt x="1397" y="1081"/>
                  </a:lnTo>
                  <a:lnTo>
                    <a:pt x="1395" y="1081"/>
                  </a:lnTo>
                  <a:lnTo>
                    <a:pt x="1393" y="1082"/>
                  </a:lnTo>
                  <a:lnTo>
                    <a:pt x="1393" y="1082"/>
                  </a:lnTo>
                  <a:lnTo>
                    <a:pt x="1388" y="1084"/>
                  </a:lnTo>
                  <a:lnTo>
                    <a:pt x="1384" y="1090"/>
                  </a:lnTo>
                  <a:lnTo>
                    <a:pt x="1381" y="1095"/>
                  </a:lnTo>
                  <a:lnTo>
                    <a:pt x="1380" y="1100"/>
                  </a:lnTo>
                  <a:lnTo>
                    <a:pt x="1380" y="1100"/>
                  </a:lnTo>
                  <a:lnTo>
                    <a:pt x="1376" y="1111"/>
                  </a:lnTo>
                  <a:lnTo>
                    <a:pt x="1376" y="1111"/>
                  </a:lnTo>
                  <a:lnTo>
                    <a:pt x="1384" y="1138"/>
                  </a:lnTo>
                  <a:lnTo>
                    <a:pt x="1384" y="1138"/>
                  </a:lnTo>
                  <a:lnTo>
                    <a:pt x="1394" y="1130"/>
                  </a:lnTo>
                  <a:lnTo>
                    <a:pt x="1394" y="1130"/>
                  </a:lnTo>
                  <a:lnTo>
                    <a:pt x="1397" y="1125"/>
                  </a:lnTo>
                  <a:lnTo>
                    <a:pt x="1400" y="1120"/>
                  </a:lnTo>
                  <a:lnTo>
                    <a:pt x="1403" y="1112"/>
                  </a:lnTo>
                  <a:lnTo>
                    <a:pt x="1406" y="1109"/>
                  </a:lnTo>
                  <a:lnTo>
                    <a:pt x="1408" y="1107"/>
                  </a:lnTo>
                  <a:lnTo>
                    <a:pt x="1412" y="1107"/>
                  </a:lnTo>
                  <a:lnTo>
                    <a:pt x="1415" y="1109"/>
                  </a:lnTo>
                  <a:lnTo>
                    <a:pt x="1415" y="1109"/>
                  </a:lnTo>
                  <a:lnTo>
                    <a:pt x="1444" y="1126"/>
                  </a:lnTo>
                  <a:lnTo>
                    <a:pt x="1444" y="1126"/>
                  </a:lnTo>
                  <a:lnTo>
                    <a:pt x="1454" y="1131"/>
                  </a:lnTo>
                  <a:lnTo>
                    <a:pt x="1464" y="1134"/>
                  </a:lnTo>
                  <a:lnTo>
                    <a:pt x="1473" y="1137"/>
                  </a:lnTo>
                  <a:lnTo>
                    <a:pt x="1482" y="1138"/>
                  </a:lnTo>
                  <a:lnTo>
                    <a:pt x="1482" y="1138"/>
                  </a:lnTo>
                  <a:lnTo>
                    <a:pt x="1497" y="1139"/>
                  </a:lnTo>
                  <a:lnTo>
                    <a:pt x="1503" y="1139"/>
                  </a:lnTo>
                  <a:lnTo>
                    <a:pt x="1505" y="1138"/>
                  </a:lnTo>
                  <a:lnTo>
                    <a:pt x="1505" y="1138"/>
                  </a:lnTo>
                  <a:lnTo>
                    <a:pt x="1510" y="1130"/>
                  </a:lnTo>
                  <a:lnTo>
                    <a:pt x="1516" y="1120"/>
                  </a:lnTo>
                  <a:lnTo>
                    <a:pt x="1516" y="1120"/>
                  </a:lnTo>
                  <a:lnTo>
                    <a:pt x="1524" y="1096"/>
                  </a:lnTo>
                  <a:lnTo>
                    <a:pt x="1522" y="1087"/>
                  </a:lnTo>
                  <a:close/>
                  <a:moveTo>
                    <a:pt x="1531" y="1122"/>
                  </a:moveTo>
                  <a:lnTo>
                    <a:pt x="1531" y="1122"/>
                  </a:lnTo>
                  <a:lnTo>
                    <a:pt x="1522" y="1134"/>
                  </a:lnTo>
                  <a:lnTo>
                    <a:pt x="1518" y="1139"/>
                  </a:lnTo>
                  <a:lnTo>
                    <a:pt x="1518" y="1143"/>
                  </a:lnTo>
                  <a:lnTo>
                    <a:pt x="1518" y="1143"/>
                  </a:lnTo>
                  <a:lnTo>
                    <a:pt x="1521" y="1143"/>
                  </a:lnTo>
                  <a:lnTo>
                    <a:pt x="1525" y="1141"/>
                  </a:lnTo>
                  <a:lnTo>
                    <a:pt x="1531" y="1140"/>
                  </a:lnTo>
                  <a:lnTo>
                    <a:pt x="1535" y="1137"/>
                  </a:lnTo>
                  <a:lnTo>
                    <a:pt x="1531" y="1122"/>
                  </a:lnTo>
                  <a:close/>
                  <a:moveTo>
                    <a:pt x="1393" y="1165"/>
                  </a:moveTo>
                  <a:lnTo>
                    <a:pt x="1393" y="1165"/>
                  </a:lnTo>
                  <a:lnTo>
                    <a:pt x="1400" y="1153"/>
                  </a:lnTo>
                  <a:lnTo>
                    <a:pt x="1400" y="1153"/>
                  </a:lnTo>
                  <a:lnTo>
                    <a:pt x="1401" y="1151"/>
                  </a:lnTo>
                  <a:lnTo>
                    <a:pt x="1402" y="1151"/>
                  </a:lnTo>
                  <a:lnTo>
                    <a:pt x="1405" y="1151"/>
                  </a:lnTo>
                  <a:lnTo>
                    <a:pt x="1408" y="1153"/>
                  </a:lnTo>
                  <a:lnTo>
                    <a:pt x="1414" y="1155"/>
                  </a:lnTo>
                  <a:lnTo>
                    <a:pt x="1414" y="1155"/>
                  </a:lnTo>
                  <a:lnTo>
                    <a:pt x="1420" y="1155"/>
                  </a:lnTo>
                  <a:lnTo>
                    <a:pt x="1425" y="1152"/>
                  </a:lnTo>
                  <a:lnTo>
                    <a:pt x="1431" y="1146"/>
                  </a:lnTo>
                  <a:lnTo>
                    <a:pt x="1431" y="1146"/>
                  </a:lnTo>
                  <a:lnTo>
                    <a:pt x="1433" y="1144"/>
                  </a:lnTo>
                  <a:lnTo>
                    <a:pt x="1433" y="1141"/>
                  </a:lnTo>
                  <a:lnTo>
                    <a:pt x="1432" y="1138"/>
                  </a:lnTo>
                  <a:lnTo>
                    <a:pt x="1428" y="1134"/>
                  </a:lnTo>
                  <a:lnTo>
                    <a:pt x="1428" y="1134"/>
                  </a:lnTo>
                  <a:lnTo>
                    <a:pt x="1427" y="1133"/>
                  </a:lnTo>
                  <a:lnTo>
                    <a:pt x="1425" y="1132"/>
                  </a:lnTo>
                  <a:lnTo>
                    <a:pt x="1420" y="1132"/>
                  </a:lnTo>
                  <a:lnTo>
                    <a:pt x="1415" y="1132"/>
                  </a:lnTo>
                  <a:lnTo>
                    <a:pt x="1410" y="1131"/>
                  </a:lnTo>
                  <a:lnTo>
                    <a:pt x="1410" y="1131"/>
                  </a:lnTo>
                  <a:lnTo>
                    <a:pt x="1408" y="1131"/>
                  </a:lnTo>
                  <a:lnTo>
                    <a:pt x="1406" y="1132"/>
                  </a:lnTo>
                  <a:lnTo>
                    <a:pt x="1400" y="1136"/>
                  </a:lnTo>
                  <a:lnTo>
                    <a:pt x="1387" y="1147"/>
                  </a:lnTo>
                  <a:lnTo>
                    <a:pt x="1393" y="1165"/>
                  </a:lnTo>
                  <a:close/>
                  <a:moveTo>
                    <a:pt x="1362" y="1064"/>
                  </a:moveTo>
                  <a:lnTo>
                    <a:pt x="1363" y="1063"/>
                  </a:lnTo>
                  <a:lnTo>
                    <a:pt x="1363" y="1063"/>
                  </a:lnTo>
                  <a:lnTo>
                    <a:pt x="1368" y="1061"/>
                  </a:lnTo>
                  <a:lnTo>
                    <a:pt x="1374" y="1060"/>
                  </a:lnTo>
                  <a:lnTo>
                    <a:pt x="1384" y="1056"/>
                  </a:lnTo>
                  <a:lnTo>
                    <a:pt x="1384" y="1056"/>
                  </a:lnTo>
                  <a:lnTo>
                    <a:pt x="1397" y="1051"/>
                  </a:lnTo>
                  <a:lnTo>
                    <a:pt x="1405" y="1048"/>
                  </a:lnTo>
                  <a:lnTo>
                    <a:pt x="1414" y="1045"/>
                  </a:lnTo>
                  <a:lnTo>
                    <a:pt x="1414" y="1045"/>
                  </a:lnTo>
                  <a:lnTo>
                    <a:pt x="1425" y="1044"/>
                  </a:lnTo>
                  <a:lnTo>
                    <a:pt x="1437" y="1043"/>
                  </a:lnTo>
                  <a:lnTo>
                    <a:pt x="1450" y="1042"/>
                  </a:lnTo>
                  <a:lnTo>
                    <a:pt x="1461" y="1039"/>
                  </a:lnTo>
                  <a:lnTo>
                    <a:pt x="1461" y="1039"/>
                  </a:lnTo>
                  <a:lnTo>
                    <a:pt x="1470" y="1037"/>
                  </a:lnTo>
                  <a:lnTo>
                    <a:pt x="1474" y="1033"/>
                  </a:lnTo>
                  <a:lnTo>
                    <a:pt x="1478" y="1030"/>
                  </a:lnTo>
                  <a:lnTo>
                    <a:pt x="1482" y="1025"/>
                  </a:lnTo>
                  <a:lnTo>
                    <a:pt x="1482" y="1025"/>
                  </a:lnTo>
                  <a:lnTo>
                    <a:pt x="1488" y="1020"/>
                  </a:lnTo>
                  <a:lnTo>
                    <a:pt x="1495" y="1016"/>
                  </a:lnTo>
                  <a:lnTo>
                    <a:pt x="1501" y="1012"/>
                  </a:lnTo>
                  <a:lnTo>
                    <a:pt x="1505" y="1011"/>
                  </a:lnTo>
                  <a:lnTo>
                    <a:pt x="1505" y="1011"/>
                  </a:lnTo>
                  <a:lnTo>
                    <a:pt x="1506" y="1010"/>
                  </a:lnTo>
                  <a:lnTo>
                    <a:pt x="1506" y="1008"/>
                  </a:lnTo>
                  <a:lnTo>
                    <a:pt x="1506" y="1002"/>
                  </a:lnTo>
                  <a:lnTo>
                    <a:pt x="1505" y="997"/>
                  </a:lnTo>
                  <a:lnTo>
                    <a:pt x="1505" y="997"/>
                  </a:lnTo>
                  <a:lnTo>
                    <a:pt x="1479" y="1018"/>
                  </a:lnTo>
                  <a:lnTo>
                    <a:pt x="1479" y="1018"/>
                  </a:lnTo>
                  <a:lnTo>
                    <a:pt x="1472" y="1019"/>
                  </a:lnTo>
                  <a:lnTo>
                    <a:pt x="1457" y="1021"/>
                  </a:lnTo>
                  <a:lnTo>
                    <a:pt x="1425" y="1024"/>
                  </a:lnTo>
                  <a:lnTo>
                    <a:pt x="1377" y="1024"/>
                  </a:lnTo>
                  <a:lnTo>
                    <a:pt x="1377" y="1024"/>
                  </a:lnTo>
                  <a:lnTo>
                    <a:pt x="1371" y="1025"/>
                  </a:lnTo>
                  <a:lnTo>
                    <a:pt x="1364" y="1029"/>
                  </a:lnTo>
                  <a:lnTo>
                    <a:pt x="1352" y="1036"/>
                  </a:lnTo>
                  <a:lnTo>
                    <a:pt x="1352" y="1036"/>
                  </a:lnTo>
                  <a:lnTo>
                    <a:pt x="1362" y="1064"/>
                  </a:lnTo>
                  <a:lnTo>
                    <a:pt x="1362" y="1064"/>
                  </a:lnTo>
                  <a:close/>
                  <a:moveTo>
                    <a:pt x="1345" y="1006"/>
                  </a:moveTo>
                  <a:lnTo>
                    <a:pt x="1345" y="1006"/>
                  </a:lnTo>
                  <a:lnTo>
                    <a:pt x="1359" y="1001"/>
                  </a:lnTo>
                  <a:lnTo>
                    <a:pt x="1359" y="1001"/>
                  </a:lnTo>
                  <a:lnTo>
                    <a:pt x="1368" y="999"/>
                  </a:lnTo>
                  <a:lnTo>
                    <a:pt x="1375" y="998"/>
                  </a:lnTo>
                  <a:lnTo>
                    <a:pt x="1397" y="994"/>
                  </a:lnTo>
                  <a:lnTo>
                    <a:pt x="1397" y="994"/>
                  </a:lnTo>
                  <a:lnTo>
                    <a:pt x="1428" y="988"/>
                  </a:lnTo>
                  <a:lnTo>
                    <a:pt x="1440" y="985"/>
                  </a:lnTo>
                  <a:lnTo>
                    <a:pt x="1451" y="981"/>
                  </a:lnTo>
                  <a:lnTo>
                    <a:pt x="1451" y="981"/>
                  </a:lnTo>
                  <a:lnTo>
                    <a:pt x="1456" y="979"/>
                  </a:lnTo>
                  <a:lnTo>
                    <a:pt x="1461" y="975"/>
                  </a:lnTo>
                  <a:lnTo>
                    <a:pt x="1471" y="967"/>
                  </a:lnTo>
                  <a:lnTo>
                    <a:pt x="1478" y="960"/>
                  </a:lnTo>
                  <a:lnTo>
                    <a:pt x="1482" y="954"/>
                  </a:lnTo>
                  <a:lnTo>
                    <a:pt x="1482" y="954"/>
                  </a:lnTo>
                  <a:lnTo>
                    <a:pt x="1480" y="954"/>
                  </a:lnTo>
                  <a:lnTo>
                    <a:pt x="1479" y="954"/>
                  </a:lnTo>
                  <a:lnTo>
                    <a:pt x="1471" y="959"/>
                  </a:lnTo>
                  <a:lnTo>
                    <a:pt x="1452" y="968"/>
                  </a:lnTo>
                  <a:lnTo>
                    <a:pt x="1452" y="968"/>
                  </a:lnTo>
                  <a:lnTo>
                    <a:pt x="1438" y="972"/>
                  </a:lnTo>
                  <a:lnTo>
                    <a:pt x="1414" y="975"/>
                  </a:lnTo>
                  <a:lnTo>
                    <a:pt x="1388" y="979"/>
                  </a:lnTo>
                  <a:lnTo>
                    <a:pt x="1370" y="980"/>
                  </a:lnTo>
                  <a:lnTo>
                    <a:pt x="1370" y="980"/>
                  </a:lnTo>
                  <a:lnTo>
                    <a:pt x="1354" y="980"/>
                  </a:lnTo>
                  <a:lnTo>
                    <a:pt x="1338" y="980"/>
                  </a:lnTo>
                  <a:lnTo>
                    <a:pt x="1338" y="980"/>
                  </a:lnTo>
                  <a:lnTo>
                    <a:pt x="1345" y="1006"/>
                  </a:lnTo>
                  <a:lnTo>
                    <a:pt x="1345" y="1006"/>
                  </a:lnTo>
                  <a:close/>
                  <a:moveTo>
                    <a:pt x="1331" y="947"/>
                  </a:moveTo>
                  <a:lnTo>
                    <a:pt x="1331" y="947"/>
                  </a:lnTo>
                  <a:lnTo>
                    <a:pt x="1337" y="944"/>
                  </a:lnTo>
                  <a:lnTo>
                    <a:pt x="1337" y="944"/>
                  </a:lnTo>
                  <a:lnTo>
                    <a:pt x="1345" y="944"/>
                  </a:lnTo>
                  <a:lnTo>
                    <a:pt x="1359" y="943"/>
                  </a:lnTo>
                  <a:lnTo>
                    <a:pt x="1380" y="941"/>
                  </a:lnTo>
                  <a:lnTo>
                    <a:pt x="1407" y="937"/>
                  </a:lnTo>
                  <a:lnTo>
                    <a:pt x="1407" y="937"/>
                  </a:lnTo>
                  <a:lnTo>
                    <a:pt x="1428" y="935"/>
                  </a:lnTo>
                  <a:lnTo>
                    <a:pt x="1438" y="932"/>
                  </a:lnTo>
                  <a:lnTo>
                    <a:pt x="1440" y="930"/>
                  </a:lnTo>
                  <a:lnTo>
                    <a:pt x="1444" y="929"/>
                  </a:lnTo>
                  <a:lnTo>
                    <a:pt x="1444" y="929"/>
                  </a:lnTo>
                  <a:lnTo>
                    <a:pt x="1444" y="928"/>
                  </a:lnTo>
                  <a:lnTo>
                    <a:pt x="1444" y="928"/>
                  </a:lnTo>
                  <a:lnTo>
                    <a:pt x="1441" y="926"/>
                  </a:lnTo>
                  <a:lnTo>
                    <a:pt x="1431" y="925"/>
                  </a:lnTo>
                  <a:lnTo>
                    <a:pt x="1408" y="923"/>
                  </a:lnTo>
                  <a:lnTo>
                    <a:pt x="1408" y="923"/>
                  </a:lnTo>
                  <a:lnTo>
                    <a:pt x="1400" y="924"/>
                  </a:lnTo>
                  <a:lnTo>
                    <a:pt x="1387" y="925"/>
                  </a:lnTo>
                  <a:lnTo>
                    <a:pt x="1374" y="928"/>
                  </a:lnTo>
                  <a:lnTo>
                    <a:pt x="1363" y="929"/>
                  </a:lnTo>
                  <a:lnTo>
                    <a:pt x="1363" y="929"/>
                  </a:lnTo>
                  <a:lnTo>
                    <a:pt x="1344" y="926"/>
                  </a:lnTo>
                  <a:lnTo>
                    <a:pt x="1325" y="923"/>
                  </a:lnTo>
                  <a:lnTo>
                    <a:pt x="1325" y="923"/>
                  </a:lnTo>
                  <a:lnTo>
                    <a:pt x="1331" y="947"/>
                  </a:lnTo>
                  <a:lnTo>
                    <a:pt x="1331" y="947"/>
                  </a:lnTo>
                  <a:close/>
                  <a:moveTo>
                    <a:pt x="1336" y="875"/>
                  </a:moveTo>
                  <a:lnTo>
                    <a:pt x="1336" y="875"/>
                  </a:lnTo>
                  <a:lnTo>
                    <a:pt x="1333" y="886"/>
                  </a:lnTo>
                  <a:lnTo>
                    <a:pt x="1332" y="893"/>
                  </a:lnTo>
                  <a:lnTo>
                    <a:pt x="1332" y="893"/>
                  </a:lnTo>
                  <a:lnTo>
                    <a:pt x="1345" y="894"/>
                  </a:lnTo>
                  <a:lnTo>
                    <a:pt x="1356" y="896"/>
                  </a:lnTo>
                  <a:lnTo>
                    <a:pt x="1367" y="897"/>
                  </a:lnTo>
                  <a:lnTo>
                    <a:pt x="1367" y="897"/>
                  </a:lnTo>
                  <a:lnTo>
                    <a:pt x="1390" y="901"/>
                  </a:lnTo>
                  <a:lnTo>
                    <a:pt x="1405" y="904"/>
                  </a:lnTo>
                  <a:lnTo>
                    <a:pt x="1418" y="905"/>
                  </a:lnTo>
                  <a:lnTo>
                    <a:pt x="1418" y="905"/>
                  </a:lnTo>
                  <a:lnTo>
                    <a:pt x="1432" y="905"/>
                  </a:lnTo>
                  <a:lnTo>
                    <a:pt x="1448" y="904"/>
                  </a:lnTo>
                  <a:lnTo>
                    <a:pt x="1463" y="901"/>
                  </a:lnTo>
                  <a:lnTo>
                    <a:pt x="1472" y="899"/>
                  </a:lnTo>
                  <a:lnTo>
                    <a:pt x="1472" y="899"/>
                  </a:lnTo>
                  <a:lnTo>
                    <a:pt x="1488" y="892"/>
                  </a:lnTo>
                  <a:lnTo>
                    <a:pt x="1493" y="890"/>
                  </a:lnTo>
                  <a:lnTo>
                    <a:pt x="1493" y="888"/>
                  </a:lnTo>
                  <a:lnTo>
                    <a:pt x="1492" y="888"/>
                  </a:lnTo>
                  <a:lnTo>
                    <a:pt x="1492" y="888"/>
                  </a:lnTo>
                  <a:lnTo>
                    <a:pt x="1484" y="888"/>
                  </a:lnTo>
                  <a:lnTo>
                    <a:pt x="1473" y="891"/>
                  </a:lnTo>
                  <a:lnTo>
                    <a:pt x="1459" y="893"/>
                  </a:lnTo>
                  <a:lnTo>
                    <a:pt x="1445" y="893"/>
                  </a:lnTo>
                  <a:lnTo>
                    <a:pt x="1445" y="893"/>
                  </a:lnTo>
                  <a:lnTo>
                    <a:pt x="1427" y="892"/>
                  </a:lnTo>
                  <a:lnTo>
                    <a:pt x="1405" y="890"/>
                  </a:lnTo>
                  <a:lnTo>
                    <a:pt x="1405" y="890"/>
                  </a:lnTo>
                  <a:lnTo>
                    <a:pt x="1376" y="887"/>
                  </a:lnTo>
                  <a:lnTo>
                    <a:pt x="1369" y="886"/>
                  </a:lnTo>
                  <a:lnTo>
                    <a:pt x="1363" y="885"/>
                  </a:lnTo>
                  <a:lnTo>
                    <a:pt x="1363" y="885"/>
                  </a:lnTo>
                  <a:lnTo>
                    <a:pt x="1348" y="878"/>
                  </a:lnTo>
                  <a:lnTo>
                    <a:pt x="1339" y="875"/>
                  </a:lnTo>
                  <a:lnTo>
                    <a:pt x="1337" y="874"/>
                  </a:lnTo>
                  <a:lnTo>
                    <a:pt x="1336" y="875"/>
                  </a:lnTo>
                  <a:lnTo>
                    <a:pt x="1336" y="875"/>
                  </a:lnTo>
                  <a:close/>
                  <a:moveTo>
                    <a:pt x="1330" y="506"/>
                  </a:moveTo>
                  <a:lnTo>
                    <a:pt x="1330" y="506"/>
                  </a:lnTo>
                  <a:lnTo>
                    <a:pt x="1327" y="489"/>
                  </a:lnTo>
                  <a:lnTo>
                    <a:pt x="1320" y="451"/>
                  </a:lnTo>
                  <a:lnTo>
                    <a:pt x="1316" y="431"/>
                  </a:lnTo>
                  <a:lnTo>
                    <a:pt x="1311" y="416"/>
                  </a:lnTo>
                  <a:lnTo>
                    <a:pt x="1309" y="410"/>
                  </a:lnTo>
                  <a:lnTo>
                    <a:pt x="1306" y="405"/>
                  </a:lnTo>
                  <a:lnTo>
                    <a:pt x="1304" y="404"/>
                  </a:lnTo>
                  <a:lnTo>
                    <a:pt x="1301" y="404"/>
                  </a:lnTo>
                  <a:lnTo>
                    <a:pt x="1301" y="404"/>
                  </a:lnTo>
                  <a:lnTo>
                    <a:pt x="1297" y="407"/>
                  </a:lnTo>
                  <a:lnTo>
                    <a:pt x="1292" y="410"/>
                  </a:lnTo>
                  <a:lnTo>
                    <a:pt x="1288" y="411"/>
                  </a:lnTo>
                  <a:lnTo>
                    <a:pt x="1285" y="413"/>
                  </a:lnTo>
                  <a:lnTo>
                    <a:pt x="1282" y="417"/>
                  </a:lnTo>
                  <a:lnTo>
                    <a:pt x="1281" y="424"/>
                  </a:lnTo>
                  <a:lnTo>
                    <a:pt x="1282" y="433"/>
                  </a:lnTo>
                  <a:lnTo>
                    <a:pt x="1286" y="448"/>
                  </a:lnTo>
                  <a:lnTo>
                    <a:pt x="1286" y="448"/>
                  </a:lnTo>
                  <a:lnTo>
                    <a:pt x="1291" y="462"/>
                  </a:lnTo>
                  <a:lnTo>
                    <a:pt x="1295" y="470"/>
                  </a:lnTo>
                  <a:lnTo>
                    <a:pt x="1300" y="475"/>
                  </a:lnTo>
                  <a:lnTo>
                    <a:pt x="1303" y="479"/>
                  </a:lnTo>
                  <a:lnTo>
                    <a:pt x="1305" y="482"/>
                  </a:lnTo>
                  <a:lnTo>
                    <a:pt x="1305" y="488"/>
                  </a:lnTo>
                  <a:lnTo>
                    <a:pt x="1304" y="499"/>
                  </a:lnTo>
                  <a:lnTo>
                    <a:pt x="1301" y="515"/>
                  </a:lnTo>
                  <a:lnTo>
                    <a:pt x="1301" y="515"/>
                  </a:lnTo>
                  <a:lnTo>
                    <a:pt x="1297" y="534"/>
                  </a:lnTo>
                  <a:lnTo>
                    <a:pt x="1292" y="552"/>
                  </a:lnTo>
                  <a:lnTo>
                    <a:pt x="1287" y="568"/>
                  </a:lnTo>
                  <a:lnTo>
                    <a:pt x="1282" y="581"/>
                  </a:lnTo>
                  <a:lnTo>
                    <a:pt x="1278" y="591"/>
                  </a:lnTo>
                  <a:lnTo>
                    <a:pt x="1273" y="601"/>
                  </a:lnTo>
                  <a:lnTo>
                    <a:pt x="1268" y="607"/>
                  </a:lnTo>
                  <a:lnTo>
                    <a:pt x="1265" y="613"/>
                  </a:lnTo>
                  <a:lnTo>
                    <a:pt x="1265" y="613"/>
                  </a:lnTo>
                  <a:lnTo>
                    <a:pt x="1260" y="619"/>
                  </a:lnTo>
                  <a:lnTo>
                    <a:pt x="1256" y="625"/>
                  </a:lnTo>
                  <a:lnTo>
                    <a:pt x="1248" y="635"/>
                  </a:lnTo>
                  <a:lnTo>
                    <a:pt x="1228" y="654"/>
                  </a:lnTo>
                  <a:lnTo>
                    <a:pt x="1228" y="654"/>
                  </a:lnTo>
                  <a:lnTo>
                    <a:pt x="1217" y="664"/>
                  </a:lnTo>
                  <a:lnTo>
                    <a:pt x="1209" y="669"/>
                  </a:lnTo>
                  <a:lnTo>
                    <a:pt x="1204" y="670"/>
                  </a:lnTo>
                  <a:lnTo>
                    <a:pt x="1199" y="671"/>
                  </a:lnTo>
                  <a:lnTo>
                    <a:pt x="1196" y="672"/>
                  </a:lnTo>
                  <a:lnTo>
                    <a:pt x="1191" y="676"/>
                  </a:lnTo>
                  <a:lnTo>
                    <a:pt x="1185" y="685"/>
                  </a:lnTo>
                  <a:lnTo>
                    <a:pt x="1176" y="700"/>
                  </a:lnTo>
                  <a:lnTo>
                    <a:pt x="1176" y="700"/>
                  </a:lnTo>
                  <a:lnTo>
                    <a:pt x="1152" y="741"/>
                  </a:lnTo>
                  <a:lnTo>
                    <a:pt x="1131" y="780"/>
                  </a:lnTo>
                  <a:lnTo>
                    <a:pt x="1118" y="806"/>
                  </a:lnTo>
                  <a:lnTo>
                    <a:pt x="1115" y="811"/>
                  </a:lnTo>
                  <a:lnTo>
                    <a:pt x="1118" y="808"/>
                  </a:lnTo>
                  <a:lnTo>
                    <a:pt x="1118" y="808"/>
                  </a:lnTo>
                  <a:lnTo>
                    <a:pt x="1133" y="781"/>
                  </a:lnTo>
                  <a:lnTo>
                    <a:pt x="1145" y="762"/>
                  </a:lnTo>
                  <a:lnTo>
                    <a:pt x="1159" y="741"/>
                  </a:lnTo>
                  <a:lnTo>
                    <a:pt x="1173" y="721"/>
                  </a:lnTo>
                  <a:lnTo>
                    <a:pt x="1188" y="703"/>
                  </a:lnTo>
                  <a:lnTo>
                    <a:pt x="1202" y="689"/>
                  </a:lnTo>
                  <a:lnTo>
                    <a:pt x="1208" y="684"/>
                  </a:lnTo>
                  <a:lnTo>
                    <a:pt x="1214" y="682"/>
                  </a:lnTo>
                  <a:lnTo>
                    <a:pt x="1214" y="682"/>
                  </a:lnTo>
                  <a:lnTo>
                    <a:pt x="1224" y="677"/>
                  </a:lnTo>
                  <a:lnTo>
                    <a:pt x="1236" y="671"/>
                  </a:lnTo>
                  <a:lnTo>
                    <a:pt x="1259" y="657"/>
                  </a:lnTo>
                  <a:lnTo>
                    <a:pt x="1278" y="642"/>
                  </a:lnTo>
                  <a:lnTo>
                    <a:pt x="1290" y="631"/>
                  </a:lnTo>
                  <a:lnTo>
                    <a:pt x="1290" y="631"/>
                  </a:lnTo>
                  <a:lnTo>
                    <a:pt x="1300" y="621"/>
                  </a:lnTo>
                  <a:lnTo>
                    <a:pt x="1312" y="613"/>
                  </a:lnTo>
                  <a:lnTo>
                    <a:pt x="1322" y="604"/>
                  </a:lnTo>
                  <a:lnTo>
                    <a:pt x="1325" y="601"/>
                  </a:lnTo>
                  <a:lnTo>
                    <a:pt x="1326" y="597"/>
                  </a:lnTo>
                  <a:lnTo>
                    <a:pt x="1326" y="597"/>
                  </a:lnTo>
                  <a:lnTo>
                    <a:pt x="1327" y="596"/>
                  </a:lnTo>
                  <a:lnTo>
                    <a:pt x="1331" y="595"/>
                  </a:lnTo>
                  <a:lnTo>
                    <a:pt x="1337" y="591"/>
                  </a:lnTo>
                  <a:lnTo>
                    <a:pt x="1339" y="590"/>
                  </a:lnTo>
                  <a:lnTo>
                    <a:pt x="1342" y="587"/>
                  </a:lnTo>
                  <a:lnTo>
                    <a:pt x="1342" y="582"/>
                  </a:lnTo>
                  <a:lnTo>
                    <a:pt x="1339" y="574"/>
                  </a:lnTo>
                  <a:lnTo>
                    <a:pt x="1339" y="574"/>
                  </a:lnTo>
                  <a:lnTo>
                    <a:pt x="1335" y="559"/>
                  </a:lnTo>
                  <a:lnTo>
                    <a:pt x="1333" y="551"/>
                  </a:lnTo>
                  <a:lnTo>
                    <a:pt x="1333" y="550"/>
                  </a:lnTo>
                  <a:lnTo>
                    <a:pt x="1332" y="550"/>
                  </a:lnTo>
                  <a:lnTo>
                    <a:pt x="1326" y="553"/>
                  </a:lnTo>
                  <a:lnTo>
                    <a:pt x="1326" y="553"/>
                  </a:lnTo>
                  <a:lnTo>
                    <a:pt x="1312" y="568"/>
                  </a:lnTo>
                  <a:lnTo>
                    <a:pt x="1305" y="574"/>
                  </a:lnTo>
                  <a:lnTo>
                    <a:pt x="1316" y="519"/>
                  </a:lnTo>
                  <a:lnTo>
                    <a:pt x="1330" y="506"/>
                  </a:lnTo>
                  <a:close/>
                  <a:moveTo>
                    <a:pt x="1345" y="613"/>
                  </a:moveTo>
                  <a:lnTo>
                    <a:pt x="1345" y="613"/>
                  </a:lnTo>
                  <a:lnTo>
                    <a:pt x="1344" y="621"/>
                  </a:lnTo>
                  <a:lnTo>
                    <a:pt x="1343" y="626"/>
                  </a:lnTo>
                  <a:lnTo>
                    <a:pt x="1341" y="632"/>
                  </a:lnTo>
                  <a:lnTo>
                    <a:pt x="1338" y="638"/>
                  </a:lnTo>
                  <a:lnTo>
                    <a:pt x="1333" y="644"/>
                  </a:lnTo>
                  <a:lnTo>
                    <a:pt x="1327" y="650"/>
                  </a:lnTo>
                  <a:lnTo>
                    <a:pt x="1319" y="654"/>
                  </a:lnTo>
                  <a:lnTo>
                    <a:pt x="1319" y="654"/>
                  </a:lnTo>
                  <a:lnTo>
                    <a:pt x="1303" y="661"/>
                  </a:lnTo>
                  <a:lnTo>
                    <a:pt x="1290" y="666"/>
                  </a:lnTo>
                  <a:lnTo>
                    <a:pt x="1278" y="672"/>
                  </a:lnTo>
                  <a:lnTo>
                    <a:pt x="1265" y="679"/>
                  </a:lnTo>
                  <a:lnTo>
                    <a:pt x="1265" y="679"/>
                  </a:lnTo>
                  <a:lnTo>
                    <a:pt x="1254" y="686"/>
                  </a:lnTo>
                  <a:lnTo>
                    <a:pt x="1247" y="689"/>
                  </a:lnTo>
                  <a:lnTo>
                    <a:pt x="1241" y="694"/>
                  </a:lnTo>
                  <a:lnTo>
                    <a:pt x="1228" y="708"/>
                  </a:lnTo>
                  <a:lnTo>
                    <a:pt x="1228" y="708"/>
                  </a:lnTo>
                  <a:lnTo>
                    <a:pt x="1214" y="722"/>
                  </a:lnTo>
                  <a:lnTo>
                    <a:pt x="1203" y="732"/>
                  </a:lnTo>
                  <a:lnTo>
                    <a:pt x="1194" y="740"/>
                  </a:lnTo>
                  <a:lnTo>
                    <a:pt x="1190" y="746"/>
                  </a:lnTo>
                  <a:lnTo>
                    <a:pt x="1184" y="753"/>
                  </a:lnTo>
                  <a:lnTo>
                    <a:pt x="1184" y="753"/>
                  </a:lnTo>
                  <a:lnTo>
                    <a:pt x="1167" y="780"/>
                  </a:lnTo>
                  <a:lnTo>
                    <a:pt x="1156" y="800"/>
                  </a:lnTo>
                  <a:lnTo>
                    <a:pt x="1156" y="800"/>
                  </a:lnTo>
                  <a:lnTo>
                    <a:pt x="1151" y="809"/>
                  </a:lnTo>
                  <a:lnTo>
                    <a:pt x="1147" y="815"/>
                  </a:lnTo>
                  <a:lnTo>
                    <a:pt x="1145" y="821"/>
                  </a:lnTo>
                  <a:lnTo>
                    <a:pt x="1145" y="821"/>
                  </a:lnTo>
                  <a:lnTo>
                    <a:pt x="1176" y="789"/>
                  </a:lnTo>
                  <a:lnTo>
                    <a:pt x="1216" y="749"/>
                  </a:lnTo>
                  <a:lnTo>
                    <a:pt x="1216" y="749"/>
                  </a:lnTo>
                  <a:lnTo>
                    <a:pt x="1227" y="736"/>
                  </a:lnTo>
                  <a:lnTo>
                    <a:pt x="1241" y="719"/>
                  </a:lnTo>
                  <a:lnTo>
                    <a:pt x="1254" y="701"/>
                  </a:lnTo>
                  <a:lnTo>
                    <a:pt x="1260" y="695"/>
                  </a:lnTo>
                  <a:lnTo>
                    <a:pt x="1262" y="692"/>
                  </a:lnTo>
                  <a:lnTo>
                    <a:pt x="1262" y="692"/>
                  </a:lnTo>
                  <a:lnTo>
                    <a:pt x="1287" y="686"/>
                  </a:lnTo>
                  <a:lnTo>
                    <a:pt x="1301" y="682"/>
                  </a:lnTo>
                  <a:lnTo>
                    <a:pt x="1307" y="678"/>
                  </a:lnTo>
                  <a:lnTo>
                    <a:pt x="1312" y="676"/>
                  </a:lnTo>
                  <a:lnTo>
                    <a:pt x="1312" y="676"/>
                  </a:lnTo>
                  <a:lnTo>
                    <a:pt x="1322" y="671"/>
                  </a:lnTo>
                  <a:lnTo>
                    <a:pt x="1333" y="665"/>
                  </a:lnTo>
                  <a:lnTo>
                    <a:pt x="1349" y="658"/>
                  </a:lnTo>
                  <a:lnTo>
                    <a:pt x="1349" y="658"/>
                  </a:lnTo>
                  <a:lnTo>
                    <a:pt x="1354" y="648"/>
                  </a:lnTo>
                  <a:lnTo>
                    <a:pt x="1358" y="641"/>
                  </a:lnTo>
                  <a:lnTo>
                    <a:pt x="1359" y="637"/>
                  </a:lnTo>
                  <a:lnTo>
                    <a:pt x="1359" y="637"/>
                  </a:lnTo>
                  <a:lnTo>
                    <a:pt x="1357" y="629"/>
                  </a:lnTo>
                  <a:lnTo>
                    <a:pt x="1352" y="620"/>
                  </a:lnTo>
                  <a:lnTo>
                    <a:pt x="1348" y="612"/>
                  </a:lnTo>
                  <a:lnTo>
                    <a:pt x="1346" y="610"/>
                  </a:lnTo>
                  <a:lnTo>
                    <a:pt x="1345" y="613"/>
                  </a:lnTo>
                  <a:lnTo>
                    <a:pt x="1345" y="613"/>
                  </a:lnTo>
                  <a:close/>
                  <a:moveTo>
                    <a:pt x="1337" y="700"/>
                  </a:moveTo>
                  <a:lnTo>
                    <a:pt x="1337" y="700"/>
                  </a:lnTo>
                  <a:lnTo>
                    <a:pt x="1327" y="703"/>
                  </a:lnTo>
                  <a:lnTo>
                    <a:pt x="1301" y="715"/>
                  </a:lnTo>
                  <a:lnTo>
                    <a:pt x="1301" y="715"/>
                  </a:lnTo>
                  <a:lnTo>
                    <a:pt x="1273" y="726"/>
                  </a:lnTo>
                  <a:lnTo>
                    <a:pt x="1259" y="730"/>
                  </a:lnTo>
                  <a:lnTo>
                    <a:pt x="1247" y="736"/>
                  </a:lnTo>
                  <a:lnTo>
                    <a:pt x="1247" y="736"/>
                  </a:lnTo>
                  <a:lnTo>
                    <a:pt x="1240" y="741"/>
                  </a:lnTo>
                  <a:lnTo>
                    <a:pt x="1234" y="747"/>
                  </a:lnTo>
                  <a:lnTo>
                    <a:pt x="1223" y="760"/>
                  </a:lnTo>
                  <a:lnTo>
                    <a:pt x="1214" y="774"/>
                  </a:lnTo>
                  <a:lnTo>
                    <a:pt x="1210" y="784"/>
                  </a:lnTo>
                  <a:lnTo>
                    <a:pt x="1210" y="784"/>
                  </a:lnTo>
                  <a:lnTo>
                    <a:pt x="1204" y="804"/>
                  </a:lnTo>
                  <a:lnTo>
                    <a:pt x="1199" y="817"/>
                  </a:lnTo>
                  <a:lnTo>
                    <a:pt x="1199" y="817"/>
                  </a:lnTo>
                  <a:lnTo>
                    <a:pt x="1224" y="806"/>
                  </a:lnTo>
                  <a:lnTo>
                    <a:pt x="1224" y="806"/>
                  </a:lnTo>
                  <a:lnTo>
                    <a:pt x="1236" y="802"/>
                  </a:lnTo>
                  <a:lnTo>
                    <a:pt x="1248" y="798"/>
                  </a:lnTo>
                  <a:lnTo>
                    <a:pt x="1271" y="795"/>
                  </a:lnTo>
                  <a:lnTo>
                    <a:pt x="1271" y="795"/>
                  </a:lnTo>
                  <a:lnTo>
                    <a:pt x="1281" y="793"/>
                  </a:lnTo>
                  <a:lnTo>
                    <a:pt x="1293" y="790"/>
                  </a:lnTo>
                  <a:lnTo>
                    <a:pt x="1303" y="786"/>
                  </a:lnTo>
                  <a:lnTo>
                    <a:pt x="1309" y="784"/>
                  </a:lnTo>
                  <a:lnTo>
                    <a:pt x="1309" y="784"/>
                  </a:lnTo>
                  <a:lnTo>
                    <a:pt x="1314" y="783"/>
                  </a:lnTo>
                  <a:lnTo>
                    <a:pt x="1322" y="781"/>
                  </a:lnTo>
                  <a:lnTo>
                    <a:pt x="1330" y="780"/>
                  </a:lnTo>
                  <a:lnTo>
                    <a:pt x="1330" y="780"/>
                  </a:lnTo>
                  <a:lnTo>
                    <a:pt x="1329" y="771"/>
                  </a:lnTo>
                  <a:lnTo>
                    <a:pt x="1326" y="757"/>
                  </a:lnTo>
                  <a:lnTo>
                    <a:pt x="1326" y="757"/>
                  </a:lnTo>
                  <a:lnTo>
                    <a:pt x="1326" y="755"/>
                  </a:lnTo>
                  <a:lnTo>
                    <a:pt x="1325" y="755"/>
                  </a:lnTo>
                  <a:lnTo>
                    <a:pt x="1320" y="755"/>
                  </a:lnTo>
                  <a:lnTo>
                    <a:pt x="1307" y="760"/>
                  </a:lnTo>
                  <a:lnTo>
                    <a:pt x="1293" y="766"/>
                  </a:lnTo>
                  <a:lnTo>
                    <a:pt x="1279" y="773"/>
                  </a:lnTo>
                  <a:lnTo>
                    <a:pt x="1279" y="773"/>
                  </a:lnTo>
                  <a:lnTo>
                    <a:pt x="1273" y="776"/>
                  </a:lnTo>
                  <a:lnTo>
                    <a:pt x="1268" y="777"/>
                  </a:lnTo>
                  <a:lnTo>
                    <a:pt x="1256" y="778"/>
                  </a:lnTo>
                  <a:lnTo>
                    <a:pt x="1243" y="777"/>
                  </a:lnTo>
                  <a:lnTo>
                    <a:pt x="1230" y="777"/>
                  </a:lnTo>
                  <a:lnTo>
                    <a:pt x="1230" y="777"/>
                  </a:lnTo>
                  <a:lnTo>
                    <a:pt x="1226" y="777"/>
                  </a:lnTo>
                  <a:lnTo>
                    <a:pt x="1224" y="776"/>
                  </a:lnTo>
                  <a:lnTo>
                    <a:pt x="1224" y="774"/>
                  </a:lnTo>
                  <a:lnTo>
                    <a:pt x="1226" y="772"/>
                  </a:lnTo>
                  <a:lnTo>
                    <a:pt x="1229" y="768"/>
                  </a:lnTo>
                  <a:lnTo>
                    <a:pt x="1244" y="757"/>
                  </a:lnTo>
                  <a:lnTo>
                    <a:pt x="1244" y="757"/>
                  </a:lnTo>
                  <a:lnTo>
                    <a:pt x="1249" y="753"/>
                  </a:lnTo>
                  <a:lnTo>
                    <a:pt x="1256" y="749"/>
                  </a:lnTo>
                  <a:lnTo>
                    <a:pt x="1263" y="746"/>
                  </a:lnTo>
                  <a:lnTo>
                    <a:pt x="1268" y="742"/>
                  </a:lnTo>
                  <a:lnTo>
                    <a:pt x="1268" y="742"/>
                  </a:lnTo>
                  <a:lnTo>
                    <a:pt x="1273" y="740"/>
                  </a:lnTo>
                  <a:lnTo>
                    <a:pt x="1280" y="738"/>
                  </a:lnTo>
                  <a:lnTo>
                    <a:pt x="1304" y="734"/>
                  </a:lnTo>
                  <a:lnTo>
                    <a:pt x="1336" y="729"/>
                  </a:lnTo>
                  <a:lnTo>
                    <a:pt x="1337" y="700"/>
                  </a:lnTo>
                  <a:close/>
                  <a:moveTo>
                    <a:pt x="1349" y="759"/>
                  </a:moveTo>
                  <a:lnTo>
                    <a:pt x="1349" y="759"/>
                  </a:lnTo>
                  <a:lnTo>
                    <a:pt x="1352" y="748"/>
                  </a:lnTo>
                  <a:lnTo>
                    <a:pt x="1377" y="688"/>
                  </a:lnTo>
                  <a:lnTo>
                    <a:pt x="1377" y="688"/>
                  </a:lnTo>
                  <a:lnTo>
                    <a:pt x="1383" y="673"/>
                  </a:lnTo>
                  <a:lnTo>
                    <a:pt x="1387" y="659"/>
                  </a:lnTo>
                  <a:lnTo>
                    <a:pt x="1395" y="628"/>
                  </a:lnTo>
                  <a:lnTo>
                    <a:pt x="1402" y="596"/>
                  </a:lnTo>
                  <a:lnTo>
                    <a:pt x="1407" y="565"/>
                  </a:lnTo>
                  <a:lnTo>
                    <a:pt x="1413" y="514"/>
                  </a:lnTo>
                  <a:lnTo>
                    <a:pt x="1414" y="494"/>
                  </a:lnTo>
                  <a:lnTo>
                    <a:pt x="1414" y="494"/>
                  </a:lnTo>
                  <a:lnTo>
                    <a:pt x="1405" y="419"/>
                  </a:lnTo>
                  <a:lnTo>
                    <a:pt x="1396" y="360"/>
                  </a:lnTo>
                  <a:lnTo>
                    <a:pt x="1388" y="316"/>
                  </a:lnTo>
                  <a:lnTo>
                    <a:pt x="1388" y="316"/>
                  </a:lnTo>
                  <a:lnTo>
                    <a:pt x="1384" y="303"/>
                  </a:lnTo>
                  <a:lnTo>
                    <a:pt x="1381" y="288"/>
                  </a:lnTo>
                  <a:lnTo>
                    <a:pt x="1375" y="275"/>
                  </a:lnTo>
                  <a:lnTo>
                    <a:pt x="1369" y="262"/>
                  </a:lnTo>
                  <a:lnTo>
                    <a:pt x="1356" y="236"/>
                  </a:lnTo>
                  <a:lnTo>
                    <a:pt x="1342" y="210"/>
                  </a:lnTo>
                  <a:lnTo>
                    <a:pt x="1342" y="210"/>
                  </a:lnTo>
                  <a:lnTo>
                    <a:pt x="1324" y="179"/>
                  </a:lnTo>
                  <a:lnTo>
                    <a:pt x="1303" y="145"/>
                  </a:lnTo>
                  <a:lnTo>
                    <a:pt x="1285" y="116"/>
                  </a:lnTo>
                  <a:lnTo>
                    <a:pt x="1278" y="105"/>
                  </a:lnTo>
                  <a:lnTo>
                    <a:pt x="1274" y="101"/>
                  </a:lnTo>
                  <a:lnTo>
                    <a:pt x="1274" y="101"/>
                  </a:lnTo>
                  <a:lnTo>
                    <a:pt x="1243" y="70"/>
                  </a:lnTo>
                  <a:lnTo>
                    <a:pt x="1216" y="40"/>
                  </a:lnTo>
                  <a:lnTo>
                    <a:pt x="1216" y="40"/>
                  </a:lnTo>
                  <a:lnTo>
                    <a:pt x="1210" y="37"/>
                  </a:lnTo>
                  <a:lnTo>
                    <a:pt x="1202" y="32"/>
                  </a:lnTo>
                  <a:lnTo>
                    <a:pt x="1192" y="26"/>
                  </a:lnTo>
                  <a:lnTo>
                    <a:pt x="1192" y="26"/>
                  </a:lnTo>
                  <a:lnTo>
                    <a:pt x="1221" y="72"/>
                  </a:lnTo>
                  <a:lnTo>
                    <a:pt x="1271" y="149"/>
                  </a:lnTo>
                  <a:lnTo>
                    <a:pt x="1271" y="149"/>
                  </a:lnTo>
                  <a:lnTo>
                    <a:pt x="1275" y="157"/>
                  </a:lnTo>
                  <a:lnTo>
                    <a:pt x="1279" y="161"/>
                  </a:lnTo>
                  <a:lnTo>
                    <a:pt x="1282" y="164"/>
                  </a:lnTo>
                  <a:lnTo>
                    <a:pt x="1286" y="165"/>
                  </a:lnTo>
                  <a:lnTo>
                    <a:pt x="1291" y="166"/>
                  </a:lnTo>
                  <a:lnTo>
                    <a:pt x="1295" y="167"/>
                  </a:lnTo>
                  <a:lnTo>
                    <a:pt x="1297" y="168"/>
                  </a:lnTo>
                  <a:lnTo>
                    <a:pt x="1299" y="172"/>
                  </a:lnTo>
                  <a:lnTo>
                    <a:pt x="1304" y="184"/>
                  </a:lnTo>
                  <a:lnTo>
                    <a:pt x="1310" y="208"/>
                  </a:lnTo>
                  <a:lnTo>
                    <a:pt x="1318" y="244"/>
                  </a:lnTo>
                  <a:lnTo>
                    <a:pt x="1318" y="244"/>
                  </a:lnTo>
                  <a:lnTo>
                    <a:pt x="1331" y="316"/>
                  </a:lnTo>
                  <a:lnTo>
                    <a:pt x="1339" y="354"/>
                  </a:lnTo>
                  <a:lnTo>
                    <a:pt x="1343" y="370"/>
                  </a:lnTo>
                  <a:lnTo>
                    <a:pt x="1346" y="380"/>
                  </a:lnTo>
                  <a:lnTo>
                    <a:pt x="1346" y="380"/>
                  </a:lnTo>
                  <a:lnTo>
                    <a:pt x="1350" y="391"/>
                  </a:lnTo>
                  <a:lnTo>
                    <a:pt x="1352" y="402"/>
                  </a:lnTo>
                  <a:lnTo>
                    <a:pt x="1355" y="416"/>
                  </a:lnTo>
                  <a:lnTo>
                    <a:pt x="1356" y="431"/>
                  </a:lnTo>
                  <a:lnTo>
                    <a:pt x="1356" y="431"/>
                  </a:lnTo>
                  <a:lnTo>
                    <a:pt x="1356" y="445"/>
                  </a:lnTo>
                  <a:lnTo>
                    <a:pt x="1356" y="457"/>
                  </a:lnTo>
                  <a:lnTo>
                    <a:pt x="1356" y="468"/>
                  </a:lnTo>
                  <a:lnTo>
                    <a:pt x="1357" y="481"/>
                  </a:lnTo>
                  <a:lnTo>
                    <a:pt x="1357" y="481"/>
                  </a:lnTo>
                  <a:lnTo>
                    <a:pt x="1361" y="501"/>
                  </a:lnTo>
                  <a:lnTo>
                    <a:pt x="1361" y="518"/>
                  </a:lnTo>
                  <a:lnTo>
                    <a:pt x="1361" y="518"/>
                  </a:lnTo>
                  <a:lnTo>
                    <a:pt x="1361" y="524"/>
                  </a:lnTo>
                  <a:lnTo>
                    <a:pt x="1361" y="526"/>
                  </a:lnTo>
                  <a:lnTo>
                    <a:pt x="1363" y="546"/>
                  </a:lnTo>
                  <a:lnTo>
                    <a:pt x="1363" y="546"/>
                  </a:lnTo>
                  <a:lnTo>
                    <a:pt x="1368" y="576"/>
                  </a:lnTo>
                  <a:lnTo>
                    <a:pt x="1370" y="587"/>
                  </a:lnTo>
                  <a:lnTo>
                    <a:pt x="1370" y="587"/>
                  </a:lnTo>
                  <a:lnTo>
                    <a:pt x="1371" y="595"/>
                  </a:lnTo>
                  <a:lnTo>
                    <a:pt x="1373" y="608"/>
                  </a:lnTo>
                  <a:lnTo>
                    <a:pt x="1374" y="634"/>
                  </a:lnTo>
                  <a:lnTo>
                    <a:pt x="1374" y="634"/>
                  </a:lnTo>
                  <a:lnTo>
                    <a:pt x="1374" y="641"/>
                  </a:lnTo>
                  <a:lnTo>
                    <a:pt x="1371" y="651"/>
                  </a:lnTo>
                  <a:lnTo>
                    <a:pt x="1365" y="675"/>
                  </a:lnTo>
                  <a:lnTo>
                    <a:pt x="1359" y="696"/>
                  </a:lnTo>
                  <a:lnTo>
                    <a:pt x="1356" y="708"/>
                  </a:lnTo>
                  <a:lnTo>
                    <a:pt x="1356" y="708"/>
                  </a:lnTo>
                  <a:lnTo>
                    <a:pt x="1342" y="739"/>
                  </a:lnTo>
                  <a:lnTo>
                    <a:pt x="1349" y="759"/>
                  </a:lnTo>
                  <a:close/>
                  <a:moveTo>
                    <a:pt x="1342" y="455"/>
                  </a:moveTo>
                  <a:lnTo>
                    <a:pt x="1342" y="455"/>
                  </a:lnTo>
                  <a:lnTo>
                    <a:pt x="1319" y="374"/>
                  </a:lnTo>
                  <a:lnTo>
                    <a:pt x="1301" y="309"/>
                  </a:lnTo>
                  <a:lnTo>
                    <a:pt x="1293" y="281"/>
                  </a:lnTo>
                  <a:lnTo>
                    <a:pt x="1286" y="261"/>
                  </a:lnTo>
                  <a:lnTo>
                    <a:pt x="1286" y="261"/>
                  </a:lnTo>
                  <a:lnTo>
                    <a:pt x="1261" y="195"/>
                  </a:lnTo>
                  <a:lnTo>
                    <a:pt x="1248" y="161"/>
                  </a:lnTo>
                  <a:lnTo>
                    <a:pt x="1241" y="147"/>
                  </a:lnTo>
                  <a:lnTo>
                    <a:pt x="1234" y="134"/>
                  </a:lnTo>
                  <a:lnTo>
                    <a:pt x="1234" y="134"/>
                  </a:lnTo>
                  <a:lnTo>
                    <a:pt x="1204" y="83"/>
                  </a:lnTo>
                  <a:lnTo>
                    <a:pt x="1180" y="46"/>
                  </a:lnTo>
                  <a:lnTo>
                    <a:pt x="1180" y="46"/>
                  </a:lnTo>
                  <a:lnTo>
                    <a:pt x="1178" y="44"/>
                  </a:lnTo>
                  <a:lnTo>
                    <a:pt x="1173" y="40"/>
                  </a:lnTo>
                  <a:lnTo>
                    <a:pt x="1162" y="33"/>
                  </a:lnTo>
                  <a:lnTo>
                    <a:pt x="1145" y="26"/>
                  </a:lnTo>
                  <a:lnTo>
                    <a:pt x="1127" y="19"/>
                  </a:lnTo>
                  <a:lnTo>
                    <a:pt x="1095" y="6"/>
                  </a:lnTo>
                  <a:lnTo>
                    <a:pt x="1081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6" y="7"/>
                  </a:lnTo>
                  <a:lnTo>
                    <a:pt x="1075" y="9"/>
                  </a:lnTo>
                  <a:lnTo>
                    <a:pt x="1075" y="12"/>
                  </a:lnTo>
                  <a:lnTo>
                    <a:pt x="1076" y="14"/>
                  </a:lnTo>
                  <a:lnTo>
                    <a:pt x="1079" y="16"/>
                  </a:lnTo>
                  <a:lnTo>
                    <a:pt x="1079" y="16"/>
                  </a:lnTo>
                  <a:lnTo>
                    <a:pt x="1102" y="29"/>
                  </a:lnTo>
                  <a:lnTo>
                    <a:pt x="1114" y="38"/>
                  </a:lnTo>
                  <a:lnTo>
                    <a:pt x="1122" y="46"/>
                  </a:lnTo>
                  <a:lnTo>
                    <a:pt x="1122" y="46"/>
                  </a:lnTo>
                  <a:lnTo>
                    <a:pt x="1133" y="59"/>
                  </a:lnTo>
                  <a:lnTo>
                    <a:pt x="1139" y="67"/>
                  </a:lnTo>
                  <a:lnTo>
                    <a:pt x="1148" y="78"/>
                  </a:lnTo>
                  <a:lnTo>
                    <a:pt x="1148" y="78"/>
                  </a:lnTo>
                  <a:lnTo>
                    <a:pt x="1159" y="90"/>
                  </a:lnTo>
                  <a:lnTo>
                    <a:pt x="1170" y="98"/>
                  </a:lnTo>
                  <a:lnTo>
                    <a:pt x="1179" y="107"/>
                  </a:lnTo>
                  <a:lnTo>
                    <a:pt x="1184" y="110"/>
                  </a:lnTo>
                  <a:lnTo>
                    <a:pt x="1188" y="115"/>
                  </a:lnTo>
                  <a:lnTo>
                    <a:pt x="1188" y="115"/>
                  </a:lnTo>
                  <a:lnTo>
                    <a:pt x="1220" y="155"/>
                  </a:lnTo>
                  <a:lnTo>
                    <a:pt x="1220" y="155"/>
                  </a:lnTo>
                  <a:lnTo>
                    <a:pt x="1231" y="172"/>
                  </a:lnTo>
                  <a:lnTo>
                    <a:pt x="1236" y="180"/>
                  </a:lnTo>
                  <a:lnTo>
                    <a:pt x="1239" y="189"/>
                  </a:lnTo>
                  <a:lnTo>
                    <a:pt x="1239" y="189"/>
                  </a:lnTo>
                  <a:lnTo>
                    <a:pt x="1241" y="196"/>
                  </a:lnTo>
                  <a:lnTo>
                    <a:pt x="1242" y="200"/>
                  </a:lnTo>
                  <a:lnTo>
                    <a:pt x="1243" y="206"/>
                  </a:lnTo>
                  <a:lnTo>
                    <a:pt x="1248" y="216"/>
                  </a:lnTo>
                  <a:lnTo>
                    <a:pt x="1248" y="216"/>
                  </a:lnTo>
                  <a:lnTo>
                    <a:pt x="1259" y="233"/>
                  </a:lnTo>
                  <a:lnTo>
                    <a:pt x="1262" y="240"/>
                  </a:lnTo>
                  <a:lnTo>
                    <a:pt x="1265" y="250"/>
                  </a:lnTo>
                  <a:lnTo>
                    <a:pt x="1265" y="250"/>
                  </a:lnTo>
                  <a:lnTo>
                    <a:pt x="1268" y="274"/>
                  </a:lnTo>
                  <a:lnTo>
                    <a:pt x="1271" y="286"/>
                  </a:lnTo>
                  <a:lnTo>
                    <a:pt x="1275" y="301"/>
                  </a:lnTo>
                  <a:lnTo>
                    <a:pt x="1275" y="301"/>
                  </a:lnTo>
                  <a:lnTo>
                    <a:pt x="1279" y="311"/>
                  </a:lnTo>
                  <a:lnTo>
                    <a:pt x="1281" y="320"/>
                  </a:lnTo>
                  <a:lnTo>
                    <a:pt x="1286" y="342"/>
                  </a:lnTo>
                  <a:lnTo>
                    <a:pt x="1288" y="360"/>
                  </a:lnTo>
                  <a:lnTo>
                    <a:pt x="1290" y="369"/>
                  </a:lnTo>
                  <a:lnTo>
                    <a:pt x="1290" y="369"/>
                  </a:lnTo>
                  <a:lnTo>
                    <a:pt x="1317" y="414"/>
                  </a:lnTo>
                  <a:lnTo>
                    <a:pt x="1342" y="455"/>
                  </a:lnTo>
                  <a:lnTo>
                    <a:pt x="1342" y="455"/>
                  </a:lnTo>
                  <a:close/>
                  <a:moveTo>
                    <a:pt x="1039" y="33"/>
                  </a:moveTo>
                  <a:lnTo>
                    <a:pt x="1039" y="33"/>
                  </a:lnTo>
                  <a:lnTo>
                    <a:pt x="1026" y="39"/>
                  </a:lnTo>
                  <a:lnTo>
                    <a:pt x="1016" y="42"/>
                  </a:lnTo>
                  <a:lnTo>
                    <a:pt x="1006" y="46"/>
                  </a:lnTo>
                  <a:lnTo>
                    <a:pt x="1006" y="46"/>
                  </a:lnTo>
                  <a:lnTo>
                    <a:pt x="998" y="46"/>
                  </a:lnTo>
                  <a:lnTo>
                    <a:pt x="991" y="45"/>
                  </a:lnTo>
                  <a:lnTo>
                    <a:pt x="988" y="45"/>
                  </a:lnTo>
                  <a:lnTo>
                    <a:pt x="987" y="46"/>
                  </a:lnTo>
                  <a:lnTo>
                    <a:pt x="987" y="47"/>
                  </a:lnTo>
                  <a:lnTo>
                    <a:pt x="987" y="50"/>
                  </a:lnTo>
                  <a:lnTo>
                    <a:pt x="987" y="50"/>
                  </a:lnTo>
                  <a:lnTo>
                    <a:pt x="991" y="53"/>
                  </a:lnTo>
                  <a:lnTo>
                    <a:pt x="994" y="57"/>
                  </a:lnTo>
                  <a:lnTo>
                    <a:pt x="1009" y="65"/>
                  </a:lnTo>
                  <a:lnTo>
                    <a:pt x="1028" y="75"/>
                  </a:lnTo>
                  <a:lnTo>
                    <a:pt x="1051" y="84"/>
                  </a:lnTo>
                  <a:lnTo>
                    <a:pt x="1051" y="84"/>
                  </a:lnTo>
                  <a:lnTo>
                    <a:pt x="1073" y="91"/>
                  </a:lnTo>
                  <a:lnTo>
                    <a:pt x="1087" y="97"/>
                  </a:lnTo>
                  <a:lnTo>
                    <a:pt x="1093" y="100"/>
                  </a:lnTo>
                  <a:lnTo>
                    <a:pt x="1099" y="104"/>
                  </a:lnTo>
                  <a:lnTo>
                    <a:pt x="1105" y="110"/>
                  </a:lnTo>
                  <a:lnTo>
                    <a:pt x="1112" y="119"/>
                  </a:lnTo>
                  <a:lnTo>
                    <a:pt x="1112" y="119"/>
                  </a:lnTo>
                  <a:lnTo>
                    <a:pt x="1120" y="130"/>
                  </a:lnTo>
                  <a:lnTo>
                    <a:pt x="1130" y="147"/>
                  </a:lnTo>
                  <a:lnTo>
                    <a:pt x="1138" y="165"/>
                  </a:lnTo>
                  <a:lnTo>
                    <a:pt x="1147" y="185"/>
                  </a:lnTo>
                  <a:lnTo>
                    <a:pt x="1154" y="205"/>
                  </a:lnTo>
                  <a:lnTo>
                    <a:pt x="1162" y="227"/>
                  </a:lnTo>
                  <a:lnTo>
                    <a:pt x="1166" y="244"/>
                  </a:lnTo>
                  <a:lnTo>
                    <a:pt x="1170" y="261"/>
                  </a:lnTo>
                  <a:lnTo>
                    <a:pt x="1170" y="261"/>
                  </a:lnTo>
                  <a:lnTo>
                    <a:pt x="1173" y="292"/>
                  </a:lnTo>
                  <a:lnTo>
                    <a:pt x="1176" y="323"/>
                  </a:lnTo>
                  <a:lnTo>
                    <a:pt x="1180" y="375"/>
                  </a:lnTo>
                  <a:lnTo>
                    <a:pt x="1180" y="375"/>
                  </a:lnTo>
                  <a:lnTo>
                    <a:pt x="1184" y="393"/>
                  </a:lnTo>
                  <a:lnTo>
                    <a:pt x="1188" y="408"/>
                  </a:lnTo>
                  <a:lnTo>
                    <a:pt x="1190" y="424"/>
                  </a:lnTo>
                  <a:lnTo>
                    <a:pt x="1190" y="433"/>
                  </a:lnTo>
                  <a:lnTo>
                    <a:pt x="1190" y="443"/>
                  </a:lnTo>
                  <a:lnTo>
                    <a:pt x="1190" y="443"/>
                  </a:lnTo>
                  <a:lnTo>
                    <a:pt x="1189" y="475"/>
                  </a:lnTo>
                  <a:lnTo>
                    <a:pt x="1188" y="488"/>
                  </a:lnTo>
                  <a:lnTo>
                    <a:pt x="1184" y="499"/>
                  </a:lnTo>
                  <a:lnTo>
                    <a:pt x="1184" y="499"/>
                  </a:lnTo>
                  <a:lnTo>
                    <a:pt x="1171" y="532"/>
                  </a:lnTo>
                  <a:lnTo>
                    <a:pt x="1157" y="562"/>
                  </a:lnTo>
                  <a:lnTo>
                    <a:pt x="1157" y="562"/>
                  </a:lnTo>
                  <a:lnTo>
                    <a:pt x="1157" y="564"/>
                  </a:lnTo>
                  <a:lnTo>
                    <a:pt x="1158" y="565"/>
                  </a:lnTo>
                  <a:lnTo>
                    <a:pt x="1160" y="566"/>
                  </a:lnTo>
                  <a:lnTo>
                    <a:pt x="1160" y="568"/>
                  </a:lnTo>
                  <a:lnTo>
                    <a:pt x="1158" y="571"/>
                  </a:lnTo>
                  <a:lnTo>
                    <a:pt x="1139" y="587"/>
                  </a:lnTo>
                  <a:lnTo>
                    <a:pt x="1139" y="587"/>
                  </a:lnTo>
                  <a:lnTo>
                    <a:pt x="1102" y="615"/>
                  </a:lnTo>
                  <a:lnTo>
                    <a:pt x="1075" y="634"/>
                  </a:lnTo>
                  <a:lnTo>
                    <a:pt x="1075" y="634"/>
                  </a:lnTo>
                  <a:lnTo>
                    <a:pt x="1050" y="652"/>
                  </a:lnTo>
                  <a:lnTo>
                    <a:pt x="1035" y="664"/>
                  </a:lnTo>
                  <a:lnTo>
                    <a:pt x="1035" y="664"/>
                  </a:lnTo>
                  <a:lnTo>
                    <a:pt x="1026" y="671"/>
                  </a:lnTo>
                  <a:lnTo>
                    <a:pt x="1019" y="679"/>
                  </a:lnTo>
                  <a:lnTo>
                    <a:pt x="1013" y="688"/>
                  </a:lnTo>
                  <a:lnTo>
                    <a:pt x="1006" y="698"/>
                  </a:lnTo>
                  <a:lnTo>
                    <a:pt x="1006" y="698"/>
                  </a:lnTo>
                  <a:lnTo>
                    <a:pt x="1000" y="708"/>
                  </a:lnTo>
                  <a:lnTo>
                    <a:pt x="998" y="714"/>
                  </a:lnTo>
                  <a:lnTo>
                    <a:pt x="996" y="719"/>
                  </a:lnTo>
                  <a:lnTo>
                    <a:pt x="992" y="722"/>
                  </a:lnTo>
                  <a:lnTo>
                    <a:pt x="992" y="722"/>
                  </a:lnTo>
                  <a:lnTo>
                    <a:pt x="988" y="723"/>
                  </a:lnTo>
                  <a:lnTo>
                    <a:pt x="986" y="723"/>
                  </a:lnTo>
                  <a:lnTo>
                    <a:pt x="984" y="723"/>
                  </a:lnTo>
                  <a:lnTo>
                    <a:pt x="983" y="723"/>
                  </a:lnTo>
                  <a:lnTo>
                    <a:pt x="981" y="724"/>
                  </a:lnTo>
                  <a:lnTo>
                    <a:pt x="979" y="733"/>
                  </a:lnTo>
                  <a:lnTo>
                    <a:pt x="979" y="733"/>
                  </a:lnTo>
                  <a:lnTo>
                    <a:pt x="975" y="746"/>
                  </a:lnTo>
                  <a:lnTo>
                    <a:pt x="973" y="759"/>
                  </a:lnTo>
                  <a:lnTo>
                    <a:pt x="972" y="768"/>
                  </a:lnTo>
                  <a:lnTo>
                    <a:pt x="971" y="772"/>
                  </a:lnTo>
                  <a:lnTo>
                    <a:pt x="969" y="773"/>
                  </a:lnTo>
                  <a:lnTo>
                    <a:pt x="969" y="773"/>
                  </a:lnTo>
                  <a:lnTo>
                    <a:pt x="967" y="771"/>
                  </a:lnTo>
                  <a:lnTo>
                    <a:pt x="961" y="766"/>
                  </a:lnTo>
                  <a:lnTo>
                    <a:pt x="945" y="747"/>
                  </a:lnTo>
                  <a:lnTo>
                    <a:pt x="926" y="728"/>
                  </a:lnTo>
                  <a:lnTo>
                    <a:pt x="917" y="720"/>
                  </a:lnTo>
                  <a:lnTo>
                    <a:pt x="911" y="715"/>
                  </a:lnTo>
                  <a:lnTo>
                    <a:pt x="911" y="715"/>
                  </a:lnTo>
                  <a:lnTo>
                    <a:pt x="901" y="708"/>
                  </a:lnTo>
                  <a:lnTo>
                    <a:pt x="888" y="702"/>
                  </a:lnTo>
                  <a:lnTo>
                    <a:pt x="876" y="696"/>
                  </a:lnTo>
                  <a:lnTo>
                    <a:pt x="864" y="692"/>
                  </a:lnTo>
                  <a:lnTo>
                    <a:pt x="864" y="692"/>
                  </a:lnTo>
                  <a:lnTo>
                    <a:pt x="840" y="686"/>
                  </a:lnTo>
                  <a:lnTo>
                    <a:pt x="827" y="682"/>
                  </a:lnTo>
                  <a:lnTo>
                    <a:pt x="827" y="682"/>
                  </a:lnTo>
                  <a:lnTo>
                    <a:pt x="853" y="700"/>
                  </a:lnTo>
                  <a:lnTo>
                    <a:pt x="873" y="714"/>
                  </a:lnTo>
                  <a:lnTo>
                    <a:pt x="890" y="723"/>
                  </a:lnTo>
                  <a:lnTo>
                    <a:pt x="890" y="723"/>
                  </a:lnTo>
                  <a:lnTo>
                    <a:pt x="896" y="727"/>
                  </a:lnTo>
                  <a:lnTo>
                    <a:pt x="902" y="732"/>
                  </a:lnTo>
                  <a:lnTo>
                    <a:pt x="916" y="743"/>
                  </a:lnTo>
                  <a:lnTo>
                    <a:pt x="936" y="762"/>
                  </a:lnTo>
                  <a:lnTo>
                    <a:pt x="936" y="762"/>
                  </a:lnTo>
                  <a:lnTo>
                    <a:pt x="943" y="768"/>
                  </a:lnTo>
                  <a:lnTo>
                    <a:pt x="953" y="776"/>
                  </a:lnTo>
                  <a:lnTo>
                    <a:pt x="962" y="781"/>
                  </a:lnTo>
                  <a:lnTo>
                    <a:pt x="967" y="783"/>
                  </a:lnTo>
                  <a:lnTo>
                    <a:pt x="972" y="784"/>
                  </a:lnTo>
                  <a:lnTo>
                    <a:pt x="972" y="784"/>
                  </a:lnTo>
                  <a:lnTo>
                    <a:pt x="974" y="784"/>
                  </a:lnTo>
                  <a:lnTo>
                    <a:pt x="978" y="783"/>
                  </a:lnTo>
                  <a:lnTo>
                    <a:pt x="980" y="780"/>
                  </a:lnTo>
                  <a:lnTo>
                    <a:pt x="983" y="777"/>
                  </a:lnTo>
                  <a:lnTo>
                    <a:pt x="993" y="757"/>
                  </a:lnTo>
                  <a:lnTo>
                    <a:pt x="993" y="757"/>
                  </a:lnTo>
                  <a:lnTo>
                    <a:pt x="998" y="751"/>
                  </a:lnTo>
                  <a:lnTo>
                    <a:pt x="1005" y="743"/>
                  </a:lnTo>
                  <a:lnTo>
                    <a:pt x="1013" y="736"/>
                  </a:lnTo>
                  <a:lnTo>
                    <a:pt x="1023" y="730"/>
                  </a:lnTo>
                  <a:lnTo>
                    <a:pt x="1068" y="702"/>
                  </a:lnTo>
                  <a:lnTo>
                    <a:pt x="1068" y="702"/>
                  </a:lnTo>
                  <a:lnTo>
                    <a:pt x="1089" y="688"/>
                  </a:lnTo>
                  <a:lnTo>
                    <a:pt x="1107" y="675"/>
                  </a:lnTo>
                  <a:lnTo>
                    <a:pt x="1116" y="667"/>
                  </a:lnTo>
                  <a:lnTo>
                    <a:pt x="1125" y="659"/>
                  </a:lnTo>
                  <a:lnTo>
                    <a:pt x="1133" y="651"/>
                  </a:lnTo>
                  <a:lnTo>
                    <a:pt x="1141" y="640"/>
                  </a:lnTo>
                  <a:lnTo>
                    <a:pt x="1141" y="640"/>
                  </a:lnTo>
                  <a:lnTo>
                    <a:pt x="1157" y="618"/>
                  </a:lnTo>
                  <a:lnTo>
                    <a:pt x="1171" y="595"/>
                  </a:lnTo>
                  <a:lnTo>
                    <a:pt x="1183" y="576"/>
                  </a:lnTo>
                  <a:lnTo>
                    <a:pt x="1188" y="568"/>
                  </a:lnTo>
                  <a:lnTo>
                    <a:pt x="1190" y="559"/>
                  </a:lnTo>
                  <a:lnTo>
                    <a:pt x="1190" y="559"/>
                  </a:lnTo>
                  <a:lnTo>
                    <a:pt x="1198" y="521"/>
                  </a:lnTo>
                  <a:lnTo>
                    <a:pt x="1211" y="454"/>
                  </a:lnTo>
                  <a:lnTo>
                    <a:pt x="1217" y="418"/>
                  </a:lnTo>
                  <a:lnTo>
                    <a:pt x="1222" y="386"/>
                  </a:lnTo>
                  <a:lnTo>
                    <a:pt x="1224" y="362"/>
                  </a:lnTo>
                  <a:lnTo>
                    <a:pt x="1226" y="353"/>
                  </a:lnTo>
                  <a:lnTo>
                    <a:pt x="1224" y="348"/>
                  </a:lnTo>
                  <a:lnTo>
                    <a:pt x="1224" y="348"/>
                  </a:lnTo>
                  <a:lnTo>
                    <a:pt x="1218" y="324"/>
                  </a:lnTo>
                  <a:lnTo>
                    <a:pt x="1209" y="293"/>
                  </a:lnTo>
                  <a:lnTo>
                    <a:pt x="1198" y="263"/>
                  </a:lnTo>
                  <a:lnTo>
                    <a:pt x="1194" y="252"/>
                  </a:lnTo>
                  <a:lnTo>
                    <a:pt x="1188" y="243"/>
                  </a:lnTo>
                  <a:lnTo>
                    <a:pt x="1188" y="243"/>
                  </a:lnTo>
                  <a:lnTo>
                    <a:pt x="1183" y="234"/>
                  </a:lnTo>
                  <a:lnTo>
                    <a:pt x="1177" y="221"/>
                  </a:lnTo>
                  <a:lnTo>
                    <a:pt x="1164" y="189"/>
                  </a:lnTo>
                  <a:lnTo>
                    <a:pt x="1156" y="159"/>
                  </a:lnTo>
                  <a:lnTo>
                    <a:pt x="1153" y="149"/>
                  </a:lnTo>
                  <a:lnTo>
                    <a:pt x="1153" y="147"/>
                  </a:lnTo>
                  <a:lnTo>
                    <a:pt x="1153" y="146"/>
                  </a:lnTo>
                  <a:lnTo>
                    <a:pt x="1153" y="146"/>
                  </a:lnTo>
                  <a:lnTo>
                    <a:pt x="1159" y="146"/>
                  </a:lnTo>
                  <a:lnTo>
                    <a:pt x="1163" y="147"/>
                  </a:lnTo>
                  <a:lnTo>
                    <a:pt x="1166" y="149"/>
                  </a:lnTo>
                  <a:lnTo>
                    <a:pt x="1166" y="149"/>
                  </a:lnTo>
                  <a:lnTo>
                    <a:pt x="1171" y="159"/>
                  </a:lnTo>
                  <a:lnTo>
                    <a:pt x="1182" y="179"/>
                  </a:lnTo>
                  <a:lnTo>
                    <a:pt x="1210" y="240"/>
                  </a:lnTo>
                  <a:lnTo>
                    <a:pt x="1239" y="301"/>
                  </a:lnTo>
                  <a:lnTo>
                    <a:pt x="1247" y="324"/>
                  </a:lnTo>
                  <a:lnTo>
                    <a:pt x="1249" y="332"/>
                  </a:lnTo>
                  <a:lnTo>
                    <a:pt x="1250" y="336"/>
                  </a:lnTo>
                  <a:lnTo>
                    <a:pt x="1250" y="336"/>
                  </a:lnTo>
                  <a:lnTo>
                    <a:pt x="1248" y="370"/>
                  </a:lnTo>
                  <a:lnTo>
                    <a:pt x="1242" y="431"/>
                  </a:lnTo>
                  <a:lnTo>
                    <a:pt x="1235" y="493"/>
                  </a:lnTo>
                  <a:lnTo>
                    <a:pt x="1231" y="515"/>
                  </a:lnTo>
                  <a:lnTo>
                    <a:pt x="1230" y="524"/>
                  </a:lnTo>
                  <a:lnTo>
                    <a:pt x="1228" y="528"/>
                  </a:lnTo>
                  <a:lnTo>
                    <a:pt x="1228" y="528"/>
                  </a:lnTo>
                  <a:lnTo>
                    <a:pt x="1217" y="546"/>
                  </a:lnTo>
                  <a:lnTo>
                    <a:pt x="1202" y="569"/>
                  </a:lnTo>
                  <a:lnTo>
                    <a:pt x="1188" y="594"/>
                  </a:lnTo>
                  <a:lnTo>
                    <a:pt x="1182" y="606"/>
                  </a:lnTo>
                  <a:lnTo>
                    <a:pt x="1177" y="616"/>
                  </a:lnTo>
                  <a:lnTo>
                    <a:pt x="1177" y="616"/>
                  </a:lnTo>
                  <a:lnTo>
                    <a:pt x="1175" y="625"/>
                  </a:lnTo>
                  <a:lnTo>
                    <a:pt x="1173" y="633"/>
                  </a:lnTo>
                  <a:lnTo>
                    <a:pt x="1171" y="650"/>
                  </a:lnTo>
                  <a:lnTo>
                    <a:pt x="1170" y="657"/>
                  </a:lnTo>
                  <a:lnTo>
                    <a:pt x="1167" y="665"/>
                  </a:lnTo>
                  <a:lnTo>
                    <a:pt x="1164" y="673"/>
                  </a:lnTo>
                  <a:lnTo>
                    <a:pt x="1157" y="682"/>
                  </a:lnTo>
                  <a:lnTo>
                    <a:pt x="1157" y="682"/>
                  </a:lnTo>
                  <a:lnTo>
                    <a:pt x="1144" y="697"/>
                  </a:lnTo>
                  <a:lnTo>
                    <a:pt x="1133" y="709"/>
                  </a:lnTo>
                  <a:lnTo>
                    <a:pt x="1109" y="735"/>
                  </a:lnTo>
                  <a:lnTo>
                    <a:pt x="1109" y="735"/>
                  </a:lnTo>
                  <a:lnTo>
                    <a:pt x="1079" y="767"/>
                  </a:lnTo>
                  <a:lnTo>
                    <a:pt x="1065" y="780"/>
                  </a:lnTo>
                  <a:lnTo>
                    <a:pt x="1057" y="787"/>
                  </a:lnTo>
                  <a:lnTo>
                    <a:pt x="1057" y="787"/>
                  </a:lnTo>
                  <a:lnTo>
                    <a:pt x="1049" y="791"/>
                  </a:lnTo>
                  <a:lnTo>
                    <a:pt x="1036" y="795"/>
                  </a:lnTo>
                  <a:lnTo>
                    <a:pt x="1017" y="798"/>
                  </a:lnTo>
                  <a:lnTo>
                    <a:pt x="1017" y="798"/>
                  </a:lnTo>
                  <a:lnTo>
                    <a:pt x="1005" y="799"/>
                  </a:lnTo>
                  <a:lnTo>
                    <a:pt x="996" y="798"/>
                  </a:lnTo>
                  <a:lnTo>
                    <a:pt x="996" y="798"/>
                  </a:lnTo>
                  <a:lnTo>
                    <a:pt x="1006" y="804"/>
                  </a:lnTo>
                  <a:lnTo>
                    <a:pt x="1015" y="808"/>
                  </a:lnTo>
                  <a:lnTo>
                    <a:pt x="1020" y="810"/>
                  </a:lnTo>
                  <a:lnTo>
                    <a:pt x="1020" y="810"/>
                  </a:lnTo>
                  <a:lnTo>
                    <a:pt x="1026" y="810"/>
                  </a:lnTo>
                  <a:lnTo>
                    <a:pt x="1036" y="811"/>
                  </a:lnTo>
                  <a:lnTo>
                    <a:pt x="1048" y="810"/>
                  </a:lnTo>
                  <a:lnTo>
                    <a:pt x="1054" y="809"/>
                  </a:lnTo>
                  <a:lnTo>
                    <a:pt x="1061" y="806"/>
                  </a:lnTo>
                  <a:lnTo>
                    <a:pt x="1061" y="806"/>
                  </a:lnTo>
                  <a:lnTo>
                    <a:pt x="1069" y="800"/>
                  </a:lnTo>
                  <a:lnTo>
                    <a:pt x="1080" y="790"/>
                  </a:lnTo>
                  <a:lnTo>
                    <a:pt x="1092" y="777"/>
                  </a:lnTo>
                  <a:lnTo>
                    <a:pt x="1105" y="761"/>
                  </a:lnTo>
                  <a:lnTo>
                    <a:pt x="1127" y="734"/>
                  </a:lnTo>
                  <a:lnTo>
                    <a:pt x="1137" y="720"/>
                  </a:lnTo>
                  <a:lnTo>
                    <a:pt x="1137" y="720"/>
                  </a:lnTo>
                  <a:lnTo>
                    <a:pt x="1172" y="677"/>
                  </a:lnTo>
                  <a:lnTo>
                    <a:pt x="1207" y="637"/>
                  </a:lnTo>
                  <a:lnTo>
                    <a:pt x="1227" y="610"/>
                  </a:lnTo>
                  <a:lnTo>
                    <a:pt x="1227" y="610"/>
                  </a:lnTo>
                  <a:lnTo>
                    <a:pt x="1246" y="589"/>
                  </a:lnTo>
                  <a:lnTo>
                    <a:pt x="1259" y="572"/>
                  </a:lnTo>
                  <a:lnTo>
                    <a:pt x="1262" y="565"/>
                  </a:lnTo>
                  <a:lnTo>
                    <a:pt x="1265" y="562"/>
                  </a:lnTo>
                  <a:lnTo>
                    <a:pt x="1265" y="562"/>
                  </a:lnTo>
                  <a:lnTo>
                    <a:pt x="1265" y="550"/>
                  </a:lnTo>
                  <a:lnTo>
                    <a:pt x="1265" y="538"/>
                  </a:lnTo>
                  <a:lnTo>
                    <a:pt x="1268" y="518"/>
                  </a:lnTo>
                  <a:lnTo>
                    <a:pt x="1268" y="518"/>
                  </a:lnTo>
                  <a:lnTo>
                    <a:pt x="1271" y="508"/>
                  </a:lnTo>
                  <a:lnTo>
                    <a:pt x="1272" y="506"/>
                  </a:lnTo>
                  <a:lnTo>
                    <a:pt x="1269" y="511"/>
                  </a:lnTo>
                  <a:lnTo>
                    <a:pt x="1269" y="511"/>
                  </a:lnTo>
                  <a:lnTo>
                    <a:pt x="1268" y="513"/>
                  </a:lnTo>
                  <a:lnTo>
                    <a:pt x="1269" y="509"/>
                  </a:lnTo>
                  <a:lnTo>
                    <a:pt x="1274" y="494"/>
                  </a:lnTo>
                  <a:lnTo>
                    <a:pt x="1279" y="475"/>
                  </a:lnTo>
                  <a:lnTo>
                    <a:pt x="1280" y="470"/>
                  </a:lnTo>
                  <a:lnTo>
                    <a:pt x="1280" y="468"/>
                  </a:lnTo>
                  <a:lnTo>
                    <a:pt x="1279" y="468"/>
                  </a:lnTo>
                  <a:lnTo>
                    <a:pt x="1279" y="468"/>
                  </a:lnTo>
                  <a:lnTo>
                    <a:pt x="1277" y="474"/>
                  </a:lnTo>
                  <a:lnTo>
                    <a:pt x="1271" y="487"/>
                  </a:lnTo>
                  <a:lnTo>
                    <a:pt x="1258" y="526"/>
                  </a:lnTo>
                  <a:lnTo>
                    <a:pt x="1246" y="566"/>
                  </a:lnTo>
                  <a:lnTo>
                    <a:pt x="1237" y="589"/>
                  </a:lnTo>
                  <a:lnTo>
                    <a:pt x="1237" y="589"/>
                  </a:lnTo>
                  <a:lnTo>
                    <a:pt x="1230" y="599"/>
                  </a:lnTo>
                  <a:lnTo>
                    <a:pt x="1220" y="609"/>
                  </a:lnTo>
                  <a:lnTo>
                    <a:pt x="1215" y="614"/>
                  </a:lnTo>
                  <a:lnTo>
                    <a:pt x="1210" y="615"/>
                  </a:lnTo>
                  <a:lnTo>
                    <a:pt x="1209" y="614"/>
                  </a:lnTo>
                  <a:lnTo>
                    <a:pt x="1208" y="613"/>
                  </a:lnTo>
                  <a:lnTo>
                    <a:pt x="1208" y="607"/>
                  </a:lnTo>
                  <a:lnTo>
                    <a:pt x="1208" y="607"/>
                  </a:lnTo>
                  <a:lnTo>
                    <a:pt x="1210" y="597"/>
                  </a:lnTo>
                  <a:lnTo>
                    <a:pt x="1212" y="588"/>
                  </a:lnTo>
                  <a:lnTo>
                    <a:pt x="1221" y="566"/>
                  </a:lnTo>
                  <a:lnTo>
                    <a:pt x="1228" y="546"/>
                  </a:lnTo>
                  <a:lnTo>
                    <a:pt x="1235" y="532"/>
                  </a:lnTo>
                  <a:lnTo>
                    <a:pt x="1235" y="532"/>
                  </a:lnTo>
                  <a:lnTo>
                    <a:pt x="1239" y="524"/>
                  </a:lnTo>
                  <a:lnTo>
                    <a:pt x="1243" y="511"/>
                  </a:lnTo>
                  <a:lnTo>
                    <a:pt x="1250" y="480"/>
                  </a:lnTo>
                  <a:lnTo>
                    <a:pt x="1258" y="450"/>
                  </a:lnTo>
                  <a:lnTo>
                    <a:pt x="1261" y="433"/>
                  </a:lnTo>
                  <a:lnTo>
                    <a:pt x="1261" y="433"/>
                  </a:lnTo>
                  <a:lnTo>
                    <a:pt x="1262" y="425"/>
                  </a:lnTo>
                  <a:lnTo>
                    <a:pt x="1266" y="413"/>
                  </a:lnTo>
                  <a:lnTo>
                    <a:pt x="1269" y="398"/>
                  </a:lnTo>
                  <a:lnTo>
                    <a:pt x="1271" y="388"/>
                  </a:lnTo>
                  <a:lnTo>
                    <a:pt x="1271" y="379"/>
                  </a:lnTo>
                  <a:lnTo>
                    <a:pt x="1271" y="379"/>
                  </a:lnTo>
                  <a:lnTo>
                    <a:pt x="1269" y="367"/>
                  </a:lnTo>
                  <a:lnTo>
                    <a:pt x="1267" y="355"/>
                  </a:lnTo>
                  <a:lnTo>
                    <a:pt x="1262" y="329"/>
                  </a:lnTo>
                  <a:lnTo>
                    <a:pt x="1256" y="305"/>
                  </a:lnTo>
                  <a:lnTo>
                    <a:pt x="1250" y="285"/>
                  </a:lnTo>
                  <a:lnTo>
                    <a:pt x="1250" y="285"/>
                  </a:lnTo>
                  <a:lnTo>
                    <a:pt x="1240" y="261"/>
                  </a:lnTo>
                  <a:lnTo>
                    <a:pt x="1226" y="229"/>
                  </a:lnTo>
                  <a:lnTo>
                    <a:pt x="1203" y="183"/>
                  </a:lnTo>
                  <a:lnTo>
                    <a:pt x="1203" y="183"/>
                  </a:lnTo>
                  <a:lnTo>
                    <a:pt x="1196" y="171"/>
                  </a:lnTo>
                  <a:lnTo>
                    <a:pt x="1182" y="152"/>
                  </a:lnTo>
                  <a:lnTo>
                    <a:pt x="1169" y="133"/>
                  </a:lnTo>
                  <a:lnTo>
                    <a:pt x="1159" y="121"/>
                  </a:lnTo>
                  <a:lnTo>
                    <a:pt x="1159" y="121"/>
                  </a:lnTo>
                  <a:lnTo>
                    <a:pt x="1119" y="77"/>
                  </a:lnTo>
                  <a:lnTo>
                    <a:pt x="1119" y="77"/>
                  </a:lnTo>
                  <a:lnTo>
                    <a:pt x="1103" y="59"/>
                  </a:lnTo>
                  <a:lnTo>
                    <a:pt x="1099" y="53"/>
                  </a:lnTo>
                  <a:lnTo>
                    <a:pt x="1062" y="39"/>
                  </a:lnTo>
                  <a:lnTo>
                    <a:pt x="1039" y="33"/>
                  </a:lnTo>
                  <a:close/>
                  <a:moveTo>
                    <a:pt x="922" y="44"/>
                  </a:moveTo>
                  <a:lnTo>
                    <a:pt x="922" y="44"/>
                  </a:lnTo>
                  <a:lnTo>
                    <a:pt x="914" y="52"/>
                  </a:lnTo>
                  <a:lnTo>
                    <a:pt x="909" y="59"/>
                  </a:lnTo>
                  <a:lnTo>
                    <a:pt x="907" y="64"/>
                  </a:lnTo>
                  <a:lnTo>
                    <a:pt x="905" y="67"/>
                  </a:lnTo>
                  <a:lnTo>
                    <a:pt x="905" y="67"/>
                  </a:lnTo>
                  <a:lnTo>
                    <a:pt x="907" y="71"/>
                  </a:lnTo>
                  <a:lnTo>
                    <a:pt x="908" y="75"/>
                  </a:lnTo>
                  <a:lnTo>
                    <a:pt x="911" y="83"/>
                  </a:lnTo>
                  <a:lnTo>
                    <a:pt x="916" y="90"/>
                  </a:lnTo>
                  <a:lnTo>
                    <a:pt x="922" y="101"/>
                  </a:lnTo>
                  <a:lnTo>
                    <a:pt x="922" y="101"/>
                  </a:lnTo>
                  <a:lnTo>
                    <a:pt x="926" y="105"/>
                  </a:lnTo>
                  <a:lnTo>
                    <a:pt x="928" y="109"/>
                  </a:lnTo>
                  <a:lnTo>
                    <a:pt x="930" y="110"/>
                  </a:lnTo>
                  <a:lnTo>
                    <a:pt x="933" y="111"/>
                  </a:lnTo>
                  <a:lnTo>
                    <a:pt x="937" y="113"/>
                  </a:lnTo>
                  <a:lnTo>
                    <a:pt x="940" y="114"/>
                  </a:lnTo>
                  <a:lnTo>
                    <a:pt x="942" y="115"/>
                  </a:lnTo>
                  <a:lnTo>
                    <a:pt x="942" y="115"/>
                  </a:lnTo>
                  <a:lnTo>
                    <a:pt x="956" y="130"/>
                  </a:lnTo>
                  <a:lnTo>
                    <a:pt x="975" y="152"/>
                  </a:lnTo>
                  <a:lnTo>
                    <a:pt x="975" y="152"/>
                  </a:lnTo>
                  <a:lnTo>
                    <a:pt x="984" y="164"/>
                  </a:lnTo>
                  <a:lnTo>
                    <a:pt x="994" y="178"/>
                  </a:lnTo>
                  <a:lnTo>
                    <a:pt x="1020" y="216"/>
                  </a:lnTo>
                  <a:lnTo>
                    <a:pt x="1020" y="216"/>
                  </a:lnTo>
                  <a:lnTo>
                    <a:pt x="1032" y="234"/>
                  </a:lnTo>
                  <a:lnTo>
                    <a:pt x="1042" y="249"/>
                  </a:lnTo>
                  <a:lnTo>
                    <a:pt x="1050" y="265"/>
                  </a:lnTo>
                  <a:lnTo>
                    <a:pt x="1057" y="284"/>
                  </a:lnTo>
                  <a:lnTo>
                    <a:pt x="1057" y="284"/>
                  </a:lnTo>
                  <a:lnTo>
                    <a:pt x="1061" y="297"/>
                  </a:lnTo>
                  <a:lnTo>
                    <a:pt x="1064" y="315"/>
                  </a:lnTo>
                  <a:lnTo>
                    <a:pt x="1071" y="359"/>
                  </a:lnTo>
                  <a:lnTo>
                    <a:pt x="1081" y="426"/>
                  </a:lnTo>
                  <a:lnTo>
                    <a:pt x="1081" y="426"/>
                  </a:lnTo>
                  <a:lnTo>
                    <a:pt x="1080" y="436"/>
                  </a:lnTo>
                  <a:lnTo>
                    <a:pt x="1077" y="452"/>
                  </a:lnTo>
                  <a:lnTo>
                    <a:pt x="1067" y="496"/>
                  </a:lnTo>
                  <a:lnTo>
                    <a:pt x="1055" y="541"/>
                  </a:lnTo>
                  <a:lnTo>
                    <a:pt x="1044" y="576"/>
                  </a:lnTo>
                  <a:lnTo>
                    <a:pt x="1044" y="576"/>
                  </a:lnTo>
                  <a:lnTo>
                    <a:pt x="1042" y="585"/>
                  </a:lnTo>
                  <a:lnTo>
                    <a:pt x="1042" y="591"/>
                  </a:lnTo>
                  <a:lnTo>
                    <a:pt x="1043" y="595"/>
                  </a:lnTo>
                  <a:lnTo>
                    <a:pt x="1047" y="596"/>
                  </a:lnTo>
                  <a:lnTo>
                    <a:pt x="1052" y="596"/>
                  </a:lnTo>
                  <a:lnTo>
                    <a:pt x="1058" y="595"/>
                  </a:lnTo>
                  <a:lnTo>
                    <a:pt x="1065" y="594"/>
                  </a:lnTo>
                  <a:lnTo>
                    <a:pt x="1074" y="594"/>
                  </a:lnTo>
                  <a:lnTo>
                    <a:pt x="1074" y="594"/>
                  </a:lnTo>
                  <a:lnTo>
                    <a:pt x="1081" y="594"/>
                  </a:lnTo>
                  <a:lnTo>
                    <a:pt x="1088" y="591"/>
                  </a:lnTo>
                  <a:lnTo>
                    <a:pt x="1094" y="588"/>
                  </a:lnTo>
                  <a:lnTo>
                    <a:pt x="1100" y="583"/>
                  </a:lnTo>
                  <a:lnTo>
                    <a:pt x="1111" y="571"/>
                  </a:lnTo>
                  <a:lnTo>
                    <a:pt x="1125" y="557"/>
                  </a:lnTo>
                  <a:lnTo>
                    <a:pt x="1125" y="557"/>
                  </a:lnTo>
                  <a:lnTo>
                    <a:pt x="1131" y="550"/>
                  </a:lnTo>
                  <a:lnTo>
                    <a:pt x="1135" y="543"/>
                  </a:lnTo>
                  <a:lnTo>
                    <a:pt x="1138" y="536"/>
                  </a:lnTo>
                  <a:lnTo>
                    <a:pt x="1139" y="527"/>
                  </a:lnTo>
                  <a:lnTo>
                    <a:pt x="1139" y="511"/>
                  </a:lnTo>
                  <a:lnTo>
                    <a:pt x="1140" y="501"/>
                  </a:lnTo>
                  <a:lnTo>
                    <a:pt x="1141" y="492"/>
                  </a:lnTo>
                  <a:lnTo>
                    <a:pt x="1141" y="492"/>
                  </a:lnTo>
                  <a:lnTo>
                    <a:pt x="1143" y="471"/>
                  </a:lnTo>
                  <a:lnTo>
                    <a:pt x="1143" y="450"/>
                  </a:lnTo>
                  <a:lnTo>
                    <a:pt x="1141" y="397"/>
                  </a:lnTo>
                  <a:lnTo>
                    <a:pt x="1141" y="397"/>
                  </a:lnTo>
                  <a:lnTo>
                    <a:pt x="1139" y="367"/>
                  </a:lnTo>
                  <a:lnTo>
                    <a:pt x="1134" y="336"/>
                  </a:lnTo>
                  <a:lnTo>
                    <a:pt x="1127" y="296"/>
                  </a:lnTo>
                  <a:lnTo>
                    <a:pt x="1115" y="240"/>
                  </a:lnTo>
                  <a:lnTo>
                    <a:pt x="1115" y="240"/>
                  </a:lnTo>
                  <a:lnTo>
                    <a:pt x="1109" y="212"/>
                  </a:lnTo>
                  <a:lnTo>
                    <a:pt x="1105" y="196"/>
                  </a:lnTo>
                  <a:lnTo>
                    <a:pt x="1102" y="187"/>
                  </a:lnTo>
                  <a:lnTo>
                    <a:pt x="1099" y="184"/>
                  </a:lnTo>
                  <a:lnTo>
                    <a:pt x="1096" y="183"/>
                  </a:lnTo>
                  <a:lnTo>
                    <a:pt x="1094" y="183"/>
                  </a:lnTo>
                  <a:lnTo>
                    <a:pt x="1090" y="180"/>
                  </a:lnTo>
                  <a:lnTo>
                    <a:pt x="1086" y="173"/>
                  </a:lnTo>
                  <a:lnTo>
                    <a:pt x="1086" y="173"/>
                  </a:lnTo>
                  <a:lnTo>
                    <a:pt x="1081" y="165"/>
                  </a:lnTo>
                  <a:lnTo>
                    <a:pt x="1074" y="157"/>
                  </a:lnTo>
                  <a:lnTo>
                    <a:pt x="1065" y="149"/>
                  </a:lnTo>
                  <a:lnTo>
                    <a:pt x="1057" y="142"/>
                  </a:lnTo>
                  <a:lnTo>
                    <a:pt x="1041" y="128"/>
                  </a:lnTo>
                  <a:lnTo>
                    <a:pt x="1033" y="122"/>
                  </a:lnTo>
                  <a:lnTo>
                    <a:pt x="1026" y="115"/>
                  </a:lnTo>
                  <a:lnTo>
                    <a:pt x="1026" y="115"/>
                  </a:lnTo>
                  <a:lnTo>
                    <a:pt x="1019" y="110"/>
                  </a:lnTo>
                  <a:lnTo>
                    <a:pt x="1013" y="105"/>
                  </a:lnTo>
                  <a:lnTo>
                    <a:pt x="1007" y="103"/>
                  </a:lnTo>
                  <a:lnTo>
                    <a:pt x="1000" y="101"/>
                  </a:lnTo>
                  <a:lnTo>
                    <a:pt x="986" y="96"/>
                  </a:lnTo>
                  <a:lnTo>
                    <a:pt x="978" y="91"/>
                  </a:lnTo>
                  <a:lnTo>
                    <a:pt x="969" y="86"/>
                  </a:lnTo>
                  <a:lnTo>
                    <a:pt x="969" y="86"/>
                  </a:lnTo>
                  <a:lnTo>
                    <a:pt x="961" y="78"/>
                  </a:lnTo>
                  <a:lnTo>
                    <a:pt x="955" y="72"/>
                  </a:lnTo>
                  <a:lnTo>
                    <a:pt x="952" y="65"/>
                  </a:lnTo>
                  <a:lnTo>
                    <a:pt x="949" y="58"/>
                  </a:lnTo>
                  <a:lnTo>
                    <a:pt x="949" y="58"/>
                  </a:lnTo>
                  <a:lnTo>
                    <a:pt x="941" y="61"/>
                  </a:lnTo>
                  <a:lnTo>
                    <a:pt x="935" y="64"/>
                  </a:lnTo>
                  <a:lnTo>
                    <a:pt x="930" y="65"/>
                  </a:lnTo>
                  <a:lnTo>
                    <a:pt x="929" y="65"/>
                  </a:lnTo>
                  <a:lnTo>
                    <a:pt x="928" y="64"/>
                  </a:lnTo>
                  <a:lnTo>
                    <a:pt x="928" y="64"/>
                  </a:lnTo>
                  <a:lnTo>
                    <a:pt x="927" y="59"/>
                  </a:lnTo>
                  <a:lnTo>
                    <a:pt x="926" y="50"/>
                  </a:lnTo>
                  <a:lnTo>
                    <a:pt x="926" y="28"/>
                  </a:lnTo>
                  <a:lnTo>
                    <a:pt x="924" y="19"/>
                  </a:lnTo>
                  <a:lnTo>
                    <a:pt x="924" y="12"/>
                  </a:lnTo>
                  <a:lnTo>
                    <a:pt x="923" y="9"/>
                  </a:lnTo>
                  <a:lnTo>
                    <a:pt x="923" y="9"/>
                  </a:lnTo>
                  <a:lnTo>
                    <a:pt x="922" y="10"/>
                  </a:lnTo>
                  <a:lnTo>
                    <a:pt x="921" y="13"/>
                  </a:lnTo>
                  <a:lnTo>
                    <a:pt x="921" y="13"/>
                  </a:lnTo>
                  <a:lnTo>
                    <a:pt x="922" y="44"/>
                  </a:lnTo>
                  <a:close/>
                  <a:moveTo>
                    <a:pt x="826" y="51"/>
                  </a:moveTo>
                  <a:lnTo>
                    <a:pt x="826" y="51"/>
                  </a:lnTo>
                  <a:lnTo>
                    <a:pt x="833" y="110"/>
                  </a:lnTo>
                  <a:lnTo>
                    <a:pt x="839" y="148"/>
                  </a:lnTo>
                  <a:lnTo>
                    <a:pt x="839" y="148"/>
                  </a:lnTo>
                  <a:lnTo>
                    <a:pt x="840" y="154"/>
                  </a:lnTo>
                  <a:lnTo>
                    <a:pt x="841" y="158"/>
                  </a:lnTo>
                  <a:lnTo>
                    <a:pt x="844" y="160"/>
                  </a:lnTo>
                  <a:lnTo>
                    <a:pt x="845" y="161"/>
                  </a:lnTo>
                  <a:lnTo>
                    <a:pt x="852" y="164"/>
                  </a:lnTo>
                  <a:lnTo>
                    <a:pt x="857" y="167"/>
                  </a:lnTo>
                  <a:lnTo>
                    <a:pt x="862" y="173"/>
                  </a:lnTo>
                  <a:lnTo>
                    <a:pt x="862" y="173"/>
                  </a:lnTo>
                  <a:lnTo>
                    <a:pt x="868" y="180"/>
                  </a:lnTo>
                  <a:lnTo>
                    <a:pt x="871" y="186"/>
                  </a:lnTo>
                  <a:lnTo>
                    <a:pt x="872" y="191"/>
                  </a:lnTo>
                  <a:lnTo>
                    <a:pt x="873" y="195"/>
                  </a:lnTo>
                  <a:lnTo>
                    <a:pt x="872" y="202"/>
                  </a:lnTo>
                  <a:lnTo>
                    <a:pt x="871" y="210"/>
                  </a:lnTo>
                  <a:lnTo>
                    <a:pt x="871" y="210"/>
                  </a:lnTo>
                  <a:lnTo>
                    <a:pt x="872" y="216"/>
                  </a:lnTo>
                  <a:lnTo>
                    <a:pt x="873" y="223"/>
                  </a:lnTo>
                  <a:lnTo>
                    <a:pt x="881" y="242"/>
                  </a:lnTo>
                  <a:lnTo>
                    <a:pt x="890" y="267"/>
                  </a:lnTo>
                  <a:lnTo>
                    <a:pt x="904" y="298"/>
                  </a:lnTo>
                  <a:lnTo>
                    <a:pt x="904" y="298"/>
                  </a:lnTo>
                  <a:lnTo>
                    <a:pt x="910" y="313"/>
                  </a:lnTo>
                  <a:lnTo>
                    <a:pt x="916" y="328"/>
                  </a:lnTo>
                  <a:lnTo>
                    <a:pt x="920" y="341"/>
                  </a:lnTo>
                  <a:lnTo>
                    <a:pt x="922" y="354"/>
                  </a:lnTo>
                  <a:lnTo>
                    <a:pt x="926" y="378"/>
                  </a:lnTo>
                  <a:lnTo>
                    <a:pt x="929" y="404"/>
                  </a:lnTo>
                  <a:lnTo>
                    <a:pt x="929" y="404"/>
                  </a:lnTo>
                  <a:lnTo>
                    <a:pt x="932" y="417"/>
                  </a:lnTo>
                  <a:lnTo>
                    <a:pt x="933" y="425"/>
                  </a:lnTo>
                  <a:lnTo>
                    <a:pt x="932" y="432"/>
                  </a:lnTo>
                  <a:lnTo>
                    <a:pt x="930" y="437"/>
                  </a:lnTo>
                  <a:lnTo>
                    <a:pt x="929" y="442"/>
                  </a:lnTo>
                  <a:lnTo>
                    <a:pt x="927" y="444"/>
                  </a:lnTo>
                  <a:lnTo>
                    <a:pt x="922" y="451"/>
                  </a:lnTo>
                  <a:lnTo>
                    <a:pt x="922" y="451"/>
                  </a:lnTo>
                  <a:lnTo>
                    <a:pt x="921" y="454"/>
                  </a:lnTo>
                  <a:lnTo>
                    <a:pt x="920" y="454"/>
                  </a:lnTo>
                  <a:lnTo>
                    <a:pt x="918" y="451"/>
                  </a:lnTo>
                  <a:lnTo>
                    <a:pt x="917" y="446"/>
                  </a:lnTo>
                  <a:lnTo>
                    <a:pt x="916" y="438"/>
                  </a:lnTo>
                  <a:lnTo>
                    <a:pt x="913" y="421"/>
                  </a:lnTo>
                  <a:lnTo>
                    <a:pt x="911" y="413"/>
                  </a:lnTo>
                  <a:lnTo>
                    <a:pt x="909" y="407"/>
                  </a:lnTo>
                  <a:lnTo>
                    <a:pt x="909" y="407"/>
                  </a:lnTo>
                  <a:lnTo>
                    <a:pt x="900" y="383"/>
                  </a:lnTo>
                  <a:lnTo>
                    <a:pt x="892" y="367"/>
                  </a:lnTo>
                  <a:lnTo>
                    <a:pt x="884" y="349"/>
                  </a:lnTo>
                  <a:lnTo>
                    <a:pt x="884" y="349"/>
                  </a:lnTo>
                  <a:lnTo>
                    <a:pt x="876" y="332"/>
                  </a:lnTo>
                  <a:lnTo>
                    <a:pt x="869" y="317"/>
                  </a:lnTo>
                  <a:lnTo>
                    <a:pt x="864" y="299"/>
                  </a:lnTo>
                  <a:lnTo>
                    <a:pt x="860" y="278"/>
                  </a:lnTo>
                  <a:lnTo>
                    <a:pt x="860" y="278"/>
                  </a:lnTo>
                  <a:lnTo>
                    <a:pt x="858" y="266"/>
                  </a:lnTo>
                  <a:lnTo>
                    <a:pt x="853" y="254"/>
                  </a:lnTo>
                  <a:lnTo>
                    <a:pt x="849" y="243"/>
                  </a:lnTo>
                  <a:lnTo>
                    <a:pt x="843" y="231"/>
                  </a:lnTo>
                  <a:lnTo>
                    <a:pt x="827" y="208"/>
                  </a:lnTo>
                  <a:lnTo>
                    <a:pt x="809" y="181"/>
                  </a:lnTo>
                  <a:lnTo>
                    <a:pt x="809" y="181"/>
                  </a:lnTo>
                  <a:lnTo>
                    <a:pt x="794" y="159"/>
                  </a:lnTo>
                  <a:lnTo>
                    <a:pt x="783" y="148"/>
                  </a:lnTo>
                  <a:lnTo>
                    <a:pt x="777" y="143"/>
                  </a:lnTo>
                  <a:lnTo>
                    <a:pt x="773" y="141"/>
                  </a:lnTo>
                  <a:lnTo>
                    <a:pt x="773" y="141"/>
                  </a:lnTo>
                  <a:lnTo>
                    <a:pt x="771" y="138"/>
                  </a:lnTo>
                  <a:lnTo>
                    <a:pt x="769" y="132"/>
                  </a:lnTo>
                  <a:lnTo>
                    <a:pt x="766" y="115"/>
                  </a:lnTo>
                  <a:lnTo>
                    <a:pt x="758" y="75"/>
                  </a:lnTo>
                  <a:lnTo>
                    <a:pt x="758" y="75"/>
                  </a:lnTo>
                  <a:lnTo>
                    <a:pt x="755" y="83"/>
                  </a:lnTo>
                  <a:lnTo>
                    <a:pt x="755" y="83"/>
                  </a:lnTo>
                  <a:lnTo>
                    <a:pt x="753" y="75"/>
                  </a:lnTo>
                  <a:lnTo>
                    <a:pt x="745" y="58"/>
                  </a:lnTo>
                  <a:lnTo>
                    <a:pt x="742" y="50"/>
                  </a:lnTo>
                  <a:lnTo>
                    <a:pt x="738" y="42"/>
                  </a:lnTo>
                  <a:lnTo>
                    <a:pt x="735" y="38"/>
                  </a:lnTo>
                  <a:lnTo>
                    <a:pt x="732" y="38"/>
                  </a:lnTo>
                  <a:lnTo>
                    <a:pt x="731" y="39"/>
                  </a:lnTo>
                  <a:lnTo>
                    <a:pt x="731" y="39"/>
                  </a:lnTo>
                  <a:lnTo>
                    <a:pt x="715" y="58"/>
                  </a:lnTo>
                  <a:lnTo>
                    <a:pt x="704" y="71"/>
                  </a:lnTo>
                  <a:lnTo>
                    <a:pt x="704" y="71"/>
                  </a:lnTo>
                  <a:lnTo>
                    <a:pt x="698" y="63"/>
                  </a:lnTo>
                  <a:lnTo>
                    <a:pt x="698" y="63"/>
                  </a:lnTo>
                  <a:lnTo>
                    <a:pt x="709" y="123"/>
                  </a:lnTo>
                  <a:lnTo>
                    <a:pt x="715" y="147"/>
                  </a:lnTo>
                  <a:lnTo>
                    <a:pt x="718" y="161"/>
                  </a:lnTo>
                  <a:lnTo>
                    <a:pt x="718" y="161"/>
                  </a:lnTo>
                  <a:lnTo>
                    <a:pt x="738" y="202"/>
                  </a:lnTo>
                  <a:lnTo>
                    <a:pt x="764" y="254"/>
                  </a:lnTo>
                  <a:lnTo>
                    <a:pt x="764" y="254"/>
                  </a:lnTo>
                  <a:lnTo>
                    <a:pt x="771" y="266"/>
                  </a:lnTo>
                  <a:lnTo>
                    <a:pt x="780" y="278"/>
                  </a:lnTo>
                  <a:lnTo>
                    <a:pt x="789" y="288"/>
                  </a:lnTo>
                  <a:lnTo>
                    <a:pt x="800" y="299"/>
                  </a:lnTo>
                  <a:lnTo>
                    <a:pt x="820" y="318"/>
                  </a:lnTo>
                  <a:lnTo>
                    <a:pt x="830" y="329"/>
                  </a:lnTo>
                  <a:lnTo>
                    <a:pt x="837" y="338"/>
                  </a:lnTo>
                  <a:lnTo>
                    <a:pt x="837" y="338"/>
                  </a:lnTo>
                  <a:lnTo>
                    <a:pt x="844" y="350"/>
                  </a:lnTo>
                  <a:lnTo>
                    <a:pt x="851" y="366"/>
                  </a:lnTo>
                  <a:lnTo>
                    <a:pt x="858" y="383"/>
                  </a:lnTo>
                  <a:lnTo>
                    <a:pt x="864" y="402"/>
                  </a:lnTo>
                  <a:lnTo>
                    <a:pt x="869" y="421"/>
                  </a:lnTo>
                  <a:lnTo>
                    <a:pt x="872" y="438"/>
                  </a:lnTo>
                  <a:lnTo>
                    <a:pt x="875" y="451"/>
                  </a:lnTo>
                  <a:lnTo>
                    <a:pt x="875" y="461"/>
                  </a:lnTo>
                  <a:lnTo>
                    <a:pt x="875" y="461"/>
                  </a:lnTo>
                  <a:lnTo>
                    <a:pt x="870" y="476"/>
                  </a:lnTo>
                  <a:lnTo>
                    <a:pt x="863" y="495"/>
                  </a:lnTo>
                  <a:lnTo>
                    <a:pt x="853" y="515"/>
                  </a:lnTo>
                  <a:lnTo>
                    <a:pt x="843" y="536"/>
                  </a:lnTo>
                  <a:lnTo>
                    <a:pt x="843" y="536"/>
                  </a:lnTo>
                  <a:lnTo>
                    <a:pt x="838" y="545"/>
                  </a:lnTo>
                  <a:lnTo>
                    <a:pt x="834" y="556"/>
                  </a:lnTo>
                  <a:lnTo>
                    <a:pt x="832" y="565"/>
                  </a:lnTo>
                  <a:lnTo>
                    <a:pt x="830" y="576"/>
                  </a:lnTo>
                  <a:lnTo>
                    <a:pt x="830" y="587"/>
                  </a:lnTo>
                  <a:lnTo>
                    <a:pt x="830" y="597"/>
                  </a:lnTo>
                  <a:lnTo>
                    <a:pt x="831" y="618"/>
                  </a:lnTo>
                  <a:lnTo>
                    <a:pt x="831" y="618"/>
                  </a:lnTo>
                  <a:lnTo>
                    <a:pt x="833" y="632"/>
                  </a:lnTo>
                  <a:lnTo>
                    <a:pt x="833" y="637"/>
                  </a:lnTo>
                  <a:lnTo>
                    <a:pt x="833" y="640"/>
                  </a:lnTo>
                  <a:lnTo>
                    <a:pt x="832" y="642"/>
                  </a:lnTo>
                  <a:lnTo>
                    <a:pt x="830" y="646"/>
                  </a:lnTo>
                  <a:lnTo>
                    <a:pt x="820" y="656"/>
                  </a:lnTo>
                  <a:lnTo>
                    <a:pt x="820" y="656"/>
                  </a:lnTo>
                  <a:lnTo>
                    <a:pt x="817" y="661"/>
                  </a:lnTo>
                  <a:lnTo>
                    <a:pt x="815" y="664"/>
                  </a:lnTo>
                  <a:lnTo>
                    <a:pt x="815" y="665"/>
                  </a:lnTo>
                  <a:lnTo>
                    <a:pt x="818" y="665"/>
                  </a:lnTo>
                  <a:lnTo>
                    <a:pt x="825" y="663"/>
                  </a:lnTo>
                  <a:lnTo>
                    <a:pt x="830" y="661"/>
                  </a:lnTo>
                  <a:lnTo>
                    <a:pt x="830" y="661"/>
                  </a:lnTo>
                  <a:lnTo>
                    <a:pt x="841" y="661"/>
                  </a:lnTo>
                  <a:lnTo>
                    <a:pt x="852" y="659"/>
                  </a:lnTo>
                  <a:lnTo>
                    <a:pt x="864" y="656"/>
                  </a:lnTo>
                  <a:lnTo>
                    <a:pt x="864" y="656"/>
                  </a:lnTo>
                  <a:lnTo>
                    <a:pt x="869" y="654"/>
                  </a:lnTo>
                  <a:lnTo>
                    <a:pt x="872" y="652"/>
                  </a:lnTo>
                  <a:lnTo>
                    <a:pt x="875" y="648"/>
                  </a:lnTo>
                  <a:lnTo>
                    <a:pt x="876" y="646"/>
                  </a:lnTo>
                  <a:lnTo>
                    <a:pt x="876" y="639"/>
                  </a:lnTo>
                  <a:lnTo>
                    <a:pt x="875" y="631"/>
                  </a:lnTo>
                  <a:lnTo>
                    <a:pt x="875" y="631"/>
                  </a:lnTo>
                  <a:lnTo>
                    <a:pt x="876" y="625"/>
                  </a:lnTo>
                  <a:lnTo>
                    <a:pt x="877" y="619"/>
                  </a:lnTo>
                  <a:lnTo>
                    <a:pt x="882" y="604"/>
                  </a:lnTo>
                  <a:lnTo>
                    <a:pt x="886" y="589"/>
                  </a:lnTo>
                  <a:lnTo>
                    <a:pt x="889" y="582"/>
                  </a:lnTo>
                  <a:lnTo>
                    <a:pt x="890" y="574"/>
                  </a:lnTo>
                  <a:lnTo>
                    <a:pt x="890" y="574"/>
                  </a:lnTo>
                  <a:lnTo>
                    <a:pt x="890" y="562"/>
                  </a:lnTo>
                  <a:lnTo>
                    <a:pt x="892" y="553"/>
                  </a:lnTo>
                  <a:lnTo>
                    <a:pt x="901" y="536"/>
                  </a:lnTo>
                  <a:lnTo>
                    <a:pt x="901" y="536"/>
                  </a:lnTo>
                  <a:lnTo>
                    <a:pt x="905" y="525"/>
                  </a:lnTo>
                  <a:lnTo>
                    <a:pt x="911" y="515"/>
                  </a:lnTo>
                  <a:lnTo>
                    <a:pt x="922" y="499"/>
                  </a:lnTo>
                  <a:lnTo>
                    <a:pt x="922" y="499"/>
                  </a:lnTo>
                  <a:lnTo>
                    <a:pt x="935" y="474"/>
                  </a:lnTo>
                  <a:lnTo>
                    <a:pt x="952" y="440"/>
                  </a:lnTo>
                  <a:lnTo>
                    <a:pt x="952" y="440"/>
                  </a:lnTo>
                  <a:lnTo>
                    <a:pt x="955" y="432"/>
                  </a:lnTo>
                  <a:lnTo>
                    <a:pt x="956" y="423"/>
                  </a:lnTo>
                  <a:lnTo>
                    <a:pt x="958" y="414"/>
                  </a:lnTo>
                  <a:lnTo>
                    <a:pt x="958" y="406"/>
                  </a:lnTo>
                  <a:lnTo>
                    <a:pt x="956" y="387"/>
                  </a:lnTo>
                  <a:lnTo>
                    <a:pt x="955" y="363"/>
                  </a:lnTo>
                  <a:lnTo>
                    <a:pt x="955" y="363"/>
                  </a:lnTo>
                  <a:lnTo>
                    <a:pt x="955" y="343"/>
                  </a:lnTo>
                  <a:lnTo>
                    <a:pt x="958" y="329"/>
                  </a:lnTo>
                  <a:lnTo>
                    <a:pt x="960" y="322"/>
                  </a:lnTo>
                  <a:lnTo>
                    <a:pt x="960" y="320"/>
                  </a:lnTo>
                  <a:lnTo>
                    <a:pt x="960" y="320"/>
                  </a:lnTo>
                  <a:lnTo>
                    <a:pt x="971" y="357"/>
                  </a:lnTo>
                  <a:lnTo>
                    <a:pt x="977" y="387"/>
                  </a:lnTo>
                  <a:lnTo>
                    <a:pt x="979" y="401"/>
                  </a:lnTo>
                  <a:lnTo>
                    <a:pt x="980" y="411"/>
                  </a:lnTo>
                  <a:lnTo>
                    <a:pt x="980" y="411"/>
                  </a:lnTo>
                  <a:lnTo>
                    <a:pt x="980" y="430"/>
                  </a:lnTo>
                  <a:lnTo>
                    <a:pt x="977" y="450"/>
                  </a:lnTo>
                  <a:lnTo>
                    <a:pt x="972" y="470"/>
                  </a:lnTo>
                  <a:lnTo>
                    <a:pt x="966" y="488"/>
                  </a:lnTo>
                  <a:lnTo>
                    <a:pt x="966" y="488"/>
                  </a:lnTo>
                  <a:lnTo>
                    <a:pt x="960" y="503"/>
                  </a:lnTo>
                  <a:lnTo>
                    <a:pt x="960" y="503"/>
                  </a:lnTo>
                  <a:lnTo>
                    <a:pt x="955" y="521"/>
                  </a:lnTo>
                  <a:lnTo>
                    <a:pt x="946" y="565"/>
                  </a:lnTo>
                  <a:lnTo>
                    <a:pt x="946" y="565"/>
                  </a:lnTo>
                  <a:lnTo>
                    <a:pt x="942" y="584"/>
                  </a:lnTo>
                  <a:lnTo>
                    <a:pt x="941" y="597"/>
                  </a:lnTo>
                  <a:lnTo>
                    <a:pt x="941" y="607"/>
                  </a:lnTo>
                  <a:lnTo>
                    <a:pt x="943" y="612"/>
                  </a:lnTo>
                  <a:lnTo>
                    <a:pt x="946" y="619"/>
                  </a:lnTo>
                  <a:lnTo>
                    <a:pt x="946" y="622"/>
                  </a:lnTo>
                  <a:lnTo>
                    <a:pt x="945" y="628"/>
                  </a:lnTo>
                  <a:lnTo>
                    <a:pt x="945" y="628"/>
                  </a:lnTo>
                  <a:lnTo>
                    <a:pt x="941" y="635"/>
                  </a:lnTo>
                  <a:lnTo>
                    <a:pt x="937" y="640"/>
                  </a:lnTo>
                  <a:lnTo>
                    <a:pt x="934" y="644"/>
                  </a:lnTo>
                  <a:lnTo>
                    <a:pt x="929" y="647"/>
                  </a:lnTo>
                  <a:lnTo>
                    <a:pt x="916" y="654"/>
                  </a:lnTo>
                  <a:lnTo>
                    <a:pt x="908" y="660"/>
                  </a:lnTo>
                  <a:lnTo>
                    <a:pt x="897" y="667"/>
                  </a:lnTo>
                  <a:lnTo>
                    <a:pt x="897" y="667"/>
                  </a:lnTo>
                  <a:lnTo>
                    <a:pt x="888" y="673"/>
                  </a:lnTo>
                  <a:lnTo>
                    <a:pt x="884" y="678"/>
                  </a:lnTo>
                  <a:lnTo>
                    <a:pt x="884" y="679"/>
                  </a:lnTo>
                  <a:lnTo>
                    <a:pt x="885" y="679"/>
                  </a:lnTo>
                  <a:lnTo>
                    <a:pt x="889" y="680"/>
                  </a:lnTo>
                  <a:lnTo>
                    <a:pt x="902" y="679"/>
                  </a:lnTo>
                  <a:lnTo>
                    <a:pt x="909" y="680"/>
                  </a:lnTo>
                  <a:lnTo>
                    <a:pt x="915" y="682"/>
                  </a:lnTo>
                  <a:lnTo>
                    <a:pt x="915" y="682"/>
                  </a:lnTo>
                  <a:lnTo>
                    <a:pt x="922" y="684"/>
                  </a:lnTo>
                  <a:lnTo>
                    <a:pt x="924" y="685"/>
                  </a:lnTo>
                  <a:lnTo>
                    <a:pt x="926" y="684"/>
                  </a:lnTo>
                  <a:lnTo>
                    <a:pt x="928" y="682"/>
                  </a:lnTo>
                  <a:lnTo>
                    <a:pt x="929" y="680"/>
                  </a:lnTo>
                  <a:lnTo>
                    <a:pt x="933" y="679"/>
                  </a:lnTo>
                  <a:lnTo>
                    <a:pt x="933" y="679"/>
                  </a:lnTo>
                  <a:lnTo>
                    <a:pt x="940" y="677"/>
                  </a:lnTo>
                  <a:lnTo>
                    <a:pt x="945" y="673"/>
                  </a:lnTo>
                  <a:lnTo>
                    <a:pt x="947" y="667"/>
                  </a:lnTo>
                  <a:lnTo>
                    <a:pt x="952" y="658"/>
                  </a:lnTo>
                  <a:lnTo>
                    <a:pt x="952" y="658"/>
                  </a:lnTo>
                  <a:lnTo>
                    <a:pt x="956" y="650"/>
                  </a:lnTo>
                  <a:lnTo>
                    <a:pt x="961" y="644"/>
                  </a:lnTo>
                  <a:lnTo>
                    <a:pt x="977" y="632"/>
                  </a:lnTo>
                  <a:lnTo>
                    <a:pt x="977" y="632"/>
                  </a:lnTo>
                  <a:lnTo>
                    <a:pt x="986" y="626"/>
                  </a:lnTo>
                  <a:lnTo>
                    <a:pt x="992" y="620"/>
                  </a:lnTo>
                  <a:lnTo>
                    <a:pt x="996" y="613"/>
                  </a:lnTo>
                  <a:lnTo>
                    <a:pt x="999" y="604"/>
                  </a:lnTo>
                  <a:lnTo>
                    <a:pt x="999" y="604"/>
                  </a:lnTo>
                  <a:lnTo>
                    <a:pt x="1001" y="596"/>
                  </a:lnTo>
                  <a:lnTo>
                    <a:pt x="1001" y="589"/>
                  </a:lnTo>
                  <a:lnTo>
                    <a:pt x="1003" y="580"/>
                  </a:lnTo>
                  <a:lnTo>
                    <a:pt x="1006" y="569"/>
                  </a:lnTo>
                  <a:lnTo>
                    <a:pt x="1006" y="569"/>
                  </a:lnTo>
                  <a:lnTo>
                    <a:pt x="1010" y="555"/>
                  </a:lnTo>
                  <a:lnTo>
                    <a:pt x="1013" y="539"/>
                  </a:lnTo>
                  <a:lnTo>
                    <a:pt x="1018" y="519"/>
                  </a:lnTo>
                  <a:lnTo>
                    <a:pt x="1026" y="492"/>
                  </a:lnTo>
                  <a:lnTo>
                    <a:pt x="1026" y="492"/>
                  </a:lnTo>
                  <a:lnTo>
                    <a:pt x="1033" y="465"/>
                  </a:lnTo>
                  <a:lnTo>
                    <a:pt x="1035" y="456"/>
                  </a:lnTo>
                  <a:lnTo>
                    <a:pt x="1036" y="448"/>
                  </a:lnTo>
                  <a:lnTo>
                    <a:pt x="1036" y="431"/>
                  </a:lnTo>
                  <a:lnTo>
                    <a:pt x="1035" y="410"/>
                  </a:lnTo>
                  <a:lnTo>
                    <a:pt x="1035" y="410"/>
                  </a:lnTo>
                  <a:lnTo>
                    <a:pt x="1035" y="397"/>
                  </a:lnTo>
                  <a:lnTo>
                    <a:pt x="1031" y="385"/>
                  </a:lnTo>
                  <a:lnTo>
                    <a:pt x="1026" y="373"/>
                  </a:lnTo>
                  <a:lnTo>
                    <a:pt x="1022" y="362"/>
                  </a:lnTo>
                  <a:lnTo>
                    <a:pt x="1009" y="342"/>
                  </a:lnTo>
                  <a:lnTo>
                    <a:pt x="999" y="328"/>
                  </a:lnTo>
                  <a:lnTo>
                    <a:pt x="999" y="328"/>
                  </a:lnTo>
                  <a:lnTo>
                    <a:pt x="996" y="320"/>
                  </a:lnTo>
                  <a:lnTo>
                    <a:pt x="993" y="313"/>
                  </a:lnTo>
                  <a:lnTo>
                    <a:pt x="988" y="293"/>
                  </a:lnTo>
                  <a:lnTo>
                    <a:pt x="983" y="263"/>
                  </a:lnTo>
                  <a:lnTo>
                    <a:pt x="977" y="244"/>
                  </a:lnTo>
                  <a:lnTo>
                    <a:pt x="969" y="221"/>
                  </a:lnTo>
                  <a:lnTo>
                    <a:pt x="969" y="221"/>
                  </a:lnTo>
                  <a:lnTo>
                    <a:pt x="962" y="200"/>
                  </a:lnTo>
                  <a:lnTo>
                    <a:pt x="958" y="186"/>
                  </a:lnTo>
                  <a:lnTo>
                    <a:pt x="953" y="179"/>
                  </a:lnTo>
                  <a:lnTo>
                    <a:pt x="948" y="174"/>
                  </a:lnTo>
                  <a:lnTo>
                    <a:pt x="943" y="172"/>
                  </a:lnTo>
                  <a:lnTo>
                    <a:pt x="937" y="170"/>
                  </a:lnTo>
                  <a:lnTo>
                    <a:pt x="929" y="165"/>
                  </a:lnTo>
                  <a:lnTo>
                    <a:pt x="917" y="155"/>
                  </a:lnTo>
                  <a:lnTo>
                    <a:pt x="917" y="155"/>
                  </a:lnTo>
                  <a:lnTo>
                    <a:pt x="897" y="138"/>
                  </a:lnTo>
                  <a:lnTo>
                    <a:pt x="891" y="130"/>
                  </a:lnTo>
                  <a:lnTo>
                    <a:pt x="888" y="126"/>
                  </a:lnTo>
                  <a:lnTo>
                    <a:pt x="885" y="119"/>
                  </a:lnTo>
                  <a:lnTo>
                    <a:pt x="882" y="111"/>
                  </a:lnTo>
                  <a:lnTo>
                    <a:pt x="882" y="111"/>
                  </a:lnTo>
                  <a:lnTo>
                    <a:pt x="879" y="103"/>
                  </a:lnTo>
                  <a:lnTo>
                    <a:pt x="877" y="89"/>
                  </a:lnTo>
                  <a:lnTo>
                    <a:pt x="870" y="51"/>
                  </a:lnTo>
                  <a:lnTo>
                    <a:pt x="870" y="51"/>
                  </a:lnTo>
                  <a:lnTo>
                    <a:pt x="854" y="73"/>
                  </a:lnTo>
                  <a:lnTo>
                    <a:pt x="854" y="73"/>
                  </a:lnTo>
                  <a:lnTo>
                    <a:pt x="850" y="50"/>
                  </a:lnTo>
                  <a:lnTo>
                    <a:pt x="845" y="34"/>
                  </a:lnTo>
                  <a:lnTo>
                    <a:pt x="843" y="29"/>
                  </a:lnTo>
                  <a:lnTo>
                    <a:pt x="841" y="28"/>
                  </a:lnTo>
                  <a:lnTo>
                    <a:pt x="840" y="27"/>
                  </a:lnTo>
                  <a:lnTo>
                    <a:pt x="840" y="27"/>
                  </a:lnTo>
                  <a:lnTo>
                    <a:pt x="838" y="31"/>
                  </a:lnTo>
                  <a:lnTo>
                    <a:pt x="834" y="35"/>
                  </a:lnTo>
                  <a:lnTo>
                    <a:pt x="826" y="51"/>
                  </a:lnTo>
                  <a:lnTo>
                    <a:pt x="826" y="51"/>
                  </a:lnTo>
                  <a:close/>
                  <a:moveTo>
                    <a:pt x="615" y="71"/>
                  </a:moveTo>
                  <a:lnTo>
                    <a:pt x="615" y="71"/>
                  </a:lnTo>
                  <a:lnTo>
                    <a:pt x="621" y="108"/>
                  </a:lnTo>
                  <a:lnTo>
                    <a:pt x="628" y="146"/>
                  </a:lnTo>
                  <a:lnTo>
                    <a:pt x="634" y="176"/>
                  </a:lnTo>
                  <a:lnTo>
                    <a:pt x="638" y="186"/>
                  </a:lnTo>
                  <a:lnTo>
                    <a:pt x="640" y="192"/>
                  </a:lnTo>
                  <a:lnTo>
                    <a:pt x="640" y="192"/>
                  </a:lnTo>
                  <a:lnTo>
                    <a:pt x="648" y="205"/>
                  </a:lnTo>
                  <a:lnTo>
                    <a:pt x="651" y="210"/>
                  </a:lnTo>
                  <a:lnTo>
                    <a:pt x="651" y="211"/>
                  </a:lnTo>
                  <a:lnTo>
                    <a:pt x="649" y="211"/>
                  </a:lnTo>
                  <a:lnTo>
                    <a:pt x="649" y="211"/>
                  </a:lnTo>
                  <a:lnTo>
                    <a:pt x="648" y="211"/>
                  </a:lnTo>
                  <a:lnTo>
                    <a:pt x="648" y="212"/>
                  </a:lnTo>
                  <a:lnTo>
                    <a:pt x="652" y="217"/>
                  </a:lnTo>
                  <a:lnTo>
                    <a:pt x="658" y="224"/>
                  </a:lnTo>
                  <a:lnTo>
                    <a:pt x="664" y="229"/>
                  </a:lnTo>
                  <a:lnTo>
                    <a:pt x="664" y="229"/>
                  </a:lnTo>
                  <a:lnTo>
                    <a:pt x="673" y="234"/>
                  </a:lnTo>
                  <a:lnTo>
                    <a:pt x="680" y="237"/>
                  </a:lnTo>
                  <a:lnTo>
                    <a:pt x="690" y="246"/>
                  </a:lnTo>
                  <a:lnTo>
                    <a:pt x="704" y="261"/>
                  </a:lnTo>
                  <a:lnTo>
                    <a:pt x="704" y="261"/>
                  </a:lnTo>
                  <a:lnTo>
                    <a:pt x="707" y="267"/>
                  </a:lnTo>
                  <a:lnTo>
                    <a:pt x="712" y="275"/>
                  </a:lnTo>
                  <a:lnTo>
                    <a:pt x="719" y="294"/>
                  </a:lnTo>
                  <a:lnTo>
                    <a:pt x="726" y="317"/>
                  </a:lnTo>
                  <a:lnTo>
                    <a:pt x="731" y="341"/>
                  </a:lnTo>
                  <a:lnTo>
                    <a:pt x="739" y="386"/>
                  </a:lnTo>
                  <a:lnTo>
                    <a:pt x="744" y="414"/>
                  </a:lnTo>
                  <a:lnTo>
                    <a:pt x="744" y="414"/>
                  </a:lnTo>
                  <a:lnTo>
                    <a:pt x="748" y="451"/>
                  </a:lnTo>
                  <a:lnTo>
                    <a:pt x="751" y="486"/>
                  </a:lnTo>
                  <a:lnTo>
                    <a:pt x="751" y="486"/>
                  </a:lnTo>
                  <a:lnTo>
                    <a:pt x="753" y="498"/>
                  </a:lnTo>
                  <a:lnTo>
                    <a:pt x="755" y="502"/>
                  </a:lnTo>
                  <a:lnTo>
                    <a:pt x="756" y="506"/>
                  </a:lnTo>
                  <a:lnTo>
                    <a:pt x="756" y="511"/>
                  </a:lnTo>
                  <a:lnTo>
                    <a:pt x="755" y="528"/>
                  </a:lnTo>
                  <a:lnTo>
                    <a:pt x="755" y="528"/>
                  </a:lnTo>
                  <a:lnTo>
                    <a:pt x="751" y="551"/>
                  </a:lnTo>
                  <a:lnTo>
                    <a:pt x="747" y="571"/>
                  </a:lnTo>
                  <a:lnTo>
                    <a:pt x="743" y="587"/>
                  </a:lnTo>
                  <a:lnTo>
                    <a:pt x="741" y="594"/>
                  </a:lnTo>
                  <a:lnTo>
                    <a:pt x="741" y="594"/>
                  </a:lnTo>
                  <a:lnTo>
                    <a:pt x="735" y="601"/>
                  </a:lnTo>
                  <a:lnTo>
                    <a:pt x="731" y="602"/>
                  </a:lnTo>
                  <a:lnTo>
                    <a:pt x="730" y="602"/>
                  </a:lnTo>
                  <a:lnTo>
                    <a:pt x="729" y="601"/>
                  </a:lnTo>
                  <a:lnTo>
                    <a:pt x="729" y="601"/>
                  </a:lnTo>
                  <a:lnTo>
                    <a:pt x="726" y="584"/>
                  </a:lnTo>
                  <a:lnTo>
                    <a:pt x="723" y="544"/>
                  </a:lnTo>
                  <a:lnTo>
                    <a:pt x="715" y="443"/>
                  </a:lnTo>
                  <a:lnTo>
                    <a:pt x="715" y="443"/>
                  </a:lnTo>
                  <a:lnTo>
                    <a:pt x="711" y="402"/>
                  </a:lnTo>
                  <a:lnTo>
                    <a:pt x="709" y="368"/>
                  </a:lnTo>
                  <a:lnTo>
                    <a:pt x="706" y="353"/>
                  </a:lnTo>
                  <a:lnTo>
                    <a:pt x="703" y="336"/>
                  </a:lnTo>
                  <a:lnTo>
                    <a:pt x="698" y="318"/>
                  </a:lnTo>
                  <a:lnTo>
                    <a:pt x="691" y="298"/>
                  </a:lnTo>
                  <a:lnTo>
                    <a:pt x="691" y="298"/>
                  </a:lnTo>
                  <a:lnTo>
                    <a:pt x="687" y="288"/>
                  </a:lnTo>
                  <a:lnTo>
                    <a:pt x="683" y="279"/>
                  </a:lnTo>
                  <a:lnTo>
                    <a:pt x="673" y="263"/>
                  </a:lnTo>
                  <a:lnTo>
                    <a:pt x="662" y="252"/>
                  </a:lnTo>
                  <a:lnTo>
                    <a:pt x="653" y="242"/>
                  </a:lnTo>
                  <a:lnTo>
                    <a:pt x="643" y="235"/>
                  </a:lnTo>
                  <a:lnTo>
                    <a:pt x="636" y="230"/>
                  </a:lnTo>
                  <a:lnTo>
                    <a:pt x="627" y="225"/>
                  </a:lnTo>
                  <a:lnTo>
                    <a:pt x="627" y="225"/>
                  </a:lnTo>
                  <a:lnTo>
                    <a:pt x="626" y="224"/>
                  </a:lnTo>
                  <a:lnTo>
                    <a:pt x="624" y="225"/>
                  </a:lnTo>
                  <a:lnTo>
                    <a:pt x="623" y="227"/>
                  </a:lnTo>
                  <a:lnTo>
                    <a:pt x="622" y="227"/>
                  </a:lnTo>
                  <a:lnTo>
                    <a:pt x="621" y="225"/>
                  </a:lnTo>
                  <a:lnTo>
                    <a:pt x="617" y="222"/>
                  </a:lnTo>
                  <a:lnTo>
                    <a:pt x="614" y="215"/>
                  </a:lnTo>
                  <a:lnTo>
                    <a:pt x="609" y="203"/>
                  </a:lnTo>
                  <a:lnTo>
                    <a:pt x="609" y="203"/>
                  </a:lnTo>
                  <a:lnTo>
                    <a:pt x="602" y="183"/>
                  </a:lnTo>
                  <a:lnTo>
                    <a:pt x="597" y="157"/>
                  </a:lnTo>
                  <a:lnTo>
                    <a:pt x="591" y="128"/>
                  </a:lnTo>
                  <a:lnTo>
                    <a:pt x="588" y="101"/>
                  </a:lnTo>
                  <a:lnTo>
                    <a:pt x="588" y="101"/>
                  </a:lnTo>
                  <a:lnTo>
                    <a:pt x="569" y="134"/>
                  </a:lnTo>
                  <a:lnTo>
                    <a:pt x="542" y="102"/>
                  </a:lnTo>
                  <a:lnTo>
                    <a:pt x="539" y="113"/>
                  </a:lnTo>
                  <a:lnTo>
                    <a:pt x="539" y="113"/>
                  </a:lnTo>
                  <a:lnTo>
                    <a:pt x="565" y="162"/>
                  </a:lnTo>
                  <a:lnTo>
                    <a:pt x="578" y="187"/>
                  </a:lnTo>
                  <a:lnTo>
                    <a:pt x="583" y="200"/>
                  </a:lnTo>
                  <a:lnTo>
                    <a:pt x="588" y="212"/>
                  </a:lnTo>
                  <a:lnTo>
                    <a:pt x="588" y="212"/>
                  </a:lnTo>
                  <a:lnTo>
                    <a:pt x="590" y="223"/>
                  </a:lnTo>
                  <a:lnTo>
                    <a:pt x="594" y="233"/>
                  </a:lnTo>
                  <a:lnTo>
                    <a:pt x="600" y="244"/>
                  </a:lnTo>
                  <a:lnTo>
                    <a:pt x="603" y="255"/>
                  </a:lnTo>
                  <a:lnTo>
                    <a:pt x="604" y="261"/>
                  </a:lnTo>
                  <a:lnTo>
                    <a:pt x="606" y="268"/>
                  </a:lnTo>
                  <a:lnTo>
                    <a:pt x="606" y="268"/>
                  </a:lnTo>
                  <a:lnTo>
                    <a:pt x="606" y="282"/>
                  </a:lnTo>
                  <a:lnTo>
                    <a:pt x="604" y="292"/>
                  </a:lnTo>
                  <a:lnTo>
                    <a:pt x="604" y="297"/>
                  </a:lnTo>
                  <a:lnTo>
                    <a:pt x="606" y="303"/>
                  </a:lnTo>
                  <a:lnTo>
                    <a:pt x="608" y="309"/>
                  </a:lnTo>
                  <a:lnTo>
                    <a:pt x="611" y="316"/>
                  </a:lnTo>
                  <a:lnTo>
                    <a:pt x="611" y="316"/>
                  </a:lnTo>
                  <a:lnTo>
                    <a:pt x="615" y="324"/>
                  </a:lnTo>
                  <a:lnTo>
                    <a:pt x="619" y="330"/>
                  </a:lnTo>
                  <a:lnTo>
                    <a:pt x="626" y="340"/>
                  </a:lnTo>
                  <a:lnTo>
                    <a:pt x="629" y="345"/>
                  </a:lnTo>
                  <a:lnTo>
                    <a:pt x="632" y="353"/>
                  </a:lnTo>
                  <a:lnTo>
                    <a:pt x="634" y="362"/>
                  </a:lnTo>
                  <a:lnTo>
                    <a:pt x="634" y="375"/>
                  </a:lnTo>
                  <a:lnTo>
                    <a:pt x="634" y="375"/>
                  </a:lnTo>
                  <a:lnTo>
                    <a:pt x="636" y="401"/>
                  </a:lnTo>
                  <a:lnTo>
                    <a:pt x="640" y="424"/>
                  </a:lnTo>
                  <a:lnTo>
                    <a:pt x="646" y="468"/>
                  </a:lnTo>
                  <a:lnTo>
                    <a:pt x="646" y="468"/>
                  </a:lnTo>
                  <a:lnTo>
                    <a:pt x="648" y="480"/>
                  </a:lnTo>
                  <a:lnTo>
                    <a:pt x="652" y="492"/>
                  </a:lnTo>
                  <a:lnTo>
                    <a:pt x="656" y="503"/>
                  </a:lnTo>
                  <a:lnTo>
                    <a:pt x="664" y="515"/>
                  </a:lnTo>
                  <a:lnTo>
                    <a:pt x="675" y="538"/>
                  </a:lnTo>
                  <a:lnTo>
                    <a:pt x="685" y="556"/>
                  </a:lnTo>
                  <a:lnTo>
                    <a:pt x="685" y="556"/>
                  </a:lnTo>
                  <a:lnTo>
                    <a:pt x="693" y="572"/>
                  </a:lnTo>
                  <a:lnTo>
                    <a:pt x="702" y="594"/>
                  </a:lnTo>
                  <a:lnTo>
                    <a:pt x="715" y="623"/>
                  </a:lnTo>
                  <a:lnTo>
                    <a:pt x="715" y="623"/>
                  </a:lnTo>
                  <a:lnTo>
                    <a:pt x="718" y="626"/>
                  </a:lnTo>
                  <a:lnTo>
                    <a:pt x="723" y="628"/>
                  </a:lnTo>
                  <a:lnTo>
                    <a:pt x="736" y="631"/>
                  </a:lnTo>
                  <a:lnTo>
                    <a:pt x="755" y="632"/>
                  </a:lnTo>
                  <a:lnTo>
                    <a:pt x="755" y="632"/>
                  </a:lnTo>
                  <a:lnTo>
                    <a:pt x="756" y="635"/>
                  </a:lnTo>
                  <a:lnTo>
                    <a:pt x="757" y="638"/>
                  </a:lnTo>
                  <a:lnTo>
                    <a:pt x="758" y="638"/>
                  </a:lnTo>
                  <a:lnTo>
                    <a:pt x="761" y="638"/>
                  </a:lnTo>
                  <a:lnTo>
                    <a:pt x="762" y="634"/>
                  </a:lnTo>
                  <a:lnTo>
                    <a:pt x="764" y="626"/>
                  </a:lnTo>
                  <a:lnTo>
                    <a:pt x="768" y="614"/>
                  </a:lnTo>
                  <a:lnTo>
                    <a:pt x="768" y="614"/>
                  </a:lnTo>
                  <a:lnTo>
                    <a:pt x="771" y="584"/>
                  </a:lnTo>
                  <a:lnTo>
                    <a:pt x="775" y="556"/>
                  </a:lnTo>
                  <a:lnTo>
                    <a:pt x="776" y="536"/>
                  </a:lnTo>
                  <a:lnTo>
                    <a:pt x="779" y="525"/>
                  </a:lnTo>
                  <a:lnTo>
                    <a:pt x="779" y="525"/>
                  </a:lnTo>
                  <a:lnTo>
                    <a:pt x="780" y="522"/>
                  </a:lnTo>
                  <a:lnTo>
                    <a:pt x="783" y="520"/>
                  </a:lnTo>
                  <a:lnTo>
                    <a:pt x="790" y="513"/>
                  </a:lnTo>
                  <a:lnTo>
                    <a:pt x="795" y="508"/>
                  </a:lnTo>
                  <a:lnTo>
                    <a:pt x="799" y="502"/>
                  </a:lnTo>
                  <a:lnTo>
                    <a:pt x="802" y="496"/>
                  </a:lnTo>
                  <a:lnTo>
                    <a:pt x="803" y="488"/>
                  </a:lnTo>
                  <a:lnTo>
                    <a:pt x="803" y="488"/>
                  </a:lnTo>
                  <a:lnTo>
                    <a:pt x="808" y="467"/>
                  </a:lnTo>
                  <a:lnTo>
                    <a:pt x="813" y="440"/>
                  </a:lnTo>
                  <a:lnTo>
                    <a:pt x="814" y="426"/>
                  </a:lnTo>
                  <a:lnTo>
                    <a:pt x="815" y="411"/>
                  </a:lnTo>
                  <a:lnTo>
                    <a:pt x="813" y="398"/>
                  </a:lnTo>
                  <a:lnTo>
                    <a:pt x="809" y="383"/>
                  </a:lnTo>
                  <a:lnTo>
                    <a:pt x="809" y="383"/>
                  </a:lnTo>
                  <a:lnTo>
                    <a:pt x="800" y="362"/>
                  </a:lnTo>
                  <a:lnTo>
                    <a:pt x="792" y="347"/>
                  </a:lnTo>
                  <a:lnTo>
                    <a:pt x="773" y="316"/>
                  </a:lnTo>
                  <a:lnTo>
                    <a:pt x="773" y="316"/>
                  </a:lnTo>
                  <a:lnTo>
                    <a:pt x="745" y="269"/>
                  </a:lnTo>
                  <a:lnTo>
                    <a:pt x="715" y="223"/>
                  </a:lnTo>
                  <a:lnTo>
                    <a:pt x="715" y="223"/>
                  </a:lnTo>
                  <a:lnTo>
                    <a:pt x="709" y="215"/>
                  </a:lnTo>
                  <a:lnTo>
                    <a:pt x="704" y="210"/>
                  </a:lnTo>
                  <a:lnTo>
                    <a:pt x="698" y="205"/>
                  </a:lnTo>
                  <a:lnTo>
                    <a:pt x="696" y="203"/>
                  </a:lnTo>
                  <a:lnTo>
                    <a:pt x="694" y="199"/>
                  </a:lnTo>
                  <a:lnTo>
                    <a:pt x="690" y="185"/>
                  </a:lnTo>
                  <a:lnTo>
                    <a:pt x="690" y="185"/>
                  </a:lnTo>
                  <a:lnTo>
                    <a:pt x="675" y="135"/>
                  </a:lnTo>
                  <a:lnTo>
                    <a:pt x="668" y="110"/>
                  </a:lnTo>
                  <a:lnTo>
                    <a:pt x="664" y="90"/>
                  </a:lnTo>
                  <a:lnTo>
                    <a:pt x="664" y="90"/>
                  </a:lnTo>
                  <a:lnTo>
                    <a:pt x="659" y="64"/>
                  </a:lnTo>
                  <a:lnTo>
                    <a:pt x="659" y="64"/>
                  </a:lnTo>
                  <a:lnTo>
                    <a:pt x="651" y="77"/>
                  </a:lnTo>
                  <a:lnTo>
                    <a:pt x="647" y="83"/>
                  </a:lnTo>
                  <a:lnTo>
                    <a:pt x="616" y="63"/>
                  </a:lnTo>
                  <a:lnTo>
                    <a:pt x="615" y="71"/>
                  </a:lnTo>
                  <a:close/>
                  <a:moveTo>
                    <a:pt x="476" y="135"/>
                  </a:moveTo>
                  <a:lnTo>
                    <a:pt x="476" y="135"/>
                  </a:lnTo>
                  <a:lnTo>
                    <a:pt x="479" y="148"/>
                  </a:lnTo>
                  <a:lnTo>
                    <a:pt x="480" y="160"/>
                  </a:lnTo>
                  <a:lnTo>
                    <a:pt x="481" y="185"/>
                  </a:lnTo>
                  <a:lnTo>
                    <a:pt x="481" y="185"/>
                  </a:lnTo>
                  <a:lnTo>
                    <a:pt x="485" y="206"/>
                  </a:lnTo>
                  <a:lnTo>
                    <a:pt x="491" y="229"/>
                  </a:lnTo>
                  <a:lnTo>
                    <a:pt x="491" y="229"/>
                  </a:lnTo>
                  <a:lnTo>
                    <a:pt x="493" y="235"/>
                  </a:lnTo>
                  <a:lnTo>
                    <a:pt x="496" y="242"/>
                  </a:lnTo>
                  <a:lnTo>
                    <a:pt x="504" y="254"/>
                  </a:lnTo>
                  <a:lnTo>
                    <a:pt x="512" y="265"/>
                  </a:lnTo>
                  <a:lnTo>
                    <a:pt x="517" y="273"/>
                  </a:lnTo>
                  <a:lnTo>
                    <a:pt x="517" y="273"/>
                  </a:lnTo>
                  <a:lnTo>
                    <a:pt x="520" y="286"/>
                  </a:lnTo>
                  <a:lnTo>
                    <a:pt x="527" y="309"/>
                  </a:lnTo>
                  <a:lnTo>
                    <a:pt x="534" y="336"/>
                  </a:lnTo>
                  <a:lnTo>
                    <a:pt x="540" y="360"/>
                  </a:lnTo>
                  <a:lnTo>
                    <a:pt x="540" y="360"/>
                  </a:lnTo>
                  <a:lnTo>
                    <a:pt x="550" y="411"/>
                  </a:lnTo>
                  <a:lnTo>
                    <a:pt x="555" y="437"/>
                  </a:lnTo>
                  <a:lnTo>
                    <a:pt x="556" y="455"/>
                  </a:lnTo>
                  <a:lnTo>
                    <a:pt x="556" y="455"/>
                  </a:lnTo>
                  <a:lnTo>
                    <a:pt x="557" y="471"/>
                  </a:lnTo>
                  <a:lnTo>
                    <a:pt x="559" y="489"/>
                  </a:lnTo>
                  <a:lnTo>
                    <a:pt x="564" y="518"/>
                  </a:lnTo>
                  <a:lnTo>
                    <a:pt x="564" y="518"/>
                  </a:lnTo>
                  <a:lnTo>
                    <a:pt x="565" y="522"/>
                  </a:lnTo>
                  <a:lnTo>
                    <a:pt x="570" y="528"/>
                  </a:lnTo>
                  <a:lnTo>
                    <a:pt x="582" y="544"/>
                  </a:lnTo>
                  <a:lnTo>
                    <a:pt x="596" y="558"/>
                  </a:lnTo>
                  <a:lnTo>
                    <a:pt x="606" y="566"/>
                  </a:lnTo>
                  <a:lnTo>
                    <a:pt x="606" y="566"/>
                  </a:lnTo>
                  <a:lnTo>
                    <a:pt x="609" y="570"/>
                  </a:lnTo>
                  <a:lnTo>
                    <a:pt x="613" y="577"/>
                  </a:lnTo>
                  <a:lnTo>
                    <a:pt x="622" y="596"/>
                  </a:lnTo>
                  <a:lnTo>
                    <a:pt x="630" y="614"/>
                  </a:lnTo>
                  <a:lnTo>
                    <a:pt x="634" y="623"/>
                  </a:lnTo>
                  <a:lnTo>
                    <a:pt x="634" y="623"/>
                  </a:lnTo>
                  <a:lnTo>
                    <a:pt x="634" y="628"/>
                  </a:lnTo>
                  <a:lnTo>
                    <a:pt x="632" y="635"/>
                  </a:lnTo>
                  <a:lnTo>
                    <a:pt x="628" y="642"/>
                  </a:lnTo>
                  <a:lnTo>
                    <a:pt x="624" y="648"/>
                  </a:lnTo>
                  <a:lnTo>
                    <a:pt x="624" y="648"/>
                  </a:lnTo>
                  <a:lnTo>
                    <a:pt x="646" y="646"/>
                  </a:lnTo>
                  <a:lnTo>
                    <a:pt x="667" y="645"/>
                  </a:lnTo>
                  <a:lnTo>
                    <a:pt x="667" y="645"/>
                  </a:lnTo>
                  <a:lnTo>
                    <a:pt x="668" y="632"/>
                  </a:lnTo>
                  <a:lnTo>
                    <a:pt x="670" y="618"/>
                  </a:lnTo>
                  <a:lnTo>
                    <a:pt x="670" y="618"/>
                  </a:lnTo>
                  <a:lnTo>
                    <a:pt x="668" y="609"/>
                  </a:lnTo>
                  <a:lnTo>
                    <a:pt x="667" y="606"/>
                  </a:lnTo>
                  <a:lnTo>
                    <a:pt x="666" y="603"/>
                  </a:lnTo>
                  <a:lnTo>
                    <a:pt x="664" y="597"/>
                  </a:lnTo>
                  <a:lnTo>
                    <a:pt x="664" y="597"/>
                  </a:lnTo>
                  <a:lnTo>
                    <a:pt x="659" y="587"/>
                  </a:lnTo>
                  <a:lnTo>
                    <a:pt x="653" y="571"/>
                  </a:lnTo>
                  <a:lnTo>
                    <a:pt x="646" y="556"/>
                  </a:lnTo>
                  <a:lnTo>
                    <a:pt x="642" y="543"/>
                  </a:lnTo>
                  <a:lnTo>
                    <a:pt x="642" y="543"/>
                  </a:lnTo>
                  <a:lnTo>
                    <a:pt x="636" y="527"/>
                  </a:lnTo>
                  <a:lnTo>
                    <a:pt x="628" y="506"/>
                  </a:lnTo>
                  <a:lnTo>
                    <a:pt x="615" y="470"/>
                  </a:lnTo>
                  <a:lnTo>
                    <a:pt x="615" y="470"/>
                  </a:lnTo>
                  <a:lnTo>
                    <a:pt x="606" y="442"/>
                  </a:lnTo>
                  <a:lnTo>
                    <a:pt x="600" y="421"/>
                  </a:lnTo>
                  <a:lnTo>
                    <a:pt x="595" y="400"/>
                  </a:lnTo>
                  <a:lnTo>
                    <a:pt x="595" y="400"/>
                  </a:lnTo>
                  <a:lnTo>
                    <a:pt x="590" y="381"/>
                  </a:lnTo>
                  <a:lnTo>
                    <a:pt x="584" y="361"/>
                  </a:lnTo>
                  <a:lnTo>
                    <a:pt x="572" y="320"/>
                  </a:lnTo>
                  <a:lnTo>
                    <a:pt x="572" y="320"/>
                  </a:lnTo>
                  <a:lnTo>
                    <a:pt x="570" y="310"/>
                  </a:lnTo>
                  <a:lnTo>
                    <a:pt x="568" y="304"/>
                  </a:lnTo>
                  <a:lnTo>
                    <a:pt x="565" y="300"/>
                  </a:lnTo>
                  <a:lnTo>
                    <a:pt x="563" y="299"/>
                  </a:lnTo>
                  <a:lnTo>
                    <a:pt x="560" y="299"/>
                  </a:lnTo>
                  <a:lnTo>
                    <a:pt x="559" y="298"/>
                  </a:lnTo>
                  <a:lnTo>
                    <a:pt x="558" y="297"/>
                  </a:lnTo>
                  <a:lnTo>
                    <a:pt x="558" y="297"/>
                  </a:lnTo>
                  <a:lnTo>
                    <a:pt x="546" y="263"/>
                  </a:lnTo>
                  <a:lnTo>
                    <a:pt x="537" y="236"/>
                  </a:lnTo>
                  <a:lnTo>
                    <a:pt x="537" y="236"/>
                  </a:lnTo>
                  <a:lnTo>
                    <a:pt x="536" y="210"/>
                  </a:lnTo>
                  <a:lnTo>
                    <a:pt x="534" y="184"/>
                  </a:lnTo>
                  <a:lnTo>
                    <a:pt x="532" y="155"/>
                  </a:lnTo>
                  <a:lnTo>
                    <a:pt x="532" y="155"/>
                  </a:lnTo>
                  <a:lnTo>
                    <a:pt x="531" y="149"/>
                  </a:lnTo>
                  <a:lnTo>
                    <a:pt x="530" y="142"/>
                  </a:lnTo>
                  <a:lnTo>
                    <a:pt x="524" y="129"/>
                  </a:lnTo>
                  <a:lnTo>
                    <a:pt x="524" y="129"/>
                  </a:lnTo>
                  <a:lnTo>
                    <a:pt x="514" y="124"/>
                  </a:lnTo>
                  <a:lnTo>
                    <a:pt x="504" y="119"/>
                  </a:lnTo>
                  <a:lnTo>
                    <a:pt x="494" y="116"/>
                  </a:lnTo>
                  <a:lnTo>
                    <a:pt x="491" y="116"/>
                  </a:lnTo>
                  <a:lnTo>
                    <a:pt x="489" y="117"/>
                  </a:lnTo>
                  <a:lnTo>
                    <a:pt x="489" y="117"/>
                  </a:lnTo>
                  <a:lnTo>
                    <a:pt x="476" y="135"/>
                  </a:lnTo>
                  <a:lnTo>
                    <a:pt x="476" y="135"/>
                  </a:lnTo>
                  <a:close/>
                  <a:moveTo>
                    <a:pt x="614" y="650"/>
                  </a:moveTo>
                  <a:lnTo>
                    <a:pt x="614" y="650"/>
                  </a:lnTo>
                  <a:lnTo>
                    <a:pt x="606" y="645"/>
                  </a:lnTo>
                  <a:lnTo>
                    <a:pt x="606" y="645"/>
                  </a:lnTo>
                  <a:lnTo>
                    <a:pt x="603" y="644"/>
                  </a:lnTo>
                  <a:lnTo>
                    <a:pt x="602" y="642"/>
                  </a:lnTo>
                  <a:lnTo>
                    <a:pt x="601" y="637"/>
                  </a:lnTo>
                  <a:lnTo>
                    <a:pt x="600" y="627"/>
                  </a:lnTo>
                  <a:lnTo>
                    <a:pt x="595" y="613"/>
                  </a:lnTo>
                  <a:lnTo>
                    <a:pt x="595" y="613"/>
                  </a:lnTo>
                  <a:lnTo>
                    <a:pt x="589" y="600"/>
                  </a:lnTo>
                  <a:lnTo>
                    <a:pt x="588" y="594"/>
                  </a:lnTo>
                  <a:lnTo>
                    <a:pt x="588" y="591"/>
                  </a:lnTo>
                  <a:lnTo>
                    <a:pt x="585" y="585"/>
                  </a:lnTo>
                  <a:lnTo>
                    <a:pt x="585" y="585"/>
                  </a:lnTo>
                  <a:lnTo>
                    <a:pt x="579" y="568"/>
                  </a:lnTo>
                  <a:lnTo>
                    <a:pt x="575" y="560"/>
                  </a:lnTo>
                  <a:lnTo>
                    <a:pt x="569" y="550"/>
                  </a:lnTo>
                  <a:lnTo>
                    <a:pt x="569" y="550"/>
                  </a:lnTo>
                  <a:lnTo>
                    <a:pt x="563" y="541"/>
                  </a:lnTo>
                  <a:lnTo>
                    <a:pt x="556" y="536"/>
                  </a:lnTo>
                  <a:lnTo>
                    <a:pt x="549" y="528"/>
                  </a:lnTo>
                  <a:lnTo>
                    <a:pt x="537" y="515"/>
                  </a:lnTo>
                  <a:lnTo>
                    <a:pt x="537" y="515"/>
                  </a:lnTo>
                  <a:lnTo>
                    <a:pt x="527" y="503"/>
                  </a:lnTo>
                  <a:lnTo>
                    <a:pt x="525" y="500"/>
                  </a:lnTo>
                  <a:lnTo>
                    <a:pt x="525" y="496"/>
                  </a:lnTo>
                  <a:lnTo>
                    <a:pt x="525" y="488"/>
                  </a:lnTo>
                  <a:lnTo>
                    <a:pt x="524" y="481"/>
                  </a:lnTo>
                  <a:lnTo>
                    <a:pt x="521" y="470"/>
                  </a:lnTo>
                  <a:lnTo>
                    <a:pt x="521" y="470"/>
                  </a:lnTo>
                  <a:lnTo>
                    <a:pt x="518" y="451"/>
                  </a:lnTo>
                  <a:lnTo>
                    <a:pt x="517" y="440"/>
                  </a:lnTo>
                  <a:lnTo>
                    <a:pt x="515" y="430"/>
                  </a:lnTo>
                  <a:lnTo>
                    <a:pt x="514" y="411"/>
                  </a:lnTo>
                  <a:lnTo>
                    <a:pt x="514" y="411"/>
                  </a:lnTo>
                  <a:lnTo>
                    <a:pt x="511" y="388"/>
                  </a:lnTo>
                  <a:lnTo>
                    <a:pt x="505" y="368"/>
                  </a:lnTo>
                  <a:lnTo>
                    <a:pt x="489" y="318"/>
                  </a:lnTo>
                  <a:lnTo>
                    <a:pt x="489" y="318"/>
                  </a:lnTo>
                  <a:lnTo>
                    <a:pt x="481" y="296"/>
                  </a:lnTo>
                  <a:lnTo>
                    <a:pt x="477" y="287"/>
                  </a:lnTo>
                  <a:lnTo>
                    <a:pt x="475" y="282"/>
                  </a:lnTo>
                  <a:lnTo>
                    <a:pt x="470" y="277"/>
                  </a:lnTo>
                  <a:lnTo>
                    <a:pt x="470" y="277"/>
                  </a:lnTo>
                  <a:lnTo>
                    <a:pt x="467" y="266"/>
                  </a:lnTo>
                  <a:lnTo>
                    <a:pt x="464" y="259"/>
                  </a:lnTo>
                  <a:lnTo>
                    <a:pt x="463" y="237"/>
                  </a:lnTo>
                  <a:lnTo>
                    <a:pt x="463" y="237"/>
                  </a:lnTo>
                  <a:lnTo>
                    <a:pt x="461" y="220"/>
                  </a:lnTo>
                  <a:lnTo>
                    <a:pt x="456" y="196"/>
                  </a:lnTo>
                  <a:lnTo>
                    <a:pt x="456" y="196"/>
                  </a:lnTo>
                  <a:lnTo>
                    <a:pt x="451" y="177"/>
                  </a:lnTo>
                  <a:lnTo>
                    <a:pt x="445" y="160"/>
                  </a:lnTo>
                  <a:lnTo>
                    <a:pt x="434" y="130"/>
                  </a:lnTo>
                  <a:lnTo>
                    <a:pt x="434" y="130"/>
                  </a:lnTo>
                  <a:lnTo>
                    <a:pt x="432" y="124"/>
                  </a:lnTo>
                  <a:lnTo>
                    <a:pt x="432" y="124"/>
                  </a:lnTo>
                  <a:lnTo>
                    <a:pt x="428" y="124"/>
                  </a:lnTo>
                  <a:lnTo>
                    <a:pt x="425" y="126"/>
                  </a:lnTo>
                  <a:lnTo>
                    <a:pt x="425" y="126"/>
                  </a:lnTo>
                  <a:lnTo>
                    <a:pt x="421" y="134"/>
                  </a:lnTo>
                  <a:lnTo>
                    <a:pt x="418" y="141"/>
                  </a:lnTo>
                  <a:lnTo>
                    <a:pt x="416" y="149"/>
                  </a:lnTo>
                  <a:lnTo>
                    <a:pt x="391" y="149"/>
                  </a:lnTo>
                  <a:lnTo>
                    <a:pt x="391" y="149"/>
                  </a:lnTo>
                  <a:lnTo>
                    <a:pt x="396" y="166"/>
                  </a:lnTo>
                  <a:lnTo>
                    <a:pt x="402" y="183"/>
                  </a:lnTo>
                  <a:lnTo>
                    <a:pt x="418" y="221"/>
                  </a:lnTo>
                  <a:lnTo>
                    <a:pt x="418" y="221"/>
                  </a:lnTo>
                  <a:lnTo>
                    <a:pt x="428" y="244"/>
                  </a:lnTo>
                  <a:lnTo>
                    <a:pt x="440" y="268"/>
                  </a:lnTo>
                  <a:lnTo>
                    <a:pt x="450" y="292"/>
                  </a:lnTo>
                  <a:lnTo>
                    <a:pt x="460" y="316"/>
                  </a:lnTo>
                  <a:lnTo>
                    <a:pt x="460" y="316"/>
                  </a:lnTo>
                  <a:lnTo>
                    <a:pt x="466" y="335"/>
                  </a:lnTo>
                  <a:lnTo>
                    <a:pt x="469" y="347"/>
                  </a:lnTo>
                  <a:lnTo>
                    <a:pt x="476" y="375"/>
                  </a:lnTo>
                  <a:lnTo>
                    <a:pt x="476" y="375"/>
                  </a:lnTo>
                  <a:lnTo>
                    <a:pt x="479" y="386"/>
                  </a:lnTo>
                  <a:lnTo>
                    <a:pt x="480" y="395"/>
                  </a:lnTo>
                  <a:lnTo>
                    <a:pt x="481" y="412"/>
                  </a:lnTo>
                  <a:lnTo>
                    <a:pt x="481" y="429"/>
                  </a:lnTo>
                  <a:lnTo>
                    <a:pt x="481" y="446"/>
                  </a:lnTo>
                  <a:lnTo>
                    <a:pt x="481" y="446"/>
                  </a:lnTo>
                  <a:lnTo>
                    <a:pt x="483" y="460"/>
                  </a:lnTo>
                  <a:lnTo>
                    <a:pt x="485" y="463"/>
                  </a:lnTo>
                  <a:lnTo>
                    <a:pt x="486" y="465"/>
                  </a:lnTo>
                  <a:lnTo>
                    <a:pt x="491" y="469"/>
                  </a:lnTo>
                  <a:lnTo>
                    <a:pt x="493" y="473"/>
                  </a:lnTo>
                  <a:lnTo>
                    <a:pt x="496" y="477"/>
                  </a:lnTo>
                  <a:lnTo>
                    <a:pt x="496" y="477"/>
                  </a:lnTo>
                  <a:lnTo>
                    <a:pt x="504" y="494"/>
                  </a:lnTo>
                  <a:lnTo>
                    <a:pt x="513" y="515"/>
                  </a:lnTo>
                  <a:lnTo>
                    <a:pt x="520" y="537"/>
                  </a:lnTo>
                  <a:lnTo>
                    <a:pt x="523" y="546"/>
                  </a:lnTo>
                  <a:lnTo>
                    <a:pt x="524" y="553"/>
                  </a:lnTo>
                  <a:lnTo>
                    <a:pt x="524" y="553"/>
                  </a:lnTo>
                  <a:lnTo>
                    <a:pt x="525" y="574"/>
                  </a:lnTo>
                  <a:lnTo>
                    <a:pt x="526" y="581"/>
                  </a:lnTo>
                  <a:lnTo>
                    <a:pt x="527" y="587"/>
                  </a:lnTo>
                  <a:lnTo>
                    <a:pt x="527" y="587"/>
                  </a:lnTo>
                  <a:lnTo>
                    <a:pt x="530" y="590"/>
                  </a:lnTo>
                  <a:lnTo>
                    <a:pt x="533" y="595"/>
                  </a:lnTo>
                  <a:lnTo>
                    <a:pt x="546" y="606"/>
                  </a:lnTo>
                  <a:lnTo>
                    <a:pt x="562" y="618"/>
                  </a:lnTo>
                  <a:lnTo>
                    <a:pt x="576" y="631"/>
                  </a:lnTo>
                  <a:lnTo>
                    <a:pt x="576" y="631"/>
                  </a:lnTo>
                  <a:lnTo>
                    <a:pt x="582" y="637"/>
                  </a:lnTo>
                  <a:lnTo>
                    <a:pt x="585" y="642"/>
                  </a:lnTo>
                  <a:lnTo>
                    <a:pt x="588" y="648"/>
                  </a:lnTo>
                  <a:lnTo>
                    <a:pt x="589" y="653"/>
                  </a:lnTo>
                  <a:lnTo>
                    <a:pt x="589" y="653"/>
                  </a:lnTo>
                  <a:lnTo>
                    <a:pt x="614" y="650"/>
                  </a:lnTo>
                  <a:lnTo>
                    <a:pt x="614" y="650"/>
                  </a:lnTo>
                  <a:close/>
                  <a:moveTo>
                    <a:pt x="352" y="172"/>
                  </a:moveTo>
                  <a:lnTo>
                    <a:pt x="352" y="172"/>
                  </a:lnTo>
                  <a:lnTo>
                    <a:pt x="352" y="189"/>
                  </a:lnTo>
                  <a:lnTo>
                    <a:pt x="352" y="189"/>
                  </a:lnTo>
                  <a:lnTo>
                    <a:pt x="353" y="204"/>
                  </a:lnTo>
                  <a:lnTo>
                    <a:pt x="355" y="223"/>
                  </a:lnTo>
                  <a:lnTo>
                    <a:pt x="361" y="258"/>
                  </a:lnTo>
                  <a:lnTo>
                    <a:pt x="361" y="258"/>
                  </a:lnTo>
                  <a:lnTo>
                    <a:pt x="364" y="263"/>
                  </a:lnTo>
                  <a:lnTo>
                    <a:pt x="366" y="268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84" y="279"/>
                  </a:lnTo>
                  <a:lnTo>
                    <a:pt x="387" y="280"/>
                  </a:lnTo>
                  <a:lnTo>
                    <a:pt x="387" y="280"/>
                  </a:lnTo>
                  <a:lnTo>
                    <a:pt x="397" y="301"/>
                  </a:lnTo>
                  <a:lnTo>
                    <a:pt x="406" y="328"/>
                  </a:lnTo>
                  <a:lnTo>
                    <a:pt x="406" y="328"/>
                  </a:lnTo>
                  <a:lnTo>
                    <a:pt x="419" y="391"/>
                  </a:lnTo>
                  <a:lnTo>
                    <a:pt x="428" y="435"/>
                  </a:lnTo>
                  <a:lnTo>
                    <a:pt x="430" y="452"/>
                  </a:lnTo>
                  <a:lnTo>
                    <a:pt x="430" y="462"/>
                  </a:lnTo>
                  <a:lnTo>
                    <a:pt x="430" y="462"/>
                  </a:lnTo>
                  <a:lnTo>
                    <a:pt x="431" y="479"/>
                  </a:lnTo>
                  <a:lnTo>
                    <a:pt x="434" y="499"/>
                  </a:lnTo>
                  <a:lnTo>
                    <a:pt x="438" y="518"/>
                  </a:lnTo>
                  <a:lnTo>
                    <a:pt x="441" y="526"/>
                  </a:lnTo>
                  <a:lnTo>
                    <a:pt x="443" y="532"/>
                  </a:lnTo>
                  <a:lnTo>
                    <a:pt x="443" y="532"/>
                  </a:lnTo>
                  <a:lnTo>
                    <a:pt x="448" y="538"/>
                  </a:lnTo>
                  <a:lnTo>
                    <a:pt x="454" y="545"/>
                  </a:lnTo>
                  <a:lnTo>
                    <a:pt x="472" y="563"/>
                  </a:lnTo>
                  <a:lnTo>
                    <a:pt x="489" y="581"/>
                  </a:lnTo>
                  <a:lnTo>
                    <a:pt x="498" y="587"/>
                  </a:lnTo>
                  <a:lnTo>
                    <a:pt x="504" y="590"/>
                  </a:lnTo>
                  <a:lnTo>
                    <a:pt x="504" y="590"/>
                  </a:lnTo>
                  <a:lnTo>
                    <a:pt x="505" y="591"/>
                  </a:lnTo>
                  <a:lnTo>
                    <a:pt x="506" y="590"/>
                  </a:lnTo>
                  <a:lnTo>
                    <a:pt x="506" y="588"/>
                  </a:lnTo>
                  <a:lnTo>
                    <a:pt x="504" y="582"/>
                  </a:lnTo>
                  <a:lnTo>
                    <a:pt x="500" y="575"/>
                  </a:lnTo>
                  <a:lnTo>
                    <a:pt x="491" y="558"/>
                  </a:lnTo>
                  <a:lnTo>
                    <a:pt x="487" y="551"/>
                  </a:lnTo>
                  <a:lnTo>
                    <a:pt x="486" y="546"/>
                  </a:lnTo>
                  <a:lnTo>
                    <a:pt x="486" y="546"/>
                  </a:lnTo>
                  <a:lnTo>
                    <a:pt x="481" y="533"/>
                  </a:lnTo>
                  <a:lnTo>
                    <a:pt x="474" y="512"/>
                  </a:lnTo>
                  <a:lnTo>
                    <a:pt x="464" y="487"/>
                  </a:lnTo>
                  <a:lnTo>
                    <a:pt x="457" y="462"/>
                  </a:lnTo>
                  <a:lnTo>
                    <a:pt x="457" y="462"/>
                  </a:lnTo>
                  <a:lnTo>
                    <a:pt x="453" y="445"/>
                  </a:lnTo>
                  <a:lnTo>
                    <a:pt x="448" y="435"/>
                  </a:lnTo>
                  <a:lnTo>
                    <a:pt x="443" y="427"/>
                  </a:lnTo>
                  <a:lnTo>
                    <a:pt x="440" y="423"/>
                  </a:lnTo>
                  <a:lnTo>
                    <a:pt x="440" y="423"/>
                  </a:lnTo>
                  <a:lnTo>
                    <a:pt x="436" y="406"/>
                  </a:lnTo>
                  <a:lnTo>
                    <a:pt x="429" y="375"/>
                  </a:lnTo>
                  <a:lnTo>
                    <a:pt x="419" y="328"/>
                  </a:lnTo>
                  <a:lnTo>
                    <a:pt x="419" y="328"/>
                  </a:lnTo>
                  <a:lnTo>
                    <a:pt x="416" y="317"/>
                  </a:lnTo>
                  <a:lnTo>
                    <a:pt x="411" y="305"/>
                  </a:lnTo>
                  <a:lnTo>
                    <a:pt x="405" y="292"/>
                  </a:lnTo>
                  <a:lnTo>
                    <a:pt x="402" y="281"/>
                  </a:lnTo>
                  <a:lnTo>
                    <a:pt x="402" y="281"/>
                  </a:lnTo>
                  <a:lnTo>
                    <a:pt x="392" y="254"/>
                  </a:lnTo>
                  <a:lnTo>
                    <a:pt x="381" y="217"/>
                  </a:lnTo>
                  <a:lnTo>
                    <a:pt x="381" y="217"/>
                  </a:lnTo>
                  <a:lnTo>
                    <a:pt x="379" y="205"/>
                  </a:lnTo>
                  <a:lnTo>
                    <a:pt x="377" y="189"/>
                  </a:lnTo>
                  <a:lnTo>
                    <a:pt x="373" y="154"/>
                  </a:lnTo>
                  <a:lnTo>
                    <a:pt x="373" y="154"/>
                  </a:lnTo>
                  <a:lnTo>
                    <a:pt x="367" y="160"/>
                  </a:lnTo>
                  <a:lnTo>
                    <a:pt x="361" y="168"/>
                  </a:lnTo>
                  <a:lnTo>
                    <a:pt x="361" y="168"/>
                  </a:lnTo>
                  <a:lnTo>
                    <a:pt x="360" y="170"/>
                  </a:lnTo>
                  <a:lnTo>
                    <a:pt x="358" y="171"/>
                  </a:lnTo>
                  <a:lnTo>
                    <a:pt x="352" y="172"/>
                  </a:lnTo>
                  <a:lnTo>
                    <a:pt x="352" y="172"/>
                  </a:lnTo>
                  <a:close/>
                  <a:moveTo>
                    <a:pt x="261" y="198"/>
                  </a:moveTo>
                  <a:lnTo>
                    <a:pt x="261" y="198"/>
                  </a:lnTo>
                  <a:lnTo>
                    <a:pt x="258" y="212"/>
                  </a:lnTo>
                  <a:lnTo>
                    <a:pt x="258" y="218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4" y="239"/>
                  </a:lnTo>
                  <a:lnTo>
                    <a:pt x="269" y="252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5" y="286"/>
                  </a:lnTo>
                  <a:lnTo>
                    <a:pt x="288" y="291"/>
                  </a:lnTo>
                  <a:lnTo>
                    <a:pt x="291" y="293"/>
                  </a:lnTo>
                  <a:lnTo>
                    <a:pt x="295" y="294"/>
                  </a:lnTo>
                  <a:lnTo>
                    <a:pt x="302" y="297"/>
                  </a:lnTo>
                  <a:lnTo>
                    <a:pt x="307" y="299"/>
                  </a:lnTo>
                  <a:lnTo>
                    <a:pt x="313" y="301"/>
                  </a:lnTo>
                  <a:lnTo>
                    <a:pt x="313" y="301"/>
                  </a:lnTo>
                  <a:lnTo>
                    <a:pt x="341" y="322"/>
                  </a:lnTo>
                  <a:lnTo>
                    <a:pt x="358" y="335"/>
                  </a:lnTo>
                  <a:lnTo>
                    <a:pt x="358" y="335"/>
                  </a:lnTo>
                  <a:lnTo>
                    <a:pt x="368" y="399"/>
                  </a:lnTo>
                  <a:lnTo>
                    <a:pt x="368" y="399"/>
                  </a:lnTo>
                  <a:lnTo>
                    <a:pt x="370" y="417"/>
                  </a:lnTo>
                  <a:lnTo>
                    <a:pt x="371" y="446"/>
                  </a:lnTo>
                  <a:lnTo>
                    <a:pt x="372" y="492"/>
                  </a:lnTo>
                  <a:lnTo>
                    <a:pt x="372" y="492"/>
                  </a:lnTo>
                  <a:lnTo>
                    <a:pt x="373" y="495"/>
                  </a:lnTo>
                  <a:lnTo>
                    <a:pt x="377" y="500"/>
                  </a:lnTo>
                  <a:lnTo>
                    <a:pt x="386" y="514"/>
                  </a:lnTo>
                  <a:lnTo>
                    <a:pt x="405" y="538"/>
                  </a:lnTo>
                  <a:lnTo>
                    <a:pt x="405" y="538"/>
                  </a:lnTo>
                  <a:lnTo>
                    <a:pt x="427" y="560"/>
                  </a:lnTo>
                  <a:lnTo>
                    <a:pt x="438" y="574"/>
                  </a:lnTo>
                  <a:lnTo>
                    <a:pt x="443" y="580"/>
                  </a:lnTo>
                  <a:lnTo>
                    <a:pt x="445" y="583"/>
                  </a:lnTo>
                  <a:lnTo>
                    <a:pt x="445" y="583"/>
                  </a:lnTo>
                  <a:lnTo>
                    <a:pt x="451" y="593"/>
                  </a:lnTo>
                  <a:lnTo>
                    <a:pt x="463" y="609"/>
                  </a:lnTo>
                  <a:lnTo>
                    <a:pt x="489" y="640"/>
                  </a:lnTo>
                  <a:lnTo>
                    <a:pt x="489" y="640"/>
                  </a:lnTo>
                  <a:lnTo>
                    <a:pt x="499" y="650"/>
                  </a:lnTo>
                  <a:lnTo>
                    <a:pt x="512" y="658"/>
                  </a:lnTo>
                  <a:lnTo>
                    <a:pt x="531" y="670"/>
                  </a:lnTo>
                  <a:lnTo>
                    <a:pt x="531" y="670"/>
                  </a:lnTo>
                  <a:lnTo>
                    <a:pt x="533" y="665"/>
                  </a:lnTo>
                  <a:lnTo>
                    <a:pt x="533" y="665"/>
                  </a:lnTo>
                  <a:lnTo>
                    <a:pt x="532" y="654"/>
                  </a:lnTo>
                  <a:lnTo>
                    <a:pt x="531" y="642"/>
                  </a:lnTo>
                  <a:lnTo>
                    <a:pt x="530" y="638"/>
                  </a:lnTo>
                  <a:lnTo>
                    <a:pt x="527" y="632"/>
                  </a:lnTo>
                  <a:lnTo>
                    <a:pt x="525" y="627"/>
                  </a:lnTo>
                  <a:lnTo>
                    <a:pt x="521" y="623"/>
                  </a:lnTo>
                  <a:lnTo>
                    <a:pt x="521" y="623"/>
                  </a:lnTo>
                  <a:lnTo>
                    <a:pt x="506" y="610"/>
                  </a:lnTo>
                  <a:lnTo>
                    <a:pt x="483" y="594"/>
                  </a:lnTo>
                  <a:lnTo>
                    <a:pt x="483" y="594"/>
                  </a:lnTo>
                  <a:lnTo>
                    <a:pt x="470" y="585"/>
                  </a:lnTo>
                  <a:lnTo>
                    <a:pt x="466" y="580"/>
                  </a:lnTo>
                  <a:lnTo>
                    <a:pt x="462" y="575"/>
                  </a:lnTo>
                  <a:lnTo>
                    <a:pt x="454" y="565"/>
                  </a:lnTo>
                  <a:lnTo>
                    <a:pt x="454" y="565"/>
                  </a:lnTo>
                  <a:lnTo>
                    <a:pt x="432" y="544"/>
                  </a:lnTo>
                  <a:lnTo>
                    <a:pt x="424" y="536"/>
                  </a:lnTo>
                  <a:lnTo>
                    <a:pt x="418" y="528"/>
                  </a:lnTo>
                  <a:lnTo>
                    <a:pt x="418" y="528"/>
                  </a:lnTo>
                  <a:lnTo>
                    <a:pt x="415" y="522"/>
                  </a:lnTo>
                  <a:lnTo>
                    <a:pt x="413" y="519"/>
                  </a:lnTo>
                  <a:lnTo>
                    <a:pt x="411" y="506"/>
                  </a:lnTo>
                  <a:lnTo>
                    <a:pt x="411" y="506"/>
                  </a:lnTo>
                  <a:lnTo>
                    <a:pt x="405" y="488"/>
                  </a:lnTo>
                  <a:lnTo>
                    <a:pt x="402" y="474"/>
                  </a:lnTo>
                  <a:lnTo>
                    <a:pt x="402" y="474"/>
                  </a:lnTo>
                  <a:lnTo>
                    <a:pt x="399" y="465"/>
                  </a:lnTo>
                  <a:lnTo>
                    <a:pt x="396" y="452"/>
                  </a:lnTo>
                  <a:lnTo>
                    <a:pt x="392" y="438"/>
                  </a:lnTo>
                  <a:lnTo>
                    <a:pt x="391" y="423"/>
                  </a:lnTo>
                  <a:lnTo>
                    <a:pt x="391" y="423"/>
                  </a:lnTo>
                  <a:lnTo>
                    <a:pt x="387" y="382"/>
                  </a:lnTo>
                  <a:lnTo>
                    <a:pt x="386" y="360"/>
                  </a:lnTo>
                  <a:lnTo>
                    <a:pt x="383" y="340"/>
                  </a:lnTo>
                  <a:lnTo>
                    <a:pt x="383" y="340"/>
                  </a:lnTo>
                  <a:lnTo>
                    <a:pt x="380" y="328"/>
                  </a:lnTo>
                  <a:lnTo>
                    <a:pt x="378" y="322"/>
                  </a:lnTo>
                  <a:lnTo>
                    <a:pt x="377" y="322"/>
                  </a:lnTo>
                  <a:lnTo>
                    <a:pt x="376" y="322"/>
                  </a:lnTo>
                  <a:lnTo>
                    <a:pt x="376" y="322"/>
                  </a:lnTo>
                  <a:lnTo>
                    <a:pt x="359" y="313"/>
                  </a:lnTo>
                  <a:lnTo>
                    <a:pt x="345" y="304"/>
                  </a:lnTo>
                  <a:lnTo>
                    <a:pt x="332" y="294"/>
                  </a:lnTo>
                  <a:lnTo>
                    <a:pt x="332" y="294"/>
                  </a:lnTo>
                  <a:lnTo>
                    <a:pt x="322" y="285"/>
                  </a:lnTo>
                  <a:lnTo>
                    <a:pt x="313" y="274"/>
                  </a:lnTo>
                  <a:lnTo>
                    <a:pt x="304" y="263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5" y="242"/>
                  </a:lnTo>
                  <a:lnTo>
                    <a:pt x="293" y="229"/>
                  </a:lnTo>
                  <a:lnTo>
                    <a:pt x="289" y="195"/>
                  </a:lnTo>
                  <a:lnTo>
                    <a:pt x="289" y="195"/>
                  </a:lnTo>
                  <a:lnTo>
                    <a:pt x="261" y="198"/>
                  </a:lnTo>
                  <a:lnTo>
                    <a:pt x="261" y="198"/>
                  </a:lnTo>
                  <a:close/>
                  <a:moveTo>
                    <a:pt x="259" y="277"/>
                  </a:moveTo>
                  <a:lnTo>
                    <a:pt x="259" y="277"/>
                  </a:lnTo>
                  <a:lnTo>
                    <a:pt x="262" y="285"/>
                  </a:lnTo>
                  <a:lnTo>
                    <a:pt x="269" y="300"/>
                  </a:lnTo>
                  <a:lnTo>
                    <a:pt x="277" y="322"/>
                  </a:lnTo>
                  <a:lnTo>
                    <a:pt x="277" y="322"/>
                  </a:lnTo>
                  <a:lnTo>
                    <a:pt x="282" y="323"/>
                  </a:lnTo>
                  <a:lnTo>
                    <a:pt x="287" y="325"/>
                  </a:lnTo>
                  <a:lnTo>
                    <a:pt x="296" y="331"/>
                  </a:lnTo>
                  <a:lnTo>
                    <a:pt x="296" y="331"/>
                  </a:lnTo>
                  <a:lnTo>
                    <a:pt x="315" y="344"/>
                  </a:lnTo>
                  <a:lnTo>
                    <a:pt x="327" y="351"/>
                  </a:lnTo>
                  <a:lnTo>
                    <a:pt x="327" y="351"/>
                  </a:lnTo>
                  <a:lnTo>
                    <a:pt x="328" y="351"/>
                  </a:lnTo>
                  <a:lnTo>
                    <a:pt x="329" y="354"/>
                  </a:lnTo>
                  <a:lnTo>
                    <a:pt x="330" y="361"/>
                  </a:lnTo>
                  <a:lnTo>
                    <a:pt x="332" y="383"/>
                  </a:lnTo>
                  <a:lnTo>
                    <a:pt x="332" y="383"/>
                  </a:lnTo>
                  <a:lnTo>
                    <a:pt x="332" y="405"/>
                  </a:lnTo>
                  <a:lnTo>
                    <a:pt x="332" y="419"/>
                  </a:lnTo>
                  <a:lnTo>
                    <a:pt x="332" y="419"/>
                  </a:lnTo>
                  <a:lnTo>
                    <a:pt x="334" y="429"/>
                  </a:lnTo>
                  <a:lnTo>
                    <a:pt x="334" y="433"/>
                  </a:lnTo>
                  <a:lnTo>
                    <a:pt x="332" y="437"/>
                  </a:lnTo>
                  <a:lnTo>
                    <a:pt x="332" y="437"/>
                  </a:lnTo>
                  <a:lnTo>
                    <a:pt x="325" y="443"/>
                  </a:lnTo>
                  <a:lnTo>
                    <a:pt x="321" y="446"/>
                  </a:lnTo>
                  <a:lnTo>
                    <a:pt x="317" y="451"/>
                  </a:lnTo>
                  <a:lnTo>
                    <a:pt x="317" y="451"/>
                  </a:lnTo>
                  <a:lnTo>
                    <a:pt x="315" y="457"/>
                  </a:lnTo>
                  <a:lnTo>
                    <a:pt x="313" y="462"/>
                  </a:lnTo>
                  <a:lnTo>
                    <a:pt x="312" y="465"/>
                  </a:lnTo>
                  <a:lnTo>
                    <a:pt x="313" y="470"/>
                  </a:lnTo>
                  <a:lnTo>
                    <a:pt x="313" y="470"/>
                  </a:lnTo>
                  <a:lnTo>
                    <a:pt x="314" y="473"/>
                  </a:lnTo>
                  <a:lnTo>
                    <a:pt x="317" y="481"/>
                  </a:lnTo>
                  <a:lnTo>
                    <a:pt x="317" y="481"/>
                  </a:lnTo>
                  <a:lnTo>
                    <a:pt x="321" y="488"/>
                  </a:lnTo>
                  <a:lnTo>
                    <a:pt x="325" y="494"/>
                  </a:lnTo>
                  <a:lnTo>
                    <a:pt x="328" y="499"/>
                  </a:lnTo>
                  <a:lnTo>
                    <a:pt x="336" y="505"/>
                  </a:lnTo>
                  <a:lnTo>
                    <a:pt x="336" y="505"/>
                  </a:lnTo>
                  <a:lnTo>
                    <a:pt x="345" y="508"/>
                  </a:lnTo>
                  <a:lnTo>
                    <a:pt x="353" y="512"/>
                  </a:lnTo>
                  <a:lnTo>
                    <a:pt x="357" y="514"/>
                  </a:lnTo>
                  <a:lnTo>
                    <a:pt x="360" y="517"/>
                  </a:lnTo>
                  <a:lnTo>
                    <a:pt x="365" y="521"/>
                  </a:lnTo>
                  <a:lnTo>
                    <a:pt x="371" y="528"/>
                  </a:lnTo>
                  <a:lnTo>
                    <a:pt x="371" y="528"/>
                  </a:lnTo>
                  <a:lnTo>
                    <a:pt x="384" y="547"/>
                  </a:lnTo>
                  <a:lnTo>
                    <a:pt x="398" y="572"/>
                  </a:lnTo>
                  <a:lnTo>
                    <a:pt x="410" y="591"/>
                  </a:lnTo>
                  <a:lnTo>
                    <a:pt x="413" y="597"/>
                  </a:lnTo>
                  <a:lnTo>
                    <a:pt x="416" y="600"/>
                  </a:lnTo>
                  <a:lnTo>
                    <a:pt x="416" y="600"/>
                  </a:lnTo>
                  <a:lnTo>
                    <a:pt x="418" y="599"/>
                  </a:lnTo>
                  <a:lnTo>
                    <a:pt x="421" y="597"/>
                  </a:lnTo>
                  <a:lnTo>
                    <a:pt x="421" y="595"/>
                  </a:lnTo>
                  <a:lnTo>
                    <a:pt x="421" y="594"/>
                  </a:lnTo>
                  <a:lnTo>
                    <a:pt x="416" y="587"/>
                  </a:lnTo>
                  <a:lnTo>
                    <a:pt x="416" y="587"/>
                  </a:lnTo>
                  <a:lnTo>
                    <a:pt x="408" y="572"/>
                  </a:lnTo>
                  <a:lnTo>
                    <a:pt x="396" y="552"/>
                  </a:lnTo>
                  <a:lnTo>
                    <a:pt x="383" y="526"/>
                  </a:lnTo>
                  <a:lnTo>
                    <a:pt x="383" y="526"/>
                  </a:lnTo>
                  <a:lnTo>
                    <a:pt x="366" y="506"/>
                  </a:lnTo>
                  <a:lnTo>
                    <a:pt x="354" y="490"/>
                  </a:lnTo>
                  <a:lnTo>
                    <a:pt x="351" y="484"/>
                  </a:lnTo>
                  <a:lnTo>
                    <a:pt x="348" y="481"/>
                  </a:lnTo>
                  <a:lnTo>
                    <a:pt x="348" y="481"/>
                  </a:lnTo>
                  <a:lnTo>
                    <a:pt x="349" y="458"/>
                  </a:lnTo>
                  <a:lnTo>
                    <a:pt x="349" y="443"/>
                  </a:lnTo>
                  <a:lnTo>
                    <a:pt x="348" y="427"/>
                  </a:lnTo>
                  <a:lnTo>
                    <a:pt x="348" y="427"/>
                  </a:lnTo>
                  <a:lnTo>
                    <a:pt x="347" y="410"/>
                  </a:lnTo>
                  <a:lnTo>
                    <a:pt x="346" y="388"/>
                  </a:lnTo>
                  <a:lnTo>
                    <a:pt x="345" y="356"/>
                  </a:lnTo>
                  <a:lnTo>
                    <a:pt x="345" y="356"/>
                  </a:lnTo>
                  <a:lnTo>
                    <a:pt x="345" y="351"/>
                  </a:lnTo>
                  <a:lnTo>
                    <a:pt x="344" y="345"/>
                  </a:lnTo>
                  <a:lnTo>
                    <a:pt x="342" y="342"/>
                  </a:lnTo>
                  <a:lnTo>
                    <a:pt x="340" y="338"/>
                  </a:lnTo>
                  <a:lnTo>
                    <a:pt x="340" y="338"/>
                  </a:lnTo>
                  <a:lnTo>
                    <a:pt x="328" y="329"/>
                  </a:lnTo>
                  <a:lnTo>
                    <a:pt x="321" y="323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297" y="313"/>
                  </a:lnTo>
                  <a:lnTo>
                    <a:pt x="285" y="307"/>
                  </a:lnTo>
                  <a:lnTo>
                    <a:pt x="285" y="307"/>
                  </a:lnTo>
                  <a:lnTo>
                    <a:pt x="280" y="301"/>
                  </a:lnTo>
                  <a:lnTo>
                    <a:pt x="271" y="290"/>
                  </a:lnTo>
                  <a:lnTo>
                    <a:pt x="263" y="279"/>
                  </a:lnTo>
                  <a:lnTo>
                    <a:pt x="261" y="277"/>
                  </a:lnTo>
                  <a:lnTo>
                    <a:pt x="259" y="277"/>
                  </a:lnTo>
                  <a:lnTo>
                    <a:pt x="259" y="277"/>
                  </a:lnTo>
                  <a:close/>
                  <a:moveTo>
                    <a:pt x="326" y="1035"/>
                  </a:moveTo>
                  <a:lnTo>
                    <a:pt x="326" y="1035"/>
                  </a:lnTo>
                  <a:lnTo>
                    <a:pt x="304" y="1021"/>
                  </a:lnTo>
                  <a:lnTo>
                    <a:pt x="296" y="1018"/>
                  </a:lnTo>
                  <a:lnTo>
                    <a:pt x="290" y="1016"/>
                  </a:lnTo>
                  <a:lnTo>
                    <a:pt x="290" y="1016"/>
                  </a:lnTo>
                  <a:lnTo>
                    <a:pt x="280" y="1018"/>
                  </a:lnTo>
                  <a:lnTo>
                    <a:pt x="264" y="1021"/>
                  </a:lnTo>
                  <a:lnTo>
                    <a:pt x="249" y="1025"/>
                  </a:lnTo>
                  <a:lnTo>
                    <a:pt x="242" y="1029"/>
                  </a:lnTo>
                  <a:lnTo>
                    <a:pt x="242" y="1029"/>
                  </a:lnTo>
                  <a:lnTo>
                    <a:pt x="234" y="1032"/>
                  </a:lnTo>
                  <a:lnTo>
                    <a:pt x="221" y="1036"/>
                  </a:lnTo>
                  <a:lnTo>
                    <a:pt x="212" y="1039"/>
                  </a:lnTo>
                  <a:lnTo>
                    <a:pt x="210" y="1040"/>
                  </a:lnTo>
                  <a:lnTo>
                    <a:pt x="210" y="1042"/>
                  </a:lnTo>
                  <a:lnTo>
                    <a:pt x="211" y="1042"/>
                  </a:lnTo>
                  <a:lnTo>
                    <a:pt x="211" y="1042"/>
                  </a:lnTo>
                  <a:lnTo>
                    <a:pt x="218" y="1042"/>
                  </a:lnTo>
                  <a:lnTo>
                    <a:pt x="229" y="1040"/>
                  </a:lnTo>
                  <a:lnTo>
                    <a:pt x="245" y="1038"/>
                  </a:lnTo>
                  <a:lnTo>
                    <a:pt x="245" y="1038"/>
                  </a:lnTo>
                  <a:lnTo>
                    <a:pt x="263" y="1037"/>
                  </a:lnTo>
                  <a:lnTo>
                    <a:pt x="275" y="1036"/>
                  </a:lnTo>
                  <a:lnTo>
                    <a:pt x="285" y="1036"/>
                  </a:lnTo>
                  <a:lnTo>
                    <a:pt x="285" y="1036"/>
                  </a:lnTo>
                  <a:lnTo>
                    <a:pt x="290" y="1038"/>
                  </a:lnTo>
                  <a:lnTo>
                    <a:pt x="297" y="1042"/>
                  </a:lnTo>
                  <a:lnTo>
                    <a:pt x="314" y="1052"/>
                  </a:lnTo>
                  <a:lnTo>
                    <a:pt x="314" y="1052"/>
                  </a:lnTo>
                  <a:lnTo>
                    <a:pt x="326" y="1035"/>
                  </a:lnTo>
                  <a:lnTo>
                    <a:pt x="326" y="1035"/>
                  </a:lnTo>
                  <a:close/>
                  <a:moveTo>
                    <a:pt x="303" y="1069"/>
                  </a:moveTo>
                  <a:lnTo>
                    <a:pt x="303" y="1069"/>
                  </a:lnTo>
                  <a:lnTo>
                    <a:pt x="283" y="1052"/>
                  </a:lnTo>
                  <a:lnTo>
                    <a:pt x="275" y="1046"/>
                  </a:lnTo>
                  <a:lnTo>
                    <a:pt x="270" y="1044"/>
                  </a:lnTo>
                  <a:lnTo>
                    <a:pt x="270" y="1044"/>
                  </a:lnTo>
                  <a:lnTo>
                    <a:pt x="264" y="1044"/>
                  </a:lnTo>
                  <a:lnTo>
                    <a:pt x="257" y="1045"/>
                  </a:lnTo>
                  <a:lnTo>
                    <a:pt x="253" y="1048"/>
                  </a:lnTo>
                  <a:lnTo>
                    <a:pt x="252" y="1050"/>
                  </a:lnTo>
                  <a:lnTo>
                    <a:pt x="253" y="1054"/>
                  </a:lnTo>
                  <a:lnTo>
                    <a:pt x="257" y="1058"/>
                  </a:lnTo>
                  <a:lnTo>
                    <a:pt x="257" y="1058"/>
                  </a:lnTo>
                  <a:lnTo>
                    <a:pt x="276" y="1073"/>
                  </a:lnTo>
                  <a:lnTo>
                    <a:pt x="294" y="1086"/>
                  </a:lnTo>
                  <a:lnTo>
                    <a:pt x="294" y="1086"/>
                  </a:lnTo>
                  <a:lnTo>
                    <a:pt x="303" y="1069"/>
                  </a:lnTo>
                  <a:lnTo>
                    <a:pt x="303" y="1069"/>
                  </a:lnTo>
                  <a:close/>
                  <a:moveTo>
                    <a:pt x="339" y="1018"/>
                  </a:moveTo>
                  <a:lnTo>
                    <a:pt x="339" y="1018"/>
                  </a:lnTo>
                  <a:lnTo>
                    <a:pt x="321" y="1001"/>
                  </a:lnTo>
                  <a:lnTo>
                    <a:pt x="314" y="994"/>
                  </a:lnTo>
                  <a:lnTo>
                    <a:pt x="310" y="988"/>
                  </a:lnTo>
                  <a:lnTo>
                    <a:pt x="310" y="988"/>
                  </a:lnTo>
                  <a:lnTo>
                    <a:pt x="310" y="986"/>
                  </a:lnTo>
                  <a:lnTo>
                    <a:pt x="312" y="985"/>
                  </a:lnTo>
                  <a:lnTo>
                    <a:pt x="312" y="982"/>
                  </a:lnTo>
                  <a:lnTo>
                    <a:pt x="312" y="980"/>
                  </a:lnTo>
                  <a:lnTo>
                    <a:pt x="310" y="979"/>
                  </a:lnTo>
                  <a:lnTo>
                    <a:pt x="307" y="979"/>
                  </a:lnTo>
                  <a:lnTo>
                    <a:pt x="293" y="978"/>
                  </a:lnTo>
                  <a:lnTo>
                    <a:pt x="293" y="978"/>
                  </a:lnTo>
                  <a:lnTo>
                    <a:pt x="259" y="979"/>
                  </a:lnTo>
                  <a:lnTo>
                    <a:pt x="248" y="979"/>
                  </a:lnTo>
                  <a:lnTo>
                    <a:pt x="238" y="978"/>
                  </a:lnTo>
                  <a:lnTo>
                    <a:pt x="238" y="978"/>
                  </a:lnTo>
                  <a:lnTo>
                    <a:pt x="229" y="975"/>
                  </a:lnTo>
                  <a:lnTo>
                    <a:pt x="220" y="972"/>
                  </a:lnTo>
                  <a:lnTo>
                    <a:pt x="211" y="969"/>
                  </a:lnTo>
                  <a:lnTo>
                    <a:pt x="206" y="968"/>
                  </a:lnTo>
                  <a:lnTo>
                    <a:pt x="201" y="968"/>
                  </a:lnTo>
                  <a:lnTo>
                    <a:pt x="201" y="968"/>
                  </a:lnTo>
                  <a:lnTo>
                    <a:pt x="195" y="969"/>
                  </a:lnTo>
                  <a:lnTo>
                    <a:pt x="191" y="968"/>
                  </a:lnTo>
                  <a:lnTo>
                    <a:pt x="182" y="967"/>
                  </a:lnTo>
                  <a:lnTo>
                    <a:pt x="178" y="967"/>
                  </a:lnTo>
                  <a:lnTo>
                    <a:pt x="174" y="967"/>
                  </a:lnTo>
                  <a:lnTo>
                    <a:pt x="170" y="969"/>
                  </a:lnTo>
                  <a:lnTo>
                    <a:pt x="167" y="974"/>
                  </a:lnTo>
                  <a:lnTo>
                    <a:pt x="167" y="974"/>
                  </a:lnTo>
                  <a:lnTo>
                    <a:pt x="159" y="986"/>
                  </a:lnTo>
                  <a:lnTo>
                    <a:pt x="149" y="998"/>
                  </a:lnTo>
                  <a:lnTo>
                    <a:pt x="142" y="1007"/>
                  </a:lnTo>
                  <a:lnTo>
                    <a:pt x="140" y="1011"/>
                  </a:lnTo>
                  <a:lnTo>
                    <a:pt x="140" y="1014"/>
                  </a:lnTo>
                  <a:lnTo>
                    <a:pt x="140" y="1014"/>
                  </a:lnTo>
                  <a:lnTo>
                    <a:pt x="137" y="1020"/>
                  </a:lnTo>
                  <a:lnTo>
                    <a:pt x="134" y="1025"/>
                  </a:lnTo>
                  <a:lnTo>
                    <a:pt x="133" y="1030"/>
                  </a:lnTo>
                  <a:lnTo>
                    <a:pt x="133" y="1031"/>
                  </a:lnTo>
                  <a:lnTo>
                    <a:pt x="136" y="1031"/>
                  </a:lnTo>
                  <a:lnTo>
                    <a:pt x="136" y="1031"/>
                  </a:lnTo>
                  <a:lnTo>
                    <a:pt x="142" y="1029"/>
                  </a:lnTo>
                  <a:lnTo>
                    <a:pt x="150" y="1026"/>
                  </a:lnTo>
                  <a:lnTo>
                    <a:pt x="175" y="1014"/>
                  </a:lnTo>
                  <a:lnTo>
                    <a:pt x="175" y="1014"/>
                  </a:lnTo>
                  <a:lnTo>
                    <a:pt x="182" y="1011"/>
                  </a:lnTo>
                  <a:lnTo>
                    <a:pt x="185" y="1008"/>
                  </a:lnTo>
                  <a:lnTo>
                    <a:pt x="186" y="1006"/>
                  </a:lnTo>
                  <a:lnTo>
                    <a:pt x="186" y="1004"/>
                  </a:lnTo>
                  <a:lnTo>
                    <a:pt x="187" y="1002"/>
                  </a:lnTo>
                  <a:lnTo>
                    <a:pt x="189" y="1001"/>
                  </a:lnTo>
                  <a:lnTo>
                    <a:pt x="208" y="1000"/>
                  </a:lnTo>
                  <a:lnTo>
                    <a:pt x="208" y="1000"/>
                  </a:lnTo>
                  <a:lnTo>
                    <a:pt x="251" y="998"/>
                  </a:lnTo>
                  <a:lnTo>
                    <a:pt x="269" y="998"/>
                  </a:lnTo>
                  <a:lnTo>
                    <a:pt x="269" y="998"/>
                  </a:lnTo>
                  <a:lnTo>
                    <a:pt x="272" y="998"/>
                  </a:lnTo>
                  <a:lnTo>
                    <a:pt x="275" y="997"/>
                  </a:lnTo>
                  <a:lnTo>
                    <a:pt x="277" y="995"/>
                  </a:lnTo>
                  <a:lnTo>
                    <a:pt x="281" y="998"/>
                  </a:lnTo>
                  <a:lnTo>
                    <a:pt x="281" y="998"/>
                  </a:lnTo>
                  <a:lnTo>
                    <a:pt x="303" y="1012"/>
                  </a:lnTo>
                  <a:lnTo>
                    <a:pt x="303" y="1012"/>
                  </a:lnTo>
                  <a:lnTo>
                    <a:pt x="308" y="1014"/>
                  </a:lnTo>
                  <a:lnTo>
                    <a:pt x="316" y="1018"/>
                  </a:lnTo>
                  <a:lnTo>
                    <a:pt x="335" y="1023"/>
                  </a:lnTo>
                  <a:lnTo>
                    <a:pt x="339" y="1018"/>
                  </a:lnTo>
                  <a:close/>
                  <a:moveTo>
                    <a:pt x="359" y="991"/>
                  </a:moveTo>
                  <a:lnTo>
                    <a:pt x="359" y="991"/>
                  </a:lnTo>
                  <a:lnTo>
                    <a:pt x="349" y="972"/>
                  </a:lnTo>
                  <a:lnTo>
                    <a:pt x="346" y="966"/>
                  </a:lnTo>
                  <a:lnTo>
                    <a:pt x="344" y="963"/>
                  </a:lnTo>
                  <a:lnTo>
                    <a:pt x="344" y="963"/>
                  </a:lnTo>
                  <a:lnTo>
                    <a:pt x="334" y="962"/>
                  </a:lnTo>
                  <a:lnTo>
                    <a:pt x="325" y="960"/>
                  </a:lnTo>
                  <a:lnTo>
                    <a:pt x="310" y="956"/>
                  </a:lnTo>
                  <a:lnTo>
                    <a:pt x="310" y="956"/>
                  </a:lnTo>
                  <a:lnTo>
                    <a:pt x="284" y="948"/>
                  </a:lnTo>
                  <a:lnTo>
                    <a:pt x="250" y="936"/>
                  </a:lnTo>
                  <a:lnTo>
                    <a:pt x="250" y="936"/>
                  </a:lnTo>
                  <a:lnTo>
                    <a:pt x="238" y="930"/>
                  </a:lnTo>
                  <a:lnTo>
                    <a:pt x="226" y="924"/>
                  </a:lnTo>
                  <a:lnTo>
                    <a:pt x="205" y="911"/>
                  </a:lnTo>
                  <a:lnTo>
                    <a:pt x="189" y="901"/>
                  </a:lnTo>
                  <a:lnTo>
                    <a:pt x="183" y="900"/>
                  </a:lnTo>
                  <a:lnTo>
                    <a:pt x="182" y="900"/>
                  </a:lnTo>
                  <a:lnTo>
                    <a:pt x="181" y="901"/>
                  </a:lnTo>
                  <a:lnTo>
                    <a:pt x="181" y="901"/>
                  </a:lnTo>
                  <a:lnTo>
                    <a:pt x="180" y="901"/>
                  </a:lnTo>
                  <a:lnTo>
                    <a:pt x="179" y="901"/>
                  </a:lnTo>
                  <a:lnTo>
                    <a:pt x="174" y="901"/>
                  </a:lnTo>
                  <a:lnTo>
                    <a:pt x="165" y="897"/>
                  </a:lnTo>
                  <a:lnTo>
                    <a:pt x="161" y="896"/>
                  </a:lnTo>
                  <a:lnTo>
                    <a:pt x="161" y="897"/>
                  </a:lnTo>
                  <a:lnTo>
                    <a:pt x="161" y="898"/>
                  </a:lnTo>
                  <a:lnTo>
                    <a:pt x="165" y="903"/>
                  </a:lnTo>
                  <a:lnTo>
                    <a:pt x="174" y="912"/>
                  </a:lnTo>
                  <a:lnTo>
                    <a:pt x="174" y="912"/>
                  </a:lnTo>
                  <a:lnTo>
                    <a:pt x="183" y="923"/>
                  </a:lnTo>
                  <a:lnTo>
                    <a:pt x="189" y="930"/>
                  </a:lnTo>
                  <a:lnTo>
                    <a:pt x="195" y="940"/>
                  </a:lnTo>
                  <a:lnTo>
                    <a:pt x="198" y="942"/>
                  </a:lnTo>
                  <a:lnTo>
                    <a:pt x="201" y="944"/>
                  </a:lnTo>
                  <a:lnTo>
                    <a:pt x="215" y="947"/>
                  </a:lnTo>
                  <a:lnTo>
                    <a:pt x="215" y="947"/>
                  </a:lnTo>
                  <a:lnTo>
                    <a:pt x="251" y="954"/>
                  </a:lnTo>
                  <a:lnTo>
                    <a:pt x="274" y="960"/>
                  </a:lnTo>
                  <a:lnTo>
                    <a:pt x="274" y="960"/>
                  </a:lnTo>
                  <a:lnTo>
                    <a:pt x="298" y="967"/>
                  </a:lnTo>
                  <a:lnTo>
                    <a:pt x="317" y="973"/>
                  </a:lnTo>
                  <a:lnTo>
                    <a:pt x="317" y="973"/>
                  </a:lnTo>
                  <a:lnTo>
                    <a:pt x="327" y="976"/>
                  </a:lnTo>
                  <a:lnTo>
                    <a:pt x="336" y="981"/>
                  </a:lnTo>
                  <a:lnTo>
                    <a:pt x="336" y="981"/>
                  </a:lnTo>
                  <a:lnTo>
                    <a:pt x="342" y="989"/>
                  </a:lnTo>
                  <a:lnTo>
                    <a:pt x="351" y="1001"/>
                  </a:lnTo>
                  <a:lnTo>
                    <a:pt x="359" y="991"/>
                  </a:lnTo>
                  <a:close/>
                  <a:moveTo>
                    <a:pt x="392" y="947"/>
                  </a:moveTo>
                  <a:lnTo>
                    <a:pt x="392" y="947"/>
                  </a:lnTo>
                  <a:lnTo>
                    <a:pt x="376" y="923"/>
                  </a:lnTo>
                  <a:lnTo>
                    <a:pt x="376" y="923"/>
                  </a:lnTo>
                  <a:lnTo>
                    <a:pt x="360" y="896"/>
                  </a:lnTo>
                  <a:lnTo>
                    <a:pt x="355" y="888"/>
                  </a:lnTo>
                  <a:lnTo>
                    <a:pt x="355" y="888"/>
                  </a:lnTo>
                  <a:lnTo>
                    <a:pt x="317" y="852"/>
                  </a:lnTo>
                  <a:lnTo>
                    <a:pt x="317" y="852"/>
                  </a:lnTo>
                  <a:lnTo>
                    <a:pt x="312" y="847"/>
                  </a:lnTo>
                  <a:lnTo>
                    <a:pt x="303" y="842"/>
                  </a:lnTo>
                  <a:lnTo>
                    <a:pt x="284" y="834"/>
                  </a:lnTo>
                  <a:lnTo>
                    <a:pt x="277" y="830"/>
                  </a:lnTo>
                  <a:lnTo>
                    <a:pt x="271" y="827"/>
                  </a:lnTo>
                  <a:lnTo>
                    <a:pt x="269" y="825"/>
                  </a:lnTo>
                  <a:lnTo>
                    <a:pt x="269" y="823"/>
                  </a:lnTo>
                  <a:lnTo>
                    <a:pt x="269" y="822"/>
                  </a:lnTo>
                  <a:lnTo>
                    <a:pt x="270" y="821"/>
                  </a:lnTo>
                  <a:lnTo>
                    <a:pt x="270" y="821"/>
                  </a:lnTo>
                  <a:lnTo>
                    <a:pt x="276" y="815"/>
                  </a:lnTo>
                  <a:lnTo>
                    <a:pt x="280" y="811"/>
                  </a:lnTo>
                  <a:lnTo>
                    <a:pt x="282" y="811"/>
                  </a:lnTo>
                  <a:lnTo>
                    <a:pt x="284" y="811"/>
                  </a:lnTo>
                  <a:lnTo>
                    <a:pt x="293" y="817"/>
                  </a:lnTo>
                  <a:lnTo>
                    <a:pt x="293" y="817"/>
                  </a:lnTo>
                  <a:lnTo>
                    <a:pt x="298" y="821"/>
                  </a:lnTo>
                  <a:lnTo>
                    <a:pt x="306" y="823"/>
                  </a:lnTo>
                  <a:lnTo>
                    <a:pt x="323" y="829"/>
                  </a:lnTo>
                  <a:lnTo>
                    <a:pt x="333" y="833"/>
                  </a:lnTo>
                  <a:lnTo>
                    <a:pt x="344" y="836"/>
                  </a:lnTo>
                  <a:lnTo>
                    <a:pt x="353" y="842"/>
                  </a:lnTo>
                  <a:lnTo>
                    <a:pt x="364" y="850"/>
                  </a:lnTo>
                  <a:lnTo>
                    <a:pt x="364" y="850"/>
                  </a:lnTo>
                  <a:lnTo>
                    <a:pt x="372" y="859"/>
                  </a:lnTo>
                  <a:lnTo>
                    <a:pt x="380" y="868"/>
                  </a:lnTo>
                  <a:lnTo>
                    <a:pt x="393" y="885"/>
                  </a:lnTo>
                  <a:lnTo>
                    <a:pt x="411" y="913"/>
                  </a:lnTo>
                  <a:lnTo>
                    <a:pt x="411" y="913"/>
                  </a:lnTo>
                  <a:lnTo>
                    <a:pt x="413" y="918"/>
                  </a:lnTo>
                  <a:lnTo>
                    <a:pt x="429" y="899"/>
                  </a:lnTo>
                  <a:lnTo>
                    <a:pt x="429" y="899"/>
                  </a:lnTo>
                  <a:lnTo>
                    <a:pt x="399" y="865"/>
                  </a:lnTo>
                  <a:lnTo>
                    <a:pt x="385" y="847"/>
                  </a:lnTo>
                  <a:lnTo>
                    <a:pt x="379" y="839"/>
                  </a:lnTo>
                  <a:lnTo>
                    <a:pt x="376" y="835"/>
                  </a:lnTo>
                  <a:lnTo>
                    <a:pt x="376" y="835"/>
                  </a:lnTo>
                  <a:lnTo>
                    <a:pt x="361" y="823"/>
                  </a:lnTo>
                  <a:lnTo>
                    <a:pt x="351" y="815"/>
                  </a:lnTo>
                  <a:lnTo>
                    <a:pt x="345" y="812"/>
                  </a:lnTo>
                  <a:lnTo>
                    <a:pt x="340" y="810"/>
                  </a:lnTo>
                  <a:lnTo>
                    <a:pt x="340" y="810"/>
                  </a:lnTo>
                  <a:lnTo>
                    <a:pt x="330" y="805"/>
                  </a:lnTo>
                  <a:lnTo>
                    <a:pt x="325" y="803"/>
                  </a:lnTo>
                  <a:lnTo>
                    <a:pt x="320" y="800"/>
                  </a:lnTo>
                  <a:lnTo>
                    <a:pt x="314" y="798"/>
                  </a:lnTo>
                  <a:lnTo>
                    <a:pt x="314" y="798"/>
                  </a:lnTo>
                  <a:lnTo>
                    <a:pt x="296" y="797"/>
                  </a:lnTo>
                  <a:lnTo>
                    <a:pt x="274" y="795"/>
                  </a:lnTo>
                  <a:lnTo>
                    <a:pt x="274" y="795"/>
                  </a:lnTo>
                  <a:lnTo>
                    <a:pt x="246" y="796"/>
                  </a:lnTo>
                  <a:lnTo>
                    <a:pt x="233" y="796"/>
                  </a:lnTo>
                  <a:lnTo>
                    <a:pt x="223" y="795"/>
                  </a:lnTo>
                  <a:lnTo>
                    <a:pt x="223" y="795"/>
                  </a:lnTo>
                  <a:lnTo>
                    <a:pt x="219" y="793"/>
                  </a:lnTo>
                  <a:lnTo>
                    <a:pt x="217" y="791"/>
                  </a:lnTo>
                  <a:lnTo>
                    <a:pt x="212" y="786"/>
                  </a:lnTo>
                  <a:lnTo>
                    <a:pt x="211" y="785"/>
                  </a:lnTo>
                  <a:lnTo>
                    <a:pt x="208" y="785"/>
                  </a:lnTo>
                  <a:lnTo>
                    <a:pt x="205" y="787"/>
                  </a:lnTo>
                  <a:lnTo>
                    <a:pt x="201" y="793"/>
                  </a:lnTo>
                  <a:lnTo>
                    <a:pt x="201" y="793"/>
                  </a:lnTo>
                  <a:lnTo>
                    <a:pt x="197" y="799"/>
                  </a:lnTo>
                  <a:lnTo>
                    <a:pt x="191" y="803"/>
                  </a:lnTo>
                  <a:lnTo>
                    <a:pt x="180" y="806"/>
                  </a:lnTo>
                  <a:lnTo>
                    <a:pt x="178" y="808"/>
                  </a:lnTo>
                  <a:lnTo>
                    <a:pt x="176" y="809"/>
                  </a:lnTo>
                  <a:lnTo>
                    <a:pt x="176" y="809"/>
                  </a:lnTo>
                  <a:lnTo>
                    <a:pt x="180" y="812"/>
                  </a:lnTo>
                  <a:lnTo>
                    <a:pt x="187" y="817"/>
                  </a:lnTo>
                  <a:lnTo>
                    <a:pt x="187" y="817"/>
                  </a:lnTo>
                  <a:lnTo>
                    <a:pt x="195" y="822"/>
                  </a:lnTo>
                  <a:lnTo>
                    <a:pt x="202" y="825"/>
                  </a:lnTo>
                  <a:lnTo>
                    <a:pt x="213" y="828"/>
                  </a:lnTo>
                  <a:lnTo>
                    <a:pt x="224" y="830"/>
                  </a:lnTo>
                  <a:lnTo>
                    <a:pt x="239" y="835"/>
                  </a:lnTo>
                  <a:lnTo>
                    <a:pt x="239" y="835"/>
                  </a:lnTo>
                  <a:lnTo>
                    <a:pt x="253" y="840"/>
                  </a:lnTo>
                  <a:lnTo>
                    <a:pt x="262" y="841"/>
                  </a:lnTo>
                  <a:lnTo>
                    <a:pt x="268" y="842"/>
                  </a:lnTo>
                  <a:lnTo>
                    <a:pt x="274" y="846"/>
                  </a:lnTo>
                  <a:lnTo>
                    <a:pt x="274" y="846"/>
                  </a:lnTo>
                  <a:lnTo>
                    <a:pt x="283" y="852"/>
                  </a:lnTo>
                  <a:lnTo>
                    <a:pt x="291" y="856"/>
                  </a:lnTo>
                  <a:lnTo>
                    <a:pt x="298" y="860"/>
                  </a:lnTo>
                  <a:lnTo>
                    <a:pt x="303" y="865"/>
                  </a:lnTo>
                  <a:lnTo>
                    <a:pt x="303" y="865"/>
                  </a:lnTo>
                  <a:lnTo>
                    <a:pt x="306" y="867"/>
                  </a:lnTo>
                  <a:lnTo>
                    <a:pt x="308" y="868"/>
                  </a:lnTo>
                  <a:lnTo>
                    <a:pt x="312" y="872"/>
                  </a:lnTo>
                  <a:lnTo>
                    <a:pt x="317" y="878"/>
                  </a:lnTo>
                  <a:lnTo>
                    <a:pt x="317" y="878"/>
                  </a:lnTo>
                  <a:lnTo>
                    <a:pt x="327" y="888"/>
                  </a:lnTo>
                  <a:lnTo>
                    <a:pt x="332" y="893"/>
                  </a:lnTo>
                  <a:lnTo>
                    <a:pt x="340" y="899"/>
                  </a:lnTo>
                  <a:lnTo>
                    <a:pt x="340" y="899"/>
                  </a:lnTo>
                  <a:lnTo>
                    <a:pt x="353" y="907"/>
                  </a:lnTo>
                  <a:lnTo>
                    <a:pt x="357" y="910"/>
                  </a:lnTo>
                  <a:lnTo>
                    <a:pt x="358" y="913"/>
                  </a:lnTo>
                  <a:lnTo>
                    <a:pt x="358" y="913"/>
                  </a:lnTo>
                  <a:lnTo>
                    <a:pt x="361" y="923"/>
                  </a:lnTo>
                  <a:lnTo>
                    <a:pt x="362" y="926"/>
                  </a:lnTo>
                  <a:lnTo>
                    <a:pt x="361" y="926"/>
                  </a:lnTo>
                  <a:lnTo>
                    <a:pt x="360" y="926"/>
                  </a:lnTo>
                  <a:lnTo>
                    <a:pt x="360" y="926"/>
                  </a:lnTo>
                  <a:lnTo>
                    <a:pt x="352" y="923"/>
                  </a:lnTo>
                  <a:lnTo>
                    <a:pt x="340" y="915"/>
                  </a:lnTo>
                  <a:lnTo>
                    <a:pt x="320" y="903"/>
                  </a:lnTo>
                  <a:lnTo>
                    <a:pt x="294" y="888"/>
                  </a:lnTo>
                  <a:lnTo>
                    <a:pt x="294" y="888"/>
                  </a:lnTo>
                  <a:lnTo>
                    <a:pt x="266" y="874"/>
                  </a:lnTo>
                  <a:lnTo>
                    <a:pt x="244" y="862"/>
                  </a:lnTo>
                  <a:lnTo>
                    <a:pt x="227" y="855"/>
                  </a:lnTo>
                  <a:lnTo>
                    <a:pt x="215" y="852"/>
                  </a:lnTo>
                  <a:lnTo>
                    <a:pt x="215" y="852"/>
                  </a:lnTo>
                  <a:lnTo>
                    <a:pt x="194" y="846"/>
                  </a:lnTo>
                  <a:lnTo>
                    <a:pt x="182" y="844"/>
                  </a:lnTo>
                  <a:lnTo>
                    <a:pt x="178" y="843"/>
                  </a:lnTo>
                  <a:lnTo>
                    <a:pt x="174" y="844"/>
                  </a:lnTo>
                  <a:lnTo>
                    <a:pt x="174" y="844"/>
                  </a:lnTo>
                  <a:lnTo>
                    <a:pt x="163" y="848"/>
                  </a:lnTo>
                  <a:lnTo>
                    <a:pt x="155" y="854"/>
                  </a:lnTo>
                  <a:lnTo>
                    <a:pt x="155" y="854"/>
                  </a:lnTo>
                  <a:lnTo>
                    <a:pt x="151" y="855"/>
                  </a:lnTo>
                  <a:lnTo>
                    <a:pt x="148" y="858"/>
                  </a:lnTo>
                  <a:lnTo>
                    <a:pt x="146" y="860"/>
                  </a:lnTo>
                  <a:lnTo>
                    <a:pt x="144" y="865"/>
                  </a:lnTo>
                  <a:lnTo>
                    <a:pt x="144" y="865"/>
                  </a:lnTo>
                  <a:lnTo>
                    <a:pt x="144" y="867"/>
                  </a:lnTo>
                  <a:lnTo>
                    <a:pt x="142" y="869"/>
                  </a:lnTo>
                  <a:lnTo>
                    <a:pt x="137" y="873"/>
                  </a:lnTo>
                  <a:lnTo>
                    <a:pt x="137" y="874"/>
                  </a:lnTo>
                  <a:lnTo>
                    <a:pt x="138" y="874"/>
                  </a:lnTo>
                  <a:lnTo>
                    <a:pt x="150" y="875"/>
                  </a:lnTo>
                  <a:lnTo>
                    <a:pt x="150" y="875"/>
                  </a:lnTo>
                  <a:lnTo>
                    <a:pt x="160" y="875"/>
                  </a:lnTo>
                  <a:lnTo>
                    <a:pt x="167" y="874"/>
                  </a:lnTo>
                  <a:lnTo>
                    <a:pt x="181" y="873"/>
                  </a:lnTo>
                  <a:lnTo>
                    <a:pt x="188" y="873"/>
                  </a:lnTo>
                  <a:lnTo>
                    <a:pt x="197" y="873"/>
                  </a:lnTo>
                  <a:lnTo>
                    <a:pt x="205" y="875"/>
                  </a:lnTo>
                  <a:lnTo>
                    <a:pt x="215" y="879"/>
                  </a:lnTo>
                  <a:lnTo>
                    <a:pt x="215" y="879"/>
                  </a:lnTo>
                  <a:lnTo>
                    <a:pt x="239" y="888"/>
                  </a:lnTo>
                  <a:lnTo>
                    <a:pt x="257" y="897"/>
                  </a:lnTo>
                  <a:lnTo>
                    <a:pt x="257" y="897"/>
                  </a:lnTo>
                  <a:lnTo>
                    <a:pt x="278" y="907"/>
                  </a:lnTo>
                  <a:lnTo>
                    <a:pt x="296" y="916"/>
                  </a:lnTo>
                  <a:lnTo>
                    <a:pt x="296" y="916"/>
                  </a:lnTo>
                  <a:lnTo>
                    <a:pt x="309" y="920"/>
                  </a:lnTo>
                  <a:lnTo>
                    <a:pt x="321" y="925"/>
                  </a:lnTo>
                  <a:lnTo>
                    <a:pt x="330" y="929"/>
                  </a:lnTo>
                  <a:lnTo>
                    <a:pt x="338" y="932"/>
                  </a:lnTo>
                  <a:lnTo>
                    <a:pt x="338" y="932"/>
                  </a:lnTo>
                  <a:lnTo>
                    <a:pt x="359" y="947"/>
                  </a:lnTo>
                  <a:lnTo>
                    <a:pt x="372" y="955"/>
                  </a:lnTo>
                  <a:lnTo>
                    <a:pt x="380" y="962"/>
                  </a:lnTo>
                  <a:lnTo>
                    <a:pt x="392" y="947"/>
                  </a:lnTo>
                  <a:close/>
                  <a:moveTo>
                    <a:pt x="528" y="714"/>
                  </a:moveTo>
                  <a:lnTo>
                    <a:pt x="528" y="714"/>
                  </a:lnTo>
                  <a:lnTo>
                    <a:pt x="520" y="711"/>
                  </a:lnTo>
                  <a:lnTo>
                    <a:pt x="520" y="711"/>
                  </a:lnTo>
                  <a:lnTo>
                    <a:pt x="507" y="704"/>
                  </a:lnTo>
                  <a:lnTo>
                    <a:pt x="494" y="697"/>
                  </a:lnTo>
                  <a:lnTo>
                    <a:pt x="482" y="689"/>
                  </a:lnTo>
                  <a:lnTo>
                    <a:pt x="477" y="684"/>
                  </a:lnTo>
                  <a:lnTo>
                    <a:pt x="474" y="679"/>
                  </a:lnTo>
                  <a:lnTo>
                    <a:pt x="474" y="679"/>
                  </a:lnTo>
                  <a:lnTo>
                    <a:pt x="463" y="665"/>
                  </a:lnTo>
                  <a:lnTo>
                    <a:pt x="456" y="658"/>
                  </a:lnTo>
                  <a:lnTo>
                    <a:pt x="447" y="651"/>
                  </a:lnTo>
                  <a:lnTo>
                    <a:pt x="447" y="651"/>
                  </a:lnTo>
                  <a:lnTo>
                    <a:pt x="432" y="639"/>
                  </a:lnTo>
                  <a:lnTo>
                    <a:pt x="413" y="623"/>
                  </a:lnTo>
                  <a:lnTo>
                    <a:pt x="396" y="607"/>
                  </a:lnTo>
                  <a:lnTo>
                    <a:pt x="389" y="600"/>
                  </a:lnTo>
                  <a:lnTo>
                    <a:pt x="383" y="594"/>
                  </a:lnTo>
                  <a:lnTo>
                    <a:pt x="383" y="594"/>
                  </a:lnTo>
                  <a:lnTo>
                    <a:pt x="376" y="581"/>
                  </a:lnTo>
                  <a:lnTo>
                    <a:pt x="367" y="565"/>
                  </a:lnTo>
                  <a:lnTo>
                    <a:pt x="359" y="551"/>
                  </a:lnTo>
                  <a:lnTo>
                    <a:pt x="354" y="545"/>
                  </a:lnTo>
                  <a:lnTo>
                    <a:pt x="351" y="541"/>
                  </a:lnTo>
                  <a:lnTo>
                    <a:pt x="351" y="541"/>
                  </a:lnTo>
                  <a:lnTo>
                    <a:pt x="316" y="517"/>
                  </a:lnTo>
                  <a:lnTo>
                    <a:pt x="298" y="503"/>
                  </a:lnTo>
                  <a:lnTo>
                    <a:pt x="293" y="499"/>
                  </a:lnTo>
                  <a:lnTo>
                    <a:pt x="293" y="499"/>
                  </a:lnTo>
                  <a:lnTo>
                    <a:pt x="320" y="536"/>
                  </a:lnTo>
                  <a:lnTo>
                    <a:pt x="339" y="559"/>
                  </a:lnTo>
                  <a:lnTo>
                    <a:pt x="351" y="572"/>
                  </a:lnTo>
                  <a:lnTo>
                    <a:pt x="351" y="572"/>
                  </a:lnTo>
                  <a:lnTo>
                    <a:pt x="355" y="578"/>
                  </a:lnTo>
                  <a:lnTo>
                    <a:pt x="361" y="588"/>
                  </a:lnTo>
                  <a:lnTo>
                    <a:pt x="370" y="600"/>
                  </a:lnTo>
                  <a:lnTo>
                    <a:pt x="379" y="613"/>
                  </a:lnTo>
                  <a:lnTo>
                    <a:pt x="379" y="613"/>
                  </a:lnTo>
                  <a:lnTo>
                    <a:pt x="387" y="621"/>
                  </a:lnTo>
                  <a:lnTo>
                    <a:pt x="391" y="628"/>
                  </a:lnTo>
                  <a:lnTo>
                    <a:pt x="396" y="634"/>
                  </a:lnTo>
                  <a:lnTo>
                    <a:pt x="405" y="644"/>
                  </a:lnTo>
                  <a:lnTo>
                    <a:pt x="405" y="644"/>
                  </a:lnTo>
                  <a:lnTo>
                    <a:pt x="416" y="653"/>
                  </a:lnTo>
                  <a:lnTo>
                    <a:pt x="424" y="663"/>
                  </a:lnTo>
                  <a:lnTo>
                    <a:pt x="432" y="671"/>
                  </a:lnTo>
                  <a:lnTo>
                    <a:pt x="440" y="678"/>
                  </a:lnTo>
                  <a:lnTo>
                    <a:pt x="440" y="678"/>
                  </a:lnTo>
                  <a:lnTo>
                    <a:pt x="448" y="684"/>
                  </a:lnTo>
                  <a:lnTo>
                    <a:pt x="454" y="688"/>
                  </a:lnTo>
                  <a:lnTo>
                    <a:pt x="456" y="689"/>
                  </a:lnTo>
                  <a:lnTo>
                    <a:pt x="456" y="690"/>
                  </a:lnTo>
                  <a:lnTo>
                    <a:pt x="455" y="691"/>
                  </a:lnTo>
                  <a:lnTo>
                    <a:pt x="453" y="692"/>
                  </a:lnTo>
                  <a:lnTo>
                    <a:pt x="453" y="692"/>
                  </a:lnTo>
                  <a:lnTo>
                    <a:pt x="444" y="696"/>
                  </a:lnTo>
                  <a:lnTo>
                    <a:pt x="441" y="697"/>
                  </a:lnTo>
                  <a:lnTo>
                    <a:pt x="437" y="698"/>
                  </a:lnTo>
                  <a:lnTo>
                    <a:pt x="432" y="698"/>
                  </a:lnTo>
                  <a:lnTo>
                    <a:pt x="428" y="697"/>
                  </a:lnTo>
                  <a:lnTo>
                    <a:pt x="422" y="694"/>
                  </a:lnTo>
                  <a:lnTo>
                    <a:pt x="416" y="689"/>
                  </a:lnTo>
                  <a:lnTo>
                    <a:pt x="416" y="689"/>
                  </a:lnTo>
                  <a:lnTo>
                    <a:pt x="403" y="679"/>
                  </a:lnTo>
                  <a:lnTo>
                    <a:pt x="391" y="670"/>
                  </a:lnTo>
                  <a:lnTo>
                    <a:pt x="379" y="660"/>
                  </a:lnTo>
                  <a:lnTo>
                    <a:pt x="373" y="656"/>
                  </a:lnTo>
                  <a:lnTo>
                    <a:pt x="368" y="648"/>
                  </a:lnTo>
                  <a:lnTo>
                    <a:pt x="368" y="648"/>
                  </a:lnTo>
                  <a:lnTo>
                    <a:pt x="364" y="644"/>
                  </a:lnTo>
                  <a:lnTo>
                    <a:pt x="360" y="639"/>
                  </a:lnTo>
                  <a:lnTo>
                    <a:pt x="353" y="633"/>
                  </a:lnTo>
                  <a:lnTo>
                    <a:pt x="349" y="629"/>
                  </a:lnTo>
                  <a:lnTo>
                    <a:pt x="347" y="625"/>
                  </a:lnTo>
                  <a:lnTo>
                    <a:pt x="344" y="619"/>
                  </a:lnTo>
                  <a:lnTo>
                    <a:pt x="340" y="608"/>
                  </a:lnTo>
                  <a:lnTo>
                    <a:pt x="340" y="608"/>
                  </a:lnTo>
                  <a:lnTo>
                    <a:pt x="330" y="585"/>
                  </a:lnTo>
                  <a:lnTo>
                    <a:pt x="322" y="566"/>
                  </a:lnTo>
                  <a:lnTo>
                    <a:pt x="315" y="553"/>
                  </a:lnTo>
                  <a:lnTo>
                    <a:pt x="313" y="551"/>
                  </a:lnTo>
                  <a:lnTo>
                    <a:pt x="313" y="551"/>
                  </a:lnTo>
                  <a:lnTo>
                    <a:pt x="313" y="552"/>
                  </a:lnTo>
                  <a:lnTo>
                    <a:pt x="313" y="552"/>
                  </a:lnTo>
                  <a:lnTo>
                    <a:pt x="312" y="568"/>
                  </a:lnTo>
                  <a:lnTo>
                    <a:pt x="314" y="596"/>
                  </a:lnTo>
                  <a:lnTo>
                    <a:pt x="315" y="610"/>
                  </a:lnTo>
                  <a:lnTo>
                    <a:pt x="317" y="622"/>
                  </a:lnTo>
                  <a:lnTo>
                    <a:pt x="320" y="633"/>
                  </a:lnTo>
                  <a:lnTo>
                    <a:pt x="321" y="635"/>
                  </a:lnTo>
                  <a:lnTo>
                    <a:pt x="323" y="638"/>
                  </a:lnTo>
                  <a:lnTo>
                    <a:pt x="323" y="638"/>
                  </a:lnTo>
                  <a:lnTo>
                    <a:pt x="326" y="640"/>
                  </a:lnTo>
                  <a:lnTo>
                    <a:pt x="328" y="642"/>
                  </a:lnTo>
                  <a:lnTo>
                    <a:pt x="332" y="648"/>
                  </a:lnTo>
                  <a:lnTo>
                    <a:pt x="335" y="652"/>
                  </a:lnTo>
                  <a:lnTo>
                    <a:pt x="342" y="658"/>
                  </a:lnTo>
                  <a:lnTo>
                    <a:pt x="353" y="665"/>
                  </a:lnTo>
                  <a:lnTo>
                    <a:pt x="368" y="675"/>
                  </a:lnTo>
                  <a:lnTo>
                    <a:pt x="368" y="675"/>
                  </a:lnTo>
                  <a:lnTo>
                    <a:pt x="397" y="691"/>
                  </a:lnTo>
                  <a:lnTo>
                    <a:pt x="413" y="702"/>
                  </a:lnTo>
                  <a:lnTo>
                    <a:pt x="424" y="709"/>
                  </a:lnTo>
                  <a:lnTo>
                    <a:pt x="434" y="715"/>
                  </a:lnTo>
                  <a:lnTo>
                    <a:pt x="434" y="715"/>
                  </a:lnTo>
                  <a:lnTo>
                    <a:pt x="444" y="720"/>
                  </a:lnTo>
                  <a:lnTo>
                    <a:pt x="453" y="722"/>
                  </a:lnTo>
                  <a:lnTo>
                    <a:pt x="473" y="727"/>
                  </a:lnTo>
                  <a:lnTo>
                    <a:pt x="473" y="727"/>
                  </a:lnTo>
                  <a:lnTo>
                    <a:pt x="477" y="728"/>
                  </a:lnTo>
                  <a:lnTo>
                    <a:pt x="482" y="728"/>
                  </a:lnTo>
                  <a:lnTo>
                    <a:pt x="489" y="727"/>
                  </a:lnTo>
                  <a:lnTo>
                    <a:pt x="494" y="727"/>
                  </a:lnTo>
                  <a:lnTo>
                    <a:pt x="499" y="728"/>
                  </a:lnTo>
                  <a:lnTo>
                    <a:pt x="506" y="730"/>
                  </a:lnTo>
                  <a:lnTo>
                    <a:pt x="514" y="735"/>
                  </a:lnTo>
                  <a:lnTo>
                    <a:pt x="514" y="735"/>
                  </a:lnTo>
                  <a:lnTo>
                    <a:pt x="526" y="741"/>
                  </a:lnTo>
                  <a:lnTo>
                    <a:pt x="526" y="741"/>
                  </a:lnTo>
                  <a:lnTo>
                    <a:pt x="528" y="714"/>
                  </a:lnTo>
                  <a:lnTo>
                    <a:pt x="528" y="714"/>
                  </a:lnTo>
                  <a:close/>
                  <a:moveTo>
                    <a:pt x="519" y="787"/>
                  </a:moveTo>
                  <a:lnTo>
                    <a:pt x="519" y="787"/>
                  </a:lnTo>
                  <a:lnTo>
                    <a:pt x="515" y="781"/>
                  </a:lnTo>
                  <a:lnTo>
                    <a:pt x="513" y="779"/>
                  </a:lnTo>
                  <a:lnTo>
                    <a:pt x="511" y="779"/>
                  </a:lnTo>
                  <a:lnTo>
                    <a:pt x="511" y="779"/>
                  </a:lnTo>
                  <a:lnTo>
                    <a:pt x="499" y="777"/>
                  </a:lnTo>
                  <a:lnTo>
                    <a:pt x="479" y="773"/>
                  </a:lnTo>
                  <a:lnTo>
                    <a:pt x="468" y="771"/>
                  </a:lnTo>
                  <a:lnTo>
                    <a:pt x="455" y="766"/>
                  </a:lnTo>
                  <a:lnTo>
                    <a:pt x="442" y="760"/>
                  </a:lnTo>
                  <a:lnTo>
                    <a:pt x="429" y="751"/>
                  </a:lnTo>
                  <a:lnTo>
                    <a:pt x="429" y="751"/>
                  </a:lnTo>
                  <a:lnTo>
                    <a:pt x="406" y="735"/>
                  </a:lnTo>
                  <a:lnTo>
                    <a:pt x="389" y="724"/>
                  </a:lnTo>
                  <a:lnTo>
                    <a:pt x="374" y="715"/>
                  </a:lnTo>
                  <a:lnTo>
                    <a:pt x="360" y="703"/>
                  </a:lnTo>
                  <a:lnTo>
                    <a:pt x="360" y="703"/>
                  </a:lnTo>
                  <a:lnTo>
                    <a:pt x="335" y="683"/>
                  </a:lnTo>
                  <a:lnTo>
                    <a:pt x="328" y="676"/>
                  </a:lnTo>
                  <a:lnTo>
                    <a:pt x="323" y="671"/>
                  </a:lnTo>
                  <a:lnTo>
                    <a:pt x="323" y="671"/>
                  </a:lnTo>
                  <a:lnTo>
                    <a:pt x="316" y="661"/>
                  </a:lnTo>
                  <a:lnTo>
                    <a:pt x="313" y="654"/>
                  </a:lnTo>
                  <a:lnTo>
                    <a:pt x="309" y="644"/>
                  </a:lnTo>
                  <a:lnTo>
                    <a:pt x="309" y="644"/>
                  </a:lnTo>
                  <a:lnTo>
                    <a:pt x="304" y="620"/>
                  </a:lnTo>
                  <a:lnTo>
                    <a:pt x="298" y="585"/>
                  </a:lnTo>
                  <a:lnTo>
                    <a:pt x="293" y="556"/>
                  </a:lnTo>
                  <a:lnTo>
                    <a:pt x="289" y="547"/>
                  </a:lnTo>
                  <a:lnTo>
                    <a:pt x="288" y="546"/>
                  </a:lnTo>
                  <a:lnTo>
                    <a:pt x="287" y="546"/>
                  </a:lnTo>
                  <a:lnTo>
                    <a:pt x="287" y="546"/>
                  </a:lnTo>
                  <a:lnTo>
                    <a:pt x="283" y="552"/>
                  </a:lnTo>
                  <a:lnTo>
                    <a:pt x="281" y="558"/>
                  </a:lnTo>
                  <a:lnTo>
                    <a:pt x="280" y="568"/>
                  </a:lnTo>
                  <a:lnTo>
                    <a:pt x="281" y="581"/>
                  </a:lnTo>
                  <a:lnTo>
                    <a:pt x="281" y="581"/>
                  </a:lnTo>
                  <a:lnTo>
                    <a:pt x="285" y="600"/>
                  </a:lnTo>
                  <a:lnTo>
                    <a:pt x="291" y="619"/>
                  </a:lnTo>
                  <a:lnTo>
                    <a:pt x="300" y="648"/>
                  </a:lnTo>
                  <a:lnTo>
                    <a:pt x="300" y="648"/>
                  </a:lnTo>
                  <a:lnTo>
                    <a:pt x="301" y="657"/>
                  </a:lnTo>
                  <a:lnTo>
                    <a:pt x="302" y="666"/>
                  </a:lnTo>
                  <a:lnTo>
                    <a:pt x="303" y="671"/>
                  </a:lnTo>
                  <a:lnTo>
                    <a:pt x="306" y="676"/>
                  </a:lnTo>
                  <a:lnTo>
                    <a:pt x="309" y="682"/>
                  </a:lnTo>
                  <a:lnTo>
                    <a:pt x="314" y="689"/>
                  </a:lnTo>
                  <a:lnTo>
                    <a:pt x="314" y="689"/>
                  </a:lnTo>
                  <a:lnTo>
                    <a:pt x="328" y="705"/>
                  </a:lnTo>
                  <a:lnTo>
                    <a:pt x="354" y="733"/>
                  </a:lnTo>
                  <a:lnTo>
                    <a:pt x="354" y="733"/>
                  </a:lnTo>
                  <a:lnTo>
                    <a:pt x="374" y="754"/>
                  </a:lnTo>
                  <a:lnTo>
                    <a:pt x="389" y="768"/>
                  </a:lnTo>
                  <a:lnTo>
                    <a:pt x="396" y="774"/>
                  </a:lnTo>
                  <a:lnTo>
                    <a:pt x="405" y="779"/>
                  </a:lnTo>
                  <a:lnTo>
                    <a:pt x="416" y="784"/>
                  </a:lnTo>
                  <a:lnTo>
                    <a:pt x="430" y="790"/>
                  </a:lnTo>
                  <a:lnTo>
                    <a:pt x="430" y="790"/>
                  </a:lnTo>
                  <a:lnTo>
                    <a:pt x="459" y="799"/>
                  </a:lnTo>
                  <a:lnTo>
                    <a:pt x="480" y="808"/>
                  </a:lnTo>
                  <a:lnTo>
                    <a:pt x="493" y="814"/>
                  </a:lnTo>
                  <a:lnTo>
                    <a:pt x="500" y="815"/>
                  </a:lnTo>
                  <a:lnTo>
                    <a:pt x="500" y="815"/>
                  </a:lnTo>
                  <a:lnTo>
                    <a:pt x="506" y="810"/>
                  </a:lnTo>
                  <a:lnTo>
                    <a:pt x="511" y="804"/>
                  </a:lnTo>
                  <a:lnTo>
                    <a:pt x="515" y="797"/>
                  </a:lnTo>
                  <a:lnTo>
                    <a:pt x="519" y="787"/>
                  </a:lnTo>
                  <a:lnTo>
                    <a:pt x="519" y="787"/>
                  </a:lnTo>
                  <a:close/>
                  <a:moveTo>
                    <a:pt x="474" y="843"/>
                  </a:moveTo>
                  <a:lnTo>
                    <a:pt x="474" y="843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42" y="829"/>
                  </a:lnTo>
                  <a:lnTo>
                    <a:pt x="434" y="825"/>
                  </a:lnTo>
                  <a:lnTo>
                    <a:pt x="419" y="815"/>
                  </a:lnTo>
                  <a:lnTo>
                    <a:pt x="419" y="815"/>
                  </a:lnTo>
                  <a:lnTo>
                    <a:pt x="400" y="803"/>
                  </a:lnTo>
                  <a:lnTo>
                    <a:pt x="383" y="792"/>
                  </a:lnTo>
                  <a:lnTo>
                    <a:pt x="370" y="785"/>
                  </a:lnTo>
                  <a:lnTo>
                    <a:pt x="365" y="781"/>
                  </a:lnTo>
                  <a:lnTo>
                    <a:pt x="361" y="779"/>
                  </a:lnTo>
                  <a:lnTo>
                    <a:pt x="361" y="779"/>
                  </a:lnTo>
                  <a:lnTo>
                    <a:pt x="357" y="773"/>
                  </a:lnTo>
                  <a:lnTo>
                    <a:pt x="349" y="767"/>
                  </a:lnTo>
                  <a:lnTo>
                    <a:pt x="344" y="761"/>
                  </a:lnTo>
                  <a:lnTo>
                    <a:pt x="336" y="755"/>
                  </a:lnTo>
                  <a:lnTo>
                    <a:pt x="336" y="755"/>
                  </a:lnTo>
                  <a:lnTo>
                    <a:pt x="317" y="735"/>
                  </a:lnTo>
                  <a:lnTo>
                    <a:pt x="309" y="726"/>
                  </a:lnTo>
                  <a:lnTo>
                    <a:pt x="304" y="722"/>
                  </a:lnTo>
                  <a:lnTo>
                    <a:pt x="304" y="722"/>
                  </a:lnTo>
                  <a:lnTo>
                    <a:pt x="294" y="722"/>
                  </a:lnTo>
                  <a:lnTo>
                    <a:pt x="281" y="722"/>
                  </a:lnTo>
                  <a:lnTo>
                    <a:pt x="281" y="722"/>
                  </a:lnTo>
                  <a:lnTo>
                    <a:pt x="280" y="721"/>
                  </a:lnTo>
                  <a:lnTo>
                    <a:pt x="278" y="717"/>
                  </a:lnTo>
                  <a:lnTo>
                    <a:pt x="277" y="707"/>
                  </a:lnTo>
                  <a:lnTo>
                    <a:pt x="275" y="696"/>
                  </a:lnTo>
                  <a:lnTo>
                    <a:pt x="274" y="689"/>
                  </a:lnTo>
                  <a:lnTo>
                    <a:pt x="274" y="689"/>
                  </a:lnTo>
                  <a:lnTo>
                    <a:pt x="274" y="683"/>
                  </a:lnTo>
                  <a:lnTo>
                    <a:pt x="274" y="673"/>
                  </a:lnTo>
                  <a:lnTo>
                    <a:pt x="274" y="665"/>
                  </a:lnTo>
                  <a:lnTo>
                    <a:pt x="272" y="663"/>
                  </a:lnTo>
                  <a:lnTo>
                    <a:pt x="272" y="664"/>
                  </a:lnTo>
                  <a:lnTo>
                    <a:pt x="272" y="664"/>
                  </a:lnTo>
                  <a:lnTo>
                    <a:pt x="263" y="685"/>
                  </a:lnTo>
                  <a:lnTo>
                    <a:pt x="257" y="700"/>
                  </a:lnTo>
                  <a:lnTo>
                    <a:pt x="252" y="708"/>
                  </a:lnTo>
                  <a:lnTo>
                    <a:pt x="252" y="708"/>
                  </a:lnTo>
                  <a:lnTo>
                    <a:pt x="249" y="711"/>
                  </a:lnTo>
                  <a:lnTo>
                    <a:pt x="246" y="716"/>
                  </a:lnTo>
                  <a:lnTo>
                    <a:pt x="243" y="720"/>
                  </a:lnTo>
                  <a:lnTo>
                    <a:pt x="240" y="721"/>
                  </a:lnTo>
                  <a:lnTo>
                    <a:pt x="238" y="722"/>
                  </a:lnTo>
                  <a:lnTo>
                    <a:pt x="238" y="722"/>
                  </a:lnTo>
                  <a:lnTo>
                    <a:pt x="198" y="723"/>
                  </a:lnTo>
                  <a:lnTo>
                    <a:pt x="198" y="723"/>
                  </a:lnTo>
                  <a:lnTo>
                    <a:pt x="192" y="713"/>
                  </a:lnTo>
                  <a:lnTo>
                    <a:pt x="187" y="707"/>
                  </a:lnTo>
                  <a:lnTo>
                    <a:pt x="185" y="707"/>
                  </a:lnTo>
                  <a:lnTo>
                    <a:pt x="183" y="708"/>
                  </a:lnTo>
                  <a:lnTo>
                    <a:pt x="183" y="708"/>
                  </a:lnTo>
                  <a:lnTo>
                    <a:pt x="181" y="714"/>
                  </a:lnTo>
                  <a:lnTo>
                    <a:pt x="179" y="723"/>
                  </a:lnTo>
                  <a:lnTo>
                    <a:pt x="175" y="747"/>
                  </a:lnTo>
                  <a:lnTo>
                    <a:pt x="175" y="747"/>
                  </a:lnTo>
                  <a:lnTo>
                    <a:pt x="173" y="772"/>
                  </a:lnTo>
                  <a:lnTo>
                    <a:pt x="170" y="783"/>
                  </a:lnTo>
                  <a:lnTo>
                    <a:pt x="168" y="787"/>
                  </a:lnTo>
                  <a:lnTo>
                    <a:pt x="165" y="793"/>
                  </a:lnTo>
                  <a:lnTo>
                    <a:pt x="165" y="793"/>
                  </a:lnTo>
                  <a:lnTo>
                    <a:pt x="153" y="810"/>
                  </a:lnTo>
                  <a:lnTo>
                    <a:pt x="147" y="816"/>
                  </a:lnTo>
                  <a:lnTo>
                    <a:pt x="140" y="822"/>
                  </a:lnTo>
                  <a:lnTo>
                    <a:pt x="140" y="822"/>
                  </a:lnTo>
                  <a:lnTo>
                    <a:pt x="131" y="828"/>
                  </a:lnTo>
                  <a:lnTo>
                    <a:pt x="127" y="833"/>
                  </a:lnTo>
                  <a:lnTo>
                    <a:pt x="121" y="841"/>
                  </a:lnTo>
                  <a:lnTo>
                    <a:pt x="114" y="855"/>
                  </a:lnTo>
                  <a:lnTo>
                    <a:pt x="114" y="855"/>
                  </a:lnTo>
                  <a:lnTo>
                    <a:pt x="103" y="880"/>
                  </a:lnTo>
                  <a:lnTo>
                    <a:pt x="102" y="885"/>
                  </a:lnTo>
                  <a:lnTo>
                    <a:pt x="100" y="890"/>
                  </a:lnTo>
                  <a:lnTo>
                    <a:pt x="100" y="890"/>
                  </a:lnTo>
                  <a:lnTo>
                    <a:pt x="99" y="896"/>
                  </a:lnTo>
                  <a:lnTo>
                    <a:pt x="97" y="899"/>
                  </a:lnTo>
                  <a:lnTo>
                    <a:pt x="97" y="900"/>
                  </a:lnTo>
                  <a:lnTo>
                    <a:pt x="100" y="897"/>
                  </a:lnTo>
                  <a:lnTo>
                    <a:pt x="100" y="897"/>
                  </a:lnTo>
                  <a:lnTo>
                    <a:pt x="112" y="886"/>
                  </a:lnTo>
                  <a:lnTo>
                    <a:pt x="130" y="868"/>
                  </a:lnTo>
                  <a:lnTo>
                    <a:pt x="146" y="850"/>
                  </a:lnTo>
                  <a:lnTo>
                    <a:pt x="154" y="841"/>
                  </a:lnTo>
                  <a:lnTo>
                    <a:pt x="154" y="841"/>
                  </a:lnTo>
                  <a:lnTo>
                    <a:pt x="159" y="831"/>
                  </a:lnTo>
                  <a:lnTo>
                    <a:pt x="168" y="814"/>
                  </a:lnTo>
                  <a:lnTo>
                    <a:pt x="168" y="814"/>
                  </a:lnTo>
                  <a:lnTo>
                    <a:pt x="198" y="762"/>
                  </a:lnTo>
                  <a:lnTo>
                    <a:pt x="198" y="762"/>
                  </a:lnTo>
                  <a:lnTo>
                    <a:pt x="197" y="760"/>
                  </a:lnTo>
                  <a:lnTo>
                    <a:pt x="194" y="758"/>
                  </a:lnTo>
                  <a:lnTo>
                    <a:pt x="194" y="755"/>
                  </a:lnTo>
                  <a:lnTo>
                    <a:pt x="194" y="754"/>
                  </a:lnTo>
                  <a:lnTo>
                    <a:pt x="197" y="753"/>
                  </a:lnTo>
                  <a:lnTo>
                    <a:pt x="199" y="753"/>
                  </a:lnTo>
                  <a:lnTo>
                    <a:pt x="199" y="753"/>
                  </a:lnTo>
                  <a:lnTo>
                    <a:pt x="210" y="754"/>
                  </a:lnTo>
                  <a:lnTo>
                    <a:pt x="223" y="757"/>
                  </a:lnTo>
                  <a:lnTo>
                    <a:pt x="237" y="759"/>
                  </a:lnTo>
                  <a:lnTo>
                    <a:pt x="252" y="760"/>
                  </a:lnTo>
                  <a:lnTo>
                    <a:pt x="252" y="760"/>
                  </a:lnTo>
                  <a:lnTo>
                    <a:pt x="274" y="761"/>
                  </a:lnTo>
                  <a:lnTo>
                    <a:pt x="287" y="760"/>
                  </a:lnTo>
                  <a:lnTo>
                    <a:pt x="287" y="760"/>
                  </a:lnTo>
                  <a:lnTo>
                    <a:pt x="293" y="760"/>
                  </a:lnTo>
                  <a:lnTo>
                    <a:pt x="297" y="760"/>
                  </a:lnTo>
                  <a:lnTo>
                    <a:pt x="303" y="764"/>
                  </a:lnTo>
                  <a:lnTo>
                    <a:pt x="313" y="770"/>
                  </a:lnTo>
                  <a:lnTo>
                    <a:pt x="313" y="770"/>
                  </a:lnTo>
                  <a:lnTo>
                    <a:pt x="341" y="792"/>
                  </a:lnTo>
                  <a:lnTo>
                    <a:pt x="360" y="808"/>
                  </a:lnTo>
                  <a:lnTo>
                    <a:pt x="383" y="824"/>
                  </a:lnTo>
                  <a:lnTo>
                    <a:pt x="383" y="824"/>
                  </a:lnTo>
                  <a:lnTo>
                    <a:pt x="411" y="843"/>
                  </a:lnTo>
                  <a:lnTo>
                    <a:pt x="423" y="852"/>
                  </a:lnTo>
                  <a:lnTo>
                    <a:pt x="423" y="852"/>
                  </a:lnTo>
                  <a:lnTo>
                    <a:pt x="449" y="874"/>
                  </a:lnTo>
                  <a:lnTo>
                    <a:pt x="449" y="874"/>
                  </a:lnTo>
                  <a:lnTo>
                    <a:pt x="474" y="843"/>
                  </a:lnTo>
                  <a:lnTo>
                    <a:pt x="474" y="843"/>
                  </a:lnTo>
                  <a:close/>
                  <a:moveTo>
                    <a:pt x="136" y="632"/>
                  </a:moveTo>
                  <a:lnTo>
                    <a:pt x="136" y="632"/>
                  </a:lnTo>
                  <a:lnTo>
                    <a:pt x="137" y="645"/>
                  </a:lnTo>
                  <a:lnTo>
                    <a:pt x="140" y="661"/>
                  </a:lnTo>
                  <a:lnTo>
                    <a:pt x="141" y="671"/>
                  </a:lnTo>
                  <a:lnTo>
                    <a:pt x="140" y="682"/>
                  </a:lnTo>
                  <a:lnTo>
                    <a:pt x="138" y="695"/>
                  </a:lnTo>
                  <a:lnTo>
                    <a:pt x="136" y="709"/>
                  </a:lnTo>
                  <a:lnTo>
                    <a:pt x="136" y="709"/>
                  </a:lnTo>
                  <a:lnTo>
                    <a:pt x="133" y="723"/>
                  </a:lnTo>
                  <a:lnTo>
                    <a:pt x="131" y="735"/>
                  </a:lnTo>
                  <a:lnTo>
                    <a:pt x="129" y="754"/>
                  </a:lnTo>
                  <a:lnTo>
                    <a:pt x="128" y="761"/>
                  </a:lnTo>
                  <a:lnTo>
                    <a:pt x="127" y="770"/>
                  </a:lnTo>
                  <a:lnTo>
                    <a:pt x="123" y="778"/>
                  </a:lnTo>
                  <a:lnTo>
                    <a:pt x="117" y="787"/>
                  </a:lnTo>
                  <a:lnTo>
                    <a:pt x="117" y="787"/>
                  </a:lnTo>
                  <a:lnTo>
                    <a:pt x="104" y="809"/>
                  </a:lnTo>
                  <a:lnTo>
                    <a:pt x="91" y="830"/>
                  </a:lnTo>
                  <a:lnTo>
                    <a:pt x="85" y="841"/>
                  </a:lnTo>
                  <a:lnTo>
                    <a:pt x="80" y="853"/>
                  </a:lnTo>
                  <a:lnTo>
                    <a:pt x="77" y="863"/>
                  </a:lnTo>
                  <a:lnTo>
                    <a:pt x="76" y="875"/>
                  </a:lnTo>
                  <a:lnTo>
                    <a:pt x="76" y="875"/>
                  </a:lnTo>
                  <a:lnTo>
                    <a:pt x="72" y="913"/>
                  </a:lnTo>
                  <a:lnTo>
                    <a:pt x="71" y="922"/>
                  </a:lnTo>
                  <a:lnTo>
                    <a:pt x="72" y="919"/>
                  </a:lnTo>
                  <a:lnTo>
                    <a:pt x="72" y="919"/>
                  </a:lnTo>
                  <a:lnTo>
                    <a:pt x="82" y="896"/>
                  </a:lnTo>
                  <a:lnTo>
                    <a:pt x="100" y="854"/>
                  </a:lnTo>
                  <a:lnTo>
                    <a:pt x="119" y="812"/>
                  </a:lnTo>
                  <a:lnTo>
                    <a:pt x="128" y="799"/>
                  </a:lnTo>
                  <a:lnTo>
                    <a:pt x="131" y="793"/>
                  </a:lnTo>
                  <a:lnTo>
                    <a:pt x="131" y="793"/>
                  </a:lnTo>
                  <a:lnTo>
                    <a:pt x="135" y="790"/>
                  </a:lnTo>
                  <a:lnTo>
                    <a:pt x="140" y="784"/>
                  </a:lnTo>
                  <a:lnTo>
                    <a:pt x="149" y="766"/>
                  </a:lnTo>
                  <a:lnTo>
                    <a:pt x="157" y="748"/>
                  </a:lnTo>
                  <a:lnTo>
                    <a:pt x="160" y="742"/>
                  </a:lnTo>
                  <a:lnTo>
                    <a:pt x="161" y="739"/>
                  </a:lnTo>
                  <a:lnTo>
                    <a:pt x="161" y="739"/>
                  </a:lnTo>
                  <a:lnTo>
                    <a:pt x="148" y="678"/>
                  </a:lnTo>
                  <a:lnTo>
                    <a:pt x="138" y="641"/>
                  </a:lnTo>
                  <a:lnTo>
                    <a:pt x="136" y="632"/>
                  </a:lnTo>
                  <a:lnTo>
                    <a:pt x="136" y="631"/>
                  </a:lnTo>
                  <a:lnTo>
                    <a:pt x="136" y="632"/>
                  </a:lnTo>
                  <a:lnTo>
                    <a:pt x="136" y="632"/>
                  </a:lnTo>
                  <a:close/>
                  <a:moveTo>
                    <a:pt x="154" y="501"/>
                  </a:moveTo>
                  <a:lnTo>
                    <a:pt x="154" y="501"/>
                  </a:lnTo>
                  <a:lnTo>
                    <a:pt x="156" y="530"/>
                  </a:lnTo>
                  <a:lnTo>
                    <a:pt x="162" y="576"/>
                  </a:lnTo>
                  <a:lnTo>
                    <a:pt x="166" y="597"/>
                  </a:lnTo>
                  <a:lnTo>
                    <a:pt x="169" y="614"/>
                  </a:lnTo>
                  <a:lnTo>
                    <a:pt x="172" y="620"/>
                  </a:lnTo>
                  <a:lnTo>
                    <a:pt x="174" y="622"/>
                  </a:lnTo>
                  <a:lnTo>
                    <a:pt x="175" y="623"/>
                  </a:lnTo>
                  <a:lnTo>
                    <a:pt x="176" y="622"/>
                  </a:lnTo>
                  <a:lnTo>
                    <a:pt x="179" y="620"/>
                  </a:lnTo>
                  <a:lnTo>
                    <a:pt x="179" y="620"/>
                  </a:lnTo>
                  <a:lnTo>
                    <a:pt x="187" y="603"/>
                  </a:lnTo>
                  <a:lnTo>
                    <a:pt x="192" y="594"/>
                  </a:lnTo>
                  <a:lnTo>
                    <a:pt x="194" y="587"/>
                  </a:lnTo>
                  <a:lnTo>
                    <a:pt x="194" y="580"/>
                  </a:lnTo>
                  <a:lnTo>
                    <a:pt x="194" y="580"/>
                  </a:lnTo>
                  <a:lnTo>
                    <a:pt x="192" y="572"/>
                  </a:lnTo>
                  <a:lnTo>
                    <a:pt x="188" y="559"/>
                  </a:lnTo>
                  <a:lnTo>
                    <a:pt x="176" y="524"/>
                  </a:lnTo>
                  <a:lnTo>
                    <a:pt x="160" y="475"/>
                  </a:lnTo>
                  <a:lnTo>
                    <a:pt x="160" y="475"/>
                  </a:lnTo>
                  <a:lnTo>
                    <a:pt x="159" y="477"/>
                  </a:lnTo>
                  <a:lnTo>
                    <a:pt x="156" y="482"/>
                  </a:lnTo>
                  <a:lnTo>
                    <a:pt x="154" y="490"/>
                  </a:lnTo>
                  <a:lnTo>
                    <a:pt x="154" y="495"/>
                  </a:lnTo>
                  <a:lnTo>
                    <a:pt x="154" y="501"/>
                  </a:lnTo>
                  <a:lnTo>
                    <a:pt x="154" y="501"/>
                  </a:lnTo>
                  <a:close/>
                  <a:moveTo>
                    <a:pt x="230" y="604"/>
                  </a:moveTo>
                  <a:lnTo>
                    <a:pt x="230" y="604"/>
                  </a:lnTo>
                  <a:lnTo>
                    <a:pt x="230" y="570"/>
                  </a:lnTo>
                  <a:lnTo>
                    <a:pt x="231" y="546"/>
                  </a:lnTo>
                  <a:lnTo>
                    <a:pt x="231" y="546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1" y="546"/>
                  </a:lnTo>
                  <a:lnTo>
                    <a:pt x="231" y="546"/>
                  </a:lnTo>
                  <a:lnTo>
                    <a:pt x="232" y="562"/>
                  </a:lnTo>
                  <a:lnTo>
                    <a:pt x="237" y="580"/>
                  </a:lnTo>
                  <a:lnTo>
                    <a:pt x="242" y="603"/>
                  </a:lnTo>
                  <a:lnTo>
                    <a:pt x="242" y="603"/>
                  </a:lnTo>
                  <a:lnTo>
                    <a:pt x="245" y="587"/>
                  </a:lnTo>
                  <a:lnTo>
                    <a:pt x="249" y="576"/>
                  </a:lnTo>
                  <a:lnTo>
                    <a:pt x="250" y="572"/>
                  </a:lnTo>
                  <a:lnTo>
                    <a:pt x="250" y="572"/>
                  </a:lnTo>
                  <a:lnTo>
                    <a:pt x="250" y="572"/>
                  </a:lnTo>
                  <a:lnTo>
                    <a:pt x="257" y="591"/>
                  </a:lnTo>
                  <a:lnTo>
                    <a:pt x="261" y="602"/>
                  </a:lnTo>
                  <a:lnTo>
                    <a:pt x="262" y="604"/>
                  </a:lnTo>
                  <a:lnTo>
                    <a:pt x="263" y="604"/>
                  </a:lnTo>
                  <a:lnTo>
                    <a:pt x="263" y="603"/>
                  </a:lnTo>
                  <a:lnTo>
                    <a:pt x="263" y="603"/>
                  </a:lnTo>
                  <a:lnTo>
                    <a:pt x="265" y="591"/>
                  </a:lnTo>
                  <a:lnTo>
                    <a:pt x="266" y="571"/>
                  </a:lnTo>
                  <a:lnTo>
                    <a:pt x="268" y="550"/>
                  </a:lnTo>
                  <a:lnTo>
                    <a:pt x="268" y="543"/>
                  </a:lnTo>
                  <a:lnTo>
                    <a:pt x="266" y="538"/>
                  </a:lnTo>
                  <a:lnTo>
                    <a:pt x="266" y="538"/>
                  </a:lnTo>
                  <a:lnTo>
                    <a:pt x="266" y="533"/>
                  </a:lnTo>
                  <a:lnTo>
                    <a:pt x="266" y="528"/>
                  </a:lnTo>
                  <a:lnTo>
                    <a:pt x="268" y="518"/>
                  </a:lnTo>
                  <a:lnTo>
                    <a:pt x="268" y="512"/>
                  </a:lnTo>
                  <a:lnTo>
                    <a:pt x="266" y="507"/>
                  </a:lnTo>
                  <a:lnTo>
                    <a:pt x="265" y="502"/>
                  </a:lnTo>
                  <a:lnTo>
                    <a:pt x="263" y="499"/>
                  </a:lnTo>
                  <a:lnTo>
                    <a:pt x="263" y="499"/>
                  </a:lnTo>
                  <a:lnTo>
                    <a:pt x="256" y="494"/>
                  </a:lnTo>
                  <a:lnTo>
                    <a:pt x="248" y="490"/>
                  </a:lnTo>
                  <a:lnTo>
                    <a:pt x="240" y="484"/>
                  </a:lnTo>
                  <a:lnTo>
                    <a:pt x="234" y="477"/>
                  </a:lnTo>
                  <a:lnTo>
                    <a:pt x="234" y="477"/>
                  </a:lnTo>
                  <a:lnTo>
                    <a:pt x="225" y="464"/>
                  </a:lnTo>
                  <a:lnTo>
                    <a:pt x="212" y="448"/>
                  </a:lnTo>
                  <a:lnTo>
                    <a:pt x="206" y="442"/>
                  </a:lnTo>
                  <a:lnTo>
                    <a:pt x="202" y="437"/>
                  </a:lnTo>
                  <a:lnTo>
                    <a:pt x="200" y="436"/>
                  </a:lnTo>
                  <a:lnTo>
                    <a:pt x="199" y="437"/>
                  </a:lnTo>
                  <a:lnTo>
                    <a:pt x="199" y="438"/>
                  </a:lnTo>
                  <a:lnTo>
                    <a:pt x="199" y="440"/>
                  </a:lnTo>
                  <a:lnTo>
                    <a:pt x="199" y="440"/>
                  </a:lnTo>
                  <a:lnTo>
                    <a:pt x="201" y="448"/>
                  </a:lnTo>
                  <a:lnTo>
                    <a:pt x="205" y="457"/>
                  </a:lnTo>
                  <a:lnTo>
                    <a:pt x="214" y="476"/>
                  </a:lnTo>
                  <a:lnTo>
                    <a:pt x="224" y="493"/>
                  </a:lnTo>
                  <a:lnTo>
                    <a:pt x="230" y="502"/>
                  </a:lnTo>
                  <a:lnTo>
                    <a:pt x="230" y="502"/>
                  </a:lnTo>
                  <a:lnTo>
                    <a:pt x="240" y="514"/>
                  </a:lnTo>
                  <a:lnTo>
                    <a:pt x="249" y="521"/>
                  </a:lnTo>
                  <a:lnTo>
                    <a:pt x="219" y="509"/>
                  </a:lnTo>
                  <a:lnTo>
                    <a:pt x="219" y="509"/>
                  </a:lnTo>
                  <a:lnTo>
                    <a:pt x="218" y="514"/>
                  </a:lnTo>
                  <a:lnTo>
                    <a:pt x="218" y="521"/>
                  </a:lnTo>
                  <a:lnTo>
                    <a:pt x="218" y="521"/>
                  </a:lnTo>
                  <a:lnTo>
                    <a:pt x="217" y="520"/>
                  </a:lnTo>
                  <a:lnTo>
                    <a:pt x="215" y="518"/>
                  </a:lnTo>
                  <a:lnTo>
                    <a:pt x="210" y="508"/>
                  </a:lnTo>
                  <a:lnTo>
                    <a:pt x="201" y="492"/>
                  </a:lnTo>
                  <a:lnTo>
                    <a:pt x="201" y="492"/>
                  </a:lnTo>
                  <a:lnTo>
                    <a:pt x="197" y="480"/>
                  </a:lnTo>
                  <a:lnTo>
                    <a:pt x="194" y="470"/>
                  </a:lnTo>
                  <a:lnTo>
                    <a:pt x="175" y="455"/>
                  </a:lnTo>
                  <a:lnTo>
                    <a:pt x="175" y="455"/>
                  </a:lnTo>
                  <a:lnTo>
                    <a:pt x="179" y="471"/>
                  </a:lnTo>
                  <a:lnTo>
                    <a:pt x="183" y="488"/>
                  </a:lnTo>
                  <a:lnTo>
                    <a:pt x="191" y="509"/>
                  </a:lnTo>
                  <a:lnTo>
                    <a:pt x="191" y="509"/>
                  </a:lnTo>
                  <a:lnTo>
                    <a:pt x="198" y="530"/>
                  </a:lnTo>
                  <a:lnTo>
                    <a:pt x="204" y="543"/>
                  </a:lnTo>
                  <a:lnTo>
                    <a:pt x="208" y="556"/>
                  </a:lnTo>
                  <a:lnTo>
                    <a:pt x="212" y="570"/>
                  </a:lnTo>
                  <a:lnTo>
                    <a:pt x="212" y="570"/>
                  </a:lnTo>
                  <a:lnTo>
                    <a:pt x="214" y="587"/>
                  </a:lnTo>
                  <a:lnTo>
                    <a:pt x="215" y="601"/>
                  </a:lnTo>
                  <a:lnTo>
                    <a:pt x="218" y="620"/>
                  </a:lnTo>
                  <a:lnTo>
                    <a:pt x="218" y="620"/>
                  </a:lnTo>
                  <a:lnTo>
                    <a:pt x="220" y="625"/>
                  </a:lnTo>
                  <a:lnTo>
                    <a:pt x="223" y="627"/>
                  </a:lnTo>
                  <a:lnTo>
                    <a:pt x="225" y="628"/>
                  </a:lnTo>
                  <a:lnTo>
                    <a:pt x="227" y="627"/>
                  </a:lnTo>
                  <a:lnTo>
                    <a:pt x="229" y="623"/>
                  </a:lnTo>
                  <a:lnTo>
                    <a:pt x="230" y="616"/>
                  </a:lnTo>
                  <a:lnTo>
                    <a:pt x="230" y="604"/>
                  </a:lnTo>
                  <a:lnTo>
                    <a:pt x="230" y="604"/>
                  </a:lnTo>
                  <a:close/>
                  <a:moveTo>
                    <a:pt x="131" y="546"/>
                  </a:moveTo>
                  <a:lnTo>
                    <a:pt x="131" y="546"/>
                  </a:lnTo>
                  <a:lnTo>
                    <a:pt x="127" y="569"/>
                  </a:lnTo>
                  <a:lnTo>
                    <a:pt x="123" y="588"/>
                  </a:lnTo>
                  <a:lnTo>
                    <a:pt x="121" y="604"/>
                  </a:lnTo>
                  <a:lnTo>
                    <a:pt x="121" y="604"/>
                  </a:lnTo>
                  <a:lnTo>
                    <a:pt x="121" y="619"/>
                  </a:lnTo>
                  <a:lnTo>
                    <a:pt x="122" y="628"/>
                  </a:lnTo>
                  <a:lnTo>
                    <a:pt x="122" y="639"/>
                  </a:lnTo>
                  <a:lnTo>
                    <a:pt x="119" y="652"/>
                  </a:lnTo>
                  <a:lnTo>
                    <a:pt x="119" y="652"/>
                  </a:lnTo>
                  <a:lnTo>
                    <a:pt x="112" y="677"/>
                  </a:lnTo>
                  <a:lnTo>
                    <a:pt x="106" y="709"/>
                  </a:lnTo>
                  <a:lnTo>
                    <a:pt x="106" y="709"/>
                  </a:lnTo>
                  <a:lnTo>
                    <a:pt x="102" y="729"/>
                  </a:lnTo>
                  <a:lnTo>
                    <a:pt x="97" y="745"/>
                  </a:lnTo>
                  <a:lnTo>
                    <a:pt x="91" y="764"/>
                  </a:lnTo>
                  <a:lnTo>
                    <a:pt x="85" y="791"/>
                  </a:lnTo>
                  <a:lnTo>
                    <a:pt x="85" y="791"/>
                  </a:lnTo>
                  <a:lnTo>
                    <a:pt x="80" y="809"/>
                  </a:lnTo>
                  <a:lnTo>
                    <a:pt x="76" y="825"/>
                  </a:lnTo>
                  <a:lnTo>
                    <a:pt x="67" y="855"/>
                  </a:lnTo>
                  <a:lnTo>
                    <a:pt x="65" y="866"/>
                  </a:lnTo>
                  <a:lnTo>
                    <a:pt x="64" y="871"/>
                  </a:lnTo>
                  <a:lnTo>
                    <a:pt x="65" y="872"/>
                  </a:lnTo>
                  <a:lnTo>
                    <a:pt x="66" y="871"/>
                  </a:lnTo>
                  <a:lnTo>
                    <a:pt x="72" y="862"/>
                  </a:lnTo>
                  <a:lnTo>
                    <a:pt x="72" y="862"/>
                  </a:lnTo>
                  <a:lnTo>
                    <a:pt x="76" y="856"/>
                  </a:lnTo>
                  <a:lnTo>
                    <a:pt x="79" y="847"/>
                  </a:lnTo>
                  <a:lnTo>
                    <a:pt x="87" y="825"/>
                  </a:lnTo>
                  <a:lnTo>
                    <a:pt x="95" y="799"/>
                  </a:lnTo>
                  <a:lnTo>
                    <a:pt x="102" y="772"/>
                  </a:lnTo>
                  <a:lnTo>
                    <a:pt x="114" y="724"/>
                  </a:lnTo>
                  <a:lnTo>
                    <a:pt x="117" y="703"/>
                  </a:lnTo>
                  <a:lnTo>
                    <a:pt x="119" y="678"/>
                  </a:lnTo>
                  <a:lnTo>
                    <a:pt x="131" y="627"/>
                  </a:lnTo>
                  <a:lnTo>
                    <a:pt x="136" y="587"/>
                  </a:lnTo>
                  <a:lnTo>
                    <a:pt x="136" y="587"/>
                  </a:lnTo>
                  <a:lnTo>
                    <a:pt x="135" y="565"/>
                  </a:lnTo>
                  <a:lnTo>
                    <a:pt x="134" y="551"/>
                  </a:lnTo>
                  <a:lnTo>
                    <a:pt x="133" y="547"/>
                  </a:lnTo>
                  <a:lnTo>
                    <a:pt x="133" y="546"/>
                  </a:lnTo>
                  <a:lnTo>
                    <a:pt x="131" y="546"/>
                  </a:lnTo>
                  <a:lnTo>
                    <a:pt x="131" y="546"/>
                  </a:lnTo>
                  <a:close/>
                  <a:moveTo>
                    <a:pt x="35" y="242"/>
                  </a:moveTo>
                  <a:lnTo>
                    <a:pt x="35" y="242"/>
                  </a:lnTo>
                  <a:lnTo>
                    <a:pt x="21" y="271"/>
                  </a:lnTo>
                  <a:lnTo>
                    <a:pt x="21" y="271"/>
                  </a:lnTo>
                  <a:lnTo>
                    <a:pt x="16" y="278"/>
                  </a:lnTo>
                  <a:lnTo>
                    <a:pt x="10" y="284"/>
                  </a:lnTo>
                  <a:lnTo>
                    <a:pt x="6" y="288"/>
                  </a:lnTo>
                  <a:lnTo>
                    <a:pt x="0" y="291"/>
                  </a:lnTo>
                  <a:lnTo>
                    <a:pt x="0" y="291"/>
                  </a:lnTo>
                  <a:lnTo>
                    <a:pt x="7" y="307"/>
                  </a:lnTo>
                  <a:lnTo>
                    <a:pt x="15" y="324"/>
                  </a:lnTo>
                  <a:lnTo>
                    <a:pt x="15" y="324"/>
                  </a:lnTo>
                  <a:lnTo>
                    <a:pt x="27" y="345"/>
                  </a:lnTo>
                  <a:lnTo>
                    <a:pt x="27" y="345"/>
                  </a:lnTo>
                  <a:lnTo>
                    <a:pt x="38" y="325"/>
                  </a:lnTo>
                  <a:lnTo>
                    <a:pt x="38" y="325"/>
                  </a:lnTo>
                  <a:lnTo>
                    <a:pt x="44" y="311"/>
                  </a:lnTo>
                  <a:lnTo>
                    <a:pt x="47" y="299"/>
                  </a:lnTo>
                  <a:lnTo>
                    <a:pt x="51" y="291"/>
                  </a:lnTo>
                  <a:lnTo>
                    <a:pt x="55" y="284"/>
                  </a:lnTo>
                  <a:lnTo>
                    <a:pt x="55" y="284"/>
                  </a:lnTo>
                  <a:lnTo>
                    <a:pt x="61" y="277"/>
                  </a:lnTo>
                  <a:lnTo>
                    <a:pt x="68" y="271"/>
                  </a:lnTo>
                  <a:lnTo>
                    <a:pt x="77" y="266"/>
                  </a:lnTo>
                  <a:lnTo>
                    <a:pt x="86" y="261"/>
                  </a:lnTo>
                  <a:lnTo>
                    <a:pt x="86" y="261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61" y="249"/>
                  </a:lnTo>
                  <a:lnTo>
                    <a:pt x="41" y="243"/>
                  </a:lnTo>
                  <a:lnTo>
                    <a:pt x="41" y="243"/>
                  </a:lnTo>
                  <a:lnTo>
                    <a:pt x="35" y="242"/>
                  </a:lnTo>
                  <a:lnTo>
                    <a:pt x="35" y="242"/>
                  </a:lnTo>
                  <a:close/>
                  <a:moveTo>
                    <a:pt x="136" y="279"/>
                  </a:moveTo>
                  <a:lnTo>
                    <a:pt x="136" y="279"/>
                  </a:lnTo>
                  <a:lnTo>
                    <a:pt x="125" y="299"/>
                  </a:lnTo>
                  <a:lnTo>
                    <a:pt x="111" y="323"/>
                  </a:lnTo>
                  <a:lnTo>
                    <a:pt x="96" y="349"/>
                  </a:lnTo>
                  <a:lnTo>
                    <a:pt x="96" y="349"/>
                  </a:lnTo>
                  <a:lnTo>
                    <a:pt x="93" y="350"/>
                  </a:lnTo>
                  <a:lnTo>
                    <a:pt x="89" y="351"/>
                  </a:lnTo>
                  <a:lnTo>
                    <a:pt x="87" y="354"/>
                  </a:lnTo>
                  <a:lnTo>
                    <a:pt x="87" y="356"/>
                  </a:lnTo>
                  <a:lnTo>
                    <a:pt x="89" y="359"/>
                  </a:lnTo>
                  <a:lnTo>
                    <a:pt x="93" y="362"/>
                  </a:lnTo>
                  <a:lnTo>
                    <a:pt x="93" y="362"/>
                  </a:lnTo>
                  <a:lnTo>
                    <a:pt x="102" y="367"/>
                  </a:lnTo>
                  <a:lnTo>
                    <a:pt x="104" y="369"/>
                  </a:lnTo>
                  <a:lnTo>
                    <a:pt x="109" y="372"/>
                  </a:lnTo>
                  <a:lnTo>
                    <a:pt x="119" y="373"/>
                  </a:lnTo>
                  <a:lnTo>
                    <a:pt x="119" y="373"/>
                  </a:lnTo>
                  <a:lnTo>
                    <a:pt x="135" y="376"/>
                  </a:lnTo>
                  <a:lnTo>
                    <a:pt x="148" y="380"/>
                  </a:lnTo>
                  <a:lnTo>
                    <a:pt x="157" y="381"/>
                  </a:lnTo>
                  <a:lnTo>
                    <a:pt x="160" y="381"/>
                  </a:lnTo>
                  <a:lnTo>
                    <a:pt x="161" y="379"/>
                  </a:lnTo>
                  <a:lnTo>
                    <a:pt x="161" y="379"/>
                  </a:lnTo>
                  <a:lnTo>
                    <a:pt x="159" y="370"/>
                  </a:lnTo>
                  <a:lnTo>
                    <a:pt x="155" y="360"/>
                  </a:lnTo>
                  <a:lnTo>
                    <a:pt x="151" y="348"/>
                  </a:lnTo>
                  <a:lnTo>
                    <a:pt x="150" y="336"/>
                  </a:lnTo>
                  <a:lnTo>
                    <a:pt x="150" y="336"/>
                  </a:lnTo>
                  <a:lnTo>
                    <a:pt x="148" y="319"/>
                  </a:lnTo>
                  <a:lnTo>
                    <a:pt x="148" y="315"/>
                  </a:lnTo>
                  <a:lnTo>
                    <a:pt x="149" y="312"/>
                  </a:lnTo>
                  <a:lnTo>
                    <a:pt x="151" y="309"/>
                  </a:lnTo>
                  <a:lnTo>
                    <a:pt x="154" y="305"/>
                  </a:lnTo>
                  <a:lnTo>
                    <a:pt x="154" y="305"/>
                  </a:lnTo>
                  <a:lnTo>
                    <a:pt x="157" y="301"/>
                  </a:lnTo>
                  <a:lnTo>
                    <a:pt x="160" y="29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54" y="285"/>
                  </a:lnTo>
                  <a:lnTo>
                    <a:pt x="154" y="285"/>
                  </a:lnTo>
                  <a:lnTo>
                    <a:pt x="136" y="279"/>
                  </a:lnTo>
                  <a:lnTo>
                    <a:pt x="136" y="279"/>
                  </a:lnTo>
                  <a:close/>
                  <a:moveTo>
                    <a:pt x="169" y="284"/>
                  </a:moveTo>
                  <a:lnTo>
                    <a:pt x="169" y="284"/>
                  </a:lnTo>
                  <a:lnTo>
                    <a:pt x="179" y="290"/>
                  </a:lnTo>
                  <a:lnTo>
                    <a:pt x="192" y="296"/>
                  </a:lnTo>
                  <a:lnTo>
                    <a:pt x="206" y="299"/>
                  </a:lnTo>
                  <a:lnTo>
                    <a:pt x="212" y="300"/>
                  </a:lnTo>
                  <a:lnTo>
                    <a:pt x="218" y="300"/>
                  </a:lnTo>
                  <a:lnTo>
                    <a:pt x="218" y="300"/>
                  </a:lnTo>
                  <a:lnTo>
                    <a:pt x="223" y="299"/>
                  </a:lnTo>
                  <a:lnTo>
                    <a:pt x="229" y="300"/>
                  </a:lnTo>
                  <a:lnTo>
                    <a:pt x="240" y="300"/>
                  </a:lnTo>
                  <a:lnTo>
                    <a:pt x="245" y="300"/>
                  </a:lnTo>
                  <a:lnTo>
                    <a:pt x="248" y="298"/>
                  </a:lnTo>
                  <a:lnTo>
                    <a:pt x="248" y="296"/>
                  </a:lnTo>
                  <a:lnTo>
                    <a:pt x="248" y="293"/>
                  </a:lnTo>
                  <a:lnTo>
                    <a:pt x="245" y="287"/>
                  </a:lnTo>
                  <a:lnTo>
                    <a:pt x="245" y="287"/>
                  </a:lnTo>
                  <a:lnTo>
                    <a:pt x="239" y="279"/>
                  </a:lnTo>
                  <a:lnTo>
                    <a:pt x="232" y="272"/>
                  </a:lnTo>
                  <a:lnTo>
                    <a:pt x="218" y="258"/>
                  </a:lnTo>
                  <a:lnTo>
                    <a:pt x="205" y="247"/>
                  </a:lnTo>
                  <a:lnTo>
                    <a:pt x="198" y="243"/>
                  </a:lnTo>
                  <a:lnTo>
                    <a:pt x="198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1" y="244"/>
                  </a:lnTo>
                  <a:lnTo>
                    <a:pt x="191" y="244"/>
                  </a:lnTo>
                  <a:lnTo>
                    <a:pt x="183" y="250"/>
                  </a:lnTo>
                  <a:lnTo>
                    <a:pt x="179" y="254"/>
                  </a:lnTo>
                  <a:lnTo>
                    <a:pt x="175" y="255"/>
                  </a:lnTo>
                  <a:lnTo>
                    <a:pt x="172" y="258"/>
                  </a:lnTo>
                  <a:lnTo>
                    <a:pt x="172" y="258"/>
                  </a:lnTo>
                  <a:lnTo>
                    <a:pt x="172" y="260"/>
                  </a:lnTo>
                  <a:lnTo>
                    <a:pt x="172" y="262"/>
                  </a:lnTo>
                  <a:lnTo>
                    <a:pt x="172" y="269"/>
                  </a:lnTo>
                  <a:lnTo>
                    <a:pt x="172" y="278"/>
                  </a:lnTo>
                  <a:lnTo>
                    <a:pt x="170" y="281"/>
                  </a:lnTo>
                  <a:lnTo>
                    <a:pt x="169" y="284"/>
                  </a:lnTo>
                  <a:lnTo>
                    <a:pt x="169" y="284"/>
                  </a:lnTo>
                  <a:close/>
                  <a:moveTo>
                    <a:pt x="1503" y="1443"/>
                  </a:moveTo>
                  <a:lnTo>
                    <a:pt x="1506" y="1435"/>
                  </a:lnTo>
                  <a:lnTo>
                    <a:pt x="1506" y="1435"/>
                  </a:lnTo>
                  <a:lnTo>
                    <a:pt x="1493" y="1440"/>
                  </a:lnTo>
                  <a:lnTo>
                    <a:pt x="1485" y="1442"/>
                  </a:lnTo>
                  <a:lnTo>
                    <a:pt x="1479" y="1443"/>
                  </a:lnTo>
                  <a:lnTo>
                    <a:pt x="1479" y="1443"/>
                  </a:lnTo>
                  <a:lnTo>
                    <a:pt x="1471" y="1444"/>
                  </a:lnTo>
                  <a:lnTo>
                    <a:pt x="1456" y="1447"/>
                  </a:lnTo>
                  <a:lnTo>
                    <a:pt x="1456" y="1447"/>
                  </a:lnTo>
                  <a:lnTo>
                    <a:pt x="1438" y="1450"/>
                  </a:lnTo>
                  <a:lnTo>
                    <a:pt x="1427" y="1453"/>
                  </a:lnTo>
                  <a:lnTo>
                    <a:pt x="1415" y="1453"/>
                  </a:lnTo>
                  <a:lnTo>
                    <a:pt x="1415" y="1453"/>
                  </a:lnTo>
                  <a:lnTo>
                    <a:pt x="1410" y="1453"/>
                  </a:lnTo>
                  <a:lnTo>
                    <a:pt x="1407" y="1452"/>
                  </a:lnTo>
                  <a:lnTo>
                    <a:pt x="1406" y="1450"/>
                  </a:lnTo>
                  <a:lnTo>
                    <a:pt x="1405" y="1449"/>
                  </a:lnTo>
                  <a:lnTo>
                    <a:pt x="1406" y="1447"/>
                  </a:lnTo>
                  <a:lnTo>
                    <a:pt x="1407" y="1446"/>
                  </a:lnTo>
                  <a:lnTo>
                    <a:pt x="1407" y="1446"/>
                  </a:lnTo>
                  <a:lnTo>
                    <a:pt x="1409" y="1446"/>
                  </a:lnTo>
                  <a:lnTo>
                    <a:pt x="1410" y="1446"/>
                  </a:lnTo>
                  <a:lnTo>
                    <a:pt x="1410" y="1446"/>
                  </a:lnTo>
                  <a:lnTo>
                    <a:pt x="1416" y="1444"/>
                  </a:lnTo>
                  <a:lnTo>
                    <a:pt x="1421" y="1442"/>
                  </a:lnTo>
                  <a:lnTo>
                    <a:pt x="1427" y="1440"/>
                  </a:lnTo>
                  <a:lnTo>
                    <a:pt x="1427" y="1440"/>
                  </a:lnTo>
                  <a:lnTo>
                    <a:pt x="1432" y="1437"/>
                  </a:lnTo>
                  <a:lnTo>
                    <a:pt x="1435" y="1435"/>
                  </a:lnTo>
                  <a:lnTo>
                    <a:pt x="1435" y="1435"/>
                  </a:lnTo>
                  <a:lnTo>
                    <a:pt x="1440" y="1433"/>
                  </a:lnTo>
                  <a:lnTo>
                    <a:pt x="1447" y="1433"/>
                  </a:lnTo>
                  <a:lnTo>
                    <a:pt x="1457" y="1431"/>
                  </a:lnTo>
                  <a:lnTo>
                    <a:pt x="1467" y="1431"/>
                  </a:lnTo>
                  <a:lnTo>
                    <a:pt x="1467" y="1431"/>
                  </a:lnTo>
                  <a:lnTo>
                    <a:pt x="1474" y="1429"/>
                  </a:lnTo>
                  <a:lnTo>
                    <a:pt x="1479" y="1428"/>
                  </a:lnTo>
                  <a:lnTo>
                    <a:pt x="1485" y="1425"/>
                  </a:lnTo>
                  <a:lnTo>
                    <a:pt x="1496" y="1422"/>
                  </a:lnTo>
                  <a:lnTo>
                    <a:pt x="1496" y="1422"/>
                  </a:lnTo>
                  <a:lnTo>
                    <a:pt x="1506" y="1418"/>
                  </a:lnTo>
                  <a:lnTo>
                    <a:pt x="1511" y="1417"/>
                  </a:lnTo>
                  <a:lnTo>
                    <a:pt x="1511" y="1416"/>
                  </a:lnTo>
                  <a:lnTo>
                    <a:pt x="1510" y="1415"/>
                  </a:lnTo>
                  <a:lnTo>
                    <a:pt x="1510" y="1415"/>
                  </a:lnTo>
                  <a:lnTo>
                    <a:pt x="1508" y="1414"/>
                  </a:lnTo>
                  <a:lnTo>
                    <a:pt x="1503" y="1412"/>
                  </a:lnTo>
                  <a:lnTo>
                    <a:pt x="1495" y="1412"/>
                  </a:lnTo>
                  <a:lnTo>
                    <a:pt x="1486" y="1411"/>
                  </a:lnTo>
                  <a:lnTo>
                    <a:pt x="1486" y="1411"/>
                  </a:lnTo>
                  <a:lnTo>
                    <a:pt x="1480" y="1410"/>
                  </a:lnTo>
                  <a:lnTo>
                    <a:pt x="1473" y="1410"/>
                  </a:lnTo>
                  <a:lnTo>
                    <a:pt x="1456" y="1411"/>
                  </a:lnTo>
                  <a:lnTo>
                    <a:pt x="1456" y="1411"/>
                  </a:lnTo>
                  <a:lnTo>
                    <a:pt x="1451" y="1411"/>
                  </a:lnTo>
                  <a:lnTo>
                    <a:pt x="1446" y="1412"/>
                  </a:lnTo>
                  <a:lnTo>
                    <a:pt x="1442" y="1414"/>
                  </a:lnTo>
                  <a:lnTo>
                    <a:pt x="1440" y="1415"/>
                  </a:lnTo>
                  <a:lnTo>
                    <a:pt x="1435" y="1420"/>
                  </a:lnTo>
                  <a:lnTo>
                    <a:pt x="1431" y="1423"/>
                  </a:lnTo>
                  <a:lnTo>
                    <a:pt x="1431" y="1423"/>
                  </a:lnTo>
                  <a:lnTo>
                    <a:pt x="1424" y="1428"/>
                  </a:lnTo>
                  <a:lnTo>
                    <a:pt x="1418" y="1430"/>
                  </a:lnTo>
                  <a:lnTo>
                    <a:pt x="1412" y="1431"/>
                  </a:lnTo>
                  <a:lnTo>
                    <a:pt x="1405" y="1433"/>
                  </a:lnTo>
                  <a:lnTo>
                    <a:pt x="1405" y="1433"/>
                  </a:lnTo>
                  <a:lnTo>
                    <a:pt x="1394" y="1434"/>
                  </a:lnTo>
                  <a:lnTo>
                    <a:pt x="1394" y="1434"/>
                  </a:lnTo>
                  <a:lnTo>
                    <a:pt x="1386" y="1458"/>
                  </a:lnTo>
                  <a:lnTo>
                    <a:pt x="1386" y="1458"/>
                  </a:lnTo>
                  <a:lnTo>
                    <a:pt x="1396" y="1463"/>
                  </a:lnTo>
                  <a:lnTo>
                    <a:pt x="1396" y="1463"/>
                  </a:lnTo>
                  <a:lnTo>
                    <a:pt x="1405" y="1468"/>
                  </a:lnTo>
                  <a:lnTo>
                    <a:pt x="1409" y="1468"/>
                  </a:lnTo>
                  <a:lnTo>
                    <a:pt x="1412" y="1467"/>
                  </a:lnTo>
                  <a:lnTo>
                    <a:pt x="1414" y="1466"/>
                  </a:lnTo>
                  <a:lnTo>
                    <a:pt x="1414" y="1466"/>
                  </a:lnTo>
                  <a:lnTo>
                    <a:pt x="1419" y="1466"/>
                  </a:lnTo>
                  <a:lnTo>
                    <a:pt x="1426" y="1466"/>
                  </a:lnTo>
                  <a:lnTo>
                    <a:pt x="1445" y="1467"/>
                  </a:lnTo>
                  <a:lnTo>
                    <a:pt x="1445" y="1467"/>
                  </a:lnTo>
                  <a:lnTo>
                    <a:pt x="1454" y="1467"/>
                  </a:lnTo>
                  <a:lnTo>
                    <a:pt x="1461" y="1467"/>
                  </a:lnTo>
                  <a:lnTo>
                    <a:pt x="1474" y="1463"/>
                  </a:lnTo>
                  <a:lnTo>
                    <a:pt x="1474" y="1463"/>
                  </a:lnTo>
                  <a:lnTo>
                    <a:pt x="1482" y="1461"/>
                  </a:lnTo>
                  <a:lnTo>
                    <a:pt x="1486" y="1459"/>
                  </a:lnTo>
                  <a:lnTo>
                    <a:pt x="1492" y="1454"/>
                  </a:lnTo>
                  <a:lnTo>
                    <a:pt x="1498" y="1447"/>
                  </a:lnTo>
                  <a:lnTo>
                    <a:pt x="1498" y="1447"/>
                  </a:lnTo>
                  <a:lnTo>
                    <a:pt x="1501" y="1444"/>
                  </a:lnTo>
                  <a:lnTo>
                    <a:pt x="1503" y="1443"/>
                  </a:lnTo>
                  <a:lnTo>
                    <a:pt x="1503" y="1443"/>
                  </a:lnTo>
                  <a:close/>
                </a:path>
              </a:pathLst>
            </a:custGeom>
            <a:solidFill>
              <a:schemeClr val="bg1"/>
            </a:solidFill>
            <a:ln w="79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F80E362D-40B3-458B-B9FD-393DB8C9EE80}"/>
              </a:ext>
            </a:extLst>
          </p:cNvPr>
          <p:cNvGrpSpPr/>
          <p:nvPr/>
        </p:nvGrpSpPr>
        <p:grpSpPr>
          <a:xfrm>
            <a:off x="3707557" y="1412807"/>
            <a:ext cx="2567427" cy="1572549"/>
            <a:chOff x="3707557" y="1412807"/>
            <a:chExt cx="2567427" cy="1572549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628D5668-05F7-4424-8259-CAE8D424C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7557" y="1412807"/>
              <a:ext cx="2567427" cy="1572549"/>
            </a:xfrm>
            <a:custGeom>
              <a:avLst/>
              <a:gdLst>
                <a:gd name="T0" fmla="*/ 32 w 1840"/>
                <a:gd name="T1" fmla="*/ 205 h 1127"/>
                <a:gd name="T2" fmla="*/ 3 w 1840"/>
                <a:gd name="T3" fmla="*/ 280 h 1127"/>
                <a:gd name="T4" fmla="*/ 15 w 1840"/>
                <a:gd name="T5" fmla="*/ 311 h 1127"/>
                <a:gd name="T6" fmla="*/ 49 w 1840"/>
                <a:gd name="T7" fmla="*/ 333 h 1127"/>
                <a:gd name="T8" fmla="*/ 89 w 1840"/>
                <a:gd name="T9" fmla="*/ 299 h 1127"/>
                <a:gd name="T10" fmla="*/ 108 w 1840"/>
                <a:gd name="T11" fmla="*/ 201 h 1127"/>
                <a:gd name="T12" fmla="*/ 181 w 1840"/>
                <a:gd name="T13" fmla="*/ 425 h 1127"/>
                <a:gd name="T14" fmla="*/ 137 w 1840"/>
                <a:gd name="T15" fmla="*/ 653 h 1127"/>
                <a:gd name="T16" fmla="*/ 124 w 1840"/>
                <a:gd name="T17" fmla="*/ 907 h 1127"/>
                <a:gd name="T18" fmla="*/ 152 w 1840"/>
                <a:gd name="T19" fmla="*/ 1052 h 1127"/>
                <a:gd name="T20" fmla="*/ 173 w 1840"/>
                <a:gd name="T21" fmla="*/ 1115 h 1127"/>
                <a:gd name="T22" fmla="*/ 286 w 1840"/>
                <a:gd name="T23" fmla="*/ 1117 h 1127"/>
                <a:gd name="T24" fmla="*/ 233 w 1840"/>
                <a:gd name="T25" fmla="*/ 1056 h 1127"/>
                <a:gd name="T26" fmla="*/ 197 w 1840"/>
                <a:gd name="T27" fmla="*/ 908 h 1127"/>
                <a:gd name="T28" fmla="*/ 237 w 1840"/>
                <a:gd name="T29" fmla="*/ 1022 h 1127"/>
                <a:gd name="T30" fmla="*/ 269 w 1840"/>
                <a:gd name="T31" fmla="*/ 1079 h 1127"/>
                <a:gd name="T32" fmla="*/ 349 w 1840"/>
                <a:gd name="T33" fmla="*/ 1101 h 1127"/>
                <a:gd name="T34" fmla="*/ 348 w 1840"/>
                <a:gd name="T35" fmla="*/ 1053 h 1127"/>
                <a:gd name="T36" fmla="*/ 266 w 1840"/>
                <a:gd name="T37" fmla="*/ 886 h 1127"/>
                <a:gd name="T38" fmla="*/ 266 w 1840"/>
                <a:gd name="T39" fmla="*/ 747 h 1127"/>
                <a:gd name="T40" fmla="*/ 349 w 1840"/>
                <a:gd name="T41" fmla="*/ 577 h 1127"/>
                <a:gd name="T42" fmla="*/ 420 w 1840"/>
                <a:gd name="T43" fmla="*/ 489 h 1127"/>
                <a:gd name="T44" fmla="*/ 663 w 1840"/>
                <a:gd name="T45" fmla="*/ 530 h 1127"/>
                <a:gd name="T46" fmla="*/ 907 w 1840"/>
                <a:gd name="T47" fmla="*/ 549 h 1127"/>
                <a:gd name="T48" fmla="*/ 993 w 1840"/>
                <a:gd name="T49" fmla="*/ 715 h 1127"/>
                <a:gd name="T50" fmla="*/ 984 w 1840"/>
                <a:gd name="T51" fmla="*/ 840 h 1127"/>
                <a:gd name="T52" fmla="*/ 944 w 1840"/>
                <a:gd name="T53" fmla="*/ 995 h 1127"/>
                <a:gd name="T54" fmla="*/ 946 w 1840"/>
                <a:gd name="T55" fmla="*/ 1064 h 1127"/>
                <a:gd name="T56" fmla="*/ 993 w 1840"/>
                <a:gd name="T57" fmla="*/ 1105 h 1127"/>
                <a:gd name="T58" fmla="*/ 1025 w 1840"/>
                <a:gd name="T59" fmla="*/ 1066 h 1127"/>
                <a:gd name="T60" fmla="*/ 1015 w 1840"/>
                <a:gd name="T61" fmla="*/ 946 h 1127"/>
                <a:gd name="T62" fmla="*/ 1067 w 1840"/>
                <a:gd name="T63" fmla="*/ 762 h 1127"/>
                <a:gd name="T64" fmla="*/ 1167 w 1840"/>
                <a:gd name="T65" fmla="*/ 804 h 1127"/>
                <a:gd name="T66" fmla="*/ 1204 w 1840"/>
                <a:gd name="T67" fmla="*/ 1015 h 1127"/>
                <a:gd name="T68" fmla="*/ 1246 w 1840"/>
                <a:gd name="T69" fmla="*/ 1067 h 1127"/>
                <a:gd name="T70" fmla="*/ 1315 w 1840"/>
                <a:gd name="T71" fmla="*/ 1117 h 1127"/>
                <a:gd name="T72" fmla="*/ 1319 w 1840"/>
                <a:gd name="T73" fmla="*/ 1063 h 1127"/>
                <a:gd name="T74" fmla="*/ 1275 w 1840"/>
                <a:gd name="T75" fmla="*/ 994 h 1127"/>
                <a:gd name="T76" fmla="*/ 1239 w 1840"/>
                <a:gd name="T77" fmla="*/ 820 h 1127"/>
                <a:gd name="T78" fmla="*/ 1246 w 1840"/>
                <a:gd name="T79" fmla="*/ 554 h 1127"/>
                <a:gd name="T80" fmla="*/ 1328 w 1840"/>
                <a:gd name="T81" fmla="*/ 499 h 1127"/>
                <a:gd name="T82" fmla="*/ 1496 w 1840"/>
                <a:gd name="T83" fmla="*/ 669 h 1127"/>
                <a:gd name="T84" fmla="*/ 1488 w 1840"/>
                <a:gd name="T85" fmla="*/ 798 h 1127"/>
                <a:gd name="T86" fmla="*/ 1576 w 1840"/>
                <a:gd name="T87" fmla="*/ 1000 h 1127"/>
                <a:gd name="T88" fmla="*/ 1602 w 1840"/>
                <a:gd name="T89" fmla="*/ 1054 h 1127"/>
                <a:gd name="T90" fmla="*/ 1647 w 1840"/>
                <a:gd name="T91" fmla="*/ 1057 h 1127"/>
                <a:gd name="T92" fmla="*/ 1711 w 1840"/>
                <a:gd name="T93" fmla="*/ 1053 h 1127"/>
                <a:gd name="T94" fmla="*/ 1748 w 1840"/>
                <a:gd name="T95" fmla="*/ 963 h 1127"/>
                <a:gd name="T96" fmla="*/ 1724 w 1840"/>
                <a:gd name="T97" fmla="*/ 813 h 1127"/>
                <a:gd name="T98" fmla="*/ 1719 w 1840"/>
                <a:gd name="T99" fmla="*/ 661 h 1127"/>
                <a:gd name="T100" fmla="*/ 1781 w 1840"/>
                <a:gd name="T101" fmla="*/ 597 h 1127"/>
                <a:gd name="T102" fmla="*/ 1837 w 1840"/>
                <a:gd name="T103" fmla="*/ 518 h 1127"/>
                <a:gd name="T104" fmla="*/ 1706 w 1840"/>
                <a:gd name="T105" fmla="*/ 522 h 1127"/>
                <a:gd name="T106" fmla="*/ 1673 w 1840"/>
                <a:gd name="T107" fmla="*/ 460 h 1127"/>
                <a:gd name="T108" fmla="*/ 1641 w 1840"/>
                <a:gd name="T109" fmla="*/ 394 h 1127"/>
                <a:gd name="T110" fmla="*/ 1562 w 1840"/>
                <a:gd name="T111" fmla="*/ 294 h 1127"/>
                <a:gd name="T112" fmla="*/ 1474 w 1840"/>
                <a:gd name="T113" fmla="*/ 249 h 1127"/>
                <a:gd name="T114" fmla="*/ 1425 w 1840"/>
                <a:gd name="T115" fmla="*/ 175 h 1127"/>
                <a:gd name="T116" fmla="*/ 1322 w 1840"/>
                <a:gd name="T117" fmla="*/ 132 h 1127"/>
                <a:gd name="T118" fmla="*/ 1180 w 1840"/>
                <a:gd name="T119" fmla="*/ 55 h 1127"/>
                <a:gd name="T120" fmla="*/ 895 w 1840"/>
                <a:gd name="T121" fmla="*/ 43 h 1127"/>
                <a:gd name="T122" fmla="*/ 508 w 1840"/>
                <a:gd name="T123" fmla="*/ 5 h 1127"/>
                <a:gd name="T124" fmla="*/ 253 w 1840"/>
                <a:gd name="T125" fmla="*/ 15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40" h="1127">
                  <a:moveTo>
                    <a:pt x="168" y="68"/>
                  </a:moveTo>
                  <a:lnTo>
                    <a:pt x="168" y="68"/>
                  </a:lnTo>
                  <a:lnTo>
                    <a:pt x="145" y="93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87" y="156"/>
                  </a:lnTo>
                  <a:lnTo>
                    <a:pt x="75" y="167"/>
                  </a:lnTo>
                  <a:lnTo>
                    <a:pt x="61" y="177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32" y="205"/>
                  </a:lnTo>
                  <a:lnTo>
                    <a:pt x="23" y="216"/>
                  </a:lnTo>
                  <a:lnTo>
                    <a:pt x="17" y="225"/>
                  </a:lnTo>
                  <a:lnTo>
                    <a:pt x="11" y="233"/>
                  </a:lnTo>
                  <a:lnTo>
                    <a:pt x="7" y="243"/>
                  </a:lnTo>
                  <a:lnTo>
                    <a:pt x="5" y="251"/>
                  </a:lnTo>
                  <a:lnTo>
                    <a:pt x="2" y="268"/>
                  </a:lnTo>
                  <a:lnTo>
                    <a:pt x="2" y="268"/>
                  </a:lnTo>
                  <a:lnTo>
                    <a:pt x="0" y="274"/>
                  </a:lnTo>
                  <a:lnTo>
                    <a:pt x="0" y="277"/>
                  </a:lnTo>
                  <a:lnTo>
                    <a:pt x="2" y="280"/>
                  </a:lnTo>
                  <a:lnTo>
                    <a:pt x="3" y="280"/>
                  </a:lnTo>
                  <a:lnTo>
                    <a:pt x="5" y="278"/>
                  </a:lnTo>
                  <a:lnTo>
                    <a:pt x="6" y="276"/>
                  </a:lnTo>
                  <a:lnTo>
                    <a:pt x="6" y="276"/>
                  </a:lnTo>
                  <a:lnTo>
                    <a:pt x="5" y="281"/>
                  </a:lnTo>
                  <a:lnTo>
                    <a:pt x="5" y="287"/>
                  </a:lnTo>
                  <a:lnTo>
                    <a:pt x="6" y="295"/>
                  </a:lnTo>
                  <a:lnTo>
                    <a:pt x="6" y="295"/>
                  </a:lnTo>
                  <a:lnTo>
                    <a:pt x="9" y="302"/>
                  </a:lnTo>
                  <a:lnTo>
                    <a:pt x="11" y="307"/>
                  </a:lnTo>
                  <a:lnTo>
                    <a:pt x="13" y="309"/>
                  </a:lnTo>
                  <a:lnTo>
                    <a:pt x="15" y="311"/>
                  </a:lnTo>
                  <a:lnTo>
                    <a:pt x="18" y="281"/>
                  </a:lnTo>
                  <a:lnTo>
                    <a:pt x="18" y="281"/>
                  </a:lnTo>
                  <a:lnTo>
                    <a:pt x="17" y="284"/>
                  </a:lnTo>
                  <a:lnTo>
                    <a:pt x="16" y="287"/>
                  </a:lnTo>
                  <a:lnTo>
                    <a:pt x="16" y="292"/>
                  </a:lnTo>
                  <a:lnTo>
                    <a:pt x="17" y="296"/>
                  </a:lnTo>
                  <a:lnTo>
                    <a:pt x="19" y="302"/>
                  </a:lnTo>
                  <a:lnTo>
                    <a:pt x="23" y="309"/>
                  </a:lnTo>
                  <a:lnTo>
                    <a:pt x="30" y="317"/>
                  </a:lnTo>
                  <a:lnTo>
                    <a:pt x="30" y="317"/>
                  </a:lnTo>
                  <a:lnTo>
                    <a:pt x="49" y="333"/>
                  </a:lnTo>
                  <a:lnTo>
                    <a:pt x="54" y="337"/>
                  </a:lnTo>
                  <a:lnTo>
                    <a:pt x="53" y="326"/>
                  </a:lnTo>
                  <a:lnTo>
                    <a:pt x="69" y="333"/>
                  </a:lnTo>
                  <a:lnTo>
                    <a:pt x="62" y="318"/>
                  </a:lnTo>
                  <a:lnTo>
                    <a:pt x="90" y="333"/>
                  </a:lnTo>
                  <a:lnTo>
                    <a:pt x="81" y="314"/>
                  </a:lnTo>
                  <a:lnTo>
                    <a:pt x="106" y="321"/>
                  </a:lnTo>
                  <a:lnTo>
                    <a:pt x="106" y="321"/>
                  </a:lnTo>
                  <a:lnTo>
                    <a:pt x="100" y="314"/>
                  </a:lnTo>
                  <a:lnTo>
                    <a:pt x="95" y="308"/>
                  </a:lnTo>
                  <a:lnTo>
                    <a:pt x="89" y="299"/>
                  </a:lnTo>
                  <a:lnTo>
                    <a:pt x="85" y="288"/>
                  </a:lnTo>
                  <a:lnTo>
                    <a:pt x="81" y="276"/>
                  </a:lnTo>
                  <a:lnTo>
                    <a:pt x="80" y="269"/>
                  </a:lnTo>
                  <a:lnTo>
                    <a:pt x="79" y="263"/>
                  </a:lnTo>
                  <a:lnTo>
                    <a:pt x="80" y="256"/>
                  </a:lnTo>
                  <a:lnTo>
                    <a:pt x="81" y="249"/>
                  </a:lnTo>
                  <a:lnTo>
                    <a:pt x="81" y="249"/>
                  </a:lnTo>
                  <a:lnTo>
                    <a:pt x="86" y="236"/>
                  </a:lnTo>
                  <a:lnTo>
                    <a:pt x="92" y="224"/>
                  </a:lnTo>
                  <a:lnTo>
                    <a:pt x="100" y="212"/>
                  </a:lnTo>
                  <a:lnTo>
                    <a:pt x="108" y="201"/>
                  </a:lnTo>
                  <a:lnTo>
                    <a:pt x="122" y="187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30" y="192"/>
                  </a:lnTo>
                  <a:lnTo>
                    <a:pt x="131" y="219"/>
                  </a:lnTo>
                  <a:lnTo>
                    <a:pt x="133" y="237"/>
                  </a:lnTo>
                  <a:lnTo>
                    <a:pt x="137" y="257"/>
                  </a:lnTo>
                  <a:lnTo>
                    <a:pt x="140" y="278"/>
                  </a:lnTo>
                  <a:lnTo>
                    <a:pt x="146" y="300"/>
                  </a:lnTo>
                  <a:lnTo>
                    <a:pt x="146" y="300"/>
                  </a:lnTo>
                  <a:lnTo>
                    <a:pt x="181" y="425"/>
                  </a:lnTo>
                  <a:lnTo>
                    <a:pt x="198" y="488"/>
                  </a:lnTo>
                  <a:lnTo>
                    <a:pt x="207" y="526"/>
                  </a:lnTo>
                  <a:lnTo>
                    <a:pt x="207" y="526"/>
                  </a:lnTo>
                  <a:lnTo>
                    <a:pt x="207" y="532"/>
                  </a:lnTo>
                  <a:lnTo>
                    <a:pt x="205" y="539"/>
                  </a:lnTo>
                  <a:lnTo>
                    <a:pt x="202" y="548"/>
                  </a:lnTo>
                  <a:lnTo>
                    <a:pt x="197" y="559"/>
                  </a:lnTo>
                  <a:lnTo>
                    <a:pt x="184" y="581"/>
                  </a:lnTo>
                  <a:lnTo>
                    <a:pt x="169" y="606"/>
                  </a:lnTo>
                  <a:lnTo>
                    <a:pt x="152" y="631"/>
                  </a:lnTo>
                  <a:lnTo>
                    <a:pt x="137" y="653"/>
                  </a:lnTo>
                  <a:lnTo>
                    <a:pt x="125" y="668"/>
                  </a:lnTo>
                  <a:lnTo>
                    <a:pt x="118" y="678"/>
                  </a:lnTo>
                  <a:lnTo>
                    <a:pt x="118" y="678"/>
                  </a:lnTo>
                  <a:lnTo>
                    <a:pt x="115" y="681"/>
                  </a:lnTo>
                  <a:lnTo>
                    <a:pt x="114" y="688"/>
                  </a:lnTo>
                  <a:lnTo>
                    <a:pt x="113" y="713"/>
                  </a:lnTo>
                  <a:lnTo>
                    <a:pt x="114" y="745"/>
                  </a:lnTo>
                  <a:lnTo>
                    <a:pt x="115" y="783"/>
                  </a:lnTo>
                  <a:lnTo>
                    <a:pt x="120" y="858"/>
                  </a:lnTo>
                  <a:lnTo>
                    <a:pt x="124" y="907"/>
                  </a:lnTo>
                  <a:lnTo>
                    <a:pt x="124" y="907"/>
                  </a:lnTo>
                  <a:lnTo>
                    <a:pt x="128" y="958"/>
                  </a:lnTo>
                  <a:lnTo>
                    <a:pt x="131" y="981"/>
                  </a:lnTo>
                  <a:lnTo>
                    <a:pt x="131" y="998"/>
                  </a:lnTo>
                  <a:lnTo>
                    <a:pt x="131" y="998"/>
                  </a:lnTo>
                  <a:lnTo>
                    <a:pt x="130" y="1022"/>
                  </a:lnTo>
                  <a:lnTo>
                    <a:pt x="131" y="1032"/>
                  </a:lnTo>
                  <a:lnTo>
                    <a:pt x="132" y="1035"/>
                  </a:lnTo>
                  <a:lnTo>
                    <a:pt x="134" y="1039"/>
                  </a:lnTo>
                  <a:lnTo>
                    <a:pt x="134" y="1039"/>
                  </a:lnTo>
                  <a:lnTo>
                    <a:pt x="141" y="1045"/>
                  </a:lnTo>
                  <a:lnTo>
                    <a:pt x="152" y="1052"/>
                  </a:lnTo>
                  <a:lnTo>
                    <a:pt x="163" y="1058"/>
                  </a:lnTo>
                  <a:lnTo>
                    <a:pt x="169" y="1064"/>
                  </a:lnTo>
                  <a:lnTo>
                    <a:pt x="169" y="1064"/>
                  </a:lnTo>
                  <a:lnTo>
                    <a:pt x="171" y="1066"/>
                  </a:lnTo>
                  <a:lnTo>
                    <a:pt x="172" y="1070"/>
                  </a:lnTo>
                  <a:lnTo>
                    <a:pt x="175" y="1079"/>
                  </a:lnTo>
                  <a:lnTo>
                    <a:pt x="176" y="1096"/>
                  </a:lnTo>
                  <a:lnTo>
                    <a:pt x="176" y="1096"/>
                  </a:lnTo>
                  <a:lnTo>
                    <a:pt x="173" y="1108"/>
                  </a:lnTo>
                  <a:lnTo>
                    <a:pt x="173" y="1113"/>
                  </a:lnTo>
                  <a:lnTo>
                    <a:pt x="173" y="1115"/>
                  </a:lnTo>
                  <a:lnTo>
                    <a:pt x="173" y="1116"/>
                  </a:lnTo>
                  <a:lnTo>
                    <a:pt x="173" y="1116"/>
                  </a:lnTo>
                  <a:lnTo>
                    <a:pt x="186" y="1120"/>
                  </a:lnTo>
                  <a:lnTo>
                    <a:pt x="211" y="1124"/>
                  </a:lnTo>
                  <a:lnTo>
                    <a:pt x="241" y="1127"/>
                  </a:lnTo>
                  <a:lnTo>
                    <a:pt x="254" y="1127"/>
                  </a:lnTo>
                  <a:lnTo>
                    <a:pt x="264" y="1126"/>
                  </a:lnTo>
                  <a:lnTo>
                    <a:pt x="264" y="1126"/>
                  </a:lnTo>
                  <a:lnTo>
                    <a:pt x="275" y="1122"/>
                  </a:lnTo>
                  <a:lnTo>
                    <a:pt x="284" y="1118"/>
                  </a:lnTo>
                  <a:lnTo>
                    <a:pt x="286" y="1117"/>
                  </a:lnTo>
                  <a:lnTo>
                    <a:pt x="286" y="1115"/>
                  </a:lnTo>
                  <a:lnTo>
                    <a:pt x="285" y="1113"/>
                  </a:lnTo>
                  <a:lnTo>
                    <a:pt x="283" y="1110"/>
                  </a:lnTo>
                  <a:lnTo>
                    <a:pt x="283" y="1110"/>
                  </a:lnTo>
                  <a:lnTo>
                    <a:pt x="262" y="1092"/>
                  </a:lnTo>
                  <a:lnTo>
                    <a:pt x="251" y="1082"/>
                  </a:lnTo>
                  <a:lnTo>
                    <a:pt x="247" y="1077"/>
                  </a:lnTo>
                  <a:lnTo>
                    <a:pt x="243" y="1072"/>
                  </a:lnTo>
                  <a:lnTo>
                    <a:pt x="243" y="1072"/>
                  </a:lnTo>
                  <a:lnTo>
                    <a:pt x="239" y="1064"/>
                  </a:lnTo>
                  <a:lnTo>
                    <a:pt x="233" y="1056"/>
                  </a:lnTo>
                  <a:lnTo>
                    <a:pt x="221" y="1044"/>
                  </a:lnTo>
                  <a:lnTo>
                    <a:pt x="221" y="1044"/>
                  </a:lnTo>
                  <a:lnTo>
                    <a:pt x="219" y="1041"/>
                  </a:lnTo>
                  <a:lnTo>
                    <a:pt x="217" y="1037"/>
                  </a:lnTo>
                  <a:lnTo>
                    <a:pt x="215" y="1028"/>
                  </a:lnTo>
                  <a:lnTo>
                    <a:pt x="214" y="1014"/>
                  </a:lnTo>
                  <a:lnTo>
                    <a:pt x="214" y="1014"/>
                  </a:lnTo>
                  <a:lnTo>
                    <a:pt x="213" y="997"/>
                  </a:lnTo>
                  <a:lnTo>
                    <a:pt x="208" y="975"/>
                  </a:lnTo>
                  <a:lnTo>
                    <a:pt x="208" y="975"/>
                  </a:lnTo>
                  <a:lnTo>
                    <a:pt x="197" y="908"/>
                  </a:lnTo>
                  <a:lnTo>
                    <a:pt x="188" y="850"/>
                  </a:lnTo>
                  <a:lnTo>
                    <a:pt x="188" y="850"/>
                  </a:lnTo>
                  <a:lnTo>
                    <a:pt x="209" y="900"/>
                  </a:lnTo>
                  <a:lnTo>
                    <a:pt x="223" y="938"/>
                  </a:lnTo>
                  <a:lnTo>
                    <a:pt x="228" y="955"/>
                  </a:lnTo>
                  <a:lnTo>
                    <a:pt x="230" y="965"/>
                  </a:lnTo>
                  <a:lnTo>
                    <a:pt x="230" y="965"/>
                  </a:lnTo>
                  <a:lnTo>
                    <a:pt x="233" y="1000"/>
                  </a:lnTo>
                  <a:lnTo>
                    <a:pt x="235" y="1014"/>
                  </a:lnTo>
                  <a:lnTo>
                    <a:pt x="236" y="1019"/>
                  </a:lnTo>
                  <a:lnTo>
                    <a:pt x="237" y="1022"/>
                  </a:lnTo>
                  <a:lnTo>
                    <a:pt x="237" y="1022"/>
                  </a:lnTo>
                  <a:lnTo>
                    <a:pt x="243" y="1034"/>
                  </a:lnTo>
                  <a:lnTo>
                    <a:pt x="248" y="1040"/>
                  </a:lnTo>
                  <a:lnTo>
                    <a:pt x="252" y="1044"/>
                  </a:lnTo>
                  <a:lnTo>
                    <a:pt x="252" y="1044"/>
                  </a:lnTo>
                  <a:lnTo>
                    <a:pt x="256" y="1046"/>
                  </a:lnTo>
                  <a:lnTo>
                    <a:pt x="260" y="1048"/>
                  </a:lnTo>
                  <a:lnTo>
                    <a:pt x="264" y="1052"/>
                  </a:lnTo>
                  <a:lnTo>
                    <a:pt x="264" y="1052"/>
                  </a:lnTo>
                  <a:lnTo>
                    <a:pt x="267" y="1067"/>
                  </a:lnTo>
                  <a:lnTo>
                    <a:pt x="269" y="1079"/>
                  </a:lnTo>
                  <a:lnTo>
                    <a:pt x="273" y="1088"/>
                  </a:lnTo>
                  <a:lnTo>
                    <a:pt x="273" y="1088"/>
                  </a:lnTo>
                  <a:lnTo>
                    <a:pt x="275" y="1089"/>
                  </a:lnTo>
                  <a:lnTo>
                    <a:pt x="280" y="1092"/>
                  </a:lnTo>
                  <a:lnTo>
                    <a:pt x="296" y="1097"/>
                  </a:lnTo>
                  <a:lnTo>
                    <a:pt x="304" y="1099"/>
                  </a:lnTo>
                  <a:lnTo>
                    <a:pt x="315" y="1101"/>
                  </a:lnTo>
                  <a:lnTo>
                    <a:pt x="326" y="1102"/>
                  </a:lnTo>
                  <a:lnTo>
                    <a:pt x="338" y="1102"/>
                  </a:lnTo>
                  <a:lnTo>
                    <a:pt x="338" y="1102"/>
                  </a:lnTo>
                  <a:lnTo>
                    <a:pt x="349" y="1101"/>
                  </a:lnTo>
                  <a:lnTo>
                    <a:pt x="358" y="1099"/>
                  </a:lnTo>
                  <a:lnTo>
                    <a:pt x="366" y="1098"/>
                  </a:lnTo>
                  <a:lnTo>
                    <a:pt x="371" y="1096"/>
                  </a:lnTo>
                  <a:lnTo>
                    <a:pt x="375" y="1092"/>
                  </a:lnTo>
                  <a:lnTo>
                    <a:pt x="377" y="1090"/>
                  </a:lnTo>
                  <a:lnTo>
                    <a:pt x="379" y="1088"/>
                  </a:lnTo>
                  <a:lnTo>
                    <a:pt x="379" y="1085"/>
                  </a:lnTo>
                  <a:lnTo>
                    <a:pt x="379" y="1085"/>
                  </a:lnTo>
                  <a:lnTo>
                    <a:pt x="375" y="1080"/>
                  </a:lnTo>
                  <a:lnTo>
                    <a:pt x="368" y="1073"/>
                  </a:lnTo>
                  <a:lnTo>
                    <a:pt x="348" y="1053"/>
                  </a:lnTo>
                  <a:lnTo>
                    <a:pt x="318" y="1027"/>
                  </a:lnTo>
                  <a:lnTo>
                    <a:pt x="318" y="1027"/>
                  </a:lnTo>
                  <a:lnTo>
                    <a:pt x="320" y="1015"/>
                  </a:lnTo>
                  <a:lnTo>
                    <a:pt x="320" y="1006"/>
                  </a:lnTo>
                  <a:lnTo>
                    <a:pt x="319" y="996"/>
                  </a:lnTo>
                  <a:lnTo>
                    <a:pt x="319" y="996"/>
                  </a:lnTo>
                  <a:lnTo>
                    <a:pt x="312" y="979"/>
                  </a:lnTo>
                  <a:lnTo>
                    <a:pt x="299" y="950"/>
                  </a:lnTo>
                  <a:lnTo>
                    <a:pt x="283" y="914"/>
                  </a:lnTo>
                  <a:lnTo>
                    <a:pt x="266" y="886"/>
                  </a:lnTo>
                  <a:lnTo>
                    <a:pt x="266" y="886"/>
                  </a:lnTo>
                  <a:lnTo>
                    <a:pt x="255" y="865"/>
                  </a:lnTo>
                  <a:lnTo>
                    <a:pt x="253" y="858"/>
                  </a:lnTo>
                  <a:lnTo>
                    <a:pt x="251" y="851"/>
                  </a:lnTo>
                  <a:lnTo>
                    <a:pt x="248" y="844"/>
                  </a:lnTo>
                  <a:lnTo>
                    <a:pt x="248" y="836"/>
                  </a:lnTo>
                  <a:lnTo>
                    <a:pt x="248" y="819"/>
                  </a:lnTo>
                  <a:lnTo>
                    <a:pt x="248" y="819"/>
                  </a:lnTo>
                  <a:lnTo>
                    <a:pt x="249" y="807"/>
                  </a:lnTo>
                  <a:lnTo>
                    <a:pt x="252" y="794"/>
                  </a:lnTo>
                  <a:lnTo>
                    <a:pt x="260" y="762"/>
                  </a:lnTo>
                  <a:lnTo>
                    <a:pt x="266" y="747"/>
                  </a:lnTo>
                  <a:lnTo>
                    <a:pt x="272" y="731"/>
                  </a:lnTo>
                  <a:lnTo>
                    <a:pt x="278" y="718"/>
                  </a:lnTo>
                  <a:lnTo>
                    <a:pt x="284" y="707"/>
                  </a:lnTo>
                  <a:lnTo>
                    <a:pt x="284" y="707"/>
                  </a:lnTo>
                  <a:lnTo>
                    <a:pt x="291" y="696"/>
                  </a:lnTo>
                  <a:lnTo>
                    <a:pt x="298" y="680"/>
                  </a:lnTo>
                  <a:lnTo>
                    <a:pt x="316" y="643"/>
                  </a:lnTo>
                  <a:lnTo>
                    <a:pt x="335" y="598"/>
                  </a:lnTo>
                  <a:lnTo>
                    <a:pt x="335" y="598"/>
                  </a:lnTo>
                  <a:lnTo>
                    <a:pt x="339" y="592"/>
                  </a:lnTo>
                  <a:lnTo>
                    <a:pt x="349" y="577"/>
                  </a:lnTo>
                  <a:lnTo>
                    <a:pt x="364" y="558"/>
                  </a:lnTo>
                  <a:lnTo>
                    <a:pt x="371" y="548"/>
                  </a:lnTo>
                  <a:lnTo>
                    <a:pt x="380" y="541"/>
                  </a:lnTo>
                  <a:lnTo>
                    <a:pt x="380" y="541"/>
                  </a:lnTo>
                  <a:lnTo>
                    <a:pt x="387" y="534"/>
                  </a:lnTo>
                  <a:lnTo>
                    <a:pt x="393" y="527"/>
                  </a:lnTo>
                  <a:lnTo>
                    <a:pt x="402" y="513"/>
                  </a:lnTo>
                  <a:lnTo>
                    <a:pt x="409" y="501"/>
                  </a:lnTo>
                  <a:lnTo>
                    <a:pt x="415" y="492"/>
                  </a:lnTo>
                  <a:lnTo>
                    <a:pt x="415" y="492"/>
                  </a:lnTo>
                  <a:lnTo>
                    <a:pt x="420" y="489"/>
                  </a:lnTo>
                  <a:lnTo>
                    <a:pt x="431" y="484"/>
                  </a:lnTo>
                  <a:lnTo>
                    <a:pt x="462" y="470"/>
                  </a:lnTo>
                  <a:lnTo>
                    <a:pt x="502" y="451"/>
                  </a:lnTo>
                  <a:lnTo>
                    <a:pt x="502" y="451"/>
                  </a:lnTo>
                  <a:lnTo>
                    <a:pt x="517" y="460"/>
                  </a:lnTo>
                  <a:lnTo>
                    <a:pt x="534" y="471"/>
                  </a:lnTo>
                  <a:lnTo>
                    <a:pt x="556" y="484"/>
                  </a:lnTo>
                  <a:lnTo>
                    <a:pt x="582" y="498"/>
                  </a:lnTo>
                  <a:lnTo>
                    <a:pt x="613" y="511"/>
                  </a:lnTo>
                  <a:lnTo>
                    <a:pt x="645" y="524"/>
                  </a:lnTo>
                  <a:lnTo>
                    <a:pt x="663" y="530"/>
                  </a:lnTo>
                  <a:lnTo>
                    <a:pt x="680" y="536"/>
                  </a:lnTo>
                  <a:lnTo>
                    <a:pt x="680" y="536"/>
                  </a:lnTo>
                  <a:lnTo>
                    <a:pt x="697" y="540"/>
                  </a:lnTo>
                  <a:lnTo>
                    <a:pt x="715" y="543"/>
                  </a:lnTo>
                  <a:lnTo>
                    <a:pt x="752" y="549"/>
                  </a:lnTo>
                  <a:lnTo>
                    <a:pt x="786" y="553"/>
                  </a:lnTo>
                  <a:lnTo>
                    <a:pt x="820" y="554"/>
                  </a:lnTo>
                  <a:lnTo>
                    <a:pt x="849" y="554"/>
                  </a:lnTo>
                  <a:lnTo>
                    <a:pt x="875" y="553"/>
                  </a:lnTo>
                  <a:lnTo>
                    <a:pt x="894" y="551"/>
                  </a:lnTo>
                  <a:lnTo>
                    <a:pt x="907" y="549"/>
                  </a:lnTo>
                  <a:lnTo>
                    <a:pt x="907" y="549"/>
                  </a:lnTo>
                  <a:lnTo>
                    <a:pt x="918" y="547"/>
                  </a:lnTo>
                  <a:lnTo>
                    <a:pt x="931" y="545"/>
                  </a:lnTo>
                  <a:lnTo>
                    <a:pt x="957" y="542"/>
                  </a:lnTo>
                  <a:lnTo>
                    <a:pt x="989" y="541"/>
                  </a:lnTo>
                  <a:lnTo>
                    <a:pt x="989" y="541"/>
                  </a:lnTo>
                  <a:lnTo>
                    <a:pt x="990" y="564"/>
                  </a:lnTo>
                  <a:lnTo>
                    <a:pt x="993" y="616"/>
                  </a:lnTo>
                  <a:lnTo>
                    <a:pt x="994" y="674"/>
                  </a:lnTo>
                  <a:lnTo>
                    <a:pt x="994" y="698"/>
                  </a:lnTo>
                  <a:lnTo>
                    <a:pt x="993" y="715"/>
                  </a:lnTo>
                  <a:lnTo>
                    <a:pt x="993" y="715"/>
                  </a:lnTo>
                  <a:lnTo>
                    <a:pt x="988" y="731"/>
                  </a:lnTo>
                  <a:lnTo>
                    <a:pt x="986" y="741"/>
                  </a:lnTo>
                  <a:lnTo>
                    <a:pt x="984" y="748"/>
                  </a:lnTo>
                  <a:lnTo>
                    <a:pt x="984" y="761"/>
                  </a:lnTo>
                  <a:lnTo>
                    <a:pt x="984" y="761"/>
                  </a:lnTo>
                  <a:lnTo>
                    <a:pt x="987" y="786"/>
                  </a:lnTo>
                  <a:lnTo>
                    <a:pt x="988" y="800"/>
                  </a:lnTo>
                  <a:lnTo>
                    <a:pt x="986" y="824"/>
                  </a:lnTo>
                  <a:lnTo>
                    <a:pt x="986" y="824"/>
                  </a:lnTo>
                  <a:lnTo>
                    <a:pt x="984" y="840"/>
                  </a:lnTo>
                  <a:lnTo>
                    <a:pt x="981" y="859"/>
                  </a:lnTo>
                  <a:lnTo>
                    <a:pt x="972" y="899"/>
                  </a:lnTo>
                  <a:lnTo>
                    <a:pt x="962" y="933"/>
                  </a:lnTo>
                  <a:lnTo>
                    <a:pt x="958" y="946"/>
                  </a:lnTo>
                  <a:lnTo>
                    <a:pt x="954" y="956"/>
                  </a:lnTo>
                  <a:lnTo>
                    <a:pt x="954" y="956"/>
                  </a:lnTo>
                  <a:lnTo>
                    <a:pt x="949" y="968"/>
                  </a:lnTo>
                  <a:lnTo>
                    <a:pt x="945" y="978"/>
                  </a:lnTo>
                  <a:lnTo>
                    <a:pt x="944" y="988"/>
                  </a:lnTo>
                  <a:lnTo>
                    <a:pt x="944" y="995"/>
                  </a:lnTo>
                  <a:lnTo>
                    <a:pt x="944" y="995"/>
                  </a:lnTo>
                  <a:lnTo>
                    <a:pt x="945" y="997"/>
                  </a:lnTo>
                  <a:lnTo>
                    <a:pt x="948" y="1001"/>
                  </a:lnTo>
                  <a:lnTo>
                    <a:pt x="952" y="1006"/>
                  </a:lnTo>
                  <a:lnTo>
                    <a:pt x="957" y="1013"/>
                  </a:lnTo>
                  <a:lnTo>
                    <a:pt x="958" y="1017"/>
                  </a:lnTo>
                  <a:lnTo>
                    <a:pt x="959" y="1022"/>
                  </a:lnTo>
                  <a:lnTo>
                    <a:pt x="959" y="1022"/>
                  </a:lnTo>
                  <a:lnTo>
                    <a:pt x="959" y="1028"/>
                  </a:lnTo>
                  <a:lnTo>
                    <a:pt x="957" y="1034"/>
                  </a:lnTo>
                  <a:lnTo>
                    <a:pt x="952" y="1050"/>
                  </a:lnTo>
                  <a:lnTo>
                    <a:pt x="946" y="1064"/>
                  </a:lnTo>
                  <a:lnTo>
                    <a:pt x="944" y="1070"/>
                  </a:lnTo>
                  <a:lnTo>
                    <a:pt x="944" y="1073"/>
                  </a:lnTo>
                  <a:lnTo>
                    <a:pt x="944" y="1073"/>
                  </a:lnTo>
                  <a:lnTo>
                    <a:pt x="944" y="1077"/>
                  </a:lnTo>
                  <a:lnTo>
                    <a:pt x="946" y="1080"/>
                  </a:lnTo>
                  <a:lnTo>
                    <a:pt x="955" y="1089"/>
                  </a:lnTo>
                  <a:lnTo>
                    <a:pt x="965" y="1096"/>
                  </a:lnTo>
                  <a:lnTo>
                    <a:pt x="977" y="1103"/>
                  </a:lnTo>
                  <a:lnTo>
                    <a:pt x="977" y="1103"/>
                  </a:lnTo>
                  <a:lnTo>
                    <a:pt x="984" y="1105"/>
                  </a:lnTo>
                  <a:lnTo>
                    <a:pt x="993" y="1105"/>
                  </a:lnTo>
                  <a:lnTo>
                    <a:pt x="1003" y="1105"/>
                  </a:lnTo>
                  <a:lnTo>
                    <a:pt x="1014" y="1103"/>
                  </a:lnTo>
                  <a:lnTo>
                    <a:pt x="1034" y="1098"/>
                  </a:lnTo>
                  <a:lnTo>
                    <a:pt x="1040" y="1096"/>
                  </a:lnTo>
                  <a:lnTo>
                    <a:pt x="1044" y="1094"/>
                  </a:lnTo>
                  <a:lnTo>
                    <a:pt x="1044" y="1094"/>
                  </a:lnTo>
                  <a:lnTo>
                    <a:pt x="1044" y="1091"/>
                  </a:lnTo>
                  <a:lnTo>
                    <a:pt x="1042" y="1088"/>
                  </a:lnTo>
                  <a:lnTo>
                    <a:pt x="1035" y="1079"/>
                  </a:lnTo>
                  <a:lnTo>
                    <a:pt x="1027" y="1071"/>
                  </a:lnTo>
                  <a:lnTo>
                    <a:pt x="1025" y="1066"/>
                  </a:lnTo>
                  <a:lnTo>
                    <a:pt x="1023" y="1063"/>
                  </a:lnTo>
                  <a:lnTo>
                    <a:pt x="1023" y="1063"/>
                  </a:lnTo>
                  <a:lnTo>
                    <a:pt x="1022" y="1051"/>
                  </a:lnTo>
                  <a:lnTo>
                    <a:pt x="1018" y="1033"/>
                  </a:lnTo>
                  <a:lnTo>
                    <a:pt x="1013" y="1017"/>
                  </a:lnTo>
                  <a:lnTo>
                    <a:pt x="1010" y="1007"/>
                  </a:lnTo>
                  <a:lnTo>
                    <a:pt x="1010" y="1007"/>
                  </a:lnTo>
                  <a:lnTo>
                    <a:pt x="1012" y="990"/>
                  </a:lnTo>
                  <a:lnTo>
                    <a:pt x="1013" y="969"/>
                  </a:lnTo>
                  <a:lnTo>
                    <a:pt x="1013" y="969"/>
                  </a:lnTo>
                  <a:lnTo>
                    <a:pt x="1015" y="946"/>
                  </a:lnTo>
                  <a:lnTo>
                    <a:pt x="1018" y="933"/>
                  </a:lnTo>
                  <a:lnTo>
                    <a:pt x="1018" y="933"/>
                  </a:lnTo>
                  <a:lnTo>
                    <a:pt x="1026" y="882"/>
                  </a:lnTo>
                  <a:lnTo>
                    <a:pt x="1033" y="844"/>
                  </a:lnTo>
                  <a:lnTo>
                    <a:pt x="1036" y="830"/>
                  </a:lnTo>
                  <a:lnTo>
                    <a:pt x="1039" y="820"/>
                  </a:lnTo>
                  <a:lnTo>
                    <a:pt x="1039" y="820"/>
                  </a:lnTo>
                  <a:lnTo>
                    <a:pt x="1053" y="794"/>
                  </a:lnTo>
                  <a:lnTo>
                    <a:pt x="1060" y="779"/>
                  </a:lnTo>
                  <a:lnTo>
                    <a:pt x="1067" y="762"/>
                  </a:lnTo>
                  <a:lnTo>
                    <a:pt x="1067" y="762"/>
                  </a:lnTo>
                  <a:lnTo>
                    <a:pt x="1072" y="748"/>
                  </a:lnTo>
                  <a:lnTo>
                    <a:pt x="1078" y="723"/>
                  </a:lnTo>
                  <a:lnTo>
                    <a:pt x="1092" y="661"/>
                  </a:lnTo>
                  <a:lnTo>
                    <a:pt x="1110" y="578"/>
                  </a:lnTo>
                  <a:lnTo>
                    <a:pt x="1110" y="578"/>
                  </a:lnTo>
                  <a:lnTo>
                    <a:pt x="1133" y="668"/>
                  </a:lnTo>
                  <a:lnTo>
                    <a:pt x="1149" y="732"/>
                  </a:lnTo>
                  <a:lnTo>
                    <a:pt x="1157" y="767"/>
                  </a:lnTo>
                  <a:lnTo>
                    <a:pt x="1157" y="767"/>
                  </a:lnTo>
                  <a:lnTo>
                    <a:pt x="1161" y="782"/>
                  </a:lnTo>
                  <a:lnTo>
                    <a:pt x="1167" y="804"/>
                  </a:lnTo>
                  <a:lnTo>
                    <a:pt x="1178" y="842"/>
                  </a:lnTo>
                  <a:lnTo>
                    <a:pt x="1178" y="842"/>
                  </a:lnTo>
                  <a:lnTo>
                    <a:pt x="1182" y="863"/>
                  </a:lnTo>
                  <a:lnTo>
                    <a:pt x="1187" y="896"/>
                  </a:lnTo>
                  <a:lnTo>
                    <a:pt x="1195" y="959"/>
                  </a:lnTo>
                  <a:lnTo>
                    <a:pt x="1195" y="959"/>
                  </a:lnTo>
                  <a:lnTo>
                    <a:pt x="1197" y="979"/>
                  </a:lnTo>
                  <a:lnTo>
                    <a:pt x="1198" y="996"/>
                  </a:lnTo>
                  <a:lnTo>
                    <a:pt x="1199" y="1003"/>
                  </a:lnTo>
                  <a:lnTo>
                    <a:pt x="1201" y="1010"/>
                  </a:lnTo>
                  <a:lnTo>
                    <a:pt x="1204" y="1015"/>
                  </a:lnTo>
                  <a:lnTo>
                    <a:pt x="1207" y="1020"/>
                  </a:lnTo>
                  <a:lnTo>
                    <a:pt x="1207" y="1020"/>
                  </a:lnTo>
                  <a:lnTo>
                    <a:pt x="1215" y="1026"/>
                  </a:lnTo>
                  <a:lnTo>
                    <a:pt x="1224" y="1029"/>
                  </a:lnTo>
                  <a:lnTo>
                    <a:pt x="1227" y="1033"/>
                  </a:lnTo>
                  <a:lnTo>
                    <a:pt x="1231" y="1035"/>
                  </a:lnTo>
                  <a:lnTo>
                    <a:pt x="1234" y="1040"/>
                  </a:lnTo>
                  <a:lnTo>
                    <a:pt x="1238" y="1045"/>
                  </a:lnTo>
                  <a:lnTo>
                    <a:pt x="1238" y="1045"/>
                  </a:lnTo>
                  <a:lnTo>
                    <a:pt x="1245" y="1063"/>
                  </a:lnTo>
                  <a:lnTo>
                    <a:pt x="1246" y="1067"/>
                  </a:lnTo>
                  <a:lnTo>
                    <a:pt x="1246" y="1073"/>
                  </a:lnTo>
                  <a:lnTo>
                    <a:pt x="1246" y="1073"/>
                  </a:lnTo>
                  <a:lnTo>
                    <a:pt x="1245" y="1096"/>
                  </a:lnTo>
                  <a:lnTo>
                    <a:pt x="1245" y="1108"/>
                  </a:lnTo>
                  <a:lnTo>
                    <a:pt x="1246" y="1113"/>
                  </a:lnTo>
                  <a:lnTo>
                    <a:pt x="1246" y="1115"/>
                  </a:lnTo>
                  <a:lnTo>
                    <a:pt x="1246" y="1115"/>
                  </a:lnTo>
                  <a:lnTo>
                    <a:pt x="1251" y="1117"/>
                  </a:lnTo>
                  <a:lnTo>
                    <a:pt x="1261" y="1118"/>
                  </a:lnTo>
                  <a:lnTo>
                    <a:pt x="1287" y="1118"/>
                  </a:lnTo>
                  <a:lnTo>
                    <a:pt x="1315" y="1117"/>
                  </a:lnTo>
                  <a:lnTo>
                    <a:pt x="1326" y="1115"/>
                  </a:lnTo>
                  <a:lnTo>
                    <a:pt x="1334" y="1114"/>
                  </a:lnTo>
                  <a:lnTo>
                    <a:pt x="1334" y="1114"/>
                  </a:lnTo>
                  <a:lnTo>
                    <a:pt x="1338" y="1110"/>
                  </a:lnTo>
                  <a:lnTo>
                    <a:pt x="1339" y="1105"/>
                  </a:lnTo>
                  <a:lnTo>
                    <a:pt x="1338" y="1101"/>
                  </a:lnTo>
                  <a:lnTo>
                    <a:pt x="1336" y="1096"/>
                  </a:lnTo>
                  <a:lnTo>
                    <a:pt x="1329" y="1084"/>
                  </a:lnTo>
                  <a:lnTo>
                    <a:pt x="1322" y="1072"/>
                  </a:lnTo>
                  <a:lnTo>
                    <a:pt x="1322" y="1072"/>
                  </a:lnTo>
                  <a:lnTo>
                    <a:pt x="1319" y="1063"/>
                  </a:lnTo>
                  <a:lnTo>
                    <a:pt x="1316" y="1056"/>
                  </a:lnTo>
                  <a:lnTo>
                    <a:pt x="1315" y="1052"/>
                  </a:lnTo>
                  <a:lnTo>
                    <a:pt x="1313" y="1048"/>
                  </a:lnTo>
                  <a:lnTo>
                    <a:pt x="1313" y="1048"/>
                  </a:lnTo>
                  <a:lnTo>
                    <a:pt x="1303" y="1042"/>
                  </a:lnTo>
                  <a:lnTo>
                    <a:pt x="1297" y="1039"/>
                  </a:lnTo>
                  <a:lnTo>
                    <a:pt x="1291" y="1032"/>
                  </a:lnTo>
                  <a:lnTo>
                    <a:pt x="1291" y="1032"/>
                  </a:lnTo>
                  <a:lnTo>
                    <a:pt x="1285" y="1025"/>
                  </a:lnTo>
                  <a:lnTo>
                    <a:pt x="1282" y="1015"/>
                  </a:lnTo>
                  <a:lnTo>
                    <a:pt x="1275" y="994"/>
                  </a:lnTo>
                  <a:lnTo>
                    <a:pt x="1275" y="994"/>
                  </a:lnTo>
                  <a:lnTo>
                    <a:pt x="1270" y="976"/>
                  </a:lnTo>
                  <a:lnTo>
                    <a:pt x="1263" y="960"/>
                  </a:lnTo>
                  <a:lnTo>
                    <a:pt x="1263" y="960"/>
                  </a:lnTo>
                  <a:lnTo>
                    <a:pt x="1256" y="940"/>
                  </a:lnTo>
                  <a:lnTo>
                    <a:pt x="1248" y="909"/>
                  </a:lnTo>
                  <a:lnTo>
                    <a:pt x="1242" y="875"/>
                  </a:lnTo>
                  <a:lnTo>
                    <a:pt x="1239" y="858"/>
                  </a:lnTo>
                  <a:lnTo>
                    <a:pt x="1238" y="845"/>
                  </a:lnTo>
                  <a:lnTo>
                    <a:pt x="1238" y="845"/>
                  </a:lnTo>
                  <a:lnTo>
                    <a:pt x="1239" y="820"/>
                  </a:lnTo>
                  <a:lnTo>
                    <a:pt x="1242" y="797"/>
                  </a:lnTo>
                  <a:lnTo>
                    <a:pt x="1246" y="764"/>
                  </a:lnTo>
                  <a:lnTo>
                    <a:pt x="1246" y="764"/>
                  </a:lnTo>
                  <a:lnTo>
                    <a:pt x="1245" y="738"/>
                  </a:lnTo>
                  <a:lnTo>
                    <a:pt x="1243" y="690"/>
                  </a:lnTo>
                  <a:lnTo>
                    <a:pt x="1239" y="640"/>
                  </a:lnTo>
                  <a:lnTo>
                    <a:pt x="1238" y="609"/>
                  </a:lnTo>
                  <a:lnTo>
                    <a:pt x="1238" y="609"/>
                  </a:lnTo>
                  <a:lnTo>
                    <a:pt x="1239" y="592"/>
                  </a:lnTo>
                  <a:lnTo>
                    <a:pt x="1243" y="574"/>
                  </a:lnTo>
                  <a:lnTo>
                    <a:pt x="1246" y="554"/>
                  </a:lnTo>
                  <a:lnTo>
                    <a:pt x="1246" y="554"/>
                  </a:lnTo>
                  <a:lnTo>
                    <a:pt x="1258" y="552"/>
                  </a:lnTo>
                  <a:lnTo>
                    <a:pt x="1271" y="546"/>
                  </a:lnTo>
                  <a:lnTo>
                    <a:pt x="1290" y="537"/>
                  </a:lnTo>
                  <a:lnTo>
                    <a:pt x="1290" y="537"/>
                  </a:lnTo>
                  <a:lnTo>
                    <a:pt x="1298" y="532"/>
                  </a:lnTo>
                  <a:lnTo>
                    <a:pt x="1307" y="524"/>
                  </a:lnTo>
                  <a:lnTo>
                    <a:pt x="1314" y="518"/>
                  </a:lnTo>
                  <a:lnTo>
                    <a:pt x="1319" y="513"/>
                  </a:lnTo>
                  <a:lnTo>
                    <a:pt x="1326" y="503"/>
                  </a:lnTo>
                  <a:lnTo>
                    <a:pt x="1328" y="499"/>
                  </a:lnTo>
                  <a:lnTo>
                    <a:pt x="1328" y="499"/>
                  </a:lnTo>
                  <a:lnTo>
                    <a:pt x="1345" y="511"/>
                  </a:lnTo>
                  <a:lnTo>
                    <a:pt x="1383" y="541"/>
                  </a:lnTo>
                  <a:lnTo>
                    <a:pt x="1425" y="576"/>
                  </a:lnTo>
                  <a:lnTo>
                    <a:pt x="1443" y="591"/>
                  </a:lnTo>
                  <a:lnTo>
                    <a:pt x="1455" y="604"/>
                  </a:lnTo>
                  <a:lnTo>
                    <a:pt x="1455" y="604"/>
                  </a:lnTo>
                  <a:lnTo>
                    <a:pt x="1472" y="625"/>
                  </a:lnTo>
                  <a:lnTo>
                    <a:pt x="1485" y="646"/>
                  </a:lnTo>
                  <a:lnTo>
                    <a:pt x="1494" y="662"/>
                  </a:lnTo>
                  <a:lnTo>
                    <a:pt x="1496" y="669"/>
                  </a:lnTo>
                  <a:lnTo>
                    <a:pt x="1498" y="674"/>
                  </a:lnTo>
                  <a:lnTo>
                    <a:pt x="1498" y="674"/>
                  </a:lnTo>
                  <a:lnTo>
                    <a:pt x="1496" y="681"/>
                  </a:lnTo>
                  <a:lnTo>
                    <a:pt x="1494" y="693"/>
                  </a:lnTo>
                  <a:lnTo>
                    <a:pt x="1487" y="726"/>
                  </a:lnTo>
                  <a:lnTo>
                    <a:pt x="1480" y="760"/>
                  </a:lnTo>
                  <a:lnTo>
                    <a:pt x="1479" y="773"/>
                  </a:lnTo>
                  <a:lnTo>
                    <a:pt x="1479" y="780"/>
                  </a:lnTo>
                  <a:lnTo>
                    <a:pt x="1479" y="780"/>
                  </a:lnTo>
                  <a:lnTo>
                    <a:pt x="1481" y="787"/>
                  </a:lnTo>
                  <a:lnTo>
                    <a:pt x="1488" y="798"/>
                  </a:lnTo>
                  <a:lnTo>
                    <a:pt x="1507" y="829"/>
                  </a:lnTo>
                  <a:lnTo>
                    <a:pt x="1518" y="845"/>
                  </a:lnTo>
                  <a:lnTo>
                    <a:pt x="1527" y="862"/>
                  </a:lnTo>
                  <a:lnTo>
                    <a:pt x="1536" y="878"/>
                  </a:lnTo>
                  <a:lnTo>
                    <a:pt x="1540" y="892"/>
                  </a:lnTo>
                  <a:lnTo>
                    <a:pt x="1540" y="892"/>
                  </a:lnTo>
                  <a:lnTo>
                    <a:pt x="1544" y="906"/>
                  </a:lnTo>
                  <a:lnTo>
                    <a:pt x="1549" y="921"/>
                  </a:lnTo>
                  <a:lnTo>
                    <a:pt x="1562" y="957"/>
                  </a:lnTo>
                  <a:lnTo>
                    <a:pt x="1572" y="988"/>
                  </a:lnTo>
                  <a:lnTo>
                    <a:pt x="1576" y="1000"/>
                  </a:lnTo>
                  <a:lnTo>
                    <a:pt x="1577" y="1007"/>
                  </a:lnTo>
                  <a:lnTo>
                    <a:pt x="1577" y="1007"/>
                  </a:lnTo>
                  <a:lnTo>
                    <a:pt x="1576" y="1017"/>
                  </a:lnTo>
                  <a:lnTo>
                    <a:pt x="1575" y="1026"/>
                  </a:lnTo>
                  <a:lnTo>
                    <a:pt x="1575" y="1031"/>
                  </a:lnTo>
                  <a:lnTo>
                    <a:pt x="1576" y="1034"/>
                  </a:lnTo>
                  <a:lnTo>
                    <a:pt x="1578" y="1039"/>
                  </a:lnTo>
                  <a:lnTo>
                    <a:pt x="1582" y="1042"/>
                  </a:lnTo>
                  <a:lnTo>
                    <a:pt x="1582" y="1042"/>
                  </a:lnTo>
                  <a:lnTo>
                    <a:pt x="1592" y="1050"/>
                  </a:lnTo>
                  <a:lnTo>
                    <a:pt x="1602" y="1054"/>
                  </a:lnTo>
                  <a:lnTo>
                    <a:pt x="1610" y="1058"/>
                  </a:lnTo>
                  <a:lnTo>
                    <a:pt x="1616" y="1060"/>
                  </a:lnTo>
                  <a:lnTo>
                    <a:pt x="1616" y="1060"/>
                  </a:lnTo>
                  <a:lnTo>
                    <a:pt x="1627" y="1061"/>
                  </a:lnTo>
                  <a:lnTo>
                    <a:pt x="1632" y="1061"/>
                  </a:lnTo>
                  <a:lnTo>
                    <a:pt x="1636" y="1060"/>
                  </a:lnTo>
                  <a:lnTo>
                    <a:pt x="1636" y="1060"/>
                  </a:lnTo>
                  <a:lnTo>
                    <a:pt x="1642" y="1057"/>
                  </a:lnTo>
                  <a:lnTo>
                    <a:pt x="1645" y="1057"/>
                  </a:lnTo>
                  <a:lnTo>
                    <a:pt x="1647" y="1057"/>
                  </a:lnTo>
                  <a:lnTo>
                    <a:pt x="1647" y="1057"/>
                  </a:lnTo>
                  <a:lnTo>
                    <a:pt x="1651" y="1058"/>
                  </a:lnTo>
                  <a:lnTo>
                    <a:pt x="1653" y="1059"/>
                  </a:lnTo>
                  <a:lnTo>
                    <a:pt x="1656" y="1061"/>
                  </a:lnTo>
                  <a:lnTo>
                    <a:pt x="1665" y="1063"/>
                  </a:lnTo>
                  <a:lnTo>
                    <a:pt x="1665" y="1063"/>
                  </a:lnTo>
                  <a:lnTo>
                    <a:pt x="1677" y="1063"/>
                  </a:lnTo>
                  <a:lnTo>
                    <a:pt x="1690" y="1063"/>
                  </a:lnTo>
                  <a:lnTo>
                    <a:pt x="1696" y="1063"/>
                  </a:lnTo>
                  <a:lnTo>
                    <a:pt x="1702" y="1060"/>
                  </a:lnTo>
                  <a:lnTo>
                    <a:pt x="1706" y="1058"/>
                  </a:lnTo>
                  <a:lnTo>
                    <a:pt x="1711" y="1053"/>
                  </a:lnTo>
                  <a:lnTo>
                    <a:pt x="1711" y="1053"/>
                  </a:lnTo>
                  <a:lnTo>
                    <a:pt x="1715" y="1050"/>
                  </a:lnTo>
                  <a:lnTo>
                    <a:pt x="1717" y="1047"/>
                  </a:lnTo>
                  <a:lnTo>
                    <a:pt x="1724" y="1041"/>
                  </a:lnTo>
                  <a:lnTo>
                    <a:pt x="1726" y="1039"/>
                  </a:lnTo>
                  <a:lnTo>
                    <a:pt x="1730" y="1034"/>
                  </a:lnTo>
                  <a:lnTo>
                    <a:pt x="1732" y="1028"/>
                  </a:lnTo>
                  <a:lnTo>
                    <a:pt x="1736" y="1020"/>
                  </a:lnTo>
                  <a:lnTo>
                    <a:pt x="1736" y="1020"/>
                  </a:lnTo>
                  <a:lnTo>
                    <a:pt x="1742" y="995"/>
                  </a:lnTo>
                  <a:lnTo>
                    <a:pt x="1748" y="963"/>
                  </a:lnTo>
                  <a:lnTo>
                    <a:pt x="1749" y="947"/>
                  </a:lnTo>
                  <a:lnTo>
                    <a:pt x="1750" y="933"/>
                  </a:lnTo>
                  <a:lnTo>
                    <a:pt x="1750" y="921"/>
                  </a:lnTo>
                  <a:lnTo>
                    <a:pt x="1748" y="912"/>
                  </a:lnTo>
                  <a:lnTo>
                    <a:pt x="1748" y="912"/>
                  </a:lnTo>
                  <a:lnTo>
                    <a:pt x="1741" y="893"/>
                  </a:lnTo>
                  <a:lnTo>
                    <a:pt x="1734" y="865"/>
                  </a:lnTo>
                  <a:lnTo>
                    <a:pt x="1728" y="838"/>
                  </a:lnTo>
                  <a:lnTo>
                    <a:pt x="1725" y="825"/>
                  </a:lnTo>
                  <a:lnTo>
                    <a:pt x="1724" y="813"/>
                  </a:lnTo>
                  <a:lnTo>
                    <a:pt x="1724" y="813"/>
                  </a:lnTo>
                  <a:lnTo>
                    <a:pt x="1724" y="802"/>
                  </a:lnTo>
                  <a:lnTo>
                    <a:pt x="1726" y="789"/>
                  </a:lnTo>
                  <a:lnTo>
                    <a:pt x="1730" y="762"/>
                  </a:lnTo>
                  <a:lnTo>
                    <a:pt x="1735" y="737"/>
                  </a:lnTo>
                  <a:lnTo>
                    <a:pt x="1737" y="723"/>
                  </a:lnTo>
                  <a:lnTo>
                    <a:pt x="1737" y="723"/>
                  </a:lnTo>
                  <a:lnTo>
                    <a:pt x="1736" y="711"/>
                  </a:lnTo>
                  <a:lnTo>
                    <a:pt x="1731" y="693"/>
                  </a:lnTo>
                  <a:lnTo>
                    <a:pt x="1725" y="675"/>
                  </a:lnTo>
                  <a:lnTo>
                    <a:pt x="1719" y="661"/>
                  </a:lnTo>
                  <a:lnTo>
                    <a:pt x="1719" y="661"/>
                  </a:lnTo>
                  <a:lnTo>
                    <a:pt x="1717" y="655"/>
                  </a:lnTo>
                  <a:lnTo>
                    <a:pt x="1715" y="648"/>
                  </a:lnTo>
                  <a:lnTo>
                    <a:pt x="1712" y="633"/>
                  </a:lnTo>
                  <a:lnTo>
                    <a:pt x="1710" y="616"/>
                  </a:lnTo>
                  <a:lnTo>
                    <a:pt x="1710" y="616"/>
                  </a:lnTo>
                  <a:lnTo>
                    <a:pt x="1716" y="616"/>
                  </a:lnTo>
                  <a:lnTo>
                    <a:pt x="1732" y="615"/>
                  </a:lnTo>
                  <a:lnTo>
                    <a:pt x="1743" y="612"/>
                  </a:lnTo>
                  <a:lnTo>
                    <a:pt x="1756" y="609"/>
                  </a:lnTo>
                  <a:lnTo>
                    <a:pt x="1768" y="604"/>
                  </a:lnTo>
                  <a:lnTo>
                    <a:pt x="1781" y="597"/>
                  </a:lnTo>
                  <a:lnTo>
                    <a:pt x="1781" y="597"/>
                  </a:lnTo>
                  <a:lnTo>
                    <a:pt x="1794" y="587"/>
                  </a:lnTo>
                  <a:lnTo>
                    <a:pt x="1807" y="576"/>
                  </a:lnTo>
                  <a:lnTo>
                    <a:pt x="1818" y="562"/>
                  </a:lnTo>
                  <a:lnTo>
                    <a:pt x="1827" y="549"/>
                  </a:lnTo>
                  <a:lnTo>
                    <a:pt x="1834" y="537"/>
                  </a:lnTo>
                  <a:lnTo>
                    <a:pt x="1839" y="528"/>
                  </a:lnTo>
                  <a:lnTo>
                    <a:pt x="1840" y="524"/>
                  </a:lnTo>
                  <a:lnTo>
                    <a:pt x="1840" y="521"/>
                  </a:lnTo>
                  <a:lnTo>
                    <a:pt x="1839" y="520"/>
                  </a:lnTo>
                  <a:lnTo>
                    <a:pt x="1837" y="518"/>
                  </a:lnTo>
                  <a:lnTo>
                    <a:pt x="1837" y="518"/>
                  </a:lnTo>
                  <a:lnTo>
                    <a:pt x="1830" y="520"/>
                  </a:lnTo>
                  <a:lnTo>
                    <a:pt x="1825" y="521"/>
                  </a:lnTo>
                  <a:lnTo>
                    <a:pt x="1817" y="523"/>
                  </a:lnTo>
                  <a:lnTo>
                    <a:pt x="1801" y="527"/>
                  </a:lnTo>
                  <a:lnTo>
                    <a:pt x="1801" y="527"/>
                  </a:lnTo>
                  <a:lnTo>
                    <a:pt x="1773" y="533"/>
                  </a:lnTo>
                  <a:lnTo>
                    <a:pt x="1738" y="539"/>
                  </a:lnTo>
                  <a:lnTo>
                    <a:pt x="1697" y="546"/>
                  </a:lnTo>
                  <a:lnTo>
                    <a:pt x="1721" y="520"/>
                  </a:lnTo>
                  <a:lnTo>
                    <a:pt x="1706" y="522"/>
                  </a:lnTo>
                  <a:lnTo>
                    <a:pt x="1715" y="507"/>
                  </a:lnTo>
                  <a:lnTo>
                    <a:pt x="1699" y="508"/>
                  </a:lnTo>
                  <a:lnTo>
                    <a:pt x="1705" y="494"/>
                  </a:lnTo>
                  <a:lnTo>
                    <a:pt x="1683" y="498"/>
                  </a:lnTo>
                  <a:lnTo>
                    <a:pt x="1693" y="484"/>
                  </a:lnTo>
                  <a:lnTo>
                    <a:pt x="1678" y="485"/>
                  </a:lnTo>
                  <a:lnTo>
                    <a:pt x="1686" y="472"/>
                  </a:lnTo>
                  <a:lnTo>
                    <a:pt x="1666" y="475"/>
                  </a:lnTo>
                  <a:lnTo>
                    <a:pt x="1666" y="475"/>
                  </a:lnTo>
                  <a:lnTo>
                    <a:pt x="1671" y="466"/>
                  </a:lnTo>
                  <a:lnTo>
                    <a:pt x="1673" y="460"/>
                  </a:lnTo>
                  <a:lnTo>
                    <a:pt x="1673" y="458"/>
                  </a:lnTo>
                  <a:lnTo>
                    <a:pt x="1673" y="458"/>
                  </a:lnTo>
                  <a:lnTo>
                    <a:pt x="1673" y="458"/>
                  </a:lnTo>
                  <a:lnTo>
                    <a:pt x="1655" y="459"/>
                  </a:lnTo>
                  <a:lnTo>
                    <a:pt x="1661" y="444"/>
                  </a:lnTo>
                  <a:lnTo>
                    <a:pt x="1649" y="446"/>
                  </a:lnTo>
                  <a:lnTo>
                    <a:pt x="1661" y="427"/>
                  </a:lnTo>
                  <a:lnTo>
                    <a:pt x="1646" y="428"/>
                  </a:lnTo>
                  <a:lnTo>
                    <a:pt x="1656" y="409"/>
                  </a:lnTo>
                  <a:lnTo>
                    <a:pt x="1630" y="412"/>
                  </a:lnTo>
                  <a:lnTo>
                    <a:pt x="1641" y="394"/>
                  </a:lnTo>
                  <a:lnTo>
                    <a:pt x="1624" y="401"/>
                  </a:lnTo>
                  <a:lnTo>
                    <a:pt x="1635" y="381"/>
                  </a:lnTo>
                  <a:lnTo>
                    <a:pt x="1602" y="377"/>
                  </a:lnTo>
                  <a:lnTo>
                    <a:pt x="1617" y="355"/>
                  </a:lnTo>
                  <a:lnTo>
                    <a:pt x="1591" y="362"/>
                  </a:lnTo>
                  <a:lnTo>
                    <a:pt x="1591" y="353"/>
                  </a:lnTo>
                  <a:lnTo>
                    <a:pt x="1583" y="351"/>
                  </a:lnTo>
                  <a:lnTo>
                    <a:pt x="1578" y="326"/>
                  </a:lnTo>
                  <a:lnTo>
                    <a:pt x="1563" y="333"/>
                  </a:lnTo>
                  <a:lnTo>
                    <a:pt x="1565" y="314"/>
                  </a:lnTo>
                  <a:lnTo>
                    <a:pt x="1562" y="294"/>
                  </a:lnTo>
                  <a:lnTo>
                    <a:pt x="1552" y="299"/>
                  </a:lnTo>
                  <a:lnTo>
                    <a:pt x="1551" y="289"/>
                  </a:lnTo>
                  <a:lnTo>
                    <a:pt x="1527" y="290"/>
                  </a:lnTo>
                  <a:lnTo>
                    <a:pt x="1540" y="268"/>
                  </a:lnTo>
                  <a:lnTo>
                    <a:pt x="1514" y="276"/>
                  </a:lnTo>
                  <a:lnTo>
                    <a:pt x="1521" y="258"/>
                  </a:lnTo>
                  <a:lnTo>
                    <a:pt x="1502" y="265"/>
                  </a:lnTo>
                  <a:lnTo>
                    <a:pt x="1511" y="244"/>
                  </a:lnTo>
                  <a:lnTo>
                    <a:pt x="1495" y="249"/>
                  </a:lnTo>
                  <a:lnTo>
                    <a:pt x="1499" y="235"/>
                  </a:lnTo>
                  <a:lnTo>
                    <a:pt x="1474" y="249"/>
                  </a:lnTo>
                  <a:lnTo>
                    <a:pt x="1483" y="208"/>
                  </a:lnTo>
                  <a:lnTo>
                    <a:pt x="1470" y="216"/>
                  </a:lnTo>
                  <a:lnTo>
                    <a:pt x="1473" y="206"/>
                  </a:lnTo>
                  <a:lnTo>
                    <a:pt x="1435" y="225"/>
                  </a:lnTo>
                  <a:lnTo>
                    <a:pt x="1449" y="191"/>
                  </a:lnTo>
                  <a:lnTo>
                    <a:pt x="1441" y="195"/>
                  </a:lnTo>
                  <a:lnTo>
                    <a:pt x="1444" y="183"/>
                  </a:lnTo>
                  <a:lnTo>
                    <a:pt x="1428" y="195"/>
                  </a:lnTo>
                  <a:lnTo>
                    <a:pt x="1436" y="177"/>
                  </a:lnTo>
                  <a:lnTo>
                    <a:pt x="1423" y="187"/>
                  </a:lnTo>
                  <a:lnTo>
                    <a:pt x="1425" y="175"/>
                  </a:lnTo>
                  <a:lnTo>
                    <a:pt x="1383" y="218"/>
                  </a:lnTo>
                  <a:lnTo>
                    <a:pt x="1392" y="155"/>
                  </a:lnTo>
                  <a:lnTo>
                    <a:pt x="1383" y="157"/>
                  </a:lnTo>
                  <a:lnTo>
                    <a:pt x="1383" y="147"/>
                  </a:lnTo>
                  <a:lnTo>
                    <a:pt x="1372" y="151"/>
                  </a:lnTo>
                  <a:lnTo>
                    <a:pt x="1373" y="135"/>
                  </a:lnTo>
                  <a:lnTo>
                    <a:pt x="1342" y="158"/>
                  </a:lnTo>
                  <a:lnTo>
                    <a:pt x="1352" y="135"/>
                  </a:lnTo>
                  <a:lnTo>
                    <a:pt x="1336" y="144"/>
                  </a:lnTo>
                  <a:lnTo>
                    <a:pt x="1340" y="130"/>
                  </a:lnTo>
                  <a:lnTo>
                    <a:pt x="1322" y="132"/>
                  </a:lnTo>
                  <a:lnTo>
                    <a:pt x="1327" y="111"/>
                  </a:lnTo>
                  <a:lnTo>
                    <a:pt x="1309" y="118"/>
                  </a:lnTo>
                  <a:lnTo>
                    <a:pt x="1310" y="107"/>
                  </a:lnTo>
                  <a:lnTo>
                    <a:pt x="1280" y="129"/>
                  </a:lnTo>
                  <a:lnTo>
                    <a:pt x="1280" y="129"/>
                  </a:lnTo>
                  <a:lnTo>
                    <a:pt x="1268" y="117"/>
                  </a:lnTo>
                  <a:lnTo>
                    <a:pt x="1253" y="105"/>
                  </a:lnTo>
                  <a:lnTo>
                    <a:pt x="1236" y="91"/>
                  </a:lnTo>
                  <a:lnTo>
                    <a:pt x="1214" y="75"/>
                  </a:lnTo>
                  <a:lnTo>
                    <a:pt x="1192" y="61"/>
                  </a:lnTo>
                  <a:lnTo>
                    <a:pt x="1180" y="55"/>
                  </a:lnTo>
                  <a:lnTo>
                    <a:pt x="1168" y="49"/>
                  </a:lnTo>
                  <a:lnTo>
                    <a:pt x="1155" y="44"/>
                  </a:lnTo>
                  <a:lnTo>
                    <a:pt x="1143" y="41"/>
                  </a:lnTo>
                  <a:lnTo>
                    <a:pt x="1143" y="41"/>
                  </a:lnTo>
                  <a:lnTo>
                    <a:pt x="1130" y="38"/>
                  </a:lnTo>
                  <a:lnTo>
                    <a:pt x="1115" y="36"/>
                  </a:lnTo>
                  <a:lnTo>
                    <a:pt x="1082" y="35"/>
                  </a:lnTo>
                  <a:lnTo>
                    <a:pt x="1045" y="35"/>
                  </a:lnTo>
                  <a:lnTo>
                    <a:pt x="1007" y="36"/>
                  </a:lnTo>
                  <a:lnTo>
                    <a:pt x="930" y="41"/>
                  </a:lnTo>
                  <a:lnTo>
                    <a:pt x="895" y="43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37" y="44"/>
                  </a:lnTo>
                  <a:lnTo>
                    <a:pt x="804" y="43"/>
                  </a:lnTo>
                  <a:lnTo>
                    <a:pt x="769" y="41"/>
                  </a:lnTo>
                  <a:lnTo>
                    <a:pt x="731" y="36"/>
                  </a:lnTo>
                  <a:lnTo>
                    <a:pt x="652" y="27"/>
                  </a:lnTo>
                  <a:lnTo>
                    <a:pt x="581" y="15"/>
                  </a:lnTo>
                  <a:lnTo>
                    <a:pt x="581" y="15"/>
                  </a:lnTo>
                  <a:lnTo>
                    <a:pt x="546" y="9"/>
                  </a:lnTo>
                  <a:lnTo>
                    <a:pt x="508" y="5"/>
                  </a:lnTo>
                  <a:lnTo>
                    <a:pt x="469" y="3"/>
                  </a:lnTo>
                  <a:lnTo>
                    <a:pt x="430" y="0"/>
                  </a:lnTo>
                  <a:lnTo>
                    <a:pt x="392" y="0"/>
                  </a:lnTo>
                  <a:lnTo>
                    <a:pt x="356" y="0"/>
                  </a:lnTo>
                  <a:lnTo>
                    <a:pt x="324" y="2"/>
                  </a:lnTo>
                  <a:lnTo>
                    <a:pt x="299" y="3"/>
                  </a:lnTo>
                  <a:lnTo>
                    <a:pt x="299" y="3"/>
                  </a:lnTo>
                  <a:lnTo>
                    <a:pt x="287" y="4"/>
                  </a:lnTo>
                  <a:lnTo>
                    <a:pt x="275" y="8"/>
                  </a:lnTo>
                  <a:lnTo>
                    <a:pt x="264" y="11"/>
                  </a:lnTo>
                  <a:lnTo>
                    <a:pt x="253" y="15"/>
                  </a:lnTo>
                  <a:lnTo>
                    <a:pt x="230" y="25"/>
                  </a:lnTo>
                  <a:lnTo>
                    <a:pt x="210" y="37"/>
                  </a:lnTo>
                  <a:lnTo>
                    <a:pt x="192" y="49"/>
                  </a:lnTo>
                  <a:lnTo>
                    <a:pt x="179" y="59"/>
                  </a:lnTo>
                  <a:lnTo>
                    <a:pt x="168" y="68"/>
                  </a:lnTo>
                  <a:lnTo>
                    <a:pt x="168" y="6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CF3A432E-9985-479B-8057-5AF08155E3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5231" y="1412807"/>
              <a:ext cx="2369288" cy="1501387"/>
            </a:xfrm>
            <a:custGeom>
              <a:avLst/>
              <a:gdLst>
                <a:gd name="T0" fmla="*/ 537 w 1698"/>
                <a:gd name="T1" fmla="*/ 357 h 1076"/>
                <a:gd name="T2" fmla="*/ 142 w 1698"/>
                <a:gd name="T3" fmla="*/ 372 h 1076"/>
                <a:gd name="T4" fmla="*/ 517 w 1698"/>
                <a:gd name="T5" fmla="*/ 498 h 1076"/>
                <a:gd name="T6" fmla="*/ 106 w 1698"/>
                <a:gd name="T7" fmla="*/ 478 h 1076"/>
                <a:gd name="T8" fmla="*/ 127 w 1698"/>
                <a:gd name="T9" fmla="*/ 47 h 1076"/>
                <a:gd name="T10" fmla="*/ 863 w 1698"/>
                <a:gd name="T11" fmla="*/ 40 h 1076"/>
                <a:gd name="T12" fmla="*/ 868 w 1698"/>
                <a:gd name="T13" fmla="*/ 297 h 1076"/>
                <a:gd name="T14" fmla="*/ 599 w 1698"/>
                <a:gd name="T15" fmla="*/ 139 h 1076"/>
                <a:gd name="T16" fmla="*/ 638 w 1698"/>
                <a:gd name="T17" fmla="*/ 57 h 1076"/>
                <a:gd name="T18" fmla="*/ 92 w 1698"/>
                <a:gd name="T19" fmla="*/ 518 h 1076"/>
                <a:gd name="T20" fmla="*/ 174 w 1698"/>
                <a:gd name="T21" fmla="*/ 653 h 1076"/>
                <a:gd name="T22" fmla="*/ 178 w 1698"/>
                <a:gd name="T23" fmla="*/ 724 h 1076"/>
                <a:gd name="T24" fmla="*/ 40 w 1698"/>
                <a:gd name="T25" fmla="*/ 713 h 1076"/>
                <a:gd name="T26" fmla="*/ 110 w 1698"/>
                <a:gd name="T27" fmla="*/ 751 h 1076"/>
                <a:gd name="T28" fmla="*/ 32 w 1698"/>
                <a:gd name="T29" fmla="*/ 793 h 1076"/>
                <a:gd name="T30" fmla="*/ 130 w 1698"/>
                <a:gd name="T31" fmla="*/ 805 h 1076"/>
                <a:gd name="T32" fmla="*/ 1235 w 1698"/>
                <a:gd name="T33" fmla="*/ 490 h 1076"/>
                <a:gd name="T34" fmla="*/ 1253 w 1698"/>
                <a:gd name="T35" fmla="*/ 252 h 1076"/>
                <a:gd name="T36" fmla="*/ 1175 w 1698"/>
                <a:gd name="T37" fmla="*/ 438 h 1076"/>
                <a:gd name="T38" fmla="*/ 1328 w 1698"/>
                <a:gd name="T39" fmla="*/ 484 h 1076"/>
                <a:gd name="T40" fmla="*/ 1456 w 1698"/>
                <a:gd name="T41" fmla="*/ 529 h 1076"/>
                <a:gd name="T42" fmla="*/ 914 w 1698"/>
                <a:gd name="T43" fmla="*/ 543 h 1076"/>
                <a:gd name="T44" fmla="*/ 941 w 1698"/>
                <a:gd name="T45" fmla="*/ 477 h 1076"/>
                <a:gd name="T46" fmla="*/ 1581 w 1698"/>
                <a:gd name="T47" fmla="*/ 739 h 1076"/>
                <a:gd name="T48" fmla="*/ 1474 w 1698"/>
                <a:gd name="T49" fmla="*/ 911 h 1076"/>
                <a:gd name="T50" fmla="*/ 1379 w 1698"/>
                <a:gd name="T51" fmla="*/ 805 h 1076"/>
                <a:gd name="T52" fmla="*/ 1465 w 1698"/>
                <a:gd name="T53" fmla="*/ 936 h 1076"/>
                <a:gd name="T54" fmla="*/ 1591 w 1698"/>
                <a:gd name="T55" fmla="*/ 957 h 1076"/>
                <a:gd name="T56" fmla="*/ 1489 w 1698"/>
                <a:gd name="T57" fmla="*/ 1000 h 1076"/>
                <a:gd name="T58" fmla="*/ 1535 w 1698"/>
                <a:gd name="T59" fmla="*/ 616 h 1076"/>
                <a:gd name="T60" fmla="*/ 1472 w 1698"/>
                <a:gd name="T61" fmla="*/ 589 h 1076"/>
                <a:gd name="T62" fmla="*/ 1576 w 1698"/>
                <a:gd name="T63" fmla="*/ 635 h 1076"/>
                <a:gd name="T64" fmla="*/ 1515 w 1698"/>
                <a:gd name="T65" fmla="*/ 703 h 1076"/>
                <a:gd name="T66" fmla="*/ 1048 w 1698"/>
                <a:gd name="T67" fmla="*/ 387 h 1076"/>
                <a:gd name="T68" fmla="*/ 1034 w 1698"/>
                <a:gd name="T69" fmla="*/ 423 h 1076"/>
                <a:gd name="T70" fmla="*/ 970 w 1698"/>
                <a:gd name="T71" fmla="*/ 463 h 1076"/>
                <a:gd name="T72" fmla="*/ 1059 w 1698"/>
                <a:gd name="T73" fmla="*/ 516 h 1076"/>
                <a:gd name="T74" fmla="*/ 1116 w 1698"/>
                <a:gd name="T75" fmla="*/ 576 h 1076"/>
                <a:gd name="T76" fmla="*/ 1034 w 1698"/>
                <a:gd name="T77" fmla="*/ 668 h 1076"/>
                <a:gd name="T78" fmla="*/ 1044 w 1698"/>
                <a:gd name="T79" fmla="*/ 717 h 1076"/>
                <a:gd name="T80" fmla="*/ 941 w 1698"/>
                <a:gd name="T81" fmla="*/ 671 h 1076"/>
                <a:gd name="T82" fmla="*/ 910 w 1698"/>
                <a:gd name="T83" fmla="*/ 716 h 1076"/>
                <a:gd name="T84" fmla="*/ 933 w 1698"/>
                <a:gd name="T85" fmla="*/ 807 h 1076"/>
                <a:gd name="T86" fmla="*/ 895 w 1698"/>
                <a:gd name="T87" fmla="*/ 874 h 1076"/>
                <a:gd name="T88" fmla="*/ 874 w 1698"/>
                <a:gd name="T89" fmla="*/ 943 h 1076"/>
                <a:gd name="T90" fmla="*/ 905 w 1698"/>
                <a:gd name="T91" fmla="*/ 1034 h 1076"/>
                <a:gd name="T92" fmla="*/ 117 w 1698"/>
                <a:gd name="T93" fmla="*/ 887 h 1076"/>
                <a:gd name="T94" fmla="*/ 34 w 1698"/>
                <a:gd name="T95" fmla="*/ 838 h 1076"/>
                <a:gd name="T96" fmla="*/ 79 w 1698"/>
                <a:gd name="T97" fmla="*/ 905 h 1076"/>
                <a:gd name="T98" fmla="*/ 88 w 1698"/>
                <a:gd name="T99" fmla="*/ 951 h 1076"/>
                <a:gd name="T100" fmla="*/ 152 w 1698"/>
                <a:gd name="T101" fmla="*/ 930 h 1076"/>
                <a:gd name="T102" fmla="*/ 154 w 1698"/>
                <a:gd name="T103" fmla="*/ 985 h 1076"/>
                <a:gd name="T104" fmla="*/ 196 w 1698"/>
                <a:gd name="T105" fmla="*/ 996 h 1076"/>
                <a:gd name="T106" fmla="*/ 27 w 1698"/>
                <a:gd name="T107" fmla="*/ 997 h 1076"/>
                <a:gd name="T108" fmla="*/ 94 w 1698"/>
                <a:gd name="T109" fmla="*/ 984 h 1076"/>
                <a:gd name="T110" fmla="*/ 478 w 1698"/>
                <a:gd name="T111" fmla="*/ 459 h 1076"/>
                <a:gd name="T112" fmla="*/ 910 w 1698"/>
                <a:gd name="T113" fmla="*/ 608 h 1076"/>
                <a:gd name="T114" fmla="*/ 1108 w 1698"/>
                <a:gd name="T115" fmla="*/ 777 h 1076"/>
                <a:gd name="T116" fmla="*/ 1066 w 1698"/>
                <a:gd name="T117" fmla="*/ 805 h 1076"/>
                <a:gd name="T118" fmla="*/ 1111 w 1698"/>
                <a:gd name="T119" fmla="*/ 837 h 1076"/>
                <a:gd name="T120" fmla="*/ 1112 w 1698"/>
                <a:gd name="T121" fmla="*/ 949 h 1076"/>
                <a:gd name="T122" fmla="*/ 1097 w 1698"/>
                <a:gd name="T123" fmla="*/ 990 h 1076"/>
                <a:gd name="T124" fmla="*/ 1133 w 1698"/>
                <a:gd name="T125" fmla="*/ 1034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8" h="1076">
                  <a:moveTo>
                    <a:pt x="632" y="547"/>
                  </a:moveTo>
                  <a:lnTo>
                    <a:pt x="632" y="547"/>
                  </a:lnTo>
                  <a:lnTo>
                    <a:pt x="635" y="533"/>
                  </a:lnTo>
                  <a:lnTo>
                    <a:pt x="638" y="516"/>
                  </a:lnTo>
                  <a:lnTo>
                    <a:pt x="640" y="495"/>
                  </a:lnTo>
                  <a:lnTo>
                    <a:pt x="643" y="471"/>
                  </a:lnTo>
                  <a:lnTo>
                    <a:pt x="641" y="445"/>
                  </a:lnTo>
                  <a:lnTo>
                    <a:pt x="640" y="432"/>
                  </a:lnTo>
                  <a:lnTo>
                    <a:pt x="638" y="417"/>
                  </a:lnTo>
                  <a:lnTo>
                    <a:pt x="634" y="404"/>
                  </a:lnTo>
                  <a:lnTo>
                    <a:pt x="629" y="391"/>
                  </a:lnTo>
                  <a:lnTo>
                    <a:pt x="629" y="391"/>
                  </a:lnTo>
                  <a:lnTo>
                    <a:pt x="625" y="379"/>
                  </a:lnTo>
                  <a:lnTo>
                    <a:pt x="619" y="369"/>
                  </a:lnTo>
                  <a:lnTo>
                    <a:pt x="613" y="358"/>
                  </a:lnTo>
                  <a:lnTo>
                    <a:pt x="606" y="350"/>
                  </a:lnTo>
                  <a:lnTo>
                    <a:pt x="599" y="343"/>
                  </a:lnTo>
                  <a:lnTo>
                    <a:pt x="592" y="336"/>
                  </a:lnTo>
                  <a:lnTo>
                    <a:pt x="576" y="324"/>
                  </a:lnTo>
                  <a:lnTo>
                    <a:pt x="561" y="313"/>
                  </a:lnTo>
                  <a:lnTo>
                    <a:pt x="544" y="305"/>
                  </a:lnTo>
                  <a:lnTo>
                    <a:pt x="529" y="296"/>
                  </a:lnTo>
                  <a:lnTo>
                    <a:pt x="514" y="287"/>
                  </a:lnTo>
                  <a:lnTo>
                    <a:pt x="514" y="287"/>
                  </a:lnTo>
                  <a:lnTo>
                    <a:pt x="507" y="282"/>
                  </a:lnTo>
                  <a:lnTo>
                    <a:pt x="501" y="277"/>
                  </a:lnTo>
                  <a:lnTo>
                    <a:pt x="497" y="271"/>
                  </a:lnTo>
                  <a:lnTo>
                    <a:pt x="493" y="265"/>
                  </a:lnTo>
                  <a:lnTo>
                    <a:pt x="485" y="252"/>
                  </a:lnTo>
                  <a:lnTo>
                    <a:pt x="478" y="238"/>
                  </a:lnTo>
                  <a:lnTo>
                    <a:pt x="468" y="223"/>
                  </a:lnTo>
                  <a:lnTo>
                    <a:pt x="456" y="207"/>
                  </a:lnTo>
                  <a:lnTo>
                    <a:pt x="449" y="199"/>
                  </a:lnTo>
                  <a:lnTo>
                    <a:pt x="440" y="191"/>
                  </a:lnTo>
                  <a:lnTo>
                    <a:pt x="430" y="182"/>
                  </a:lnTo>
                  <a:lnTo>
                    <a:pt x="418" y="175"/>
                  </a:lnTo>
                  <a:lnTo>
                    <a:pt x="418" y="175"/>
                  </a:lnTo>
                  <a:lnTo>
                    <a:pt x="396" y="160"/>
                  </a:lnTo>
                  <a:lnTo>
                    <a:pt x="378" y="148"/>
                  </a:lnTo>
                  <a:lnTo>
                    <a:pt x="364" y="137"/>
                  </a:lnTo>
                  <a:lnTo>
                    <a:pt x="350" y="129"/>
                  </a:lnTo>
                  <a:lnTo>
                    <a:pt x="335" y="120"/>
                  </a:lnTo>
                  <a:lnTo>
                    <a:pt x="318" y="115"/>
                  </a:lnTo>
                  <a:lnTo>
                    <a:pt x="296" y="110"/>
                  </a:lnTo>
                  <a:lnTo>
                    <a:pt x="268" y="105"/>
                  </a:lnTo>
                  <a:lnTo>
                    <a:pt x="268" y="105"/>
                  </a:lnTo>
                  <a:lnTo>
                    <a:pt x="218" y="98"/>
                  </a:lnTo>
                  <a:lnTo>
                    <a:pt x="187" y="93"/>
                  </a:lnTo>
                  <a:lnTo>
                    <a:pt x="166" y="91"/>
                  </a:lnTo>
                  <a:lnTo>
                    <a:pt x="143" y="91"/>
                  </a:lnTo>
                  <a:lnTo>
                    <a:pt x="143" y="91"/>
                  </a:lnTo>
                  <a:lnTo>
                    <a:pt x="102" y="93"/>
                  </a:lnTo>
                  <a:lnTo>
                    <a:pt x="88" y="94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0" y="101"/>
                  </a:lnTo>
                  <a:lnTo>
                    <a:pt x="64" y="107"/>
                  </a:lnTo>
                  <a:lnTo>
                    <a:pt x="49" y="123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6" y="139"/>
                  </a:lnTo>
                  <a:lnTo>
                    <a:pt x="46" y="135"/>
                  </a:lnTo>
                  <a:lnTo>
                    <a:pt x="59" y="129"/>
                  </a:lnTo>
                  <a:lnTo>
                    <a:pt x="65" y="128"/>
                  </a:lnTo>
                  <a:lnTo>
                    <a:pt x="71" y="128"/>
                  </a:lnTo>
                  <a:lnTo>
                    <a:pt x="71" y="128"/>
                  </a:lnTo>
                  <a:lnTo>
                    <a:pt x="106" y="135"/>
                  </a:lnTo>
                  <a:lnTo>
                    <a:pt x="170" y="149"/>
                  </a:lnTo>
                  <a:lnTo>
                    <a:pt x="236" y="164"/>
                  </a:lnTo>
                  <a:lnTo>
                    <a:pt x="262" y="172"/>
                  </a:lnTo>
                  <a:lnTo>
                    <a:pt x="279" y="177"/>
                  </a:lnTo>
                  <a:lnTo>
                    <a:pt x="279" y="177"/>
                  </a:lnTo>
                  <a:lnTo>
                    <a:pt x="289" y="182"/>
                  </a:lnTo>
                  <a:lnTo>
                    <a:pt x="298" y="187"/>
                  </a:lnTo>
                  <a:lnTo>
                    <a:pt x="312" y="197"/>
                  </a:lnTo>
                  <a:lnTo>
                    <a:pt x="328" y="206"/>
                  </a:lnTo>
                  <a:lnTo>
                    <a:pt x="339" y="212"/>
                  </a:lnTo>
                  <a:lnTo>
                    <a:pt x="353" y="218"/>
                  </a:lnTo>
                  <a:lnTo>
                    <a:pt x="353" y="218"/>
                  </a:lnTo>
                  <a:lnTo>
                    <a:pt x="378" y="227"/>
                  </a:lnTo>
                  <a:lnTo>
                    <a:pt x="391" y="233"/>
                  </a:lnTo>
                  <a:lnTo>
                    <a:pt x="398" y="239"/>
                  </a:lnTo>
                  <a:lnTo>
                    <a:pt x="404" y="246"/>
                  </a:lnTo>
                  <a:lnTo>
                    <a:pt x="404" y="246"/>
                  </a:lnTo>
                  <a:lnTo>
                    <a:pt x="409" y="252"/>
                  </a:lnTo>
                  <a:lnTo>
                    <a:pt x="413" y="259"/>
                  </a:lnTo>
                  <a:lnTo>
                    <a:pt x="420" y="277"/>
                  </a:lnTo>
                  <a:lnTo>
                    <a:pt x="424" y="286"/>
                  </a:lnTo>
                  <a:lnTo>
                    <a:pt x="430" y="295"/>
                  </a:lnTo>
                  <a:lnTo>
                    <a:pt x="439" y="303"/>
                  </a:lnTo>
                  <a:lnTo>
                    <a:pt x="448" y="311"/>
                  </a:lnTo>
                  <a:lnTo>
                    <a:pt x="448" y="311"/>
                  </a:lnTo>
                  <a:lnTo>
                    <a:pt x="464" y="320"/>
                  </a:lnTo>
                  <a:lnTo>
                    <a:pt x="473" y="324"/>
                  </a:lnTo>
                  <a:lnTo>
                    <a:pt x="484" y="327"/>
                  </a:lnTo>
                  <a:lnTo>
                    <a:pt x="501" y="334"/>
                  </a:lnTo>
                  <a:lnTo>
                    <a:pt x="501" y="334"/>
                  </a:lnTo>
                  <a:lnTo>
                    <a:pt x="513" y="340"/>
                  </a:lnTo>
                  <a:lnTo>
                    <a:pt x="525" y="349"/>
                  </a:lnTo>
                  <a:lnTo>
                    <a:pt x="537" y="357"/>
                  </a:lnTo>
                  <a:lnTo>
                    <a:pt x="550" y="366"/>
                  </a:lnTo>
                  <a:lnTo>
                    <a:pt x="562" y="377"/>
                  </a:lnTo>
                  <a:lnTo>
                    <a:pt x="573" y="389"/>
                  </a:lnTo>
                  <a:lnTo>
                    <a:pt x="582" y="401"/>
                  </a:lnTo>
                  <a:lnTo>
                    <a:pt x="590" y="414"/>
                  </a:lnTo>
                  <a:lnTo>
                    <a:pt x="590" y="414"/>
                  </a:lnTo>
                  <a:lnTo>
                    <a:pt x="596" y="426"/>
                  </a:lnTo>
                  <a:lnTo>
                    <a:pt x="601" y="442"/>
                  </a:lnTo>
                  <a:lnTo>
                    <a:pt x="605" y="459"/>
                  </a:lnTo>
                  <a:lnTo>
                    <a:pt x="607" y="478"/>
                  </a:lnTo>
                  <a:lnTo>
                    <a:pt x="612" y="516"/>
                  </a:lnTo>
                  <a:lnTo>
                    <a:pt x="613" y="546"/>
                  </a:lnTo>
                  <a:lnTo>
                    <a:pt x="613" y="546"/>
                  </a:lnTo>
                  <a:lnTo>
                    <a:pt x="631" y="548"/>
                  </a:lnTo>
                  <a:lnTo>
                    <a:pt x="632" y="547"/>
                  </a:lnTo>
                  <a:close/>
                  <a:moveTo>
                    <a:pt x="21" y="213"/>
                  </a:moveTo>
                  <a:lnTo>
                    <a:pt x="21" y="213"/>
                  </a:lnTo>
                  <a:lnTo>
                    <a:pt x="38" y="214"/>
                  </a:lnTo>
                  <a:lnTo>
                    <a:pt x="60" y="218"/>
                  </a:lnTo>
                  <a:lnTo>
                    <a:pt x="60" y="218"/>
                  </a:lnTo>
                  <a:lnTo>
                    <a:pt x="68" y="220"/>
                  </a:lnTo>
                  <a:lnTo>
                    <a:pt x="81" y="226"/>
                  </a:lnTo>
                  <a:lnTo>
                    <a:pt x="119" y="246"/>
                  </a:lnTo>
                  <a:lnTo>
                    <a:pt x="161" y="269"/>
                  </a:lnTo>
                  <a:lnTo>
                    <a:pt x="197" y="287"/>
                  </a:lnTo>
                  <a:lnTo>
                    <a:pt x="197" y="287"/>
                  </a:lnTo>
                  <a:lnTo>
                    <a:pt x="231" y="305"/>
                  </a:lnTo>
                  <a:lnTo>
                    <a:pt x="273" y="326"/>
                  </a:lnTo>
                  <a:lnTo>
                    <a:pt x="312" y="347"/>
                  </a:lnTo>
                  <a:lnTo>
                    <a:pt x="341" y="364"/>
                  </a:lnTo>
                  <a:lnTo>
                    <a:pt x="341" y="364"/>
                  </a:lnTo>
                  <a:lnTo>
                    <a:pt x="358" y="375"/>
                  </a:lnTo>
                  <a:lnTo>
                    <a:pt x="362" y="378"/>
                  </a:lnTo>
                  <a:lnTo>
                    <a:pt x="364" y="382"/>
                  </a:lnTo>
                  <a:lnTo>
                    <a:pt x="365" y="385"/>
                  </a:lnTo>
                  <a:lnTo>
                    <a:pt x="365" y="390"/>
                  </a:lnTo>
                  <a:lnTo>
                    <a:pt x="364" y="404"/>
                  </a:lnTo>
                  <a:lnTo>
                    <a:pt x="364" y="404"/>
                  </a:lnTo>
                  <a:lnTo>
                    <a:pt x="362" y="413"/>
                  </a:lnTo>
                  <a:lnTo>
                    <a:pt x="359" y="422"/>
                  </a:lnTo>
                  <a:lnTo>
                    <a:pt x="357" y="432"/>
                  </a:lnTo>
                  <a:lnTo>
                    <a:pt x="352" y="440"/>
                  </a:lnTo>
                  <a:lnTo>
                    <a:pt x="349" y="447"/>
                  </a:lnTo>
                  <a:lnTo>
                    <a:pt x="344" y="452"/>
                  </a:lnTo>
                  <a:lnTo>
                    <a:pt x="343" y="453"/>
                  </a:lnTo>
                  <a:lnTo>
                    <a:pt x="340" y="453"/>
                  </a:lnTo>
                  <a:lnTo>
                    <a:pt x="339" y="452"/>
                  </a:lnTo>
                  <a:lnTo>
                    <a:pt x="337" y="451"/>
                  </a:lnTo>
                  <a:lnTo>
                    <a:pt x="337" y="451"/>
                  </a:lnTo>
                  <a:lnTo>
                    <a:pt x="334" y="446"/>
                  </a:lnTo>
                  <a:lnTo>
                    <a:pt x="332" y="440"/>
                  </a:lnTo>
                  <a:lnTo>
                    <a:pt x="330" y="426"/>
                  </a:lnTo>
                  <a:lnTo>
                    <a:pt x="326" y="406"/>
                  </a:lnTo>
                  <a:lnTo>
                    <a:pt x="326" y="406"/>
                  </a:lnTo>
                  <a:lnTo>
                    <a:pt x="325" y="403"/>
                  </a:lnTo>
                  <a:lnTo>
                    <a:pt x="322" y="398"/>
                  </a:lnTo>
                  <a:lnTo>
                    <a:pt x="317" y="394"/>
                  </a:lnTo>
                  <a:lnTo>
                    <a:pt x="307" y="388"/>
                  </a:lnTo>
                  <a:lnTo>
                    <a:pt x="307" y="388"/>
                  </a:lnTo>
                  <a:lnTo>
                    <a:pt x="289" y="379"/>
                  </a:lnTo>
                  <a:lnTo>
                    <a:pt x="263" y="368"/>
                  </a:lnTo>
                  <a:lnTo>
                    <a:pt x="207" y="345"/>
                  </a:lnTo>
                  <a:lnTo>
                    <a:pt x="207" y="345"/>
                  </a:lnTo>
                  <a:lnTo>
                    <a:pt x="191" y="337"/>
                  </a:lnTo>
                  <a:lnTo>
                    <a:pt x="181" y="331"/>
                  </a:lnTo>
                  <a:lnTo>
                    <a:pt x="173" y="325"/>
                  </a:lnTo>
                  <a:lnTo>
                    <a:pt x="156" y="315"/>
                  </a:lnTo>
                  <a:lnTo>
                    <a:pt x="156" y="315"/>
                  </a:lnTo>
                  <a:lnTo>
                    <a:pt x="130" y="302"/>
                  </a:lnTo>
                  <a:lnTo>
                    <a:pt x="98" y="289"/>
                  </a:lnTo>
                  <a:lnTo>
                    <a:pt x="68" y="278"/>
                  </a:lnTo>
                  <a:lnTo>
                    <a:pt x="55" y="275"/>
                  </a:lnTo>
                  <a:lnTo>
                    <a:pt x="43" y="273"/>
                  </a:lnTo>
                  <a:lnTo>
                    <a:pt x="43" y="273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33" y="297"/>
                  </a:lnTo>
                  <a:lnTo>
                    <a:pt x="33" y="297"/>
                  </a:lnTo>
                  <a:lnTo>
                    <a:pt x="56" y="311"/>
                  </a:lnTo>
                  <a:lnTo>
                    <a:pt x="56" y="311"/>
                  </a:lnTo>
                  <a:lnTo>
                    <a:pt x="83" y="321"/>
                  </a:lnTo>
                  <a:lnTo>
                    <a:pt x="104" y="330"/>
                  </a:lnTo>
                  <a:lnTo>
                    <a:pt x="121" y="338"/>
                  </a:lnTo>
                  <a:lnTo>
                    <a:pt x="121" y="338"/>
                  </a:lnTo>
                  <a:lnTo>
                    <a:pt x="141" y="350"/>
                  </a:lnTo>
                  <a:lnTo>
                    <a:pt x="151" y="355"/>
                  </a:lnTo>
                  <a:lnTo>
                    <a:pt x="162" y="358"/>
                  </a:lnTo>
                  <a:lnTo>
                    <a:pt x="162" y="358"/>
                  </a:lnTo>
                  <a:lnTo>
                    <a:pt x="173" y="360"/>
                  </a:lnTo>
                  <a:lnTo>
                    <a:pt x="181" y="363"/>
                  </a:lnTo>
                  <a:lnTo>
                    <a:pt x="186" y="365"/>
                  </a:lnTo>
                  <a:lnTo>
                    <a:pt x="187" y="366"/>
                  </a:lnTo>
                  <a:lnTo>
                    <a:pt x="188" y="369"/>
                  </a:lnTo>
                  <a:lnTo>
                    <a:pt x="188" y="369"/>
                  </a:lnTo>
                  <a:lnTo>
                    <a:pt x="188" y="372"/>
                  </a:lnTo>
                  <a:lnTo>
                    <a:pt x="186" y="375"/>
                  </a:lnTo>
                  <a:lnTo>
                    <a:pt x="181" y="376"/>
                  </a:lnTo>
                  <a:lnTo>
                    <a:pt x="177" y="377"/>
                  </a:lnTo>
                  <a:lnTo>
                    <a:pt x="161" y="376"/>
                  </a:lnTo>
                  <a:lnTo>
                    <a:pt x="142" y="372"/>
                  </a:lnTo>
                  <a:lnTo>
                    <a:pt x="142" y="372"/>
                  </a:lnTo>
                  <a:lnTo>
                    <a:pt x="100" y="363"/>
                  </a:lnTo>
                  <a:lnTo>
                    <a:pt x="81" y="358"/>
                  </a:lnTo>
                  <a:lnTo>
                    <a:pt x="68" y="357"/>
                  </a:lnTo>
                  <a:lnTo>
                    <a:pt x="68" y="357"/>
                  </a:lnTo>
                  <a:lnTo>
                    <a:pt x="59" y="358"/>
                  </a:lnTo>
                  <a:lnTo>
                    <a:pt x="51" y="360"/>
                  </a:lnTo>
                  <a:lnTo>
                    <a:pt x="55" y="376"/>
                  </a:lnTo>
                  <a:lnTo>
                    <a:pt x="55" y="376"/>
                  </a:lnTo>
                  <a:lnTo>
                    <a:pt x="59" y="376"/>
                  </a:lnTo>
                  <a:lnTo>
                    <a:pt x="59" y="376"/>
                  </a:lnTo>
                  <a:lnTo>
                    <a:pt x="62" y="377"/>
                  </a:lnTo>
                  <a:lnTo>
                    <a:pt x="64" y="379"/>
                  </a:lnTo>
                  <a:lnTo>
                    <a:pt x="77" y="388"/>
                  </a:lnTo>
                  <a:lnTo>
                    <a:pt x="77" y="388"/>
                  </a:lnTo>
                  <a:lnTo>
                    <a:pt x="84" y="390"/>
                  </a:lnTo>
                  <a:lnTo>
                    <a:pt x="94" y="393"/>
                  </a:lnTo>
                  <a:lnTo>
                    <a:pt x="119" y="398"/>
                  </a:lnTo>
                  <a:lnTo>
                    <a:pt x="170" y="408"/>
                  </a:lnTo>
                  <a:lnTo>
                    <a:pt x="170" y="408"/>
                  </a:lnTo>
                  <a:lnTo>
                    <a:pt x="200" y="414"/>
                  </a:lnTo>
                  <a:lnTo>
                    <a:pt x="223" y="420"/>
                  </a:lnTo>
                  <a:lnTo>
                    <a:pt x="245" y="426"/>
                  </a:lnTo>
                  <a:lnTo>
                    <a:pt x="268" y="433"/>
                  </a:lnTo>
                  <a:lnTo>
                    <a:pt x="287" y="441"/>
                  </a:lnTo>
                  <a:lnTo>
                    <a:pt x="295" y="445"/>
                  </a:lnTo>
                  <a:lnTo>
                    <a:pt x="302" y="450"/>
                  </a:lnTo>
                  <a:lnTo>
                    <a:pt x="307" y="454"/>
                  </a:lnTo>
                  <a:lnTo>
                    <a:pt x="309" y="459"/>
                  </a:lnTo>
                  <a:lnTo>
                    <a:pt x="309" y="459"/>
                  </a:lnTo>
                  <a:lnTo>
                    <a:pt x="319" y="483"/>
                  </a:lnTo>
                  <a:lnTo>
                    <a:pt x="319" y="483"/>
                  </a:lnTo>
                  <a:lnTo>
                    <a:pt x="357" y="465"/>
                  </a:lnTo>
                  <a:lnTo>
                    <a:pt x="357" y="465"/>
                  </a:lnTo>
                  <a:lnTo>
                    <a:pt x="379" y="429"/>
                  </a:lnTo>
                  <a:lnTo>
                    <a:pt x="379" y="429"/>
                  </a:lnTo>
                  <a:lnTo>
                    <a:pt x="382" y="427"/>
                  </a:lnTo>
                  <a:lnTo>
                    <a:pt x="385" y="426"/>
                  </a:lnTo>
                  <a:lnTo>
                    <a:pt x="394" y="423"/>
                  </a:lnTo>
                  <a:lnTo>
                    <a:pt x="401" y="421"/>
                  </a:lnTo>
                  <a:lnTo>
                    <a:pt x="404" y="419"/>
                  </a:lnTo>
                  <a:lnTo>
                    <a:pt x="404" y="416"/>
                  </a:lnTo>
                  <a:lnTo>
                    <a:pt x="404" y="416"/>
                  </a:lnTo>
                  <a:lnTo>
                    <a:pt x="404" y="409"/>
                  </a:lnTo>
                  <a:lnTo>
                    <a:pt x="403" y="403"/>
                  </a:lnTo>
                  <a:lnTo>
                    <a:pt x="403" y="395"/>
                  </a:lnTo>
                  <a:lnTo>
                    <a:pt x="407" y="383"/>
                  </a:lnTo>
                  <a:lnTo>
                    <a:pt x="407" y="383"/>
                  </a:lnTo>
                  <a:lnTo>
                    <a:pt x="410" y="375"/>
                  </a:lnTo>
                  <a:lnTo>
                    <a:pt x="411" y="374"/>
                  </a:lnTo>
                  <a:lnTo>
                    <a:pt x="413" y="374"/>
                  </a:lnTo>
                  <a:lnTo>
                    <a:pt x="414" y="377"/>
                  </a:lnTo>
                  <a:lnTo>
                    <a:pt x="415" y="378"/>
                  </a:lnTo>
                  <a:lnTo>
                    <a:pt x="416" y="379"/>
                  </a:lnTo>
                  <a:lnTo>
                    <a:pt x="416" y="379"/>
                  </a:lnTo>
                  <a:lnTo>
                    <a:pt x="420" y="379"/>
                  </a:lnTo>
                  <a:lnTo>
                    <a:pt x="423" y="383"/>
                  </a:lnTo>
                  <a:lnTo>
                    <a:pt x="433" y="391"/>
                  </a:lnTo>
                  <a:lnTo>
                    <a:pt x="433" y="391"/>
                  </a:lnTo>
                  <a:lnTo>
                    <a:pt x="435" y="394"/>
                  </a:lnTo>
                  <a:lnTo>
                    <a:pt x="439" y="395"/>
                  </a:lnTo>
                  <a:lnTo>
                    <a:pt x="447" y="397"/>
                  </a:lnTo>
                  <a:lnTo>
                    <a:pt x="459" y="400"/>
                  </a:lnTo>
                  <a:lnTo>
                    <a:pt x="474" y="406"/>
                  </a:lnTo>
                  <a:lnTo>
                    <a:pt x="474" y="406"/>
                  </a:lnTo>
                  <a:lnTo>
                    <a:pt x="481" y="410"/>
                  </a:lnTo>
                  <a:lnTo>
                    <a:pt x="487" y="415"/>
                  </a:lnTo>
                  <a:lnTo>
                    <a:pt x="492" y="421"/>
                  </a:lnTo>
                  <a:lnTo>
                    <a:pt x="496" y="427"/>
                  </a:lnTo>
                  <a:lnTo>
                    <a:pt x="501" y="441"/>
                  </a:lnTo>
                  <a:lnTo>
                    <a:pt x="506" y="450"/>
                  </a:lnTo>
                  <a:lnTo>
                    <a:pt x="513" y="458"/>
                  </a:lnTo>
                  <a:lnTo>
                    <a:pt x="513" y="458"/>
                  </a:lnTo>
                  <a:lnTo>
                    <a:pt x="524" y="469"/>
                  </a:lnTo>
                  <a:lnTo>
                    <a:pt x="526" y="473"/>
                  </a:lnTo>
                  <a:lnTo>
                    <a:pt x="526" y="475"/>
                  </a:lnTo>
                  <a:lnTo>
                    <a:pt x="525" y="475"/>
                  </a:lnTo>
                  <a:lnTo>
                    <a:pt x="524" y="477"/>
                  </a:lnTo>
                  <a:lnTo>
                    <a:pt x="522" y="480"/>
                  </a:lnTo>
                  <a:lnTo>
                    <a:pt x="522" y="480"/>
                  </a:lnTo>
                  <a:lnTo>
                    <a:pt x="520" y="484"/>
                  </a:lnTo>
                  <a:lnTo>
                    <a:pt x="518" y="485"/>
                  </a:lnTo>
                  <a:lnTo>
                    <a:pt x="514" y="486"/>
                  </a:lnTo>
                  <a:lnTo>
                    <a:pt x="511" y="486"/>
                  </a:lnTo>
                  <a:lnTo>
                    <a:pt x="503" y="486"/>
                  </a:lnTo>
                  <a:lnTo>
                    <a:pt x="499" y="486"/>
                  </a:lnTo>
                  <a:lnTo>
                    <a:pt x="496" y="488"/>
                  </a:lnTo>
                  <a:lnTo>
                    <a:pt x="496" y="488"/>
                  </a:lnTo>
                  <a:lnTo>
                    <a:pt x="494" y="488"/>
                  </a:lnTo>
                  <a:lnTo>
                    <a:pt x="492" y="490"/>
                  </a:lnTo>
                  <a:lnTo>
                    <a:pt x="491" y="495"/>
                  </a:lnTo>
                  <a:lnTo>
                    <a:pt x="490" y="501"/>
                  </a:lnTo>
                  <a:lnTo>
                    <a:pt x="490" y="507"/>
                  </a:lnTo>
                  <a:lnTo>
                    <a:pt x="490" y="507"/>
                  </a:lnTo>
                  <a:lnTo>
                    <a:pt x="511" y="516"/>
                  </a:lnTo>
                  <a:lnTo>
                    <a:pt x="511" y="510"/>
                  </a:lnTo>
                  <a:lnTo>
                    <a:pt x="511" y="510"/>
                  </a:lnTo>
                  <a:lnTo>
                    <a:pt x="514" y="505"/>
                  </a:lnTo>
                  <a:lnTo>
                    <a:pt x="517" y="498"/>
                  </a:lnTo>
                  <a:lnTo>
                    <a:pt x="517" y="498"/>
                  </a:lnTo>
                  <a:lnTo>
                    <a:pt x="518" y="494"/>
                  </a:lnTo>
                  <a:lnTo>
                    <a:pt x="518" y="492"/>
                  </a:lnTo>
                  <a:lnTo>
                    <a:pt x="518" y="492"/>
                  </a:lnTo>
                  <a:lnTo>
                    <a:pt x="528" y="489"/>
                  </a:lnTo>
                  <a:lnTo>
                    <a:pt x="535" y="485"/>
                  </a:lnTo>
                  <a:lnTo>
                    <a:pt x="539" y="484"/>
                  </a:lnTo>
                  <a:lnTo>
                    <a:pt x="539" y="484"/>
                  </a:lnTo>
                  <a:lnTo>
                    <a:pt x="542" y="484"/>
                  </a:lnTo>
                  <a:lnTo>
                    <a:pt x="544" y="482"/>
                  </a:lnTo>
                  <a:lnTo>
                    <a:pt x="549" y="476"/>
                  </a:lnTo>
                  <a:lnTo>
                    <a:pt x="551" y="471"/>
                  </a:lnTo>
                  <a:lnTo>
                    <a:pt x="552" y="466"/>
                  </a:lnTo>
                  <a:lnTo>
                    <a:pt x="552" y="461"/>
                  </a:lnTo>
                  <a:lnTo>
                    <a:pt x="551" y="457"/>
                  </a:lnTo>
                  <a:lnTo>
                    <a:pt x="551" y="457"/>
                  </a:lnTo>
                  <a:lnTo>
                    <a:pt x="545" y="446"/>
                  </a:lnTo>
                  <a:lnTo>
                    <a:pt x="537" y="432"/>
                  </a:lnTo>
                  <a:lnTo>
                    <a:pt x="523" y="404"/>
                  </a:lnTo>
                  <a:lnTo>
                    <a:pt x="523" y="404"/>
                  </a:lnTo>
                  <a:lnTo>
                    <a:pt x="518" y="398"/>
                  </a:lnTo>
                  <a:lnTo>
                    <a:pt x="511" y="393"/>
                  </a:lnTo>
                  <a:lnTo>
                    <a:pt x="501" y="387"/>
                  </a:lnTo>
                  <a:lnTo>
                    <a:pt x="491" y="381"/>
                  </a:lnTo>
                  <a:lnTo>
                    <a:pt x="469" y="371"/>
                  </a:lnTo>
                  <a:lnTo>
                    <a:pt x="456" y="364"/>
                  </a:lnTo>
                  <a:lnTo>
                    <a:pt x="456" y="364"/>
                  </a:lnTo>
                  <a:lnTo>
                    <a:pt x="453" y="363"/>
                  </a:lnTo>
                  <a:lnTo>
                    <a:pt x="449" y="363"/>
                  </a:lnTo>
                  <a:lnTo>
                    <a:pt x="443" y="365"/>
                  </a:lnTo>
                  <a:lnTo>
                    <a:pt x="437" y="368"/>
                  </a:lnTo>
                  <a:lnTo>
                    <a:pt x="434" y="369"/>
                  </a:lnTo>
                  <a:lnTo>
                    <a:pt x="430" y="369"/>
                  </a:lnTo>
                  <a:lnTo>
                    <a:pt x="430" y="369"/>
                  </a:lnTo>
                  <a:lnTo>
                    <a:pt x="424" y="369"/>
                  </a:lnTo>
                  <a:lnTo>
                    <a:pt x="424" y="369"/>
                  </a:lnTo>
                  <a:lnTo>
                    <a:pt x="420" y="366"/>
                  </a:lnTo>
                  <a:lnTo>
                    <a:pt x="411" y="359"/>
                  </a:lnTo>
                  <a:lnTo>
                    <a:pt x="411" y="359"/>
                  </a:lnTo>
                  <a:lnTo>
                    <a:pt x="405" y="356"/>
                  </a:lnTo>
                  <a:lnTo>
                    <a:pt x="401" y="350"/>
                  </a:lnTo>
                  <a:lnTo>
                    <a:pt x="390" y="337"/>
                  </a:lnTo>
                  <a:lnTo>
                    <a:pt x="376" y="321"/>
                  </a:lnTo>
                  <a:lnTo>
                    <a:pt x="367" y="312"/>
                  </a:lnTo>
                  <a:lnTo>
                    <a:pt x="358" y="302"/>
                  </a:lnTo>
                  <a:lnTo>
                    <a:pt x="358" y="302"/>
                  </a:lnTo>
                  <a:lnTo>
                    <a:pt x="344" y="292"/>
                  </a:lnTo>
                  <a:lnTo>
                    <a:pt x="326" y="280"/>
                  </a:lnTo>
                  <a:lnTo>
                    <a:pt x="303" y="268"/>
                  </a:lnTo>
                  <a:lnTo>
                    <a:pt x="279" y="254"/>
                  </a:lnTo>
                  <a:lnTo>
                    <a:pt x="230" y="230"/>
                  </a:lnTo>
                  <a:lnTo>
                    <a:pt x="187" y="211"/>
                  </a:lnTo>
                  <a:lnTo>
                    <a:pt x="187" y="211"/>
                  </a:lnTo>
                  <a:lnTo>
                    <a:pt x="148" y="197"/>
                  </a:lnTo>
                  <a:lnTo>
                    <a:pt x="104" y="183"/>
                  </a:lnTo>
                  <a:lnTo>
                    <a:pt x="66" y="174"/>
                  </a:lnTo>
                  <a:lnTo>
                    <a:pt x="52" y="172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39" y="172"/>
                  </a:lnTo>
                  <a:lnTo>
                    <a:pt x="36" y="173"/>
                  </a:lnTo>
                  <a:lnTo>
                    <a:pt x="31" y="177"/>
                  </a:lnTo>
                  <a:lnTo>
                    <a:pt x="27" y="185"/>
                  </a:lnTo>
                  <a:lnTo>
                    <a:pt x="25" y="192"/>
                  </a:lnTo>
                  <a:lnTo>
                    <a:pt x="21" y="206"/>
                  </a:lnTo>
                  <a:lnTo>
                    <a:pt x="21" y="213"/>
                  </a:lnTo>
                  <a:lnTo>
                    <a:pt x="21" y="213"/>
                  </a:lnTo>
                  <a:close/>
                  <a:moveTo>
                    <a:pt x="298" y="499"/>
                  </a:moveTo>
                  <a:lnTo>
                    <a:pt x="298" y="499"/>
                  </a:lnTo>
                  <a:lnTo>
                    <a:pt x="289" y="488"/>
                  </a:lnTo>
                  <a:lnTo>
                    <a:pt x="281" y="477"/>
                  </a:lnTo>
                  <a:lnTo>
                    <a:pt x="273" y="469"/>
                  </a:lnTo>
                  <a:lnTo>
                    <a:pt x="268" y="465"/>
                  </a:lnTo>
                  <a:lnTo>
                    <a:pt x="263" y="463"/>
                  </a:lnTo>
                  <a:lnTo>
                    <a:pt x="263" y="463"/>
                  </a:lnTo>
                  <a:lnTo>
                    <a:pt x="254" y="460"/>
                  </a:lnTo>
                  <a:lnTo>
                    <a:pt x="247" y="459"/>
                  </a:lnTo>
                  <a:lnTo>
                    <a:pt x="239" y="460"/>
                  </a:lnTo>
                  <a:lnTo>
                    <a:pt x="232" y="463"/>
                  </a:lnTo>
                  <a:lnTo>
                    <a:pt x="225" y="464"/>
                  </a:lnTo>
                  <a:lnTo>
                    <a:pt x="216" y="464"/>
                  </a:lnTo>
                  <a:lnTo>
                    <a:pt x="203" y="463"/>
                  </a:lnTo>
                  <a:lnTo>
                    <a:pt x="187" y="459"/>
                  </a:lnTo>
                  <a:lnTo>
                    <a:pt x="187" y="459"/>
                  </a:lnTo>
                  <a:lnTo>
                    <a:pt x="159" y="448"/>
                  </a:lnTo>
                  <a:lnTo>
                    <a:pt x="139" y="441"/>
                  </a:lnTo>
                  <a:lnTo>
                    <a:pt x="132" y="440"/>
                  </a:lnTo>
                  <a:lnTo>
                    <a:pt x="124" y="438"/>
                  </a:lnTo>
                  <a:lnTo>
                    <a:pt x="117" y="438"/>
                  </a:lnTo>
                  <a:lnTo>
                    <a:pt x="110" y="439"/>
                  </a:lnTo>
                  <a:lnTo>
                    <a:pt x="110" y="439"/>
                  </a:lnTo>
                  <a:lnTo>
                    <a:pt x="103" y="441"/>
                  </a:lnTo>
                  <a:lnTo>
                    <a:pt x="96" y="444"/>
                  </a:lnTo>
                  <a:lnTo>
                    <a:pt x="90" y="448"/>
                  </a:lnTo>
                  <a:lnTo>
                    <a:pt x="87" y="452"/>
                  </a:lnTo>
                  <a:lnTo>
                    <a:pt x="84" y="457"/>
                  </a:lnTo>
                  <a:lnTo>
                    <a:pt x="84" y="461"/>
                  </a:lnTo>
                  <a:lnTo>
                    <a:pt x="88" y="466"/>
                  </a:lnTo>
                  <a:lnTo>
                    <a:pt x="94" y="471"/>
                  </a:lnTo>
                  <a:lnTo>
                    <a:pt x="94" y="471"/>
                  </a:lnTo>
                  <a:lnTo>
                    <a:pt x="106" y="478"/>
                  </a:lnTo>
                  <a:lnTo>
                    <a:pt x="115" y="484"/>
                  </a:lnTo>
                  <a:lnTo>
                    <a:pt x="129" y="489"/>
                  </a:lnTo>
                  <a:lnTo>
                    <a:pt x="158" y="495"/>
                  </a:lnTo>
                  <a:lnTo>
                    <a:pt x="158" y="495"/>
                  </a:lnTo>
                  <a:lnTo>
                    <a:pt x="174" y="497"/>
                  </a:lnTo>
                  <a:lnTo>
                    <a:pt x="190" y="498"/>
                  </a:lnTo>
                  <a:lnTo>
                    <a:pt x="212" y="498"/>
                  </a:lnTo>
                  <a:lnTo>
                    <a:pt x="222" y="497"/>
                  </a:lnTo>
                  <a:lnTo>
                    <a:pt x="231" y="498"/>
                  </a:lnTo>
                  <a:lnTo>
                    <a:pt x="239" y="499"/>
                  </a:lnTo>
                  <a:lnTo>
                    <a:pt x="247" y="502"/>
                  </a:lnTo>
                  <a:lnTo>
                    <a:pt x="247" y="502"/>
                  </a:lnTo>
                  <a:lnTo>
                    <a:pt x="255" y="508"/>
                  </a:lnTo>
                  <a:lnTo>
                    <a:pt x="262" y="515"/>
                  </a:lnTo>
                  <a:lnTo>
                    <a:pt x="269" y="523"/>
                  </a:lnTo>
                  <a:lnTo>
                    <a:pt x="275" y="532"/>
                  </a:lnTo>
                  <a:lnTo>
                    <a:pt x="275" y="532"/>
                  </a:lnTo>
                  <a:lnTo>
                    <a:pt x="282" y="523"/>
                  </a:lnTo>
                  <a:lnTo>
                    <a:pt x="288" y="515"/>
                  </a:lnTo>
                  <a:lnTo>
                    <a:pt x="298" y="499"/>
                  </a:lnTo>
                  <a:lnTo>
                    <a:pt x="298" y="499"/>
                  </a:lnTo>
                  <a:close/>
                  <a:moveTo>
                    <a:pt x="255" y="552"/>
                  </a:moveTo>
                  <a:lnTo>
                    <a:pt x="255" y="552"/>
                  </a:lnTo>
                  <a:lnTo>
                    <a:pt x="245" y="542"/>
                  </a:lnTo>
                  <a:lnTo>
                    <a:pt x="235" y="532"/>
                  </a:lnTo>
                  <a:lnTo>
                    <a:pt x="223" y="523"/>
                  </a:lnTo>
                  <a:lnTo>
                    <a:pt x="218" y="521"/>
                  </a:lnTo>
                  <a:lnTo>
                    <a:pt x="213" y="518"/>
                  </a:lnTo>
                  <a:lnTo>
                    <a:pt x="213" y="518"/>
                  </a:lnTo>
                  <a:lnTo>
                    <a:pt x="198" y="514"/>
                  </a:lnTo>
                  <a:lnTo>
                    <a:pt x="188" y="510"/>
                  </a:lnTo>
                  <a:lnTo>
                    <a:pt x="186" y="509"/>
                  </a:lnTo>
                  <a:lnTo>
                    <a:pt x="185" y="510"/>
                  </a:lnTo>
                  <a:lnTo>
                    <a:pt x="187" y="514"/>
                  </a:lnTo>
                  <a:lnTo>
                    <a:pt x="191" y="518"/>
                  </a:lnTo>
                  <a:lnTo>
                    <a:pt x="191" y="518"/>
                  </a:lnTo>
                  <a:lnTo>
                    <a:pt x="197" y="524"/>
                  </a:lnTo>
                  <a:lnTo>
                    <a:pt x="203" y="530"/>
                  </a:lnTo>
                  <a:lnTo>
                    <a:pt x="215" y="539"/>
                  </a:lnTo>
                  <a:lnTo>
                    <a:pt x="225" y="546"/>
                  </a:lnTo>
                  <a:lnTo>
                    <a:pt x="229" y="549"/>
                  </a:lnTo>
                  <a:lnTo>
                    <a:pt x="232" y="554"/>
                  </a:lnTo>
                  <a:lnTo>
                    <a:pt x="232" y="554"/>
                  </a:lnTo>
                  <a:lnTo>
                    <a:pt x="242" y="570"/>
                  </a:lnTo>
                  <a:lnTo>
                    <a:pt x="242" y="570"/>
                  </a:lnTo>
                  <a:lnTo>
                    <a:pt x="255" y="552"/>
                  </a:lnTo>
                  <a:lnTo>
                    <a:pt x="255" y="552"/>
                  </a:lnTo>
                  <a:close/>
                  <a:moveTo>
                    <a:pt x="698" y="554"/>
                  </a:moveTo>
                  <a:lnTo>
                    <a:pt x="698" y="554"/>
                  </a:lnTo>
                  <a:lnTo>
                    <a:pt x="696" y="540"/>
                  </a:lnTo>
                  <a:lnTo>
                    <a:pt x="696" y="540"/>
                  </a:lnTo>
                  <a:lnTo>
                    <a:pt x="696" y="534"/>
                  </a:lnTo>
                  <a:lnTo>
                    <a:pt x="697" y="529"/>
                  </a:lnTo>
                  <a:lnTo>
                    <a:pt x="697" y="527"/>
                  </a:lnTo>
                  <a:lnTo>
                    <a:pt x="698" y="523"/>
                  </a:lnTo>
                  <a:lnTo>
                    <a:pt x="698" y="523"/>
                  </a:lnTo>
                  <a:lnTo>
                    <a:pt x="699" y="515"/>
                  </a:lnTo>
                  <a:lnTo>
                    <a:pt x="702" y="503"/>
                  </a:lnTo>
                  <a:lnTo>
                    <a:pt x="709" y="477"/>
                  </a:lnTo>
                  <a:lnTo>
                    <a:pt x="709" y="477"/>
                  </a:lnTo>
                  <a:lnTo>
                    <a:pt x="718" y="441"/>
                  </a:lnTo>
                  <a:lnTo>
                    <a:pt x="722" y="421"/>
                  </a:lnTo>
                  <a:lnTo>
                    <a:pt x="724" y="401"/>
                  </a:lnTo>
                  <a:lnTo>
                    <a:pt x="724" y="401"/>
                  </a:lnTo>
                  <a:lnTo>
                    <a:pt x="724" y="377"/>
                  </a:lnTo>
                  <a:lnTo>
                    <a:pt x="722" y="350"/>
                  </a:lnTo>
                  <a:lnTo>
                    <a:pt x="718" y="325"/>
                  </a:lnTo>
                  <a:lnTo>
                    <a:pt x="717" y="317"/>
                  </a:lnTo>
                  <a:lnTo>
                    <a:pt x="715" y="311"/>
                  </a:lnTo>
                  <a:lnTo>
                    <a:pt x="715" y="311"/>
                  </a:lnTo>
                  <a:lnTo>
                    <a:pt x="699" y="293"/>
                  </a:lnTo>
                  <a:lnTo>
                    <a:pt x="667" y="261"/>
                  </a:lnTo>
                  <a:lnTo>
                    <a:pt x="615" y="210"/>
                  </a:lnTo>
                  <a:lnTo>
                    <a:pt x="615" y="210"/>
                  </a:lnTo>
                  <a:lnTo>
                    <a:pt x="600" y="195"/>
                  </a:lnTo>
                  <a:lnTo>
                    <a:pt x="574" y="174"/>
                  </a:lnTo>
                  <a:lnTo>
                    <a:pt x="543" y="153"/>
                  </a:lnTo>
                  <a:lnTo>
                    <a:pt x="529" y="143"/>
                  </a:lnTo>
                  <a:lnTo>
                    <a:pt x="517" y="135"/>
                  </a:lnTo>
                  <a:lnTo>
                    <a:pt x="517" y="135"/>
                  </a:lnTo>
                  <a:lnTo>
                    <a:pt x="469" y="106"/>
                  </a:lnTo>
                  <a:lnTo>
                    <a:pt x="420" y="77"/>
                  </a:lnTo>
                  <a:lnTo>
                    <a:pt x="420" y="77"/>
                  </a:lnTo>
                  <a:lnTo>
                    <a:pt x="408" y="69"/>
                  </a:lnTo>
                  <a:lnTo>
                    <a:pt x="396" y="65"/>
                  </a:lnTo>
                  <a:lnTo>
                    <a:pt x="383" y="60"/>
                  </a:lnTo>
                  <a:lnTo>
                    <a:pt x="371" y="56"/>
                  </a:lnTo>
                  <a:lnTo>
                    <a:pt x="350" y="53"/>
                  </a:lnTo>
                  <a:lnTo>
                    <a:pt x="334" y="50"/>
                  </a:lnTo>
                  <a:lnTo>
                    <a:pt x="334" y="50"/>
                  </a:lnTo>
                  <a:lnTo>
                    <a:pt x="308" y="44"/>
                  </a:lnTo>
                  <a:lnTo>
                    <a:pt x="287" y="41"/>
                  </a:lnTo>
                  <a:lnTo>
                    <a:pt x="257" y="36"/>
                  </a:lnTo>
                  <a:lnTo>
                    <a:pt x="257" y="36"/>
                  </a:lnTo>
                  <a:lnTo>
                    <a:pt x="238" y="35"/>
                  </a:lnTo>
                  <a:lnTo>
                    <a:pt x="217" y="35"/>
                  </a:lnTo>
                  <a:lnTo>
                    <a:pt x="193" y="36"/>
                  </a:lnTo>
                  <a:lnTo>
                    <a:pt x="168" y="40"/>
                  </a:lnTo>
                  <a:lnTo>
                    <a:pt x="147" y="43"/>
                  </a:lnTo>
                  <a:lnTo>
                    <a:pt x="127" y="47"/>
                  </a:lnTo>
                  <a:lnTo>
                    <a:pt x="113" y="50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0" y="57"/>
                  </a:lnTo>
                  <a:lnTo>
                    <a:pt x="101" y="59"/>
                  </a:lnTo>
                  <a:lnTo>
                    <a:pt x="103" y="57"/>
                  </a:lnTo>
                  <a:lnTo>
                    <a:pt x="116" y="56"/>
                  </a:lnTo>
                  <a:lnTo>
                    <a:pt x="134" y="55"/>
                  </a:lnTo>
                  <a:lnTo>
                    <a:pt x="134" y="55"/>
                  </a:lnTo>
                  <a:lnTo>
                    <a:pt x="155" y="54"/>
                  </a:lnTo>
                  <a:lnTo>
                    <a:pt x="183" y="54"/>
                  </a:lnTo>
                  <a:lnTo>
                    <a:pt x="213" y="55"/>
                  </a:lnTo>
                  <a:lnTo>
                    <a:pt x="248" y="57"/>
                  </a:lnTo>
                  <a:lnTo>
                    <a:pt x="248" y="57"/>
                  </a:lnTo>
                  <a:lnTo>
                    <a:pt x="268" y="61"/>
                  </a:lnTo>
                  <a:lnTo>
                    <a:pt x="287" y="67"/>
                  </a:lnTo>
                  <a:lnTo>
                    <a:pt x="307" y="73"/>
                  </a:lnTo>
                  <a:lnTo>
                    <a:pt x="328" y="81"/>
                  </a:lnTo>
                  <a:lnTo>
                    <a:pt x="349" y="91"/>
                  </a:lnTo>
                  <a:lnTo>
                    <a:pt x="367" y="101"/>
                  </a:lnTo>
                  <a:lnTo>
                    <a:pt x="386" y="113"/>
                  </a:lnTo>
                  <a:lnTo>
                    <a:pt x="404" y="124"/>
                  </a:lnTo>
                  <a:lnTo>
                    <a:pt x="404" y="124"/>
                  </a:lnTo>
                  <a:lnTo>
                    <a:pt x="421" y="136"/>
                  </a:lnTo>
                  <a:lnTo>
                    <a:pt x="437" y="148"/>
                  </a:lnTo>
                  <a:lnTo>
                    <a:pt x="467" y="174"/>
                  </a:lnTo>
                  <a:lnTo>
                    <a:pt x="499" y="199"/>
                  </a:lnTo>
                  <a:lnTo>
                    <a:pt x="516" y="213"/>
                  </a:lnTo>
                  <a:lnTo>
                    <a:pt x="535" y="226"/>
                  </a:lnTo>
                  <a:lnTo>
                    <a:pt x="535" y="226"/>
                  </a:lnTo>
                  <a:lnTo>
                    <a:pt x="554" y="239"/>
                  </a:lnTo>
                  <a:lnTo>
                    <a:pt x="571" y="254"/>
                  </a:lnTo>
                  <a:lnTo>
                    <a:pt x="587" y="268"/>
                  </a:lnTo>
                  <a:lnTo>
                    <a:pt x="602" y="281"/>
                  </a:lnTo>
                  <a:lnTo>
                    <a:pt x="616" y="295"/>
                  </a:lnTo>
                  <a:lnTo>
                    <a:pt x="629" y="311"/>
                  </a:lnTo>
                  <a:lnTo>
                    <a:pt x="643" y="325"/>
                  </a:lnTo>
                  <a:lnTo>
                    <a:pt x="653" y="340"/>
                  </a:lnTo>
                  <a:lnTo>
                    <a:pt x="653" y="340"/>
                  </a:lnTo>
                  <a:lnTo>
                    <a:pt x="659" y="350"/>
                  </a:lnTo>
                  <a:lnTo>
                    <a:pt x="663" y="359"/>
                  </a:lnTo>
                  <a:lnTo>
                    <a:pt x="666" y="372"/>
                  </a:lnTo>
                  <a:lnTo>
                    <a:pt x="670" y="385"/>
                  </a:lnTo>
                  <a:lnTo>
                    <a:pt x="675" y="414"/>
                  </a:lnTo>
                  <a:lnTo>
                    <a:pt x="677" y="444"/>
                  </a:lnTo>
                  <a:lnTo>
                    <a:pt x="678" y="472"/>
                  </a:lnTo>
                  <a:lnTo>
                    <a:pt x="678" y="497"/>
                  </a:lnTo>
                  <a:lnTo>
                    <a:pt x="678" y="515"/>
                  </a:lnTo>
                  <a:lnTo>
                    <a:pt x="677" y="524"/>
                  </a:lnTo>
                  <a:lnTo>
                    <a:pt x="677" y="524"/>
                  </a:lnTo>
                  <a:lnTo>
                    <a:pt x="676" y="530"/>
                  </a:lnTo>
                  <a:lnTo>
                    <a:pt x="677" y="536"/>
                  </a:lnTo>
                  <a:lnTo>
                    <a:pt x="678" y="553"/>
                  </a:lnTo>
                  <a:lnTo>
                    <a:pt x="678" y="553"/>
                  </a:lnTo>
                  <a:lnTo>
                    <a:pt x="698" y="554"/>
                  </a:lnTo>
                  <a:lnTo>
                    <a:pt x="698" y="554"/>
                  </a:lnTo>
                  <a:close/>
                  <a:moveTo>
                    <a:pt x="765" y="553"/>
                  </a:moveTo>
                  <a:lnTo>
                    <a:pt x="765" y="553"/>
                  </a:lnTo>
                  <a:lnTo>
                    <a:pt x="766" y="543"/>
                  </a:lnTo>
                  <a:lnTo>
                    <a:pt x="765" y="532"/>
                  </a:lnTo>
                  <a:lnTo>
                    <a:pt x="763" y="510"/>
                  </a:lnTo>
                  <a:lnTo>
                    <a:pt x="763" y="510"/>
                  </a:lnTo>
                  <a:lnTo>
                    <a:pt x="763" y="505"/>
                  </a:lnTo>
                  <a:lnTo>
                    <a:pt x="766" y="499"/>
                  </a:lnTo>
                  <a:lnTo>
                    <a:pt x="773" y="486"/>
                  </a:lnTo>
                  <a:lnTo>
                    <a:pt x="781" y="473"/>
                  </a:lnTo>
                  <a:lnTo>
                    <a:pt x="784" y="467"/>
                  </a:lnTo>
                  <a:lnTo>
                    <a:pt x="786" y="463"/>
                  </a:lnTo>
                  <a:lnTo>
                    <a:pt x="786" y="463"/>
                  </a:lnTo>
                  <a:lnTo>
                    <a:pt x="797" y="412"/>
                  </a:lnTo>
                  <a:lnTo>
                    <a:pt x="812" y="343"/>
                  </a:lnTo>
                  <a:lnTo>
                    <a:pt x="812" y="343"/>
                  </a:lnTo>
                  <a:lnTo>
                    <a:pt x="816" y="330"/>
                  </a:lnTo>
                  <a:lnTo>
                    <a:pt x="820" y="317"/>
                  </a:lnTo>
                  <a:lnTo>
                    <a:pt x="826" y="303"/>
                  </a:lnTo>
                  <a:lnTo>
                    <a:pt x="832" y="290"/>
                  </a:lnTo>
                  <a:lnTo>
                    <a:pt x="845" y="268"/>
                  </a:lnTo>
                  <a:lnTo>
                    <a:pt x="856" y="248"/>
                  </a:lnTo>
                  <a:lnTo>
                    <a:pt x="856" y="248"/>
                  </a:lnTo>
                  <a:lnTo>
                    <a:pt x="864" y="230"/>
                  </a:lnTo>
                  <a:lnTo>
                    <a:pt x="873" y="213"/>
                  </a:lnTo>
                  <a:lnTo>
                    <a:pt x="878" y="193"/>
                  </a:lnTo>
                  <a:lnTo>
                    <a:pt x="886" y="170"/>
                  </a:lnTo>
                  <a:lnTo>
                    <a:pt x="886" y="170"/>
                  </a:lnTo>
                  <a:lnTo>
                    <a:pt x="888" y="157"/>
                  </a:lnTo>
                  <a:lnTo>
                    <a:pt x="889" y="142"/>
                  </a:lnTo>
                  <a:lnTo>
                    <a:pt x="889" y="126"/>
                  </a:lnTo>
                  <a:lnTo>
                    <a:pt x="889" y="111"/>
                  </a:lnTo>
                  <a:lnTo>
                    <a:pt x="886" y="82"/>
                  </a:lnTo>
                  <a:lnTo>
                    <a:pt x="884" y="61"/>
                  </a:lnTo>
                  <a:lnTo>
                    <a:pt x="884" y="61"/>
                  </a:lnTo>
                  <a:lnTo>
                    <a:pt x="883" y="49"/>
                  </a:lnTo>
                  <a:lnTo>
                    <a:pt x="882" y="46"/>
                  </a:lnTo>
                  <a:lnTo>
                    <a:pt x="881" y="42"/>
                  </a:lnTo>
                  <a:lnTo>
                    <a:pt x="878" y="41"/>
                  </a:lnTo>
                  <a:lnTo>
                    <a:pt x="876" y="40"/>
                  </a:lnTo>
                  <a:lnTo>
                    <a:pt x="870" y="38"/>
                  </a:lnTo>
                  <a:lnTo>
                    <a:pt x="870" y="38"/>
                  </a:lnTo>
                  <a:lnTo>
                    <a:pt x="867" y="38"/>
                  </a:lnTo>
                  <a:lnTo>
                    <a:pt x="863" y="40"/>
                  </a:lnTo>
                  <a:lnTo>
                    <a:pt x="856" y="43"/>
                  </a:lnTo>
                  <a:lnTo>
                    <a:pt x="850" y="48"/>
                  </a:lnTo>
                  <a:lnTo>
                    <a:pt x="846" y="49"/>
                  </a:lnTo>
                  <a:lnTo>
                    <a:pt x="843" y="50"/>
                  </a:lnTo>
                  <a:lnTo>
                    <a:pt x="843" y="50"/>
                  </a:lnTo>
                  <a:lnTo>
                    <a:pt x="837" y="50"/>
                  </a:lnTo>
                  <a:lnTo>
                    <a:pt x="833" y="53"/>
                  </a:lnTo>
                  <a:lnTo>
                    <a:pt x="833" y="55"/>
                  </a:lnTo>
                  <a:lnTo>
                    <a:pt x="835" y="57"/>
                  </a:lnTo>
                  <a:lnTo>
                    <a:pt x="835" y="57"/>
                  </a:lnTo>
                  <a:lnTo>
                    <a:pt x="836" y="61"/>
                  </a:lnTo>
                  <a:lnTo>
                    <a:pt x="838" y="66"/>
                  </a:lnTo>
                  <a:lnTo>
                    <a:pt x="841" y="73"/>
                  </a:lnTo>
                  <a:lnTo>
                    <a:pt x="841" y="82"/>
                  </a:lnTo>
                  <a:lnTo>
                    <a:pt x="841" y="82"/>
                  </a:lnTo>
                  <a:lnTo>
                    <a:pt x="839" y="106"/>
                  </a:lnTo>
                  <a:lnTo>
                    <a:pt x="833" y="147"/>
                  </a:lnTo>
                  <a:lnTo>
                    <a:pt x="826" y="191"/>
                  </a:lnTo>
                  <a:lnTo>
                    <a:pt x="819" y="226"/>
                  </a:lnTo>
                  <a:lnTo>
                    <a:pt x="819" y="226"/>
                  </a:lnTo>
                  <a:lnTo>
                    <a:pt x="814" y="240"/>
                  </a:lnTo>
                  <a:lnTo>
                    <a:pt x="808" y="256"/>
                  </a:lnTo>
                  <a:lnTo>
                    <a:pt x="799" y="274"/>
                  </a:lnTo>
                  <a:lnTo>
                    <a:pt x="791" y="290"/>
                  </a:lnTo>
                  <a:lnTo>
                    <a:pt x="760" y="341"/>
                  </a:lnTo>
                  <a:lnTo>
                    <a:pt x="760" y="341"/>
                  </a:lnTo>
                  <a:lnTo>
                    <a:pt x="759" y="345"/>
                  </a:lnTo>
                  <a:lnTo>
                    <a:pt x="758" y="351"/>
                  </a:lnTo>
                  <a:lnTo>
                    <a:pt x="755" y="364"/>
                  </a:lnTo>
                  <a:lnTo>
                    <a:pt x="754" y="382"/>
                  </a:lnTo>
                  <a:lnTo>
                    <a:pt x="754" y="400"/>
                  </a:lnTo>
                  <a:lnTo>
                    <a:pt x="754" y="438"/>
                  </a:lnTo>
                  <a:lnTo>
                    <a:pt x="753" y="453"/>
                  </a:lnTo>
                  <a:lnTo>
                    <a:pt x="752" y="465"/>
                  </a:lnTo>
                  <a:lnTo>
                    <a:pt x="752" y="465"/>
                  </a:lnTo>
                  <a:lnTo>
                    <a:pt x="748" y="484"/>
                  </a:lnTo>
                  <a:lnTo>
                    <a:pt x="742" y="507"/>
                  </a:lnTo>
                  <a:lnTo>
                    <a:pt x="731" y="554"/>
                  </a:lnTo>
                  <a:lnTo>
                    <a:pt x="731" y="554"/>
                  </a:lnTo>
                  <a:lnTo>
                    <a:pt x="765" y="553"/>
                  </a:lnTo>
                  <a:lnTo>
                    <a:pt x="765" y="553"/>
                  </a:lnTo>
                  <a:close/>
                  <a:moveTo>
                    <a:pt x="843" y="542"/>
                  </a:moveTo>
                  <a:lnTo>
                    <a:pt x="843" y="542"/>
                  </a:lnTo>
                  <a:lnTo>
                    <a:pt x="841" y="526"/>
                  </a:lnTo>
                  <a:lnTo>
                    <a:pt x="839" y="503"/>
                  </a:lnTo>
                  <a:lnTo>
                    <a:pt x="839" y="479"/>
                  </a:lnTo>
                  <a:lnTo>
                    <a:pt x="842" y="452"/>
                  </a:lnTo>
                  <a:lnTo>
                    <a:pt x="842" y="452"/>
                  </a:lnTo>
                  <a:lnTo>
                    <a:pt x="845" y="432"/>
                  </a:lnTo>
                  <a:lnTo>
                    <a:pt x="850" y="416"/>
                  </a:lnTo>
                  <a:lnTo>
                    <a:pt x="856" y="403"/>
                  </a:lnTo>
                  <a:lnTo>
                    <a:pt x="862" y="394"/>
                  </a:lnTo>
                  <a:lnTo>
                    <a:pt x="875" y="377"/>
                  </a:lnTo>
                  <a:lnTo>
                    <a:pt x="881" y="369"/>
                  </a:lnTo>
                  <a:lnTo>
                    <a:pt x="886" y="360"/>
                  </a:lnTo>
                  <a:lnTo>
                    <a:pt x="886" y="360"/>
                  </a:lnTo>
                  <a:lnTo>
                    <a:pt x="910" y="315"/>
                  </a:lnTo>
                  <a:lnTo>
                    <a:pt x="947" y="248"/>
                  </a:lnTo>
                  <a:lnTo>
                    <a:pt x="947" y="248"/>
                  </a:lnTo>
                  <a:lnTo>
                    <a:pt x="957" y="227"/>
                  </a:lnTo>
                  <a:lnTo>
                    <a:pt x="965" y="207"/>
                  </a:lnTo>
                  <a:lnTo>
                    <a:pt x="971" y="187"/>
                  </a:lnTo>
                  <a:lnTo>
                    <a:pt x="974" y="167"/>
                  </a:lnTo>
                  <a:lnTo>
                    <a:pt x="977" y="149"/>
                  </a:lnTo>
                  <a:lnTo>
                    <a:pt x="979" y="134"/>
                  </a:lnTo>
                  <a:lnTo>
                    <a:pt x="979" y="112"/>
                  </a:lnTo>
                  <a:lnTo>
                    <a:pt x="979" y="112"/>
                  </a:lnTo>
                  <a:lnTo>
                    <a:pt x="978" y="98"/>
                  </a:lnTo>
                  <a:lnTo>
                    <a:pt x="974" y="77"/>
                  </a:lnTo>
                  <a:lnTo>
                    <a:pt x="967" y="35"/>
                  </a:lnTo>
                  <a:lnTo>
                    <a:pt x="967" y="35"/>
                  </a:lnTo>
                  <a:lnTo>
                    <a:pt x="948" y="34"/>
                  </a:lnTo>
                  <a:lnTo>
                    <a:pt x="948" y="34"/>
                  </a:lnTo>
                  <a:lnTo>
                    <a:pt x="944" y="46"/>
                  </a:lnTo>
                  <a:lnTo>
                    <a:pt x="940" y="49"/>
                  </a:lnTo>
                  <a:lnTo>
                    <a:pt x="937" y="52"/>
                  </a:lnTo>
                  <a:lnTo>
                    <a:pt x="937" y="52"/>
                  </a:lnTo>
                  <a:lnTo>
                    <a:pt x="932" y="52"/>
                  </a:lnTo>
                  <a:lnTo>
                    <a:pt x="929" y="49"/>
                  </a:lnTo>
                  <a:lnTo>
                    <a:pt x="927" y="46"/>
                  </a:lnTo>
                  <a:lnTo>
                    <a:pt x="922" y="40"/>
                  </a:lnTo>
                  <a:lnTo>
                    <a:pt x="922" y="40"/>
                  </a:lnTo>
                  <a:lnTo>
                    <a:pt x="920" y="35"/>
                  </a:lnTo>
                  <a:lnTo>
                    <a:pt x="920" y="35"/>
                  </a:lnTo>
                  <a:lnTo>
                    <a:pt x="900" y="36"/>
                  </a:lnTo>
                  <a:lnTo>
                    <a:pt x="900" y="36"/>
                  </a:lnTo>
                  <a:lnTo>
                    <a:pt x="906" y="57"/>
                  </a:lnTo>
                  <a:lnTo>
                    <a:pt x="912" y="90"/>
                  </a:lnTo>
                  <a:lnTo>
                    <a:pt x="914" y="106"/>
                  </a:lnTo>
                  <a:lnTo>
                    <a:pt x="916" y="124"/>
                  </a:lnTo>
                  <a:lnTo>
                    <a:pt x="916" y="141"/>
                  </a:lnTo>
                  <a:lnTo>
                    <a:pt x="916" y="156"/>
                  </a:lnTo>
                  <a:lnTo>
                    <a:pt x="916" y="156"/>
                  </a:lnTo>
                  <a:lnTo>
                    <a:pt x="913" y="176"/>
                  </a:lnTo>
                  <a:lnTo>
                    <a:pt x="908" y="197"/>
                  </a:lnTo>
                  <a:lnTo>
                    <a:pt x="901" y="218"/>
                  </a:lnTo>
                  <a:lnTo>
                    <a:pt x="894" y="238"/>
                  </a:lnTo>
                  <a:lnTo>
                    <a:pt x="886" y="259"/>
                  </a:lnTo>
                  <a:lnTo>
                    <a:pt x="876" y="280"/>
                  </a:lnTo>
                  <a:lnTo>
                    <a:pt x="868" y="297"/>
                  </a:lnTo>
                  <a:lnTo>
                    <a:pt x="858" y="314"/>
                  </a:lnTo>
                  <a:lnTo>
                    <a:pt x="858" y="314"/>
                  </a:lnTo>
                  <a:lnTo>
                    <a:pt x="854" y="322"/>
                  </a:lnTo>
                  <a:lnTo>
                    <a:pt x="849" y="332"/>
                  </a:lnTo>
                  <a:lnTo>
                    <a:pt x="841" y="353"/>
                  </a:lnTo>
                  <a:lnTo>
                    <a:pt x="835" y="377"/>
                  </a:lnTo>
                  <a:lnTo>
                    <a:pt x="827" y="402"/>
                  </a:lnTo>
                  <a:lnTo>
                    <a:pt x="817" y="451"/>
                  </a:lnTo>
                  <a:lnTo>
                    <a:pt x="810" y="486"/>
                  </a:lnTo>
                  <a:lnTo>
                    <a:pt x="810" y="486"/>
                  </a:lnTo>
                  <a:lnTo>
                    <a:pt x="806" y="502"/>
                  </a:lnTo>
                  <a:lnTo>
                    <a:pt x="805" y="518"/>
                  </a:lnTo>
                  <a:lnTo>
                    <a:pt x="806" y="534"/>
                  </a:lnTo>
                  <a:lnTo>
                    <a:pt x="807" y="546"/>
                  </a:lnTo>
                  <a:lnTo>
                    <a:pt x="807" y="546"/>
                  </a:lnTo>
                  <a:lnTo>
                    <a:pt x="825" y="545"/>
                  </a:lnTo>
                  <a:lnTo>
                    <a:pt x="843" y="542"/>
                  </a:lnTo>
                  <a:lnTo>
                    <a:pt x="843" y="542"/>
                  </a:lnTo>
                  <a:close/>
                  <a:moveTo>
                    <a:pt x="94" y="40"/>
                  </a:moveTo>
                  <a:lnTo>
                    <a:pt x="94" y="40"/>
                  </a:lnTo>
                  <a:lnTo>
                    <a:pt x="102" y="38"/>
                  </a:lnTo>
                  <a:lnTo>
                    <a:pt x="110" y="37"/>
                  </a:lnTo>
                  <a:lnTo>
                    <a:pt x="128" y="30"/>
                  </a:lnTo>
                  <a:lnTo>
                    <a:pt x="146" y="22"/>
                  </a:lnTo>
                  <a:lnTo>
                    <a:pt x="155" y="19"/>
                  </a:lnTo>
                  <a:lnTo>
                    <a:pt x="165" y="18"/>
                  </a:lnTo>
                  <a:lnTo>
                    <a:pt x="165" y="18"/>
                  </a:lnTo>
                  <a:lnTo>
                    <a:pt x="183" y="17"/>
                  </a:lnTo>
                  <a:lnTo>
                    <a:pt x="193" y="18"/>
                  </a:lnTo>
                  <a:lnTo>
                    <a:pt x="203" y="18"/>
                  </a:lnTo>
                  <a:lnTo>
                    <a:pt x="217" y="16"/>
                  </a:lnTo>
                  <a:lnTo>
                    <a:pt x="217" y="16"/>
                  </a:lnTo>
                  <a:lnTo>
                    <a:pt x="243" y="10"/>
                  </a:lnTo>
                  <a:lnTo>
                    <a:pt x="258" y="5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24" y="2"/>
                  </a:lnTo>
                  <a:lnTo>
                    <a:pt x="186" y="3"/>
                  </a:lnTo>
                  <a:lnTo>
                    <a:pt x="186" y="3"/>
                  </a:lnTo>
                  <a:lnTo>
                    <a:pt x="173" y="5"/>
                  </a:lnTo>
                  <a:lnTo>
                    <a:pt x="161" y="8"/>
                  </a:lnTo>
                  <a:lnTo>
                    <a:pt x="149" y="11"/>
                  </a:lnTo>
                  <a:lnTo>
                    <a:pt x="138" y="16"/>
                  </a:lnTo>
                  <a:lnTo>
                    <a:pt x="114" y="28"/>
                  </a:lnTo>
                  <a:lnTo>
                    <a:pt x="94" y="40"/>
                  </a:lnTo>
                  <a:lnTo>
                    <a:pt x="94" y="40"/>
                  </a:lnTo>
                  <a:close/>
                  <a:moveTo>
                    <a:pt x="369" y="3"/>
                  </a:moveTo>
                  <a:lnTo>
                    <a:pt x="369" y="3"/>
                  </a:lnTo>
                  <a:lnTo>
                    <a:pt x="392" y="16"/>
                  </a:lnTo>
                  <a:lnTo>
                    <a:pt x="403" y="21"/>
                  </a:lnTo>
                  <a:lnTo>
                    <a:pt x="411" y="23"/>
                  </a:lnTo>
                  <a:lnTo>
                    <a:pt x="411" y="23"/>
                  </a:lnTo>
                  <a:lnTo>
                    <a:pt x="445" y="25"/>
                  </a:lnTo>
                  <a:lnTo>
                    <a:pt x="469" y="28"/>
                  </a:lnTo>
                  <a:lnTo>
                    <a:pt x="503" y="31"/>
                  </a:lnTo>
                  <a:lnTo>
                    <a:pt x="503" y="31"/>
                  </a:lnTo>
                  <a:lnTo>
                    <a:pt x="528" y="34"/>
                  </a:lnTo>
                  <a:lnTo>
                    <a:pt x="557" y="35"/>
                  </a:lnTo>
                  <a:lnTo>
                    <a:pt x="587" y="36"/>
                  </a:lnTo>
                  <a:lnTo>
                    <a:pt x="611" y="36"/>
                  </a:lnTo>
                  <a:lnTo>
                    <a:pt x="611" y="36"/>
                  </a:lnTo>
                  <a:lnTo>
                    <a:pt x="537" y="25"/>
                  </a:lnTo>
                  <a:lnTo>
                    <a:pt x="468" y="15"/>
                  </a:lnTo>
                  <a:lnTo>
                    <a:pt x="468" y="15"/>
                  </a:lnTo>
                  <a:lnTo>
                    <a:pt x="445" y="11"/>
                  </a:lnTo>
                  <a:lnTo>
                    <a:pt x="421" y="8"/>
                  </a:lnTo>
                  <a:lnTo>
                    <a:pt x="369" y="3"/>
                  </a:lnTo>
                  <a:lnTo>
                    <a:pt x="369" y="3"/>
                  </a:lnTo>
                  <a:close/>
                  <a:moveTo>
                    <a:pt x="237" y="18"/>
                  </a:moveTo>
                  <a:lnTo>
                    <a:pt x="237" y="18"/>
                  </a:lnTo>
                  <a:lnTo>
                    <a:pt x="250" y="19"/>
                  </a:lnTo>
                  <a:lnTo>
                    <a:pt x="268" y="21"/>
                  </a:lnTo>
                  <a:lnTo>
                    <a:pt x="303" y="19"/>
                  </a:lnTo>
                  <a:lnTo>
                    <a:pt x="303" y="19"/>
                  </a:lnTo>
                  <a:lnTo>
                    <a:pt x="315" y="21"/>
                  </a:lnTo>
                  <a:lnTo>
                    <a:pt x="331" y="23"/>
                  </a:lnTo>
                  <a:lnTo>
                    <a:pt x="347" y="28"/>
                  </a:lnTo>
                  <a:lnTo>
                    <a:pt x="366" y="33"/>
                  </a:lnTo>
                  <a:lnTo>
                    <a:pt x="366" y="33"/>
                  </a:lnTo>
                  <a:lnTo>
                    <a:pt x="382" y="38"/>
                  </a:lnTo>
                  <a:lnTo>
                    <a:pt x="395" y="41"/>
                  </a:lnTo>
                  <a:lnTo>
                    <a:pt x="407" y="43"/>
                  </a:lnTo>
                  <a:lnTo>
                    <a:pt x="423" y="48"/>
                  </a:lnTo>
                  <a:lnTo>
                    <a:pt x="423" y="48"/>
                  </a:lnTo>
                  <a:lnTo>
                    <a:pt x="434" y="52"/>
                  </a:lnTo>
                  <a:lnTo>
                    <a:pt x="447" y="59"/>
                  </a:lnTo>
                  <a:lnTo>
                    <a:pt x="473" y="74"/>
                  </a:lnTo>
                  <a:lnTo>
                    <a:pt x="496" y="90"/>
                  </a:lnTo>
                  <a:lnTo>
                    <a:pt x="507" y="98"/>
                  </a:lnTo>
                  <a:lnTo>
                    <a:pt x="507" y="98"/>
                  </a:lnTo>
                  <a:lnTo>
                    <a:pt x="514" y="101"/>
                  </a:lnTo>
                  <a:lnTo>
                    <a:pt x="525" y="105"/>
                  </a:lnTo>
                  <a:lnTo>
                    <a:pt x="537" y="109"/>
                  </a:lnTo>
                  <a:lnTo>
                    <a:pt x="549" y="111"/>
                  </a:lnTo>
                  <a:lnTo>
                    <a:pt x="549" y="111"/>
                  </a:lnTo>
                  <a:lnTo>
                    <a:pt x="560" y="113"/>
                  </a:lnTo>
                  <a:lnTo>
                    <a:pt x="571" y="119"/>
                  </a:lnTo>
                  <a:lnTo>
                    <a:pt x="584" y="128"/>
                  </a:lnTo>
                  <a:lnTo>
                    <a:pt x="599" y="139"/>
                  </a:lnTo>
                  <a:lnTo>
                    <a:pt x="599" y="139"/>
                  </a:lnTo>
                  <a:lnTo>
                    <a:pt x="619" y="157"/>
                  </a:lnTo>
                  <a:lnTo>
                    <a:pt x="644" y="182"/>
                  </a:lnTo>
                  <a:lnTo>
                    <a:pt x="684" y="225"/>
                  </a:lnTo>
                  <a:lnTo>
                    <a:pt x="684" y="225"/>
                  </a:lnTo>
                  <a:lnTo>
                    <a:pt x="689" y="231"/>
                  </a:lnTo>
                  <a:lnTo>
                    <a:pt x="692" y="233"/>
                  </a:lnTo>
                  <a:lnTo>
                    <a:pt x="695" y="235"/>
                  </a:lnTo>
                  <a:lnTo>
                    <a:pt x="697" y="235"/>
                  </a:lnTo>
                  <a:lnTo>
                    <a:pt x="703" y="233"/>
                  </a:lnTo>
                  <a:lnTo>
                    <a:pt x="708" y="233"/>
                  </a:lnTo>
                  <a:lnTo>
                    <a:pt x="712" y="233"/>
                  </a:lnTo>
                  <a:lnTo>
                    <a:pt x="712" y="233"/>
                  </a:lnTo>
                  <a:lnTo>
                    <a:pt x="722" y="233"/>
                  </a:lnTo>
                  <a:lnTo>
                    <a:pt x="726" y="233"/>
                  </a:lnTo>
                  <a:lnTo>
                    <a:pt x="730" y="233"/>
                  </a:lnTo>
                  <a:lnTo>
                    <a:pt x="739" y="236"/>
                  </a:lnTo>
                  <a:lnTo>
                    <a:pt x="739" y="236"/>
                  </a:lnTo>
                  <a:lnTo>
                    <a:pt x="741" y="237"/>
                  </a:lnTo>
                  <a:lnTo>
                    <a:pt x="743" y="239"/>
                  </a:lnTo>
                  <a:lnTo>
                    <a:pt x="746" y="244"/>
                  </a:lnTo>
                  <a:lnTo>
                    <a:pt x="747" y="250"/>
                  </a:lnTo>
                  <a:lnTo>
                    <a:pt x="747" y="257"/>
                  </a:lnTo>
                  <a:lnTo>
                    <a:pt x="746" y="273"/>
                  </a:lnTo>
                  <a:lnTo>
                    <a:pt x="744" y="281"/>
                  </a:lnTo>
                  <a:lnTo>
                    <a:pt x="744" y="288"/>
                  </a:lnTo>
                  <a:lnTo>
                    <a:pt x="744" y="288"/>
                  </a:lnTo>
                  <a:lnTo>
                    <a:pt x="746" y="294"/>
                  </a:lnTo>
                  <a:lnTo>
                    <a:pt x="747" y="297"/>
                  </a:lnTo>
                  <a:lnTo>
                    <a:pt x="748" y="299"/>
                  </a:lnTo>
                  <a:lnTo>
                    <a:pt x="750" y="300"/>
                  </a:lnTo>
                  <a:lnTo>
                    <a:pt x="754" y="299"/>
                  </a:lnTo>
                  <a:lnTo>
                    <a:pt x="756" y="300"/>
                  </a:lnTo>
                  <a:lnTo>
                    <a:pt x="758" y="301"/>
                  </a:lnTo>
                  <a:lnTo>
                    <a:pt x="758" y="301"/>
                  </a:lnTo>
                  <a:lnTo>
                    <a:pt x="760" y="302"/>
                  </a:lnTo>
                  <a:lnTo>
                    <a:pt x="762" y="302"/>
                  </a:lnTo>
                  <a:lnTo>
                    <a:pt x="766" y="301"/>
                  </a:lnTo>
                  <a:lnTo>
                    <a:pt x="771" y="299"/>
                  </a:lnTo>
                  <a:lnTo>
                    <a:pt x="775" y="296"/>
                  </a:lnTo>
                  <a:lnTo>
                    <a:pt x="775" y="296"/>
                  </a:lnTo>
                  <a:lnTo>
                    <a:pt x="778" y="293"/>
                  </a:lnTo>
                  <a:lnTo>
                    <a:pt x="780" y="286"/>
                  </a:lnTo>
                  <a:lnTo>
                    <a:pt x="786" y="262"/>
                  </a:lnTo>
                  <a:lnTo>
                    <a:pt x="791" y="233"/>
                  </a:lnTo>
                  <a:lnTo>
                    <a:pt x="793" y="207"/>
                  </a:lnTo>
                  <a:lnTo>
                    <a:pt x="793" y="207"/>
                  </a:lnTo>
                  <a:lnTo>
                    <a:pt x="795" y="181"/>
                  </a:lnTo>
                  <a:lnTo>
                    <a:pt x="800" y="149"/>
                  </a:lnTo>
                  <a:lnTo>
                    <a:pt x="804" y="119"/>
                  </a:lnTo>
                  <a:lnTo>
                    <a:pt x="805" y="100"/>
                  </a:lnTo>
                  <a:lnTo>
                    <a:pt x="805" y="100"/>
                  </a:lnTo>
                  <a:lnTo>
                    <a:pt x="805" y="91"/>
                  </a:lnTo>
                  <a:lnTo>
                    <a:pt x="806" y="85"/>
                  </a:lnTo>
                  <a:lnTo>
                    <a:pt x="808" y="80"/>
                  </a:lnTo>
                  <a:lnTo>
                    <a:pt x="810" y="73"/>
                  </a:lnTo>
                  <a:lnTo>
                    <a:pt x="810" y="73"/>
                  </a:lnTo>
                  <a:lnTo>
                    <a:pt x="811" y="66"/>
                  </a:lnTo>
                  <a:lnTo>
                    <a:pt x="810" y="57"/>
                  </a:lnTo>
                  <a:lnTo>
                    <a:pt x="807" y="42"/>
                  </a:lnTo>
                  <a:lnTo>
                    <a:pt x="807" y="42"/>
                  </a:lnTo>
                  <a:lnTo>
                    <a:pt x="762" y="44"/>
                  </a:lnTo>
                  <a:lnTo>
                    <a:pt x="762" y="44"/>
                  </a:lnTo>
                  <a:lnTo>
                    <a:pt x="761" y="56"/>
                  </a:lnTo>
                  <a:lnTo>
                    <a:pt x="760" y="61"/>
                  </a:lnTo>
                  <a:lnTo>
                    <a:pt x="759" y="65"/>
                  </a:lnTo>
                  <a:lnTo>
                    <a:pt x="759" y="65"/>
                  </a:lnTo>
                  <a:lnTo>
                    <a:pt x="758" y="67"/>
                  </a:lnTo>
                  <a:lnTo>
                    <a:pt x="756" y="69"/>
                  </a:lnTo>
                  <a:lnTo>
                    <a:pt x="758" y="71"/>
                  </a:lnTo>
                  <a:lnTo>
                    <a:pt x="758" y="72"/>
                  </a:lnTo>
                  <a:lnTo>
                    <a:pt x="761" y="74"/>
                  </a:lnTo>
                  <a:lnTo>
                    <a:pt x="765" y="77"/>
                  </a:lnTo>
                  <a:lnTo>
                    <a:pt x="765" y="77"/>
                  </a:lnTo>
                  <a:lnTo>
                    <a:pt x="768" y="80"/>
                  </a:lnTo>
                  <a:lnTo>
                    <a:pt x="772" y="85"/>
                  </a:lnTo>
                  <a:lnTo>
                    <a:pt x="776" y="91"/>
                  </a:lnTo>
                  <a:lnTo>
                    <a:pt x="780" y="100"/>
                  </a:lnTo>
                  <a:lnTo>
                    <a:pt x="780" y="100"/>
                  </a:lnTo>
                  <a:lnTo>
                    <a:pt x="781" y="107"/>
                  </a:lnTo>
                  <a:lnTo>
                    <a:pt x="781" y="109"/>
                  </a:lnTo>
                  <a:lnTo>
                    <a:pt x="780" y="110"/>
                  </a:lnTo>
                  <a:lnTo>
                    <a:pt x="776" y="110"/>
                  </a:lnTo>
                  <a:lnTo>
                    <a:pt x="774" y="111"/>
                  </a:lnTo>
                  <a:lnTo>
                    <a:pt x="771" y="112"/>
                  </a:lnTo>
                  <a:lnTo>
                    <a:pt x="771" y="112"/>
                  </a:lnTo>
                  <a:lnTo>
                    <a:pt x="768" y="113"/>
                  </a:lnTo>
                  <a:lnTo>
                    <a:pt x="765" y="113"/>
                  </a:lnTo>
                  <a:lnTo>
                    <a:pt x="762" y="112"/>
                  </a:lnTo>
                  <a:lnTo>
                    <a:pt x="759" y="110"/>
                  </a:lnTo>
                  <a:lnTo>
                    <a:pt x="752" y="103"/>
                  </a:lnTo>
                  <a:lnTo>
                    <a:pt x="744" y="94"/>
                  </a:lnTo>
                  <a:lnTo>
                    <a:pt x="744" y="94"/>
                  </a:lnTo>
                  <a:lnTo>
                    <a:pt x="736" y="84"/>
                  </a:lnTo>
                  <a:lnTo>
                    <a:pt x="726" y="75"/>
                  </a:lnTo>
                  <a:lnTo>
                    <a:pt x="726" y="75"/>
                  </a:lnTo>
                  <a:lnTo>
                    <a:pt x="718" y="72"/>
                  </a:lnTo>
                  <a:lnTo>
                    <a:pt x="709" y="68"/>
                  </a:lnTo>
                  <a:lnTo>
                    <a:pt x="685" y="62"/>
                  </a:lnTo>
                  <a:lnTo>
                    <a:pt x="659" y="59"/>
                  </a:lnTo>
                  <a:lnTo>
                    <a:pt x="638" y="57"/>
                  </a:lnTo>
                  <a:lnTo>
                    <a:pt x="638" y="57"/>
                  </a:lnTo>
                  <a:lnTo>
                    <a:pt x="632" y="57"/>
                  </a:lnTo>
                  <a:lnTo>
                    <a:pt x="629" y="59"/>
                  </a:lnTo>
                  <a:lnTo>
                    <a:pt x="628" y="60"/>
                  </a:lnTo>
                  <a:lnTo>
                    <a:pt x="629" y="61"/>
                  </a:lnTo>
                  <a:lnTo>
                    <a:pt x="633" y="63"/>
                  </a:lnTo>
                  <a:lnTo>
                    <a:pt x="635" y="65"/>
                  </a:lnTo>
                  <a:lnTo>
                    <a:pt x="635" y="65"/>
                  </a:lnTo>
                  <a:lnTo>
                    <a:pt x="650" y="74"/>
                  </a:lnTo>
                  <a:lnTo>
                    <a:pt x="661" y="81"/>
                  </a:lnTo>
                  <a:lnTo>
                    <a:pt x="673" y="86"/>
                  </a:lnTo>
                  <a:lnTo>
                    <a:pt x="673" y="86"/>
                  </a:lnTo>
                  <a:lnTo>
                    <a:pt x="678" y="88"/>
                  </a:lnTo>
                  <a:lnTo>
                    <a:pt x="683" y="91"/>
                  </a:lnTo>
                  <a:lnTo>
                    <a:pt x="692" y="99"/>
                  </a:lnTo>
                  <a:lnTo>
                    <a:pt x="704" y="110"/>
                  </a:lnTo>
                  <a:lnTo>
                    <a:pt x="720" y="122"/>
                  </a:lnTo>
                  <a:lnTo>
                    <a:pt x="720" y="122"/>
                  </a:lnTo>
                  <a:lnTo>
                    <a:pt x="734" y="132"/>
                  </a:lnTo>
                  <a:lnTo>
                    <a:pt x="744" y="141"/>
                  </a:lnTo>
                  <a:lnTo>
                    <a:pt x="756" y="151"/>
                  </a:lnTo>
                  <a:lnTo>
                    <a:pt x="756" y="151"/>
                  </a:lnTo>
                  <a:lnTo>
                    <a:pt x="759" y="154"/>
                  </a:lnTo>
                  <a:lnTo>
                    <a:pt x="760" y="157"/>
                  </a:lnTo>
                  <a:lnTo>
                    <a:pt x="760" y="166"/>
                  </a:lnTo>
                  <a:lnTo>
                    <a:pt x="756" y="192"/>
                  </a:lnTo>
                  <a:lnTo>
                    <a:pt x="756" y="192"/>
                  </a:lnTo>
                  <a:lnTo>
                    <a:pt x="754" y="202"/>
                  </a:lnTo>
                  <a:lnTo>
                    <a:pt x="753" y="205"/>
                  </a:lnTo>
                  <a:lnTo>
                    <a:pt x="750" y="206"/>
                  </a:lnTo>
                  <a:lnTo>
                    <a:pt x="744" y="205"/>
                  </a:lnTo>
                  <a:lnTo>
                    <a:pt x="737" y="205"/>
                  </a:lnTo>
                  <a:lnTo>
                    <a:pt x="737" y="205"/>
                  </a:lnTo>
                  <a:lnTo>
                    <a:pt x="733" y="204"/>
                  </a:lnTo>
                  <a:lnTo>
                    <a:pt x="729" y="201"/>
                  </a:lnTo>
                  <a:lnTo>
                    <a:pt x="726" y="198"/>
                  </a:lnTo>
                  <a:lnTo>
                    <a:pt x="723" y="193"/>
                  </a:lnTo>
                  <a:lnTo>
                    <a:pt x="720" y="182"/>
                  </a:lnTo>
                  <a:lnTo>
                    <a:pt x="718" y="173"/>
                  </a:lnTo>
                  <a:lnTo>
                    <a:pt x="718" y="173"/>
                  </a:lnTo>
                  <a:lnTo>
                    <a:pt x="717" y="168"/>
                  </a:lnTo>
                  <a:lnTo>
                    <a:pt x="715" y="163"/>
                  </a:lnTo>
                  <a:lnTo>
                    <a:pt x="708" y="154"/>
                  </a:lnTo>
                  <a:lnTo>
                    <a:pt x="696" y="141"/>
                  </a:lnTo>
                  <a:lnTo>
                    <a:pt x="680" y="126"/>
                  </a:lnTo>
                  <a:lnTo>
                    <a:pt x="680" y="126"/>
                  </a:lnTo>
                  <a:lnTo>
                    <a:pt x="672" y="118"/>
                  </a:lnTo>
                  <a:lnTo>
                    <a:pt x="663" y="112"/>
                  </a:lnTo>
                  <a:lnTo>
                    <a:pt x="647" y="101"/>
                  </a:lnTo>
                  <a:lnTo>
                    <a:pt x="633" y="96"/>
                  </a:lnTo>
                  <a:lnTo>
                    <a:pt x="622" y="91"/>
                  </a:lnTo>
                  <a:lnTo>
                    <a:pt x="622" y="91"/>
                  </a:lnTo>
                  <a:lnTo>
                    <a:pt x="594" y="82"/>
                  </a:lnTo>
                  <a:lnTo>
                    <a:pt x="541" y="67"/>
                  </a:lnTo>
                  <a:lnTo>
                    <a:pt x="446" y="40"/>
                  </a:lnTo>
                  <a:lnTo>
                    <a:pt x="446" y="40"/>
                  </a:lnTo>
                  <a:lnTo>
                    <a:pt x="391" y="24"/>
                  </a:lnTo>
                  <a:lnTo>
                    <a:pt x="359" y="17"/>
                  </a:lnTo>
                  <a:lnTo>
                    <a:pt x="330" y="11"/>
                  </a:lnTo>
                  <a:lnTo>
                    <a:pt x="330" y="11"/>
                  </a:lnTo>
                  <a:lnTo>
                    <a:pt x="315" y="10"/>
                  </a:lnTo>
                  <a:lnTo>
                    <a:pt x="300" y="10"/>
                  </a:lnTo>
                  <a:lnTo>
                    <a:pt x="285" y="11"/>
                  </a:lnTo>
                  <a:lnTo>
                    <a:pt x="269" y="14"/>
                  </a:lnTo>
                  <a:lnTo>
                    <a:pt x="247" y="17"/>
                  </a:lnTo>
                  <a:lnTo>
                    <a:pt x="237" y="18"/>
                  </a:lnTo>
                  <a:lnTo>
                    <a:pt x="237" y="18"/>
                  </a:lnTo>
                  <a:close/>
                  <a:moveTo>
                    <a:pt x="92" y="539"/>
                  </a:moveTo>
                  <a:lnTo>
                    <a:pt x="92" y="539"/>
                  </a:lnTo>
                  <a:lnTo>
                    <a:pt x="101" y="541"/>
                  </a:lnTo>
                  <a:lnTo>
                    <a:pt x="101" y="541"/>
                  </a:lnTo>
                  <a:lnTo>
                    <a:pt x="147" y="557"/>
                  </a:lnTo>
                  <a:lnTo>
                    <a:pt x="147" y="557"/>
                  </a:lnTo>
                  <a:lnTo>
                    <a:pt x="171" y="565"/>
                  </a:lnTo>
                  <a:lnTo>
                    <a:pt x="191" y="576"/>
                  </a:lnTo>
                  <a:lnTo>
                    <a:pt x="191" y="576"/>
                  </a:lnTo>
                  <a:lnTo>
                    <a:pt x="202" y="583"/>
                  </a:lnTo>
                  <a:lnTo>
                    <a:pt x="209" y="589"/>
                  </a:lnTo>
                  <a:lnTo>
                    <a:pt x="216" y="598"/>
                  </a:lnTo>
                  <a:lnTo>
                    <a:pt x="216" y="598"/>
                  </a:lnTo>
                  <a:lnTo>
                    <a:pt x="220" y="602"/>
                  </a:lnTo>
                  <a:lnTo>
                    <a:pt x="222" y="598"/>
                  </a:lnTo>
                  <a:lnTo>
                    <a:pt x="222" y="598"/>
                  </a:lnTo>
                  <a:lnTo>
                    <a:pt x="232" y="583"/>
                  </a:lnTo>
                  <a:lnTo>
                    <a:pt x="232" y="583"/>
                  </a:lnTo>
                  <a:lnTo>
                    <a:pt x="217" y="573"/>
                  </a:lnTo>
                  <a:lnTo>
                    <a:pt x="205" y="564"/>
                  </a:lnTo>
                  <a:lnTo>
                    <a:pt x="205" y="564"/>
                  </a:lnTo>
                  <a:lnTo>
                    <a:pt x="196" y="554"/>
                  </a:lnTo>
                  <a:lnTo>
                    <a:pt x="193" y="552"/>
                  </a:lnTo>
                  <a:lnTo>
                    <a:pt x="192" y="549"/>
                  </a:lnTo>
                  <a:lnTo>
                    <a:pt x="192" y="546"/>
                  </a:lnTo>
                  <a:lnTo>
                    <a:pt x="191" y="543"/>
                  </a:lnTo>
                  <a:lnTo>
                    <a:pt x="188" y="540"/>
                  </a:lnTo>
                  <a:lnTo>
                    <a:pt x="188" y="540"/>
                  </a:lnTo>
                  <a:lnTo>
                    <a:pt x="185" y="535"/>
                  </a:lnTo>
                  <a:lnTo>
                    <a:pt x="179" y="533"/>
                  </a:lnTo>
                  <a:lnTo>
                    <a:pt x="152" y="528"/>
                  </a:lnTo>
                  <a:lnTo>
                    <a:pt x="152" y="528"/>
                  </a:lnTo>
                  <a:lnTo>
                    <a:pt x="92" y="518"/>
                  </a:lnTo>
                  <a:lnTo>
                    <a:pt x="92" y="518"/>
                  </a:lnTo>
                  <a:lnTo>
                    <a:pt x="94" y="526"/>
                  </a:lnTo>
                  <a:lnTo>
                    <a:pt x="94" y="526"/>
                  </a:lnTo>
                  <a:lnTo>
                    <a:pt x="94" y="532"/>
                  </a:lnTo>
                  <a:lnTo>
                    <a:pt x="92" y="539"/>
                  </a:lnTo>
                  <a:lnTo>
                    <a:pt x="92" y="539"/>
                  </a:lnTo>
                  <a:close/>
                  <a:moveTo>
                    <a:pt x="76" y="574"/>
                  </a:moveTo>
                  <a:lnTo>
                    <a:pt x="76" y="574"/>
                  </a:lnTo>
                  <a:lnTo>
                    <a:pt x="97" y="580"/>
                  </a:lnTo>
                  <a:lnTo>
                    <a:pt x="116" y="587"/>
                  </a:lnTo>
                  <a:lnTo>
                    <a:pt x="116" y="587"/>
                  </a:lnTo>
                  <a:lnTo>
                    <a:pt x="138" y="599"/>
                  </a:lnTo>
                  <a:lnTo>
                    <a:pt x="158" y="611"/>
                  </a:lnTo>
                  <a:lnTo>
                    <a:pt x="158" y="611"/>
                  </a:lnTo>
                  <a:lnTo>
                    <a:pt x="162" y="616"/>
                  </a:lnTo>
                  <a:lnTo>
                    <a:pt x="167" y="622"/>
                  </a:lnTo>
                  <a:lnTo>
                    <a:pt x="172" y="630"/>
                  </a:lnTo>
                  <a:lnTo>
                    <a:pt x="172" y="630"/>
                  </a:lnTo>
                  <a:lnTo>
                    <a:pt x="173" y="631"/>
                  </a:lnTo>
                  <a:lnTo>
                    <a:pt x="174" y="631"/>
                  </a:lnTo>
                  <a:lnTo>
                    <a:pt x="179" y="633"/>
                  </a:lnTo>
                  <a:lnTo>
                    <a:pt x="188" y="633"/>
                  </a:lnTo>
                  <a:lnTo>
                    <a:pt x="188" y="633"/>
                  </a:lnTo>
                  <a:lnTo>
                    <a:pt x="206" y="634"/>
                  </a:lnTo>
                  <a:lnTo>
                    <a:pt x="212" y="619"/>
                  </a:lnTo>
                  <a:lnTo>
                    <a:pt x="212" y="619"/>
                  </a:lnTo>
                  <a:lnTo>
                    <a:pt x="212" y="619"/>
                  </a:lnTo>
                  <a:lnTo>
                    <a:pt x="202" y="612"/>
                  </a:lnTo>
                  <a:lnTo>
                    <a:pt x="187" y="600"/>
                  </a:lnTo>
                  <a:lnTo>
                    <a:pt x="187" y="600"/>
                  </a:lnTo>
                  <a:lnTo>
                    <a:pt x="178" y="593"/>
                  </a:lnTo>
                  <a:lnTo>
                    <a:pt x="166" y="587"/>
                  </a:lnTo>
                  <a:lnTo>
                    <a:pt x="128" y="573"/>
                  </a:lnTo>
                  <a:lnTo>
                    <a:pt x="128" y="573"/>
                  </a:lnTo>
                  <a:lnTo>
                    <a:pt x="103" y="565"/>
                  </a:lnTo>
                  <a:lnTo>
                    <a:pt x="83" y="560"/>
                  </a:lnTo>
                  <a:lnTo>
                    <a:pt x="83" y="560"/>
                  </a:lnTo>
                  <a:lnTo>
                    <a:pt x="76" y="574"/>
                  </a:lnTo>
                  <a:lnTo>
                    <a:pt x="76" y="574"/>
                  </a:lnTo>
                  <a:close/>
                  <a:moveTo>
                    <a:pt x="60" y="599"/>
                  </a:moveTo>
                  <a:lnTo>
                    <a:pt x="60" y="599"/>
                  </a:lnTo>
                  <a:lnTo>
                    <a:pt x="69" y="605"/>
                  </a:lnTo>
                  <a:lnTo>
                    <a:pt x="76" y="612"/>
                  </a:lnTo>
                  <a:lnTo>
                    <a:pt x="76" y="612"/>
                  </a:lnTo>
                  <a:lnTo>
                    <a:pt x="79" y="615"/>
                  </a:lnTo>
                  <a:lnTo>
                    <a:pt x="83" y="617"/>
                  </a:lnTo>
                  <a:lnTo>
                    <a:pt x="94" y="621"/>
                  </a:lnTo>
                  <a:lnTo>
                    <a:pt x="107" y="624"/>
                  </a:lnTo>
                  <a:lnTo>
                    <a:pt x="121" y="628"/>
                  </a:lnTo>
                  <a:lnTo>
                    <a:pt x="121" y="628"/>
                  </a:lnTo>
                  <a:lnTo>
                    <a:pt x="135" y="630"/>
                  </a:lnTo>
                  <a:lnTo>
                    <a:pt x="146" y="630"/>
                  </a:lnTo>
                  <a:lnTo>
                    <a:pt x="154" y="629"/>
                  </a:lnTo>
                  <a:lnTo>
                    <a:pt x="156" y="628"/>
                  </a:lnTo>
                  <a:lnTo>
                    <a:pt x="159" y="625"/>
                  </a:lnTo>
                  <a:lnTo>
                    <a:pt x="159" y="625"/>
                  </a:lnTo>
                  <a:lnTo>
                    <a:pt x="159" y="624"/>
                  </a:lnTo>
                  <a:lnTo>
                    <a:pt x="156" y="623"/>
                  </a:lnTo>
                  <a:lnTo>
                    <a:pt x="149" y="619"/>
                  </a:lnTo>
                  <a:lnTo>
                    <a:pt x="138" y="617"/>
                  </a:lnTo>
                  <a:lnTo>
                    <a:pt x="123" y="612"/>
                  </a:lnTo>
                  <a:lnTo>
                    <a:pt x="123" y="612"/>
                  </a:lnTo>
                  <a:lnTo>
                    <a:pt x="106" y="605"/>
                  </a:lnTo>
                  <a:lnTo>
                    <a:pt x="100" y="603"/>
                  </a:lnTo>
                  <a:lnTo>
                    <a:pt x="94" y="599"/>
                  </a:lnTo>
                  <a:lnTo>
                    <a:pt x="94" y="599"/>
                  </a:lnTo>
                  <a:lnTo>
                    <a:pt x="88" y="596"/>
                  </a:lnTo>
                  <a:lnTo>
                    <a:pt x="81" y="593"/>
                  </a:lnTo>
                  <a:lnTo>
                    <a:pt x="66" y="590"/>
                  </a:lnTo>
                  <a:lnTo>
                    <a:pt x="66" y="590"/>
                  </a:lnTo>
                  <a:lnTo>
                    <a:pt x="60" y="599"/>
                  </a:lnTo>
                  <a:lnTo>
                    <a:pt x="60" y="599"/>
                  </a:lnTo>
                  <a:close/>
                  <a:moveTo>
                    <a:pt x="40" y="630"/>
                  </a:moveTo>
                  <a:lnTo>
                    <a:pt x="40" y="630"/>
                  </a:lnTo>
                  <a:lnTo>
                    <a:pt x="43" y="637"/>
                  </a:lnTo>
                  <a:lnTo>
                    <a:pt x="45" y="641"/>
                  </a:lnTo>
                  <a:lnTo>
                    <a:pt x="45" y="641"/>
                  </a:lnTo>
                  <a:lnTo>
                    <a:pt x="57" y="648"/>
                  </a:lnTo>
                  <a:lnTo>
                    <a:pt x="66" y="653"/>
                  </a:lnTo>
                  <a:lnTo>
                    <a:pt x="78" y="656"/>
                  </a:lnTo>
                  <a:lnTo>
                    <a:pt x="78" y="656"/>
                  </a:lnTo>
                  <a:lnTo>
                    <a:pt x="87" y="656"/>
                  </a:lnTo>
                  <a:lnTo>
                    <a:pt x="90" y="656"/>
                  </a:lnTo>
                  <a:lnTo>
                    <a:pt x="94" y="656"/>
                  </a:lnTo>
                  <a:lnTo>
                    <a:pt x="102" y="657"/>
                  </a:lnTo>
                  <a:lnTo>
                    <a:pt x="102" y="657"/>
                  </a:lnTo>
                  <a:lnTo>
                    <a:pt x="107" y="659"/>
                  </a:lnTo>
                  <a:lnTo>
                    <a:pt x="113" y="661"/>
                  </a:lnTo>
                  <a:lnTo>
                    <a:pt x="123" y="667"/>
                  </a:lnTo>
                  <a:lnTo>
                    <a:pt x="133" y="672"/>
                  </a:lnTo>
                  <a:lnTo>
                    <a:pt x="138" y="674"/>
                  </a:lnTo>
                  <a:lnTo>
                    <a:pt x="143" y="674"/>
                  </a:lnTo>
                  <a:lnTo>
                    <a:pt x="143" y="674"/>
                  </a:lnTo>
                  <a:lnTo>
                    <a:pt x="160" y="674"/>
                  </a:lnTo>
                  <a:lnTo>
                    <a:pt x="165" y="674"/>
                  </a:lnTo>
                  <a:lnTo>
                    <a:pt x="165" y="674"/>
                  </a:lnTo>
                  <a:lnTo>
                    <a:pt x="178" y="654"/>
                  </a:lnTo>
                  <a:lnTo>
                    <a:pt x="178" y="654"/>
                  </a:lnTo>
                  <a:lnTo>
                    <a:pt x="178" y="653"/>
                  </a:lnTo>
                  <a:lnTo>
                    <a:pt x="174" y="653"/>
                  </a:lnTo>
                  <a:lnTo>
                    <a:pt x="164" y="653"/>
                  </a:lnTo>
                  <a:lnTo>
                    <a:pt x="164" y="653"/>
                  </a:lnTo>
                  <a:lnTo>
                    <a:pt x="149" y="650"/>
                  </a:lnTo>
                  <a:lnTo>
                    <a:pt x="126" y="643"/>
                  </a:lnTo>
                  <a:lnTo>
                    <a:pt x="82" y="631"/>
                  </a:lnTo>
                  <a:lnTo>
                    <a:pt x="82" y="631"/>
                  </a:lnTo>
                  <a:lnTo>
                    <a:pt x="72" y="628"/>
                  </a:lnTo>
                  <a:lnTo>
                    <a:pt x="64" y="623"/>
                  </a:lnTo>
                  <a:lnTo>
                    <a:pt x="57" y="618"/>
                  </a:lnTo>
                  <a:lnTo>
                    <a:pt x="52" y="612"/>
                  </a:lnTo>
                  <a:lnTo>
                    <a:pt x="52" y="612"/>
                  </a:lnTo>
                  <a:lnTo>
                    <a:pt x="40" y="630"/>
                  </a:lnTo>
                  <a:lnTo>
                    <a:pt x="40" y="630"/>
                  </a:lnTo>
                  <a:close/>
                  <a:moveTo>
                    <a:pt x="159" y="682"/>
                  </a:moveTo>
                  <a:lnTo>
                    <a:pt x="159" y="682"/>
                  </a:lnTo>
                  <a:lnTo>
                    <a:pt x="134" y="687"/>
                  </a:lnTo>
                  <a:lnTo>
                    <a:pt x="134" y="687"/>
                  </a:lnTo>
                  <a:lnTo>
                    <a:pt x="128" y="686"/>
                  </a:lnTo>
                  <a:lnTo>
                    <a:pt x="120" y="684"/>
                  </a:lnTo>
                  <a:lnTo>
                    <a:pt x="120" y="684"/>
                  </a:lnTo>
                  <a:lnTo>
                    <a:pt x="116" y="682"/>
                  </a:lnTo>
                  <a:lnTo>
                    <a:pt x="111" y="680"/>
                  </a:lnTo>
                  <a:lnTo>
                    <a:pt x="103" y="674"/>
                  </a:lnTo>
                  <a:lnTo>
                    <a:pt x="103" y="674"/>
                  </a:lnTo>
                  <a:lnTo>
                    <a:pt x="97" y="673"/>
                  </a:lnTo>
                  <a:lnTo>
                    <a:pt x="91" y="672"/>
                  </a:lnTo>
                  <a:lnTo>
                    <a:pt x="84" y="672"/>
                  </a:lnTo>
                  <a:lnTo>
                    <a:pt x="78" y="669"/>
                  </a:lnTo>
                  <a:lnTo>
                    <a:pt x="78" y="669"/>
                  </a:lnTo>
                  <a:lnTo>
                    <a:pt x="71" y="667"/>
                  </a:lnTo>
                  <a:lnTo>
                    <a:pt x="65" y="663"/>
                  </a:lnTo>
                  <a:lnTo>
                    <a:pt x="58" y="661"/>
                  </a:lnTo>
                  <a:lnTo>
                    <a:pt x="53" y="659"/>
                  </a:lnTo>
                  <a:lnTo>
                    <a:pt x="53" y="659"/>
                  </a:lnTo>
                  <a:lnTo>
                    <a:pt x="52" y="660"/>
                  </a:lnTo>
                  <a:lnTo>
                    <a:pt x="52" y="662"/>
                  </a:lnTo>
                  <a:lnTo>
                    <a:pt x="56" y="669"/>
                  </a:lnTo>
                  <a:lnTo>
                    <a:pt x="62" y="677"/>
                  </a:lnTo>
                  <a:lnTo>
                    <a:pt x="68" y="681"/>
                  </a:lnTo>
                  <a:lnTo>
                    <a:pt x="68" y="681"/>
                  </a:lnTo>
                  <a:lnTo>
                    <a:pt x="73" y="684"/>
                  </a:lnTo>
                  <a:lnTo>
                    <a:pt x="81" y="686"/>
                  </a:lnTo>
                  <a:lnTo>
                    <a:pt x="89" y="688"/>
                  </a:lnTo>
                  <a:lnTo>
                    <a:pt x="96" y="692"/>
                  </a:lnTo>
                  <a:lnTo>
                    <a:pt x="96" y="692"/>
                  </a:lnTo>
                  <a:lnTo>
                    <a:pt x="102" y="697"/>
                  </a:lnTo>
                  <a:lnTo>
                    <a:pt x="106" y="700"/>
                  </a:lnTo>
                  <a:lnTo>
                    <a:pt x="110" y="704"/>
                  </a:lnTo>
                  <a:lnTo>
                    <a:pt x="119" y="707"/>
                  </a:lnTo>
                  <a:lnTo>
                    <a:pt x="119" y="707"/>
                  </a:lnTo>
                  <a:lnTo>
                    <a:pt x="124" y="710"/>
                  </a:lnTo>
                  <a:lnTo>
                    <a:pt x="129" y="711"/>
                  </a:lnTo>
                  <a:lnTo>
                    <a:pt x="136" y="710"/>
                  </a:lnTo>
                  <a:lnTo>
                    <a:pt x="140" y="709"/>
                  </a:lnTo>
                  <a:lnTo>
                    <a:pt x="141" y="707"/>
                  </a:lnTo>
                  <a:lnTo>
                    <a:pt x="159" y="682"/>
                  </a:lnTo>
                  <a:close/>
                  <a:moveTo>
                    <a:pt x="27" y="638"/>
                  </a:moveTo>
                  <a:lnTo>
                    <a:pt x="17" y="638"/>
                  </a:lnTo>
                  <a:lnTo>
                    <a:pt x="17" y="638"/>
                  </a:lnTo>
                  <a:lnTo>
                    <a:pt x="18" y="646"/>
                  </a:lnTo>
                  <a:lnTo>
                    <a:pt x="20" y="655"/>
                  </a:lnTo>
                  <a:lnTo>
                    <a:pt x="20" y="655"/>
                  </a:lnTo>
                  <a:lnTo>
                    <a:pt x="21" y="656"/>
                  </a:lnTo>
                  <a:lnTo>
                    <a:pt x="21" y="656"/>
                  </a:lnTo>
                  <a:lnTo>
                    <a:pt x="32" y="673"/>
                  </a:lnTo>
                  <a:lnTo>
                    <a:pt x="32" y="673"/>
                  </a:lnTo>
                  <a:lnTo>
                    <a:pt x="37" y="679"/>
                  </a:lnTo>
                  <a:lnTo>
                    <a:pt x="44" y="685"/>
                  </a:lnTo>
                  <a:lnTo>
                    <a:pt x="50" y="690"/>
                  </a:lnTo>
                  <a:lnTo>
                    <a:pt x="53" y="692"/>
                  </a:lnTo>
                  <a:lnTo>
                    <a:pt x="53" y="692"/>
                  </a:lnTo>
                  <a:lnTo>
                    <a:pt x="63" y="697"/>
                  </a:lnTo>
                  <a:lnTo>
                    <a:pt x="81" y="705"/>
                  </a:lnTo>
                  <a:lnTo>
                    <a:pt x="81" y="705"/>
                  </a:lnTo>
                  <a:lnTo>
                    <a:pt x="88" y="710"/>
                  </a:lnTo>
                  <a:lnTo>
                    <a:pt x="94" y="715"/>
                  </a:lnTo>
                  <a:lnTo>
                    <a:pt x="101" y="722"/>
                  </a:lnTo>
                  <a:lnTo>
                    <a:pt x="101" y="722"/>
                  </a:lnTo>
                  <a:lnTo>
                    <a:pt x="106" y="724"/>
                  </a:lnTo>
                  <a:lnTo>
                    <a:pt x="111" y="728"/>
                  </a:lnTo>
                  <a:lnTo>
                    <a:pt x="120" y="731"/>
                  </a:lnTo>
                  <a:lnTo>
                    <a:pt x="120" y="731"/>
                  </a:lnTo>
                  <a:lnTo>
                    <a:pt x="121" y="730"/>
                  </a:lnTo>
                  <a:lnTo>
                    <a:pt x="124" y="725"/>
                  </a:lnTo>
                  <a:lnTo>
                    <a:pt x="124" y="725"/>
                  </a:lnTo>
                  <a:lnTo>
                    <a:pt x="135" y="728"/>
                  </a:lnTo>
                  <a:lnTo>
                    <a:pt x="135" y="728"/>
                  </a:lnTo>
                  <a:lnTo>
                    <a:pt x="148" y="729"/>
                  </a:lnTo>
                  <a:lnTo>
                    <a:pt x="154" y="731"/>
                  </a:lnTo>
                  <a:lnTo>
                    <a:pt x="156" y="732"/>
                  </a:lnTo>
                  <a:lnTo>
                    <a:pt x="158" y="734"/>
                  </a:lnTo>
                  <a:lnTo>
                    <a:pt x="158" y="734"/>
                  </a:lnTo>
                  <a:lnTo>
                    <a:pt x="158" y="734"/>
                  </a:lnTo>
                  <a:lnTo>
                    <a:pt x="161" y="738"/>
                  </a:lnTo>
                  <a:lnTo>
                    <a:pt x="165" y="741"/>
                  </a:lnTo>
                  <a:lnTo>
                    <a:pt x="165" y="741"/>
                  </a:lnTo>
                  <a:lnTo>
                    <a:pt x="172" y="732"/>
                  </a:lnTo>
                  <a:lnTo>
                    <a:pt x="177" y="726"/>
                  </a:lnTo>
                  <a:lnTo>
                    <a:pt x="178" y="724"/>
                  </a:lnTo>
                  <a:lnTo>
                    <a:pt x="178" y="724"/>
                  </a:lnTo>
                  <a:lnTo>
                    <a:pt x="174" y="723"/>
                  </a:lnTo>
                  <a:lnTo>
                    <a:pt x="164" y="720"/>
                  </a:lnTo>
                  <a:lnTo>
                    <a:pt x="164" y="720"/>
                  </a:lnTo>
                  <a:lnTo>
                    <a:pt x="164" y="720"/>
                  </a:lnTo>
                  <a:lnTo>
                    <a:pt x="155" y="719"/>
                  </a:lnTo>
                  <a:lnTo>
                    <a:pt x="155" y="719"/>
                  </a:lnTo>
                  <a:lnTo>
                    <a:pt x="152" y="719"/>
                  </a:lnTo>
                  <a:lnTo>
                    <a:pt x="152" y="719"/>
                  </a:lnTo>
                  <a:lnTo>
                    <a:pt x="136" y="718"/>
                  </a:lnTo>
                  <a:lnTo>
                    <a:pt x="136" y="718"/>
                  </a:lnTo>
                  <a:lnTo>
                    <a:pt x="129" y="719"/>
                  </a:lnTo>
                  <a:lnTo>
                    <a:pt x="129" y="717"/>
                  </a:lnTo>
                  <a:lnTo>
                    <a:pt x="129" y="717"/>
                  </a:lnTo>
                  <a:lnTo>
                    <a:pt x="123" y="717"/>
                  </a:lnTo>
                  <a:lnTo>
                    <a:pt x="111" y="715"/>
                  </a:lnTo>
                  <a:lnTo>
                    <a:pt x="111" y="715"/>
                  </a:lnTo>
                  <a:lnTo>
                    <a:pt x="108" y="713"/>
                  </a:lnTo>
                  <a:lnTo>
                    <a:pt x="106" y="712"/>
                  </a:lnTo>
                  <a:lnTo>
                    <a:pt x="104" y="711"/>
                  </a:lnTo>
                  <a:lnTo>
                    <a:pt x="101" y="710"/>
                  </a:lnTo>
                  <a:lnTo>
                    <a:pt x="101" y="710"/>
                  </a:lnTo>
                  <a:lnTo>
                    <a:pt x="97" y="709"/>
                  </a:lnTo>
                  <a:lnTo>
                    <a:pt x="96" y="707"/>
                  </a:lnTo>
                  <a:lnTo>
                    <a:pt x="91" y="704"/>
                  </a:lnTo>
                  <a:lnTo>
                    <a:pt x="91" y="704"/>
                  </a:lnTo>
                  <a:lnTo>
                    <a:pt x="85" y="699"/>
                  </a:lnTo>
                  <a:lnTo>
                    <a:pt x="81" y="694"/>
                  </a:lnTo>
                  <a:lnTo>
                    <a:pt x="81" y="694"/>
                  </a:lnTo>
                  <a:lnTo>
                    <a:pt x="75" y="690"/>
                  </a:lnTo>
                  <a:lnTo>
                    <a:pt x="71" y="686"/>
                  </a:lnTo>
                  <a:lnTo>
                    <a:pt x="66" y="684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59" y="681"/>
                  </a:lnTo>
                  <a:lnTo>
                    <a:pt x="52" y="674"/>
                  </a:lnTo>
                  <a:lnTo>
                    <a:pt x="52" y="674"/>
                  </a:lnTo>
                  <a:lnTo>
                    <a:pt x="47" y="671"/>
                  </a:lnTo>
                  <a:lnTo>
                    <a:pt x="45" y="667"/>
                  </a:lnTo>
                  <a:lnTo>
                    <a:pt x="44" y="663"/>
                  </a:lnTo>
                  <a:lnTo>
                    <a:pt x="43" y="660"/>
                  </a:lnTo>
                  <a:lnTo>
                    <a:pt x="43" y="660"/>
                  </a:lnTo>
                  <a:lnTo>
                    <a:pt x="41" y="654"/>
                  </a:lnTo>
                  <a:lnTo>
                    <a:pt x="39" y="649"/>
                  </a:lnTo>
                  <a:lnTo>
                    <a:pt x="39" y="649"/>
                  </a:lnTo>
                  <a:lnTo>
                    <a:pt x="37" y="646"/>
                  </a:lnTo>
                  <a:lnTo>
                    <a:pt x="32" y="642"/>
                  </a:lnTo>
                  <a:lnTo>
                    <a:pt x="32" y="642"/>
                  </a:lnTo>
                  <a:lnTo>
                    <a:pt x="27" y="638"/>
                  </a:lnTo>
                  <a:lnTo>
                    <a:pt x="27" y="638"/>
                  </a:lnTo>
                  <a:close/>
                  <a:moveTo>
                    <a:pt x="106" y="762"/>
                  </a:moveTo>
                  <a:lnTo>
                    <a:pt x="107" y="761"/>
                  </a:lnTo>
                  <a:lnTo>
                    <a:pt x="107" y="761"/>
                  </a:lnTo>
                  <a:lnTo>
                    <a:pt x="106" y="760"/>
                  </a:lnTo>
                  <a:lnTo>
                    <a:pt x="106" y="760"/>
                  </a:lnTo>
                  <a:lnTo>
                    <a:pt x="104" y="755"/>
                  </a:lnTo>
                  <a:lnTo>
                    <a:pt x="104" y="751"/>
                  </a:lnTo>
                  <a:lnTo>
                    <a:pt x="104" y="751"/>
                  </a:lnTo>
                  <a:lnTo>
                    <a:pt x="110" y="751"/>
                  </a:lnTo>
                  <a:lnTo>
                    <a:pt x="114" y="741"/>
                  </a:lnTo>
                  <a:lnTo>
                    <a:pt x="114" y="741"/>
                  </a:lnTo>
                  <a:lnTo>
                    <a:pt x="110" y="741"/>
                  </a:lnTo>
                  <a:lnTo>
                    <a:pt x="110" y="741"/>
                  </a:lnTo>
                  <a:lnTo>
                    <a:pt x="115" y="739"/>
                  </a:lnTo>
                  <a:lnTo>
                    <a:pt x="116" y="736"/>
                  </a:lnTo>
                  <a:lnTo>
                    <a:pt x="116" y="736"/>
                  </a:lnTo>
                  <a:lnTo>
                    <a:pt x="110" y="734"/>
                  </a:lnTo>
                  <a:lnTo>
                    <a:pt x="98" y="730"/>
                  </a:lnTo>
                  <a:lnTo>
                    <a:pt x="98" y="730"/>
                  </a:lnTo>
                  <a:lnTo>
                    <a:pt x="94" y="728"/>
                  </a:lnTo>
                  <a:lnTo>
                    <a:pt x="90" y="725"/>
                  </a:lnTo>
                  <a:lnTo>
                    <a:pt x="87" y="720"/>
                  </a:lnTo>
                  <a:lnTo>
                    <a:pt x="82" y="717"/>
                  </a:lnTo>
                  <a:lnTo>
                    <a:pt x="82" y="717"/>
                  </a:lnTo>
                  <a:lnTo>
                    <a:pt x="62" y="709"/>
                  </a:lnTo>
                  <a:lnTo>
                    <a:pt x="62" y="709"/>
                  </a:lnTo>
                  <a:lnTo>
                    <a:pt x="52" y="704"/>
                  </a:lnTo>
                  <a:lnTo>
                    <a:pt x="46" y="698"/>
                  </a:lnTo>
                  <a:lnTo>
                    <a:pt x="46" y="698"/>
                  </a:lnTo>
                  <a:lnTo>
                    <a:pt x="39" y="692"/>
                  </a:lnTo>
                  <a:lnTo>
                    <a:pt x="34" y="685"/>
                  </a:lnTo>
                  <a:lnTo>
                    <a:pt x="34" y="685"/>
                  </a:lnTo>
                  <a:lnTo>
                    <a:pt x="14" y="666"/>
                  </a:lnTo>
                  <a:lnTo>
                    <a:pt x="14" y="666"/>
                  </a:lnTo>
                  <a:lnTo>
                    <a:pt x="8" y="673"/>
                  </a:lnTo>
                  <a:lnTo>
                    <a:pt x="8" y="673"/>
                  </a:lnTo>
                  <a:lnTo>
                    <a:pt x="13" y="679"/>
                  </a:lnTo>
                  <a:lnTo>
                    <a:pt x="13" y="679"/>
                  </a:lnTo>
                  <a:lnTo>
                    <a:pt x="14" y="684"/>
                  </a:lnTo>
                  <a:lnTo>
                    <a:pt x="14" y="684"/>
                  </a:lnTo>
                  <a:lnTo>
                    <a:pt x="9" y="682"/>
                  </a:lnTo>
                  <a:lnTo>
                    <a:pt x="9" y="682"/>
                  </a:lnTo>
                  <a:lnTo>
                    <a:pt x="2" y="681"/>
                  </a:lnTo>
                  <a:lnTo>
                    <a:pt x="2" y="681"/>
                  </a:lnTo>
                  <a:lnTo>
                    <a:pt x="1" y="690"/>
                  </a:lnTo>
                  <a:lnTo>
                    <a:pt x="1" y="690"/>
                  </a:lnTo>
                  <a:lnTo>
                    <a:pt x="11" y="694"/>
                  </a:lnTo>
                  <a:lnTo>
                    <a:pt x="11" y="694"/>
                  </a:lnTo>
                  <a:lnTo>
                    <a:pt x="34" y="711"/>
                  </a:lnTo>
                  <a:lnTo>
                    <a:pt x="34" y="711"/>
                  </a:lnTo>
                  <a:lnTo>
                    <a:pt x="40" y="713"/>
                  </a:lnTo>
                  <a:lnTo>
                    <a:pt x="45" y="715"/>
                  </a:lnTo>
                  <a:lnTo>
                    <a:pt x="50" y="715"/>
                  </a:lnTo>
                  <a:lnTo>
                    <a:pt x="53" y="716"/>
                  </a:lnTo>
                  <a:lnTo>
                    <a:pt x="53" y="716"/>
                  </a:lnTo>
                  <a:lnTo>
                    <a:pt x="55" y="717"/>
                  </a:lnTo>
                  <a:lnTo>
                    <a:pt x="55" y="717"/>
                  </a:lnTo>
                  <a:lnTo>
                    <a:pt x="50" y="718"/>
                  </a:lnTo>
                  <a:lnTo>
                    <a:pt x="40" y="717"/>
                  </a:lnTo>
                  <a:lnTo>
                    <a:pt x="30" y="713"/>
                  </a:lnTo>
                  <a:lnTo>
                    <a:pt x="30" y="713"/>
                  </a:lnTo>
                  <a:lnTo>
                    <a:pt x="12" y="706"/>
                  </a:lnTo>
                  <a:lnTo>
                    <a:pt x="4" y="703"/>
                  </a:lnTo>
                  <a:lnTo>
                    <a:pt x="4" y="703"/>
                  </a:lnTo>
                  <a:lnTo>
                    <a:pt x="1" y="699"/>
                  </a:lnTo>
                  <a:lnTo>
                    <a:pt x="1" y="699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4" y="711"/>
                  </a:lnTo>
                  <a:lnTo>
                    <a:pt x="4" y="711"/>
                  </a:lnTo>
                  <a:lnTo>
                    <a:pt x="8" y="712"/>
                  </a:lnTo>
                  <a:lnTo>
                    <a:pt x="8" y="715"/>
                  </a:lnTo>
                  <a:lnTo>
                    <a:pt x="7" y="716"/>
                  </a:lnTo>
                  <a:lnTo>
                    <a:pt x="7" y="716"/>
                  </a:lnTo>
                  <a:lnTo>
                    <a:pt x="4" y="717"/>
                  </a:lnTo>
                  <a:lnTo>
                    <a:pt x="0" y="718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21" y="726"/>
                  </a:lnTo>
                  <a:lnTo>
                    <a:pt x="37" y="728"/>
                  </a:lnTo>
                  <a:lnTo>
                    <a:pt x="37" y="728"/>
                  </a:lnTo>
                  <a:lnTo>
                    <a:pt x="44" y="726"/>
                  </a:lnTo>
                  <a:lnTo>
                    <a:pt x="60" y="728"/>
                  </a:lnTo>
                  <a:lnTo>
                    <a:pt x="60" y="728"/>
                  </a:lnTo>
                  <a:lnTo>
                    <a:pt x="68" y="728"/>
                  </a:lnTo>
                  <a:lnTo>
                    <a:pt x="71" y="729"/>
                  </a:lnTo>
                  <a:lnTo>
                    <a:pt x="75" y="730"/>
                  </a:lnTo>
                  <a:lnTo>
                    <a:pt x="82" y="734"/>
                  </a:lnTo>
                  <a:lnTo>
                    <a:pt x="82" y="734"/>
                  </a:lnTo>
                  <a:lnTo>
                    <a:pt x="87" y="736"/>
                  </a:lnTo>
                  <a:lnTo>
                    <a:pt x="90" y="739"/>
                  </a:lnTo>
                  <a:lnTo>
                    <a:pt x="96" y="745"/>
                  </a:lnTo>
                  <a:lnTo>
                    <a:pt x="101" y="751"/>
                  </a:lnTo>
                  <a:lnTo>
                    <a:pt x="102" y="754"/>
                  </a:lnTo>
                  <a:lnTo>
                    <a:pt x="102" y="754"/>
                  </a:lnTo>
                  <a:lnTo>
                    <a:pt x="101" y="754"/>
                  </a:lnTo>
                  <a:lnTo>
                    <a:pt x="97" y="755"/>
                  </a:lnTo>
                  <a:lnTo>
                    <a:pt x="97" y="755"/>
                  </a:lnTo>
                  <a:lnTo>
                    <a:pt x="95" y="755"/>
                  </a:lnTo>
                  <a:lnTo>
                    <a:pt x="94" y="754"/>
                  </a:lnTo>
                  <a:lnTo>
                    <a:pt x="89" y="750"/>
                  </a:lnTo>
                  <a:lnTo>
                    <a:pt x="89" y="750"/>
                  </a:lnTo>
                  <a:lnTo>
                    <a:pt x="79" y="744"/>
                  </a:lnTo>
                  <a:lnTo>
                    <a:pt x="68" y="739"/>
                  </a:lnTo>
                  <a:lnTo>
                    <a:pt x="68" y="739"/>
                  </a:lnTo>
                  <a:lnTo>
                    <a:pt x="62" y="738"/>
                  </a:lnTo>
                  <a:lnTo>
                    <a:pt x="50" y="736"/>
                  </a:lnTo>
                  <a:lnTo>
                    <a:pt x="28" y="735"/>
                  </a:lnTo>
                  <a:lnTo>
                    <a:pt x="28" y="735"/>
                  </a:lnTo>
                  <a:lnTo>
                    <a:pt x="1" y="736"/>
                  </a:lnTo>
                  <a:lnTo>
                    <a:pt x="1" y="748"/>
                  </a:lnTo>
                  <a:lnTo>
                    <a:pt x="1" y="748"/>
                  </a:lnTo>
                  <a:lnTo>
                    <a:pt x="19" y="747"/>
                  </a:lnTo>
                  <a:lnTo>
                    <a:pt x="19" y="747"/>
                  </a:lnTo>
                  <a:lnTo>
                    <a:pt x="32" y="748"/>
                  </a:lnTo>
                  <a:lnTo>
                    <a:pt x="45" y="749"/>
                  </a:lnTo>
                  <a:lnTo>
                    <a:pt x="45" y="749"/>
                  </a:lnTo>
                  <a:lnTo>
                    <a:pt x="57" y="750"/>
                  </a:lnTo>
                  <a:lnTo>
                    <a:pt x="75" y="756"/>
                  </a:lnTo>
                  <a:lnTo>
                    <a:pt x="75" y="756"/>
                  </a:lnTo>
                  <a:lnTo>
                    <a:pt x="84" y="761"/>
                  </a:lnTo>
                  <a:lnTo>
                    <a:pt x="92" y="763"/>
                  </a:lnTo>
                  <a:lnTo>
                    <a:pt x="92" y="763"/>
                  </a:lnTo>
                  <a:lnTo>
                    <a:pt x="100" y="764"/>
                  </a:lnTo>
                  <a:lnTo>
                    <a:pt x="103" y="764"/>
                  </a:lnTo>
                  <a:lnTo>
                    <a:pt x="106" y="763"/>
                  </a:lnTo>
                  <a:lnTo>
                    <a:pt x="106" y="762"/>
                  </a:lnTo>
                  <a:lnTo>
                    <a:pt x="106" y="762"/>
                  </a:lnTo>
                  <a:close/>
                  <a:moveTo>
                    <a:pt x="115" y="739"/>
                  </a:moveTo>
                  <a:lnTo>
                    <a:pt x="114" y="741"/>
                  </a:lnTo>
                  <a:lnTo>
                    <a:pt x="114" y="741"/>
                  </a:lnTo>
                  <a:lnTo>
                    <a:pt x="119" y="742"/>
                  </a:lnTo>
                  <a:lnTo>
                    <a:pt x="128" y="742"/>
                  </a:lnTo>
                  <a:lnTo>
                    <a:pt x="128" y="742"/>
                  </a:lnTo>
                  <a:lnTo>
                    <a:pt x="139" y="744"/>
                  </a:lnTo>
                  <a:lnTo>
                    <a:pt x="142" y="745"/>
                  </a:lnTo>
                  <a:lnTo>
                    <a:pt x="145" y="747"/>
                  </a:lnTo>
                  <a:lnTo>
                    <a:pt x="145" y="747"/>
                  </a:lnTo>
                  <a:lnTo>
                    <a:pt x="152" y="750"/>
                  </a:lnTo>
                  <a:lnTo>
                    <a:pt x="154" y="744"/>
                  </a:lnTo>
                  <a:lnTo>
                    <a:pt x="154" y="744"/>
                  </a:lnTo>
                  <a:lnTo>
                    <a:pt x="149" y="741"/>
                  </a:lnTo>
                  <a:lnTo>
                    <a:pt x="146" y="738"/>
                  </a:lnTo>
                  <a:lnTo>
                    <a:pt x="146" y="738"/>
                  </a:lnTo>
                  <a:lnTo>
                    <a:pt x="136" y="735"/>
                  </a:lnTo>
                  <a:lnTo>
                    <a:pt x="134" y="735"/>
                  </a:lnTo>
                  <a:lnTo>
                    <a:pt x="130" y="735"/>
                  </a:lnTo>
                  <a:lnTo>
                    <a:pt x="130" y="735"/>
                  </a:lnTo>
                  <a:lnTo>
                    <a:pt x="115" y="739"/>
                  </a:lnTo>
                  <a:lnTo>
                    <a:pt x="115" y="739"/>
                  </a:lnTo>
                  <a:close/>
                  <a:moveTo>
                    <a:pt x="110" y="751"/>
                  </a:moveTo>
                  <a:lnTo>
                    <a:pt x="107" y="761"/>
                  </a:lnTo>
                  <a:lnTo>
                    <a:pt x="107" y="761"/>
                  </a:lnTo>
                  <a:lnTo>
                    <a:pt x="113" y="762"/>
                  </a:lnTo>
                  <a:lnTo>
                    <a:pt x="120" y="763"/>
                  </a:lnTo>
                  <a:lnTo>
                    <a:pt x="120" y="763"/>
                  </a:lnTo>
                  <a:lnTo>
                    <a:pt x="126" y="764"/>
                  </a:lnTo>
                  <a:lnTo>
                    <a:pt x="128" y="764"/>
                  </a:lnTo>
                  <a:lnTo>
                    <a:pt x="133" y="766"/>
                  </a:lnTo>
                  <a:lnTo>
                    <a:pt x="133" y="766"/>
                  </a:lnTo>
                  <a:lnTo>
                    <a:pt x="145" y="770"/>
                  </a:lnTo>
                  <a:lnTo>
                    <a:pt x="145" y="770"/>
                  </a:lnTo>
                  <a:lnTo>
                    <a:pt x="149" y="758"/>
                  </a:lnTo>
                  <a:lnTo>
                    <a:pt x="149" y="758"/>
                  </a:lnTo>
                  <a:lnTo>
                    <a:pt x="147" y="756"/>
                  </a:lnTo>
                  <a:lnTo>
                    <a:pt x="147" y="756"/>
                  </a:lnTo>
                  <a:lnTo>
                    <a:pt x="141" y="754"/>
                  </a:lnTo>
                  <a:lnTo>
                    <a:pt x="135" y="753"/>
                  </a:lnTo>
                  <a:lnTo>
                    <a:pt x="135" y="753"/>
                  </a:lnTo>
                  <a:lnTo>
                    <a:pt x="133" y="751"/>
                  </a:lnTo>
                  <a:lnTo>
                    <a:pt x="132" y="750"/>
                  </a:lnTo>
                  <a:lnTo>
                    <a:pt x="129" y="751"/>
                  </a:lnTo>
                  <a:lnTo>
                    <a:pt x="129" y="751"/>
                  </a:lnTo>
                  <a:lnTo>
                    <a:pt x="121" y="751"/>
                  </a:lnTo>
                  <a:lnTo>
                    <a:pt x="114" y="753"/>
                  </a:lnTo>
                  <a:lnTo>
                    <a:pt x="114" y="753"/>
                  </a:lnTo>
                  <a:lnTo>
                    <a:pt x="110" y="751"/>
                  </a:lnTo>
                  <a:lnTo>
                    <a:pt x="110" y="751"/>
                  </a:lnTo>
                  <a:close/>
                  <a:moveTo>
                    <a:pt x="89" y="793"/>
                  </a:moveTo>
                  <a:lnTo>
                    <a:pt x="92" y="783"/>
                  </a:lnTo>
                  <a:lnTo>
                    <a:pt x="92" y="783"/>
                  </a:lnTo>
                  <a:lnTo>
                    <a:pt x="88" y="783"/>
                  </a:lnTo>
                  <a:lnTo>
                    <a:pt x="88" y="783"/>
                  </a:lnTo>
                  <a:lnTo>
                    <a:pt x="87" y="783"/>
                  </a:lnTo>
                  <a:lnTo>
                    <a:pt x="85" y="782"/>
                  </a:lnTo>
                  <a:lnTo>
                    <a:pt x="85" y="780"/>
                  </a:lnTo>
                  <a:lnTo>
                    <a:pt x="88" y="777"/>
                  </a:lnTo>
                  <a:lnTo>
                    <a:pt x="94" y="776"/>
                  </a:lnTo>
                  <a:lnTo>
                    <a:pt x="94" y="776"/>
                  </a:lnTo>
                  <a:lnTo>
                    <a:pt x="87" y="775"/>
                  </a:lnTo>
                  <a:lnTo>
                    <a:pt x="79" y="773"/>
                  </a:lnTo>
                  <a:lnTo>
                    <a:pt x="79" y="773"/>
                  </a:lnTo>
                  <a:lnTo>
                    <a:pt x="71" y="767"/>
                  </a:lnTo>
                  <a:lnTo>
                    <a:pt x="60" y="758"/>
                  </a:lnTo>
                  <a:lnTo>
                    <a:pt x="60" y="758"/>
                  </a:lnTo>
                  <a:lnTo>
                    <a:pt x="56" y="756"/>
                  </a:lnTo>
                  <a:lnTo>
                    <a:pt x="52" y="755"/>
                  </a:lnTo>
                  <a:lnTo>
                    <a:pt x="39" y="755"/>
                  </a:lnTo>
                  <a:lnTo>
                    <a:pt x="39" y="755"/>
                  </a:lnTo>
                  <a:lnTo>
                    <a:pt x="17" y="754"/>
                  </a:lnTo>
                  <a:lnTo>
                    <a:pt x="1" y="754"/>
                  </a:lnTo>
                  <a:lnTo>
                    <a:pt x="1" y="754"/>
                  </a:lnTo>
                  <a:lnTo>
                    <a:pt x="1" y="762"/>
                  </a:lnTo>
                  <a:lnTo>
                    <a:pt x="8" y="761"/>
                  </a:lnTo>
                  <a:lnTo>
                    <a:pt x="8" y="761"/>
                  </a:lnTo>
                  <a:lnTo>
                    <a:pt x="13" y="761"/>
                  </a:lnTo>
                  <a:lnTo>
                    <a:pt x="18" y="761"/>
                  </a:lnTo>
                  <a:lnTo>
                    <a:pt x="20" y="761"/>
                  </a:lnTo>
                  <a:lnTo>
                    <a:pt x="20" y="761"/>
                  </a:lnTo>
                  <a:lnTo>
                    <a:pt x="20" y="762"/>
                  </a:lnTo>
                  <a:lnTo>
                    <a:pt x="18" y="763"/>
                  </a:lnTo>
                  <a:lnTo>
                    <a:pt x="11" y="767"/>
                  </a:lnTo>
                  <a:lnTo>
                    <a:pt x="11" y="767"/>
                  </a:lnTo>
                  <a:lnTo>
                    <a:pt x="2" y="769"/>
                  </a:lnTo>
                  <a:lnTo>
                    <a:pt x="2" y="780"/>
                  </a:lnTo>
                  <a:lnTo>
                    <a:pt x="2" y="780"/>
                  </a:lnTo>
                  <a:lnTo>
                    <a:pt x="8" y="779"/>
                  </a:lnTo>
                  <a:lnTo>
                    <a:pt x="8" y="779"/>
                  </a:lnTo>
                  <a:lnTo>
                    <a:pt x="19" y="775"/>
                  </a:lnTo>
                  <a:lnTo>
                    <a:pt x="19" y="775"/>
                  </a:lnTo>
                  <a:lnTo>
                    <a:pt x="26" y="773"/>
                  </a:lnTo>
                  <a:lnTo>
                    <a:pt x="34" y="770"/>
                  </a:lnTo>
                  <a:lnTo>
                    <a:pt x="34" y="770"/>
                  </a:lnTo>
                  <a:lnTo>
                    <a:pt x="46" y="767"/>
                  </a:lnTo>
                  <a:lnTo>
                    <a:pt x="46" y="767"/>
                  </a:lnTo>
                  <a:lnTo>
                    <a:pt x="49" y="766"/>
                  </a:lnTo>
                  <a:lnTo>
                    <a:pt x="51" y="767"/>
                  </a:lnTo>
                  <a:lnTo>
                    <a:pt x="53" y="768"/>
                  </a:lnTo>
                  <a:lnTo>
                    <a:pt x="57" y="769"/>
                  </a:lnTo>
                  <a:lnTo>
                    <a:pt x="57" y="769"/>
                  </a:lnTo>
                  <a:lnTo>
                    <a:pt x="65" y="770"/>
                  </a:lnTo>
                  <a:lnTo>
                    <a:pt x="70" y="772"/>
                  </a:lnTo>
                  <a:lnTo>
                    <a:pt x="72" y="774"/>
                  </a:lnTo>
                  <a:lnTo>
                    <a:pt x="72" y="774"/>
                  </a:lnTo>
                  <a:lnTo>
                    <a:pt x="73" y="775"/>
                  </a:lnTo>
                  <a:lnTo>
                    <a:pt x="72" y="776"/>
                  </a:lnTo>
                  <a:lnTo>
                    <a:pt x="68" y="776"/>
                  </a:lnTo>
                  <a:lnTo>
                    <a:pt x="68" y="776"/>
                  </a:lnTo>
                  <a:lnTo>
                    <a:pt x="57" y="776"/>
                  </a:lnTo>
                  <a:lnTo>
                    <a:pt x="40" y="776"/>
                  </a:lnTo>
                  <a:lnTo>
                    <a:pt x="40" y="776"/>
                  </a:lnTo>
                  <a:lnTo>
                    <a:pt x="31" y="779"/>
                  </a:lnTo>
                  <a:lnTo>
                    <a:pt x="20" y="783"/>
                  </a:lnTo>
                  <a:lnTo>
                    <a:pt x="8" y="789"/>
                  </a:lnTo>
                  <a:lnTo>
                    <a:pt x="4" y="791"/>
                  </a:lnTo>
                  <a:lnTo>
                    <a:pt x="4" y="800"/>
                  </a:lnTo>
                  <a:lnTo>
                    <a:pt x="4" y="800"/>
                  </a:lnTo>
                  <a:lnTo>
                    <a:pt x="9" y="799"/>
                  </a:lnTo>
                  <a:lnTo>
                    <a:pt x="20" y="797"/>
                  </a:lnTo>
                  <a:lnTo>
                    <a:pt x="20" y="797"/>
                  </a:lnTo>
                  <a:lnTo>
                    <a:pt x="32" y="793"/>
                  </a:lnTo>
                  <a:lnTo>
                    <a:pt x="55" y="788"/>
                  </a:lnTo>
                  <a:lnTo>
                    <a:pt x="55" y="788"/>
                  </a:lnTo>
                  <a:lnTo>
                    <a:pt x="68" y="786"/>
                  </a:lnTo>
                  <a:lnTo>
                    <a:pt x="69" y="787"/>
                  </a:lnTo>
                  <a:lnTo>
                    <a:pt x="73" y="787"/>
                  </a:lnTo>
                  <a:lnTo>
                    <a:pt x="73" y="787"/>
                  </a:lnTo>
                  <a:lnTo>
                    <a:pt x="81" y="788"/>
                  </a:lnTo>
                  <a:lnTo>
                    <a:pt x="85" y="791"/>
                  </a:lnTo>
                  <a:lnTo>
                    <a:pt x="89" y="793"/>
                  </a:lnTo>
                  <a:lnTo>
                    <a:pt x="89" y="793"/>
                  </a:lnTo>
                  <a:close/>
                  <a:moveTo>
                    <a:pt x="94" y="776"/>
                  </a:moveTo>
                  <a:lnTo>
                    <a:pt x="92" y="783"/>
                  </a:lnTo>
                  <a:lnTo>
                    <a:pt x="92" y="783"/>
                  </a:lnTo>
                  <a:lnTo>
                    <a:pt x="98" y="783"/>
                  </a:lnTo>
                  <a:lnTo>
                    <a:pt x="101" y="783"/>
                  </a:lnTo>
                  <a:lnTo>
                    <a:pt x="103" y="785"/>
                  </a:lnTo>
                  <a:lnTo>
                    <a:pt x="103" y="785"/>
                  </a:lnTo>
                  <a:lnTo>
                    <a:pt x="106" y="786"/>
                  </a:lnTo>
                  <a:lnTo>
                    <a:pt x="114" y="785"/>
                  </a:lnTo>
                  <a:lnTo>
                    <a:pt x="114" y="785"/>
                  </a:lnTo>
                  <a:lnTo>
                    <a:pt x="124" y="785"/>
                  </a:lnTo>
                  <a:lnTo>
                    <a:pt x="130" y="785"/>
                  </a:lnTo>
                  <a:lnTo>
                    <a:pt x="130" y="785"/>
                  </a:lnTo>
                  <a:lnTo>
                    <a:pt x="135" y="785"/>
                  </a:lnTo>
                  <a:lnTo>
                    <a:pt x="138" y="786"/>
                  </a:lnTo>
                  <a:lnTo>
                    <a:pt x="138" y="786"/>
                  </a:lnTo>
                  <a:lnTo>
                    <a:pt x="141" y="787"/>
                  </a:lnTo>
                  <a:lnTo>
                    <a:pt x="141" y="787"/>
                  </a:lnTo>
                  <a:lnTo>
                    <a:pt x="143" y="776"/>
                  </a:lnTo>
                  <a:lnTo>
                    <a:pt x="143" y="776"/>
                  </a:lnTo>
                  <a:lnTo>
                    <a:pt x="141" y="776"/>
                  </a:lnTo>
                  <a:lnTo>
                    <a:pt x="141" y="776"/>
                  </a:lnTo>
                  <a:lnTo>
                    <a:pt x="134" y="774"/>
                  </a:lnTo>
                  <a:lnTo>
                    <a:pt x="129" y="774"/>
                  </a:lnTo>
                  <a:lnTo>
                    <a:pt x="129" y="774"/>
                  </a:lnTo>
                  <a:lnTo>
                    <a:pt x="117" y="773"/>
                  </a:lnTo>
                  <a:lnTo>
                    <a:pt x="117" y="773"/>
                  </a:lnTo>
                  <a:lnTo>
                    <a:pt x="109" y="773"/>
                  </a:lnTo>
                  <a:lnTo>
                    <a:pt x="104" y="774"/>
                  </a:lnTo>
                  <a:lnTo>
                    <a:pt x="104" y="774"/>
                  </a:lnTo>
                  <a:lnTo>
                    <a:pt x="94" y="776"/>
                  </a:lnTo>
                  <a:lnTo>
                    <a:pt x="94" y="776"/>
                  </a:lnTo>
                  <a:close/>
                  <a:moveTo>
                    <a:pt x="59" y="802"/>
                  </a:moveTo>
                  <a:lnTo>
                    <a:pt x="59" y="802"/>
                  </a:lnTo>
                  <a:lnTo>
                    <a:pt x="65" y="804"/>
                  </a:lnTo>
                  <a:lnTo>
                    <a:pt x="71" y="807"/>
                  </a:lnTo>
                  <a:lnTo>
                    <a:pt x="77" y="813"/>
                  </a:lnTo>
                  <a:lnTo>
                    <a:pt x="77" y="813"/>
                  </a:lnTo>
                  <a:lnTo>
                    <a:pt x="78" y="813"/>
                  </a:lnTo>
                  <a:lnTo>
                    <a:pt x="78" y="813"/>
                  </a:lnTo>
                  <a:lnTo>
                    <a:pt x="79" y="808"/>
                  </a:lnTo>
                  <a:lnTo>
                    <a:pt x="81" y="804"/>
                  </a:lnTo>
                  <a:lnTo>
                    <a:pt x="81" y="804"/>
                  </a:lnTo>
                  <a:lnTo>
                    <a:pt x="77" y="795"/>
                  </a:lnTo>
                  <a:lnTo>
                    <a:pt x="77" y="795"/>
                  </a:lnTo>
                  <a:lnTo>
                    <a:pt x="76" y="794"/>
                  </a:lnTo>
                  <a:lnTo>
                    <a:pt x="72" y="794"/>
                  </a:lnTo>
                  <a:lnTo>
                    <a:pt x="63" y="793"/>
                  </a:lnTo>
                  <a:lnTo>
                    <a:pt x="63" y="793"/>
                  </a:lnTo>
                  <a:lnTo>
                    <a:pt x="55" y="793"/>
                  </a:lnTo>
                  <a:lnTo>
                    <a:pt x="41" y="798"/>
                  </a:lnTo>
                  <a:lnTo>
                    <a:pt x="41" y="798"/>
                  </a:lnTo>
                  <a:lnTo>
                    <a:pt x="5" y="810"/>
                  </a:lnTo>
                  <a:lnTo>
                    <a:pt x="5" y="817"/>
                  </a:lnTo>
                  <a:lnTo>
                    <a:pt x="5" y="817"/>
                  </a:lnTo>
                  <a:lnTo>
                    <a:pt x="13" y="816"/>
                  </a:lnTo>
                  <a:lnTo>
                    <a:pt x="13" y="816"/>
                  </a:lnTo>
                  <a:lnTo>
                    <a:pt x="17" y="814"/>
                  </a:lnTo>
                  <a:lnTo>
                    <a:pt x="21" y="813"/>
                  </a:lnTo>
                  <a:lnTo>
                    <a:pt x="32" y="807"/>
                  </a:lnTo>
                  <a:lnTo>
                    <a:pt x="32" y="807"/>
                  </a:lnTo>
                  <a:lnTo>
                    <a:pt x="39" y="805"/>
                  </a:lnTo>
                  <a:lnTo>
                    <a:pt x="46" y="804"/>
                  </a:lnTo>
                  <a:lnTo>
                    <a:pt x="59" y="802"/>
                  </a:lnTo>
                  <a:lnTo>
                    <a:pt x="59" y="802"/>
                  </a:lnTo>
                  <a:close/>
                  <a:moveTo>
                    <a:pt x="78" y="814"/>
                  </a:moveTo>
                  <a:lnTo>
                    <a:pt x="77" y="813"/>
                  </a:lnTo>
                  <a:lnTo>
                    <a:pt x="77" y="813"/>
                  </a:lnTo>
                  <a:lnTo>
                    <a:pt x="77" y="814"/>
                  </a:lnTo>
                  <a:lnTo>
                    <a:pt x="77" y="814"/>
                  </a:lnTo>
                  <a:lnTo>
                    <a:pt x="75" y="825"/>
                  </a:lnTo>
                  <a:lnTo>
                    <a:pt x="75" y="825"/>
                  </a:lnTo>
                  <a:lnTo>
                    <a:pt x="77" y="821"/>
                  </a:lnTo>
                  <a:lnTo>
                    <a:pt x="82" y="820"/>
                  </a:lnTo>
                  <a:lnTo>
                    <a:pt x="89" y="820"/>
                  </a:lnTo>
                  <a:lnTo>
                    <a:pt x="89" y="820"/>
                  </a:lnTo>
                  <a:lnTo>
                    <a:pt x="117" y="821"/>
                  </a:lnTo>
                  <a:lnTo>
                    <a:pt x="117" y="821"/>
                  </a:lnTo>
                  <a:lnTo>
                    <a:pt x="122" y="820"/>
                  </a:lnTo>
                  <a:lnTo>
                    <a:pt x="126" y="819"/>
                  </a:lnTo>
                  <a:lnTo>
                    <a:pt x="129" y="817"/>
                  </a:lnTo>
                  <a:lnTo>
                    <a:pt x="129" y="817"/>
                  </a:lnTo>
                  <a:lnTo>
                    <a:pt x="133" y="817"/>
                  </a:lnTo>
                  <a:lnTo>
                    <a:pt x="134" y="817"/>
                  </a:lnTo>
                  <a:lnTo>
                    <a:pt x="135" y="817"/>
                  </a:lnTo>
                  <a:lnTo>
                    <a:pt x="135" y="817"/>
                  </a:lnTo>
                  <a:lnTo>
                    <a:pt x="136" y="807"/>
                  </a:lnTo>
                  <a:lnTo>
                    <a:pt x="136" y="807"/>
                  </a:lnTo>
                  <a:lnTo>
                    <a:pt x="130" y="805"/>
                  </a:lnTo>
                  <a:lnTo>
                    <a:pt x="130" y="805"/>
                  </a:lnTo>
                  <a:lnTo>
                    <a:pt x="128" y="806"/>
                  </a:lnTo>
                  <a:lnTo>
                    <a:pt x="124" y="807"/>
                  </a:lnTo>
                  <a:lnTo>
                    <a:pt x="117" y="810"/>
                  </a:lnTo>
                  <a:lnTo>
                    <a:pt x="117" y="810"/>
                  </a:lnTo>
                  <a:lnTo>
                    <a:pt x="111" y="811"/>
                  </a:lnTo>
                  <a:lnTo>
                    <a:pt x="106" y="811"/>
                  </a:lnTo>
                  <a:lnTo>
                    <a:pt x="106" y="811"/>
                  </a:lnTo>
                  <a:lnTo>
                    <a:pt x="100" y="811"/>
                  </a:lnTo>
                  <a:lnTo>
                    <a:pt x="96" y="811"/>
                  </a:lnTo>
                  <a:lnTo>
                    <a:pt x="92" y="811"/>
                  </a:lnTo>
                  <a:lnTo>
                    <a:pt x="92" y="811"/>
                  </a:lnTo>
                  <a:lnTo>
                    <a:pt x="78" y="813"/>
                  </a:lnTo>
                  <a:lnTo>
                    <a:pt x="78" y="814"/>
                  </a:lnTo>
                  <a:close/>
                  <a:moveTo>
                    <a:pt x="60" y="825"/>
                  </a:moveTo>
                  <a:lnTo>
                    <a:pt x="60" y="825"/>
                  </a:lnTo>
                  <a:lnTo>
                    <a:pt x="68" y="826"/>
                  </a:lnTo>
                  <a:lnTo>
                    <a:pt x="71" y="829"/>
                  </a:lnTo>
                  <a:lnTo>
                    <a:pt x="72" y="831"/>
                  </a:lnTo>
                  <a:lnTo>
                    <a:pt x="73" y="832"/>
                  </a:lnTo>
                  <a:lnTo>
                    <a:pt x="73" y="832"/>
                  </a:lnTo>
                  <a:lnTo>
                    <a:pt x="73" y="825"/>
                  </a:lnTo>
                  <a:lnTo>
                    <a:pt x="73" y="825"/>
                  </a:lnTo>
                  <a:lnTo>
                    <a:pt x="73" y="823"/>
                  </a:lnTo>
                  <a:lnTo>
                    <a:pt x="73" y="823"/>
                  </a:lnTo>
                  <a:lnTo>
                    <a:pt x="68" y="817"/>
                  </a:lnTo>
                  <a:lnTo>
                    <a:pt x="68" y="817"/>
                  </a:lnTo>
                  <a:lnTo>
                    <a:pt x="64" y="812"/>
                  </a:lnTo>
                  <a:lnTo>
                    <a:pt x="62" y="811"/>
                  </a:lnTo>
                  <a:lnTo>
                    <a:pt x="57" y="810"/>
                  </a:lnTo>
                  <a:lnTo>
                    <a:pt x="57" y="810"/>
                  </a:lnTo>
                  <a:lnTo>
                    <a:pt x="52" y="811"/>
                  </a:lnTo>
                  <a:lnTo>
                    <a:pt x="49" y="812"/>
                  </a:lnTo>
                  <a:lnTo>
                    <a:pt x="37" y="817"/>
                  </a:lnTo>
                  <a:lnTo>
                    <a:pt x="26" y="823"/>
                  </a:lnTo>
                  <a:lnTo>
                    <a:pt x="19" y="825"/>
                  </a:lnTo>
                  <a:lnTo>
                    <a:pt x="19" y="825"/>
                  </a:lnTo>
                  <a:lnTo>
                    <a:pt x="14" y="826"/>
                  </a:lnTo>
                  <a:lnTo>
                    <a:pt x="11" y="826"/>
                  </a:lnTo>
                  <a:lnTo>
                    <a:pt x="7" y="825"/>
                  </a:lnTo>
                  <a:lnTo>
                    <a:pt x="7" y="825"/>
                  </a:lnTo>
                  <a:lnTo>
                    <a:pt x="5" y="825"/>
                  </a:lnTo>
                  <a:lnTo>
                    <a:pt x="6" y="830"/>
                  </a:lnTo>
                  <a:lnTo>
                    <a:pt x="6" y="830"/>
                  </a:lnTo>
                  <a:lnTo>
                    <a:pt x="11" y="829"/>
                  </a:lnTo>
                  <a:lnTo>
                    <a:pt x="11" y="829"/>
                  </a:lnTo>
                  <a:lnTo>
                    <a:pt x="12" y="829"/>
                  </a:lnTo>
                  <a:lnTo>
                    <a:pt x="12" y="830"/>
                  </a:lnTo>
                  <a:lnTo>
                    <a:pt x="11" y="832"/>
                  </a:lnTo>
                  <a:lnTo>
                    <a:pt x="11" y="832"/>
                  </a:lnTo>
                  <a:lnTo>
                    <a:pt x="6" y="835"/>
                  </a:lnTo>
                  <a:lnTo>
                    <a:pt x="6" y="840"/>
                  </a:lnTo>
                  <a:lnTo>
                    <a:pt x="6" y="840"/>
                  </a:lnTo>
                  <a:lnTo>
                    <a:pt x="11" y="838"/>
                  </a:lnTo>
                  <a:lnTo>
                    <a:pt x="11" y="838"/>
                  </a:lnTo>
                  <a:lnTo>
                    <a:pt x="15" y="836"/>
                  </a:lnTo>
                  <a:lnTo>
                    <a:pt x="21" y="835"/>
                  </a:lnTo>
                  <a:lnTo>
                    <a:pt x="21" y="835"/>
                  </a:lnTo>
                  <a:lnTo>
                    <a:pt x="30" y="832"/>
                  </a:lnTo>
                  <a:lnTo>
                    <a:pt x="36" y="829"/>
                  </a:lnTo>
                  <a:lnTo>
                    <a:pt x="41" y="825"/>
                  </a:lnTo>
                  <a:lnTo>
                    <a:pt x="41" y="825"/>
                  </a:lnTo>
                  <a:lnTo>
                    <a:pt x="46" y="823"/>
                  </a:lnTo>
                  <a:lnTo>
                    <a:pt x="49" y="823"/>
                  </a:lnTo>
                  <a:lnTo>
                    <a:pt x="52" y="824"/>
                  </a:lnTo>
                  <a:lnTo>
                    <a:pt x="60" y="825"/>
                  </a:lnTo>
                  <a:lnTo>
                    <a:pt x="60" y="825"/>
                  </a:lnTo>
                  <a:close/>
                  <a:moveTo>
                    <a:pt x="73" y="833"/>
                  </a:moveTo>
                  <a:lnTo>
                    <a:pt x="73" y="833"/>
                  </a:lnTo>
                  <a:lnTo>
                    <a:pt x="73" y="832"/>
                  </a:lnTo>
                  <a:lnTo>
                    <a:pt x="73" y="833"/>
                  </a:lnTo>
                  <a:close/>
                  <a:moveTo>
                    <a:pt x="1149" y="326"/>
                  </a:moveTo>
                  <a:lnTo>
                    <a:pt x="1149" y="326"/>
                  </a:lnTo>
                  <a:lnTo>
                    <a:pt x="1151" y="326"/>
                  </a:lnTo>
                  <a:lnTo>
                    <a:pt x="1155" y="328"/>
                  </a:lnTo>
                  <a:lnTo>
                    <a:pt x="1158" y="333"/>
                  </a:lnTo>
                  <a:lnTo>
                    <a:pt x="1163" y="339"/>
                  </a:lnTo>
                  <a:lnTo>
                    <a:pt x="1168" y="346"/>
                  </a:lnTo>
                  <a:lnTo>
                    <a:pt x="1171" y="355"/>
                  </a:lnTo>
                  <a:lnTo>
                    <a:pt x="1175" y="363"/>
                  </a:lnTo>
                  <a:lnTo>
                    <a:pt x="1178" y="372"/>
                  </a:lnTo>
                  <a:lnTo>
                    <a:pt x="1178" y="372"/>
                  </a:lnTo>
                  <a:lnTo>
                    <a:pt x="1181" y="389"/>
                  </a:lnTo>
                  <a:lnTo>
                    <a:pt x="1183" y="402"/>
                  </a:lnTo>
                  <a:lnTo>
                    <a:pt x="1183" y="414"/>
                  </a:lnTo>
                  <a:lnTo>
                    <a:pt x="1182" y="423"/>
                  </a:lnTo>
                  <a:lnTo>
                    <a:pt x="1182" y="423"/>
                  </a:lnTo>
                  <a:lnTo>
                    <a:pt x="1181" y="425"/>
                  </a:lnTo>
                  <a:lnTo>
                    <a:pt x="1180" y="423"/>
                  </a:lnTo>
                  <a:lnTo>
                    <a:pt x="1176" y="414"/>
                  </a:lnTo>
                  <a:lnTo>
                    <a:pt x="1164" y="379"/>
                  </a:lnTo>
                  <a:lnTo>
                    <a:pt x="1152" y="343"/>
                  </a:lnTo>
                  <a:lnTo>
                    <a:pt x="1149" y="331"/>
                  </a:lnTo>
                  <a:lnTo>
                    <a:pt x="1149" y="326"/>
                  </a:lnTo>
                  <a:lnTo>
                    <a:pt x="1149" y="326"/>
                  </a:lnTo>
                  <a:close/>
                  <a:moveTo>
                    <a:pt x="1214" y="501"/>
                  </a:moveTo>
                  <a:lnTo>
                    <a:pt x="1215" y="496"/>
                  </a:lnTo>
                  <a:lnTo>
                    <a:pt x="1229" y="507"/>
                  </a:lnTo>
                  <a:lnTo>
                    <a:pt x="1229" y="507"/>
                  </a:lnTo>
                  <a:lnTo>
                    <a:pt x="1235" y="490"/>
                  </a:lnTo>
                  <a:lnTo>
                    <a:pt x="1235" y="490"/>
                  </a:lnTo>
                  <a:lnTo>
                    <a:pt x="1236" y="484"/>
                  </a:lnTo>
                  <a:lnTo>
                    <a:pt x="1236" y="477"/>
                  </a:lnTo>
                  <a:lnTo>
                    <a:pt x="1236" y="477"/>
                  </a:lnTo>
                  <a:lnTo>
                    <a:pt x="1238" y="473"/>
                  </a:lnTo>
                  <a:lnTo>
                    <a:pt x="1239" y="471"/>
                  </a:lnTo>
                  <a:lnTo>
                    <a:pt x="1245" y="465"/>
                  </a:lnTo>
                  <a:lnTo>
                    <a:pt x="1245" y="465"/>
                  </a:lnTo>
                  <a:lnTo>
                    <a:pt x="1253" y="457"/>
                  </a:lnTo>
                  <a:lnTo>
                    <a:pt x="1265" y="448"/>
                  </a:lnTo>
                  <a:lnTo>
                    <a:pt x="1265" y="448"/>
                  </a:lnTo>
                  <a:lnTo>
                    <a:pt x="1267" y="446"/>
                  </a:lnTo>
                  <a:lnTo>
                    <a:pt x="1268" y="442"/>
                  </a:lnTo>
                  <a:lnTo>
                    <a:pt x="1271" y="437"/>
                  </a:lnTo>
                  <a:lnTo>
                    <a:pt x="1271" y="428"/>
                  </a:lnTo>
                  <a:lnTo>
                    <a:pt x="1273" y="419"/>
                  </a:lnTo>
                  <a:lnTo>
                    <a:pt x="1273" y="419"/>
                  </a:lnTo>
                  <a:lnTo>
                    <a:pt x="1274" y="404"/>
                  </a:lnTo>
                  <a:lnTo>
                    <a:pt x="1274" y="385"/>
                  </a:lnTo>
                  <a:lnTo>
                    <a:pt x="1274" y="365"/>
                  </a:lnTo>
                  <a:lnTo>
                    <a:pt x="1273" y="351"/>
                  </a:lnTo>
                  <a:lnTo>
                    <a:pt x="1273" y="351"/>
                  </a:lnTo>
                  <a:lnTo>
                    <a:pt x="1272" y="345"/>
                  </a:lnTo>
                  <a:lnTo>
                    <a:pt x="1273" y="339"/>
                  </a:lnTo>
                  <a:lnTo>
                    <a:pt x="1276" y="324"/>
                  </a:lnTo>
                  <a:lnTo>
                    <a:pt x="1280" y="312"/>
                  </a:lnTo>
                  <a:lnTo>
                    <a:pt x="1283" y="309"/>
                  </a:lnTo>
                  <a:lnTo>
                    <a:pt x="1284" y="308"/>
                  </a:lnTo>
                  <a:lnTo>
                    <a:pt x="1285" y="309"/>
                  </a:lnTo>
                  <a:lnTo>
                    <a:pt x="1285" y="309"/>
                  </a:lnTo>
                  <a:lnTo>
                    <a:pt x="1286" y="312"/>
                  </a:lnTo>
                  <a:lnTo>
                    <a:pt x="1286" y="315"/>
                  </a:lnTo>
                  <a:lnTo>
                    <a:pt x="1284" y="330"/>
                  </a:lnTo>
                  <a:lnTo>
                    <a:pt x="1280" y="352"/>
                  </a:lnTo>
                  <a:lnTo>
                    <a:pt x="1279" y="365"/>
                  </a:lnTo>
                  <a:lnTo>
                    <a:pt x="1279" y="381"/>
                  </a:lnTo>
                  <a:lnTo>
                    <a:pt x="1279" y="381"/>
                  </a:lnTo>
                  <a:lnTo>
                    <a:pt x="1279" y="396"/>
                  </a:lnTo>
                  <a:lnTo>
                    <a:pt x="1280" y="407"/>
                  </a:lnTo>
                  <a:lnTo>
                    <a:pt x="1283" y="425"/>
                  </a:lnTo>
                  <a:lnTo>
                    <a:pt x="1283" y="431"/>
                  </a:lnTo>
                  <a:lnTo>
                    <a:pt x="1283" y="438"/>
                  </a:lnTo>
                  <a:lnTo>
                    <a:pt x="1280" y="445"/>
                  </a:lnTo>
                  <a:lnTo>
                    <a:pt x="1277" y="453"/>
                  </a:lnTo>
                  <a:lnTo>
                    <a:pt x="1277" y="453"/>
                  </a:lnTo>
                  <a:lnTo>
                    <a:pt x="1272" y="464"/>
                  </a:lnTo>
                  <a:lnTo>
                    <a:pt x="1266" y="475"/>
                  </a:lnTo>
                  <a:lnTo>
                    <a:pt x="1253" y="494"/>
                  </a:lnTo>
                  <a:lnTo>
                    <a:pt x="1236" y="514"/>
                  </a:lnTo>
                  <a:lnTo>
                    <a:pt x="1245" y="522"/>
                  </a:lnTo>
                  <a:lnTo>
                    <a:pt x="1254" y="529"/>
                  </a:lnTo>
                  <a:lnTo>
                    <a:pt x="1254" y="529"/>
                  </a:lnTo>
                  <a:lnTo>
                    <a:pt x="1267" y="521"/>
                  </a:lnTo>
                  <a:lnTo>
                    <a:pt x="1274" y="516"/>
                  </a:lnTo>
                  <a:lnTo>
                    <a:pt x="1280" y="514"/>
                  </a:lnTo>
                  <a:lnTo>
                    <a:pt x="1280" y="514"/>
                  </a:lnTo>
                  <a:lnTo>
                    <a:pt x="1286" y="510"/>
                  </a:lnTo>
                  <a:lnTo>
                    <a:pt x="1295" y="504"/>
                  </a:lnTo>
                  <a:lnTo>
                    <a:pt x="1304" y="492"/>
                  </a:lnTo>
                  <a:lnTo>
                    <a:pt x="1314" y="477"/>
                  </a:lnTo>
                  <a:lnTo>
                    <a:pt x="1314" y="477"/>
                  </a:lnTo>
                  <a:lnTo>
                    <a:pt x="1321" y="464"/>
                  </a:lnTo>
                  <a:lnTo>
                    <a:pt x="1324" y="456"/>
                  </a:lnTo>
                  <a:lnTo>
                    <a:pt x="1327" y="450"/>
                  </a:lnTo>
                  <a:lnTo>
                    <a:pt x="1330" y="442"/>
                  </a:lnTo>
                  <a:lnTo>
                    <a:pt x="1330" y="442"/>
                  </a:lnTo>
                  <a:lnTo>
                    <a:pt x="1348" y="414"/>
                  </a:lnTo>
                  <a:lnTo>
                    <a:pt x="1357" y="395"/>
                  </a:lnTo>
                  <a:lnTo>
                    <a:pt x="1362" y="385"/>
                  </a:lnTo>
                  <a:lnTo>
                    <a:pt x="1366" y="376"/>
                  </a:lnTo>
                  <a:lnTo>
                    <a:pt x="1366" y="376"/>
                  </a:lnTo>
                  <a:lnTo>
                    <a:pt x="1368" y="366"/>
                  </a:lnTo>
                  <a:lnTo>
                    <a:pt x="1368" y="357"/>
                  </a:lnTo>
                  <a:lnTo>
                    <a:pt x="1368" y="347"/>
                  </a:lnTo>
                  <a:lnTo>
                    <a:pt x="1367" y="338"/>
                  </a:lnTo>
                  <a:lnTo>
                    <a:pt x="1364" y="325"/>
                  </a:lnTo>
                  <a:lnTo>
                    <a:pt x="1362" y="320"/>
                  </a:lnTo>
                  <a:lnTo>
                    <a:pt x="1324" y="274"/>
                  </a:lnTo>
                  <a:lnTo>
                    <a:pt x="1324" y="274"/>
                  </a:lnTo>
                  <a:lnTo>
                    <a:pt x="1327" y="309"/>
                  </a:lnTo>
                  <a:lnTo>
                    <a:pt x="1327" y="339"/>
                  </a:lnTo>
                  <a:lnTo>
                    <a:pt x="1327" y="352"/>
                  </a:lnTo>
                  <a:lnTo>
                    <a:pt x="1324" y="364"/>
                  </a:lnTo>
                  <a:lnTo>
                    <a:pt x="1324" y="364"/>
                  </a:lnTo>
                  <a:lnTo>
                    <a:pt x="1322" y="375"/>
                  </a:lnTo>
                  <a:lnTo>
                    <a:pt x="1318" y="384"/>
                  </a:lnTo>
                  <a:lnTo>
                    <a:pt x="1311" y="401"/>
                  </a:lnTo>
                  <a:lnTo>
                    <a:pt x="1304" y="412"/>
                  </a:lnTo>
                  <a:lnTo>
                    <a:pt x="1302" y="416"/>
                  </a:lnTo>
                  <a:lnTo>
                    <a:pt x="1302" y="416"/>
                  </a:lnTo>
                  <a:lnTo>
                    <a:pt x="1306" y="381"/>
                  </a:lnTo>
                  <a:lnTo>
                    <a:pt x="1308" y="350"/>
                  </a:lnTo>
                  <a:lnTo>
                    <a:pt x="1309" y="336"/>
                  </a:lnTo>
                  <a:lnTo>
                    <a:pt x="1308" y="324"/>
                  </a:lnTo>
                  <a:lnTo>
                    <a:pt x="1308" y="324"/>
                  </a:lnTo>
                  <a:lnTo>
                    <a:pt x="1299" y="261"/>
                  </a:lnTo>
                  <a:lnTo>
                    <a:pt x="1244" y="199"/>
                  </a:lnTo>
                  <a:lnTo>
                    <a:pt x="1244" y="199"/>
                  </a:lnTo>
                  <a:lnTo>
                    <a:pt x="1248" y="220"/>
                  </a:lnTo>
                  <a:lnTo>
                    <a:pt x="1252" y="238"/>
                  </a:lnTo>
                  <a:lnTo>
                    <a:pt x="1253" y="252"/>
                  </a:lnTo>
                  <a:lnTo>
                    <a:pt x="1253" y="252"/>
                  </a:lnTo>
                  <a:lnTo>
                    <a:pt x="1252" y="261"/>
                  </a:lnTo>
                  <a:lnTo>
                    <a:pt x="1252" y="269"/>
                  </a:lnTo>
                  <a:lnTo>
                    <a:pt x="1251" y="281"/>
                  </a:lnTo>
                  <a:lnTo>
                    <a:pt x="1251" y="301"/>
                  </a:lnTo>
                  <a:lnTo>
                    <a:pt x="1251" y="301"/>
                  </a:lnTo>
                  <a:lnTo>
                    <a:pt x="1252" y="313"/>
                  </a:lnTo>
                  <a:lnTo>
                    <a:pt x="1253" y="322"/>
                  </a:lnTo>
                  <a:lnTo>
                    <a:pt x="1255" y="334"/>
                  </a:lnTo>
                  <a:lnTo>
                    <a:pt x="1259" y="344"/>
                  </a:lnTo>
                  <a:lnTo>
                    <a:pt x="1261" y="355"/>
                  </a:lnTo>
                  <a:lnTo>
                    <a:pt x="1261" y="355"/>
                  </a:lnTo>
                  <a:lnTo>
                    <a:pt x="1260" y="362"/>
                  </a:lnTo>
                  <a:lnTo>
                    <a:pt x="1258" y="372"/>
                  </a:lnTo>
                  <a:lnTo>
                    <a:pt x="1251" y="396"/>
                  </a:lnTo>
                  <a:lnTo>
                    <a:pt x="1239" y="427"/>
                  </a:lnTo>
                  <a:lnTo>
                    <a:pt x="1239" y="427"/>
                  </a:lnTo>
                  <a:lnTo>
                    <a:pt x="1244" y="407"/>
                  </a:lnTo>
                  <a:lnTo>
                    <a:pt x="1249" y="384"/>
                  </a:lnTo>
                  <a:lnTo>
                    <a:pt x="1249" y="384"/>
                  </a:lnTo>
                  <a:lnTo>
                    <a:pt x="1249" y="332"/>
                  </a:lnTo>
                  <a:lnTo>
                    <a:pt x="1249" y="332"/>
                  </a:lnTo>
                  <a:lnTo>
                    <a:pt x="1248" y="328"/>
                  </a:lnTo>
                  <a:lnTo>
                    <a:pt x="1246" y="322"/>
                  </a:lnTo>
                  <a:lnTo>
                    <a:pt x="1238" y="306"/>
                  </a:lnTo>
                  <a:lnTo>
                    <a:pt x="1238" y="306"/>
                  </a:lnTo>
                  <a:lnTo>
                    <a:pt x="1235" y="300"/>
                  </a:lnTo>
                  <a:lnTo>
                    <a:pt x="1233" y="290"/>
                  </a:lnTo>
                  <a:lnTo>
                    <a:pt x="1229" y="270"/>
                  </a:lnTo>
                  <a:lnTo>
                    <a:pt x="1225" y="233"/>
                  </a:lnTo>
                  <a:lnTo>
                    <a:pt x="1225" y="233"/>
                  </a:lnTo>
                  <a:lnTo>
                    <a:pt x="1222" y="218"/>
                  </a:lnTo>
                  <a:lnTo>
                    <a:pt x="1220" y="200"/>
                  </a:lnTo>
                  <a:lnTo>
                    <a:pt x="1219" y="177"/>
                  </a:lnTo>
                  <a:lnTo>
                    <a:pt x="1185" y="147"/>
                  </a:lnTo>
                  <a:lnTo>
                    <a:pt x="1185" y="147"/>
                  </a:lnTo>
                  <a:lnTo>
                    <a:pt x="1187" y="168"/>
                  </a:lnTo>
                  <a:lnTo>
                    <a:pt x="1189" y="189"/>
                  </a:lnTo>
                  <a:lnTo>
                    <a:pt x="1193" y="211"/>
                  </a:lnTo>
                  <a:lnTo>
                    <a:pt x="1193" y="211"/>
                  </a:lnTo>
                  <a:lnTo>
                    <a:pt x="1197" y="227"/>
                  </a:lnTo>
                  <a:lnTo>
                    <a:pt x="1201" y="237"/>
                  </a:lnTo>
                  <a:lnTo>
                    <a:pt x="1212" y="254"/>
                  </a:lnTo>
                  <a:lnTo>
                    <a:pt x="1212" y="254"/>
                  </a:lnTo>
                  <a:lnTo>
                    <a:pt x="1215" y="263"/>
                  </a:lnTo>
                  <a:lnTo>
                    <a:pt x="1219" y="276"/>
                  </a:lnTo>
                  <a:lnTo>
                    <a:pt x="1227" y="308"/>
                  </a:lnTo>
                  <a:lnTo>
                    <a:pt x="1234" y="343"/>
                  </a:lnTo>
                  <a:lnTo>
                    <a:pt x="1236" y="358"/>
                  </a:lnTo>
                  <a:lnTo>
                    <a:pt x="1236" y="369"/>
                  </a:lnTo>
                  <a:lnTo>
                    <a:pt x="1236" y="369"/>
                  </a:lnTo>
                  <a:lnTo>
                    <a:pt x="1235" y="381"/>
                  </a:lnTo>
                  <a:lnTo>
                    <a:pt x="1233" y="393"/>
                  </a:lnTo>
                  <a:lnTo>
                    <a:pt x="1226" y="420"/>
                  </a:lnTo>
                  <a:lnTo>
                    <a:pt x="1220" y="441"/>
                  </a:lnTo>
                  <a:lnTo>
                    <a:pt x="1216" y="451"/>
                  </a:lnTo>
                  <a:lnTo>
                    <a:pt x="1216" y="451"/>
                  </a:lnTo>
                  <a:lnTo>
                    <a:pt x="1222" y="419"/>
                  </a:lnTo>
                  <a:lnTo>
                    <a:pt x="1222" y="419"/>
                  </a:lnTo>
                  <a:lnTo>
                    <a:pt x="1222" y="396"/>
                  </a:lnTo>
                  <a:lnTo>
                    <a:pt x="1222" y="369"/>
                  </a:lnTo>
                  <a:lnTo>
                    <a:pt x="1222" y="369"/>
                  </a:lnTo>
                  <a:lnTo>
                    <a:pt x="1221" y="360"/>
                  </a:lnTo>
                  <a:lnTo>
                    <a:pt x="1217" y="349"/>
                  </a:lnTo>
                  <a:lnTo>
                    <a:pt x="1212" y="328"/>
                  </a:lnTo>
                  <a:lnTo>
                    <a:pt x="1212" y="328"/>
                  </a:lnTo>
                  <a:lnTo>
                    <a:pt x="1195" y="268"/>
                  </a:lnTo>
                  <a:lnTo>
                    <a:pt x="1195" y="268"/>
                  </a:lnTo>
                  <a:lnTo>
                    <a:pt x="1175" y="197"/>
                  </a:lnTo>
                  <a:lnTo>
                    <a:pt x="1175" y="197"/>
                  </a:lnTo>
                  <a:lnTo>
                    <a:pt x="1158" y="120"/>
                  </a:lnTo>
                  <a:lnTo>
                    <a:pt x="1158" y="120"/>
                  </a:lnTo>
                  <a:lnTo>
                    <a:pt x="1142" y="106"/>
                  </a:lnTo>
                  <a:lnTo>
                    <a:pt x="1120" y="88"/>
                  </a:lnTo>
                  <a:lnTo>
                    <a:pt x="1120" y="88"/>
                  </a:lnTo>
                  <a:lnTo>
                    <a:pt x="1120" y="122"/>
                  </a:lnTo>
                  <a:lnTo>
                    <a:pt x="1121" y="151"/>
                  </a:lnTo>
                  <a:lnTo>
                    <a:pt x="1121" y="151"/>
                  </a:lnTo>
                  <a:lnTo>
                    <a:pt x="1120" y="172"/>
                  </a:lnTo>
                  <a:lnTo>
                    <a:pt x="1117" y="207"/>
                  </a:lnTo>
                  <a:lnTo>
                    <a:pt x="1112" y="243"/>
                  </a:lnTo>
                  <a:lnTo>
                    <a:pt x="1110" y="263"/>
                  </a:lnTo>
                  <a:lnTo>
                    <a:pt x="1110" y="263"/>
                  </a:lnTo>
                  <a:lnTo>
                    <a:pt x="1111" y="267"/>
                  </a:lnTo>
                  <a:lnTo>
                    <a:pt x="1112" y="271"/>
                  </a:lnTo>
                  <a:lnTo>
                    <a:pt x="1118" y="283"/>
                  </a:lnTo>
                  <a:lnTo>
                    <a:pt x="1131" y="305"/>
                  </a:lnTo>
                  <a:lnTo>
                    <a:pt x="1131" y="305"/>
                  </a:lnTo>
                  <a:lnTo>
                    <a:pt x="1133" y="309"/>
                  </a:lnTo>
                  <a:lnTo>
                    <a:pt x="1135" y="317"/>
                  </a:lnTo>
                  <a:lnTo>
                    <a:pt x="1137" y="333"/>
                  </a:lnTo>
                  <a:lnTo>
                    <a:pt x="1139" y="353"/>
                  </a:lnTo>
                  <a:lnTo>
                    <a:pt x="1142" y="364"/>
                  </a:lnTo>
                  <a:lnTo>
                    <a:pt x="1145" y="376"/>
                  </a:lnTo>
                  <a:lnTo>
                    <a:pt x="1145" y="376"/>
                  </a:lnTo>
                  <a:lnTo>
                    <a:pt x="1150" y="388"/>
                  </a:lnTo>
                  <a:lnTo>
                    <a:pt x="1155" y="398"/>
                  </a:lnTo>
                  <a:lnTo>
                    <a:pt x="1163" y="415"/>
                  </a:lnTo>
                  <a:lnTo>
                    <a:pt x="1170" y="428"/>
                  </a:lnTo>
                  <a:lnTo>
                    <a:pt x="1175" y="438"/>
                  </a:lnTo>
                  <a:lnTo>
                    <a:pt x="1175" y="438"/>
                  </a:lnTo>
                  <a:lnTo>
                    <a:pt x="1175" y="444"/>
                  </a:lnTo>
                  <a:lnTo>
                    <a:pt x="1172" y="456"/>
                  </a:lnTo>
                  <a:lnTo>
                    <a:pt x="1168" y="486"/>
                  </a:lnTo>
                  <a:lnTo>
                    <a:pt x="1158" y="533"/>
                  </a:lnTo>
                  <a:lnTo>
                    <a:pt x="1158" y="533"/>
                  </a:lnTo>
                  <a:lnTo>
                    <a:pt x="1158" y="546"/>
                  </a:lnTo>
                  <a:lnTo>
                    <a:pt x="1158" y="546"/>
                  </a:lnTo>
                  <a:lnTo>
                    <a:pt x="1165" y="542"/>
                  </a:lnTo>
                  <a:lnTo>
                    <a:pt x="1165" y="542"/>
                  </a:lnTo>
                  <a:lnTo>
                    <a:pt x="1170" y="516"/>
                  </a:lnTo>
                  <a:lnTo>
                    <a:pt x="1170" y="516"/>
                  </a:lnTo>
                  <a:lnTo>
                    <a:pt x="1172" y="503"/>
                  </a:lnTo>
                  <a:lnTo>
                    <a:pt x="1177" y="484"/>
                  </a:lnTo>
                  <a:lnTo>
                    <a:pt x="1185" y="452"/>
                  </a:lnTo>
                  <a:lnTo>
                    <a:pt x="1185" y="452"/>
                  </a:lnTo>
                  <a:lnTo>
                    <a:pt x="1187" y="444"/>
                  </a:lnTo>
                  <a:lnTo>
                    <a:pt x="1189" y="431"/>
                  </a:lnTo>
                  <a:lnTo>
                    <a:pt x="1190" y="415"/>
                  </a:lnTo>
                  <a:lnTo>
                    <a:pt x="1191" y="402"/>
                  </a:lnTo>
                  <a:lnTo>
                    <a:pt x="1191" y="402"/>
                  </a:lnTo>
                  <a:lnTo>
                    <a:pt x="1190" y="391"/>
                  </a:lnTo>
                  <a:lnTo>
                    <a:pt x="1188" y="383"/>
                  </a:lnTo>
                  <a:lnTo>
                    <a:pt x="1185" y="376"/>
                  </a:lnTo>
                  <a:lnTo>
                    <a:pt x="1184" y="369"/>
                  </a:lnTo>
                  <a:lnTo>
                    <a:pt x="1184" y="369"/>
                  </a:lnTo>
                  <a:lnTo>
                    <a:pt x="1183" y="358"/>
                  </a:lnTo>
                  <a:lnTo>
                    <a:pt x="1178" y="343"/>
                  </a:lnTo>
                  <a:lnTo>
                    <a:pt x="1174" y="327"/>
                  </a:lnTo>
                  <a:lnTo>
                    <a:pt x="1170" y="321"/>
                  </a:lnTo>
                  <a:lnTo>
                    <a:pt x="1168" y="318"/>
                  </a:lnTo>
                  <a:lnTo>
                    <a:pt x="1168" y="318"/>
                  </a:lnTo>
                  <a:lnTo>
                    <a:pt x="1164" y="314"/>
                  </a:lnTo>
                  <a:lnTo>
                    <a:pt x="1161" y="309"/>
                  </a:lnTo>
                  <a:lnTo>
                    <a:pt x="1153" y="296"/>
                  </a:lnTo>
                  <a:lnTo>
                    <a:pt x="1146" y="282"/>
                  </a:lnTo>
                  <a:lnTo>
                    <a:pt x="1142" y="268"/>
                  </a:lnTo>
                  <a:lnTo>
                    <a:pt x="1142" y="268"/>
                  </a:lnTo>
                  <a:lnTo>
                    <a:pt x="1140" y="258"/>
                  </a:lnTo>
                  <a:lnTo>
                    <a:pt x="1139" y="242"/>
                  </a:lnTo>
                  <a:lnTo>
                    <a:pt x="1138" y="201"/>
                  </a:lnTo>
                  <a:lnTo>
                    <a:pt x="1138" y="163"/>
                  </a:lnTo>
                  <a:lnTo>
                    <a:pt x="1139" y="151"/>
                  </a:lnTo>
                  <a:lnTo>
                    <a:pt x="1140" y="149"/>
                  </a:lnTo>
                  <a:lnTo>
                    <a:pt x="1142" y="148"/>
                  </a:lnTo>
                  <a:lnTo>
                    <a:pt x="1142" y="148"/>
                  </a:lnTo>
                  <a:lnTo>
                    <a:pt x="1144" y="150"/>
                  </a:lnTo>
                  <a:lnTo>
                    <a:pt x="1146" y="155"/>
                  </a:lnTo>
                  <a:lnTo>
                    <a:pt x="1151" y="174"/>
                  </a:lnTo>
                  <a:lnTo>
                    <a:pt x="1159" y="221"/>
                  </a:lnTo>
                  <a:lnTo>
                    <a:pt x="1159" y="221"/>
                  </a:lnTo>
                  <a:lnTo>
                    <a:pt x="1165" y="246"/>
                  </a:lnTo>
                  <a:lnTo>
                    <a:pt x="1172" y="275"/>
                  </a:lnTo>
                  <a:lnTo>
                    <a:pt x="1180" y="301"/>
                  </a:lnTo>
                  <a:lnTo>
                    <a:pt x="1183" y="312"/>
                  </a:lnTo>
                  <a:lnTo>
                    <a:pt x="1187" y="319"/>
                  </a:lnTo>
                  <a:lnTo>
                    <a:pt x="1187" y="319"/>
                  </a:lnTo>
                  <a:lnTo>
                    <a:pt x="1193" y="332"/>
                  </a:lnTo>
                  <a:lnTo>
                    <a:pt x="1197" y="346"/>
                  </a:lnTo>
                  <a:lnTo>
                    <a:pt x="1203" y="364"/>
                  </a:lnTo>
                  <a:lnTo>
                    <a:pt x="1209" y="389"/>
                  </a:lnTo>
                  <a:lnTo>
                    <a:pt x="1209" y="389"/>
                  </a:lnTo>
                  <a:lnTo>
                    <a:pt x="1212" y="402"/>
                  </a:lnTo>
                  <a:lnTo>
                    <a:pt x="1213" y="413"/>
                  </a:lnTo>
                  <a:lnTo>
                    <a:pt x="1213" y="421"/>
                  </a:lnTo>
                  <a:lnTo>
                    <a:pt x="1210" y="428"/>
                  </a:lnTo>
                  <a:lnTo>
                    <a:pt x="1206" y="442"/>
                  </a:lnTo>
                  <a:lnTo>
                    <a:pt x="1202" y="450"/>
                  </a:lnTo>
                  <a:lnTo>
                    <a:pt x="1200" y="459"/>
                  </a:lnTo>
                  <a:lnTo>
                    <a:pt x="1200" y="459"/>
                  </a:lnTo>
                  <a:lnTo>
                    <a:pt x="1195" y="475"/>
                  </a:lnTo>
                  <a:lnTo>
                    <a:pt x="1190" y="483"/>
                  </a:lnTo>
                  <a:lnTo>
                    <a:pt x="1187" y="488"/>
                  </a:lnTo>
                  <a:lnTo>
                    <a:pt x="1185" y="496"/>
                  </a:lnTo>
                  <a:lnTo>
                    <a:pt x="1185" y="496"/>
                  </a:lnTo>
                  <a:lnTo>
                    <a:pt x="1185" y="503"/>
                  </a:lnTo>
                  <a:lnTo>
                    <a:pt x="1187" y="511"/>
                  </a:lnTo>
                  <a:lnTo>
                    <a:pt x="1189" y="529"/>
                  </a:lnTo>
                  <a:lnTo>
                    <a:pt x="1189" y="529"/>
                  </a:lnTo>
                  <a:lnTo>
                    <a:pt x="1199" y="521"/>
                  </a:lnTo>
                  <a:lnTo>
                    <a:pt x="1206" y="513"/>
                  </a:lnTo>
                  <a:lnTo>
                    <a:pt x="1214" y="501"/>
                  </a:lnTo>
                  <a:lnTo>
                    <a:pt x="1214" y="501"/>
                  </a:lnTo>
                  <a:close/>
                  <a:moveTo>
                    <a:pt x="1381" y="339"/>
                  </a:moveTo>
                  <a:lnTo>
                    <a:pt x="1381" y="339"/>
                  </a:lnTo>
                  <a:lnTo>
                    <a:pt x="1380" y="364"/>
                  </a:lnTo>
                  <a:lnTo>
                    <a:pt x="1378" y="384"/>
                  </a:lnTo>
                  <a:lnTo>
                    <a:pt x="1376" y="400"/>
                  </a:lnTo>
                  <a:lnTo>
                    <a:pt x="1376" y="400"/>
                  </a:lnTo>
                  <a:lnTo>
                    <a:pt x="1373" y="410"/>
                  </a:lnTo>
                  <a:lnTo>
                    <a:pt x="1367" y="423"/>
                  </a:lnTo>
                  <a:lnTo>
                    <a:pt x="1359" y="435"/>
                  </a:lnTo>
                  <a:lnTo>
                    <a:pt x="1349" y="446"/>
                  </a:lnTo>
                  <a:lnTo>
                    <a:pt x="1349" y="446"/>
                  </a:lnTo>
                  <a:lnTo>
                    <a:pt x="1340" y="456"/>
                  </a:lnTo>
                  <a:lnTo>
                    <a:pt x="1334" y="461"/>
                  </a:lnTo>
                  <a:lnTo>
                    <a:pt x="1331" y="465"/>
                  </a:lnTo>
                  <a:lnTo>
                    <a:pt x="1330" y="470"/>
                  </a:lnTo>
                  <a:lnTo>
                    <a:pt x="1328" y="484"/>
                  </a:lnTo>
                  <a:lnTo>
                    <a:pt x="1328" y="484"/>
                  </a:lnTo>
                  <a:lnTo>
                    <a:pt x="1327" y="492"/>
                  </a:lnTo>
                  <a:lnTo>
                    <a:pt x="1324" y="499"/>
                  </a:lnTo>
                  <a:lnTo>
                    <a:pt x="1321" y="508"/>
                  </a:lnTo>
                  <a:lnTo>
                    <a:pt x="1317" y="515"/>
                  </a:lnTo>
                  <a:lnTo>
                    <a:pt x="1312" y="521"/>
                  </a:lnTo>
                  <a:lnTo>
                    <a:pt x="1306" y="528"/>
                  </a:lnTo>
                  <a:lnTo>
                    <a:pt x="1299" y="534"/>
                  </a:lnTo>
                  <a:lnTo>
                    <a:pt x="1291" y="541"/>
                  </a:lnTo>
                  <a:lnTo>
                    <a:pt x="1291" y="541"/>
                  </a:lnTo>
                  <a:lnTo>
                    <a:pt x="1280" y="548"/>
                  </a:lnTo>
                  <a:lnTo>
                    <a:pt x="1280" y="548"/>
                  </a:lnTo>
                  <a:lnTo>
                    <a:pt x="1308" y="571"/>
                  </a:lnTo>
                  <a:lnTo>
                    <a:pt x="1316" y="570"/>
                  </a:lnTo>
                  <a:lnTo>
                    <a:pt x="1316" y="570"/>
                  </a:lnTo>
                  <a:lnTo>
                    <a:pt x="1344" y="570"/>
                  </a:lnTo>
                  <a:lnTo>
                    <a:pt x="1344" y="570"/>
                  </a:lnTo>
                  <a:lnTo>
                    <a:pt x="1351" y="568"/>
                  </a:lnTo>
                  <a:lnTo>
                    <a:pt x="1356" y="568"/>
                  </a:lnTo>
                  <a:lnTo>
                    <a:pt x="1367" y="564"/>
                  </a:lnTo>
                  <a:lnTo>
                    <a:pt x="1367" y="564"/>
                  </a:lnTo>
                  <a:lnTo>
                    <a:pt x="1387" y="555"/>
                  </a:lnTo>
                  <a:lnTo>
                    <a:pt x="1417" y="545"/>
                  </a:lnTo>
                  <a:lnTo>
                    <a:pt x="1417" y="545"/>
                  </a:lnTo>
                  <a:lnTo>
                    <a:pt x="1425" y="540"/>
                  </a:lnTo>
                  <a:lnTo>
                    <a:pt x="1432" y="535"/>
                  </a:lnTo>
                  <a:lnTo>
                    <a:pt x="1437" y="528"/>
                  </a:lnTo>
                  <a:lnTo>
                    <a:pt x="1442" y="521"/>
                  </a:lnTo>
                  <a:lnTo>
                    <a:pt x="1444" y="511"/>
                  </a:lnTo>
                  <a:lnTo>
                    <a:pt x="1447" y="502"/>
                  </a:lnTo>
                  <a:lnTo>
                    <a:pt x="1451" y="480"/>
                  </a:lnTo>
                  <a:lnTo>
                    <a:pt x="1451" y="480"/>
                  </a:lnTo>
                  <a:lnTo>
                    <a:pt x="1453" y="470"/>
                  </a:lnTo>
                  <a:lnTo>
                    <a:pt x="1453" y="460"/>
                  </a:lnTo>
                  <a:lnTo>
                    <a:pt x="1452" y="451"/>
                  </a:lnTo>
                  <a:lnTo>
                    <a:pt x="1451" y="442"/>
                  </a:lnTo>
                  <a:lnTo>
                    <a:pt x="1449" y="431"/>
                  </a:lnTo>
                  <a:lnTo>
                    <a:pt x="1447" y="426"/>
                  </a:lnTo>
                  <a:lnTo>
                    <a:pt x="1426" y="395"/>
                  </a:lnTo>
                  <a:lnTo>
                    <a:pt x="1426" y="395"/>
                  </a:lnTo>
                  <a:lnTo>
                    <a:pt x="1429" y="413"/>
                  </a:lnTo>
                  <a:lnTo>
                    <a:pt x="1430" y="428"/>
                  </a:lnTo>
                  <a:lnTo>
                    <a:pt x="1430" y="437"/>
                  </a:lnTo>
                  <a:lnTo>
                    <a:pt x="1429" y="442"/>
                  </a:lnTo>
                  <a:lnTo>
                    <a:pt x="1429" y="442"/>
                  </a:lnTo>
                  <a:lnTo>
                    <a:pt x="1426" y="450"/>
                  </a:lnTo>
                  <a:lnTo>
                    <a:pt x="1423" y="458"/>
                  </a:lnTo>
                  <a:lnTo>
                    <a:pt x="1412" y="479"/>
                  </a:lnTo>
                  <a:lnTo>
                    <a:pt x="1405" y="490"/>
                  </a:lnTo>
                  <a:lnTo>
                    <a:pt x="1399" y="498"/>
                  </a:lnTo>
                  <a:lnTo>
                    <a:pt x="1392" y="507"/>
                  </a:lnTo>
                  <a:lnTo>
                    <a:pt x="1386" y="511"/>
                  </a:lnTo>
                  <a:lnTo>
                    <a:pt x="1386" y="511"/>
                  </a:lnTo>
                  <a:lnTo>
                    <a:pt x="1380" y="515"/>
                  </a:lnTo>
                  <a:lnTo>
                    <a:pt x="1375" y="518"/>
                  </a:lnTo>
                  <a:lnTo>
                    <a:pt x="1367" y="529"/>
                  </a:lnTo>
                  <a:lnTo>
                    <a:pt x="1359" y="540"/>
                  </a:lnTo>
                  <a:lnTo>
                    <a:pt x="1353" y="545"/>
                  </a:lnTo>
                  <a:lnTo>
                    <a:pt x="1347" y="549"/>
                  </a:lnTo>
                  <a:lnTo>
                    <a:pt x="1347" y="549"/>
                  </a:lnTo>
                  <a:lnTo>
                    <a:pt x="1341" y="552"/>
                  </a:lnTo>
                  <a:lnTo>
                    <a:pt x="1336" y="553"/>
                  </a:lnTo>
                  <a:lnTo>
                    <a:pt x="1331" y="554"/>
                  </a:lnTo>
                  <a:lnTo>
                    <a:pt x="1328" y="553"/>
                  </a:lnTo>
                  <a:lnTo>
                    <a:pt x="1323" y="552"/>
                  </a:lnTo>
                  <a:lnTo>
                    <a:pt x="1321" y="551"/>
                  </a:lnTo>
                  <a:lnTo>
                    <a:pt x="1321" y="551"/>
                  </a:lnTo>
                  <a:lnTo>
                    <a:pt x="1332" y="542"/>
                  </a:lnTo>
                  <a:lnTo>
                    <a:pt x="1340" y="534"/>
                  </a:lnTo>
                  <a:lnTo>
                    <a:pt x="1343" y="532"/>
                  </a:lnTo>
                  <a:lnTo>
                    <a:pt x="1344" y="529"/>
                  </a:lnTo>
                  <a:lnTo>
                    <a:pt x="1344" y="529"/>
                  </a:lnTo>
                  <a:lnTo>
                    <a:pt x="1346" y="524"/>
                  </a:lnTo>
                  <a:lnTo>
                    <a:pt x="1349" y="518"/>
                  </a:lnTo>
                  <a:lnTo>
                    <a:pt x="1354" y="510"/>
                  </a:lnTo>
                  <a:lnTo>
                    <a:pt x="1362" y="501"/>
                  </a:lnTo>
                  <a:lnTo>
                    <a:pt x="1362" y="501"/>
                  </a:lnTo>
                  <a:lnTo>
                    <a:pt x="1374" y="488"/>
                  </a:lnTo>
                  <a:lnTo>
                    <a:pt x="1391" y="469"/>
                  </a:lnTo>
                  <a:lnTo>
                    <a:pt x="1399" y="458"/>
                  </a:lnTo>
                  <a:lnTo>
                    <a:pt x="1406" y="448"/>
                  </a:lnTo>
                  <a:lnTo>
                    <a:pt x="1411" y="439"/>
                  </a:lnTo>
                  <a:lnTo>
                    <a:pt x="1414" y="431"/>
                  </a:lnTo>
                  <a:lnTo>
                    <a:pt x="1414" y="431"/>
                  </a:lnTo>
                  <a:lnTo>
                    <a:pt x="1415" y="422"/>
                  </a:lnTo>
                  <a:lnTo>
                    <a:pt x="1415" y="414"/>
                  </a:lnTo>
                  <a:lnTo>
                    <a:pt x="1413" y="396"/>
                  </a:lnTo>
                  <a:lnTo>
                    <a:pt x="1411" y="382"/>
                  </a:lnTo>
                  <a:lnTo>
                    <a:pt x="1410" y="376"/>
                  </a:lnTo>
                  <a:lnTo>
                    <a:pt x="1381" y="339"/>
                  </a:lnTo>
                  <a:close/>
                  <a:moveTo>
                    <a:pt x="1463" y="446"/>
                  </a:moveTo>
                  <a:lnTo>
                    <a:pt x="1463" y="446"/>
                  </a:lnTo>
                  <a:lnTo>
                    <a:pt x="1464" y="452"/>
                  </a:lnTo>
                  <a:lnTo>
                    <a:pt x="1466" y="465"/>
                  </a:lnTo>
                  <a:lnTo>
                    <a:pt x="1468" y="475"/>
                  </a:lnTo>
                  <a:lnTo>
                    <a:pt x="1468" y="483"/>
                  </a:lnTo>
                  <a:lnTo>
                    <a:pt x="1468" y="492"/>
                  </a:lnTo>
                  <a:lnTo>
                    <a:pt x="1465" y="501"/>
                  </a:lnTo>
                  <a:lnTo>
                    <a:pt x="1465" y="501"/>
                  </a:lnTo>
                  <a:lnTo>
                    <a:pt x="1461" y="516"/>
                  </a:lnTo>
                  <a:lnTo>
                    <a:pt x="1456" y="529"/>
                  </a:lnTo>
                  <a:lnTo>
                    <a:pt x="1453" y="535"/>
                  </a:lnTo>
                  <a:lnTo>
                    <a:pt x="1450" y="540"/>
                  </a:lnTo>
                  <a:lnTo>
                    <a:pt x="1446" y="543"/>
                  </a:lnTo>
                  <a:lnTo>
                    <a:pt x="1442" y="547"/>
                  </a:lnTo>
                  <a:lnTo>
                    <a:pt x="1442" y="547"/>
                  </a:lnTo>
                  <a:lnTo>
                    <a:pt x="1433" y="552"/>
                  </a:lnTo>
                  <a:lnTo>
                    <a:pt x="1427" y="554"/>
                  </a:lnTo>
                  <a:lnTo>
                    <a:pt x="1419" y="558"/>
                  </a:lnTo>
                  <a:lnTo>
                    <a:pt x="1419" y="558"/>
                  </a:lnTo>
                  <a:lnTo>
                    <a:pt x="1417" y="559"/>
                  </a:lnTo>
                  <a:lnTo>
                    <a:pt x="1417" y="559"/>
                  </a:lnTo>
                  <a:lnTo>
                    <a:pt x="1410" y="565"/>
                  </a:lnTo>
                  <a:lnTo>
                    <a:pt x="1410" y="565"/>
                  </a:lnTo>
                  <a:lnTo>
                    <a:pt x="1407" y="567"/>
                  </a:lnTo>
                  <a:lnTo>
                    <a:pt x="1406" y="570"/>
                  </a:lnTo>
                  <a:lnTo>
                    <a:pt x="1405" y="572"/>
                  </a:lnTo>
                  <a:lnTo>
                    <a:pt x="1402" y="573"/>
                  </a:lnTo>
                  <a:lnTo>
                    <a:pt x="1392" y="576"/>
                  </a:lnTo>
                  <a:lnTo>
                    <a:pt x="1392" y="576"/>
                  </a:lnTo>
                  <a:lnTo>
                    <a:pt x="1374" y="580"/>
                  </a:lnTo>
                  <a:lnTo>
                    <a:pt x="1366" y="581"/>
                  </a:lnTo>
                  <a:lnTo>
                    <a:pt x="1366" y="581"/>
                  </a:lnTo>
                  <a:lnTo>
                    <a:pt x="1350" y="583"/>
                  </a:lnTo>
                  <a:lnTo>
                    <a:pt x="1343" y="585"/>
                  </a:lnTo>
                  <a:lnTo>
                    <a:pt x="1334" y="592"/>
                  </a:lnTo>
                  <a:lnTo>
                    <a:pt x="1353" y="612"/>
                  </a:lnTo>
                  <a:lnTo>
                    <a:pt x="1353" y="612"/>
                  </a:lnTo>
                  <a:lnTo>
                    <a:pt x="1356" y="604"/>
                  </a:lnTo>
                  <a:lnTo>
                    <a:pt x="1359" y="599"/>
                  </a:lnTo>
                  <a:lnTo>
                    <a:pt x="1361" y="598"/>
                  </a:lnTo>
                  <a:lnTo>
                    <a:pt x="1362" y="597"/>
                  </a:lnTo>
                  <a:lnTo>
                    <a:pt x="1362" y="597"/>
                  </a:lnTo>
                  <a:lnTo>
                    <a:pt x="1372" y="600"/>
                  </a:lnTo>
                  <a:lnTo>
                    <a:pt x="1391" y="603"/>
                  </a:lnTo>
                  <a:lnTo>
                    <a:pt x="1391" y="603"/>
                  </a:lnTo>
                  <a:lnTo>
                    <a:pt x="1402" y="605"/>
                  </a:lnTo>
                  <a:lnTo>
                    <a:pt x="1413" y="606"/>
                  </a:lnTo>
                  <a:lnTo>
                    <a:pt x="1419" y="606"/>
                  </a:lnTo>
                  <a:lnTo>
                    <a:pt x="1426" y="605"/>
                  </a:lnTo>
                  <a:lnTo>
                    <a:pt x="1433" y="602"/>
                  </a:lnTo>
                  <a:lnTo>
                    <a:pt x="1440" y="596"/>
                  </a:lnTo>
                  <a:lnTo>
                    <a:pt x="1440" y="596"/>
                  </a:lnTo>
                  <a:lnTo>
                    <a:pt x="1453" y="584"/>
                  </a:lnTo>
                  <a:lnTo>
                    <a:pt x="1461" y="573"/>
                  </a:lnTo>
                  <a:lnTo>
                    <a:pt x="1472" y="554"/>
                  </a:lnTo>
                  <a:lnTo>
                    <a:pt x="1472" y="554"/>
                  </a:lnTo>
                  <a:lnTo>
                    <a:pt x="1483" y="539"/>
                  </a:lnTo>
                  <a:lnTo>
                    <a:pt x="1485" y="533"/>
                  </a:lnTo>
                  <a:lnTo>
                    <a:pt x="1487" y="526"/>
                  </a:lnTo>
                  <a:lnTo>
                    <a:pt x="1487" y="526"/>
                  </a:lnTo>
                  <a:lnTo>
                    <a:pt x="1485" y="511"/>
                  </a:lnTo>
                  <a:lnTo>
                    <a:pt x="1481" y="490"/>
                  </a:lnTo>
                  <a:lnTo>
                    <a:pt x="1475" y="463"/>
                  </a:lnTo>
                  <a:lnTo>
                    <a:pt x="1463" y="446"/>
                  </a:lnTo>
                  <a:close/>
                  <a:moveTo>
                    <a:pt x="988" y="35"/>
                  </a:moveTo>
                  <a:lnTo>
                    <a:pt x="988" y="35"/>
                  </a:lnTo>
                  <a:lnTo>
                    <a:pt x="993" y="44"/>
                  </a:lnTo>
                  <a:lnTo>
                    <a:pt x="1001" y="57"/>
                  </a:lnTo>
                  <a:lnTo>
                    <a:pt x="1006" y="73"/>
                  </a:lnTo>
                  <a:lnTo>
                    <a:pt x="1011" y="90"/>
                  </a:lnTo>
                  <a:lnTo>
                    <a:pt x="1011" y="90"/>
                  </a:lnTo>
                  <a:lnTo>
                    <a:pt x="1012" y="101"/>
                  </a:lnTo>
                  <a:lnTo>
                    <a:pt x="1014" y="112"/>
                  </a:lnTo>
                  <a:lnTo>
                    <a:pt x="1014" y="123"/>
                  </a:lnTo>
                  <a:lnTo>
                    <a:pt x="1012" y="134"/>
                  </a:lnTo>
                  <a:lnTo>
                    <a:pt x="1011" y="144"/>
                  </a:lnTo>
                  <a:lnTo>
                    <a:pt x="1008" y="155"/>
                  </a:lnTo>
                  <a:lnTo>
                    <a:pt x="1001" y="177"/>
                  </a:lnTo>
                  <a:lnTo>
                    <a:pt x="1001" y="177"/>
                  </a:lnTo>
                  <a:lnTo>
                    <a:pt x="986" y="211"/>
                  </a:lnTo>
                  <a:lnTo>
                    <a:pt x="970" y="251"/>
                  </a:lnTo>
                  <a:lnTo>
                    <a:pt x="953" y="288"/>
                  </a:lnTo>
                  <a:lnTo>
                    <a:pt x="944" y="311"/>
                  </a:lnTo>
                  <a:lnTo>
                    <a:pt x="944" y="311"/>
                  </a:lnTo>
                  <a:lnTo>
                    <a:pt x="940" y="325"/>
                  </a:lnTo>
                  <a:lnTo>
                    <a:pt x="937" y="340"/>
                  </a:lnTo>
                  <a:lnTo>
                    <a:pt x="932" y="357"/>
                  </a:lnTo>
                  <a:lnTo>
                    <a:pt x="927" y="371"/>
                  </a:lnTo>
                  <a:lnTo>
                    <a:pt x="927" y="371"/>
                  </a:lnTo>
                  <a:lnTo>
                    <a:pt x="916" y="400"/>
                  </a:lnTo>
                  <a:lnTo>
                    <a:pt x="912" y="414"/>
                  </a:lnTo>
                  <a:lnTo>
                    <a:pt x="905" y="428"/>
                  </a:lnTo>
                  <a:lnTo>
                    <a:pt x="905" y="428"/>
                  </a:lnTo>
                  <a:lnTo>
                    <a:pt x="897" y="438"/>
                  </a:lnTo>
                  <a:lnTo>
                    <a:pt x="891" y="445"/>
                  </a:lnTo>
                  <a:lnTo>
                    <a:pt x="888" y="448"/>
                  </a:lnTo>
                  <a:lnTo>
                    <a:pt x="886" y="453"/>
                  </a:lnTo>
                  <a:lnTo>
                    <a:pt x="884" y="458"/>
                  </a:lnTo>
                  <a:lnTo>
                    <a:pt x="883" y="465"/>
                  </a:lnTo>
                  <a:lnTo>
                    <a:pt x="883" y="465"/>
                  </a:lnTo>
                  <a:lnTo>
                    <a:pt x="881" y="477"/>
                  </a:lnTo>
                  <a:lnTo>
                    <a:pt x="881" y="486"/>
                  </a:lnTo>
                  <a:lnTo>
                    <a:pt x="881" y="494"/>
                  </a:lnTo>
                  <a:lnTo>
                    <a:pt x="882" y="501"/>
                  </a:lnTo>
                  <a:lnTo>
                    <a:pt x="882" y="501"/>
                  </a:lnTo>
                  <a:lnTo>
                    <a:pt x="884" y="510"/>
                  </a:lnTo>
                  <a:lnTo>
                    <a:pt x="889" y="523"/>
                  </a:lnTo>
                  <a:lnTo>
                    <a:pt x="895" y="540"/>
                  </a:lnTo>
                  <a:lnTo>
                    <a:pt x="914" y="543"/>
                  </a:lnTo>
                  <a:lnTo>
                    <a:pt x="914" y="543"/>
                  </a:lnTo>
                  <a:lnTo>
                    <a:pt x="909" y="539"/>
                  </a:lnTo>
                  <a:lnTo>
                    <a:pt x="906" y="533"/>
                  </a:lnTo>
                  <a:lnTo>
                    <a:pt x="900" y="526"/>
                  </a:lnTo>
                  <a:lnTo>
                    <a:pt x="896" y="516"/>
                  </a:lnTo>
                  <a:lnTo>
                    <a:pt x="893" y="507"/>
                  </a:lnTo>
                  <a:lnTo>
                    <a:pt x="891" y="495"/>
                  </a:lnTo>
                  <a:lnTo>
                    <a:pt x="893" y="490"/>
                  </a:lnTo>
                  <a:lnTo>
                    <a:pt x="894" y="484"/>
                  </a:lnTo>
                  <a:lnTo>
                    <a:pt x="894" y="484"/>
                  </a:lnTo>
                  <a:lnTo>
                    <a:pt x="897" y="473"/>
                  </a:lnTo>
                  <a:lnTo>
                    <a:pt x="899" y="465"/>
                  </a:lnTo>
                  <a:lnTo>
                    <a:pt x="901" y="451"/>
                  </a:lnTo>
                  <a:lnTo>
                    <a:pt x="903" y="446"/>
                  </a:lnTo>
                  <a:lnTo>
                    <a:pt x="906" y="440"/>
                  </a:lnTo>
                  <a:lnTo>
                    <a:pt x="910" y="435"/>
                  </a:lnTo>
                  <a:lnTo>
                    <a:pt x="918" y="429"/>
                  </a:lnTo>
                  <a:lnTo>
                    <a:pt x="918" y="429"/>
                  </a:lnTo>
                  <a:lnTo>
                    <a:pt x="925" y="421"/>
                  </a:lnTo>
                  <a:lnTo>
                    <a:pt x="932" y="410"/>
                  </a:lnTo>
                  <a:lnTo>
                    <a:pt x="939" y="397"/>
                  </a:lnTo>
                  <a:lnTo>
                    <a:pt x="945" y="383"/>
                  </a:lnTo>
                  <a:lnTo>
                    <a:pt x="957" y="357"/>
                  </a:lnTo>
                  <a:lnTo>
                    <a:pt x="963" y="345"/>
                  </a:lnTo>
                  <a:lnTo>
                    <a:pt x="969" y="334"/>
                  </a:lnTo>
                  <a:lnTo>
                    <a:pt x="969" y="334"/>
                  </a:lnTo>
                  <a:lnTo>
                    <a:pt x="980" y="320"/>
                  </a:lnTo>
                  <a:lnTo>
                    <a:pt x="991" y="307"/>
                  </a:lnTo>
                  <a:lnTo>
                    <a:pt x="1002" y="294"/>
                  </a:lnTo>
                  <a:lnTo>
                    <a:pt x="1012" y="278"/>
                  </a:lnTo>
                  <a:lnTo>
                    <a:pt x="1012" y="278"/>
                  </a:lnTo>
                  <a:lnTo>
                    <a:pt x="1018" y="265"/>
                  </a:lnTo>
                  <a:lnTo>
                    <a:pt x="1025" y="246"/>
                  </a:lnTo>
                  <a:lnTo>
                    <a:pt x="1033" y="224"/>
                  </a:lnTo>
                  <a:lnTo>
                    <a:pt x="1040" y="198"/>
                  </a:lnTo>
                  <a:lnTo>
                    <a:pt x="1047" y="173"/>
                  </a:lnTo>
                  <a:lnTo>
                    <a:pt x="1052" y="149"/>
                  </a:lnTo>
                  <a:lnTo>
                    <a:pt x="1054" y="128"/>
                  </a:lnTo>
                  <a:lnTo>
                    <a:pt x="1055" y="113"/>
                  </a:lnTo>
                  <a:lnTo>
                    <a:pt x="1055" y="113"/>
                  </a:lnTo>
                  <a:lnTo>
                    <a:pt x="1055" y="103"/>
                  </a:lnTo>
                  <a:lnTo>
                    <a:pt x="1053" y="94"/>
                  </a:lnTo>
                  <a:lnTo>
                    <a:pt x="1050" y="88"/>
                  </a:lnTo>
                  <a:lnTo>
                    <a:pt x="1048" y="82"/>
                  </a:lnTo>
                  <a:lnTo>
                    <a:pt x="1040" y="71"/>
                  </a:lnTo>
                  <a:lnTo>
                    <a:pt x="1035" y="63"/>
                  </a:lnTo>
                  <a:lnTo>
                    <a:pt x="1030" y="54"/>
                  </a:lnTo>
                  <a:lnTo>
                    <a:pt x="1030" y="54"/>
                  </a:lnTo>
                  <a:lnTo>
                    <a:pt x="1023" y="40"/>
                  </a:lnTo>
                  <a:lnTo>
                    <a:pt x="1023" y="40"/>
                  </a:lnTo>
                  <a:lnTo>
                    <a:pt x="1005" y="37"/>
                  </a:lnTo>
                  <a:lnTo>
                    <a:pt x="988" y="35"/>
                  </a:lnTo>
                  <a:lnTo>
                    <a:pt x="988" y="35"/>
                  </a:lnTo>
                  <a:close/>
                  <a:moveTo>
                    <a:pt x="1057" y="50"/>
                  </a:moveTo>
                  <a:lnTo>
                    <a:pt x="1057" y="50"/>
                  </a:lnTo>
                  <a:lnTo>
                    <a:pt x="1062" y="59"/>
                  </a:lnTo>
                  <a:lnTo>
                    <a:pt x="1067" y="69"/>
                  </a:lnTo>
                  <a:lnTo>
                    <a:pt x="1072" y="80"/>
                  </a:lnTo>
                  <a:lnTo>
                    <a:pt x="1073" y="93"/>
                  </a:lnTo>
                  <a:lnTo>
                    <a:pt x="1073" y="93"/>
                  </a:lnTo>
                  <a:lnTo>
                    <a:pt x="1075" y="123"/>
                  </a:lnTo>
                  <a:lnTo>
                    <a:pt x="1078" y="162"/>
                  </a:lnTo>
                  <a:lnTo>
                    <a:pt x="1076" y="181"/>
                  </a:lnTo>
                  <a:lnTo>
                    <a:pt x="1075" y="199"/>
                  </a:lnTo>
                  <a:lnTo>
                    <a:pt x="1073" y="214"/>
                  </a:lnTo>
                  <a:lnTo>
                    <a:pt x="1072" y="221"/>
                  </a:lnTo>
                  <a:lnTo>
                    <a:pt x="1069" y="226"/>
                  </a:lnTo>
                  <a:lnTo>
                    <a:pt x="1069" y="226"/>
                  </a:lnTo>
                  <a:lnTo>
                    <a:pt x="1040" y="275"/>
                  </a:lnTo>
                  <a:lnTo>
                    <a:pt x="1024" y="299"/>
                  </a:lnTo>
                  <a:lnTo>
                    <a:pt x="1012" y="315"/>
                  </a:lnTo>
                  <a:lnTo>
                    <a:pt x="1012" y="315"/>
                  </a:lnTo>
                  <a:lnTo>
                    <a:pt x="1005" y="324"/>
                  </a:lnTo>
                  <a:lnTo>
                    <a:pt x="997" y="338"/>
                  </a:lnTo>
                  <a:lnTo>
                    <a:pt x="977" y="375"/>
                  </a:lnTo>
                  <a:lnTo>
                    <a:pt x="957" y="412"/>
                  </a:lnTo>
                  <a:lnTo>
                    <a:pt x="945" y="434"/>
                  </a:lnTo>
                  <a:lnTo>
                    <a:pt x="945" y="434"/>
                  </a:lnTo>
                  <a:lnTo>
                    <a:pt x="942" y="439"/>
                  </a:lnTo>
                  <a:lnTo>
                    <a:pt x="940" y="442"/>
                  </a:lnTo>
                  <a:lnTo>
                    <a:pt x="934" y="446"/>
                  </a:lnTo>
                  <a:lnTo>
                    <a:pt x="932" y="450"/>
                  </a:lnTo>
                  <a:lnTo>
                    <a:pt x="931" y="453"/>
                  </a:lnTo>
                  <a:lnTo>
                    <a:pt x="931" y="460"/>
                  </a:lnTo>
                  <a:lnTo>
                    <a:pt x="932" y="470"/>
                  </a:lnTo>
                  <a:lnTo>
                    <a:pt x="932" y="470"/>
                  </a:lnTo>
                  <a:lnTo>
                    <a:pt x="934" y="499"/>
                  </a:lnTo>
                  <a:lnTo>
                    <a:pt x="935" y="505"/>
                  </a:lnTo>
                  <a:lnTo>
                    <a:pt x="937" y="510"/>
                  </a:lnTo>
                  <a:lnTo>
                    <a:pt x="937" y="510"/>
                  </a:lnTo>
                  <a:lnTo>
                    <a:pt x="941" y="518"/>
                  </a:lnTo>
                  <a:lnTo>
                    <a:pt x="951" y="529"/>
                  </a:lnTo>
                  <a:lnTo>
                    <a:pt x="964" y="543"/>
                  </a:lnTo>
                  <a:lnTo>
                    <a:pt x="964" y="543"/>
                  </a:lnTo>
                  <a:lnTo>
                    <a:pt x="955" y="526"/>
                  </a:lnTo>
                  <a:lnTo>
                    <a:pt x="950" y="511"/>
                  </a:lnTo>
                  <a:lnTo>
                    <a:pt x="946" y="501"/>
                  </a:lnTo>
                  <a:lnTo>
                    <a:pt x="946" y="501"/>
                  </a:lnTo>
                  <a:lnTo>
                    <a:pt x="944" y="491"/>
                  </a:lnTo>
                  <a:lnTo>
                    <a:pt x="942" y="484"/>
                  </a:lnTo>
                  <a:lnTo>
                    <a:pt x="941" y="477"/>
                  </a:lnTo>
                  <a:lnTo>
                    <a:pt x="940" y="469"/>
                  </a:lnTo>
                  <a:lnTo>
                    <a:pt x="941" y="460"/>
                  </a:lnTo>
                  <a:lnTo>
                    <a:pt x="945" y="452"/>
                  </a:lnTo>
                  <a:lnTo>
                    <a:pt x="951" y="445"/>
                  </a:lnTo>
                  <a:lnTo>
                    <a:pt x="951" y="445"/>
                  </a:lnTo>
                  <a:lnTo>
                    <a:pt x="958" y="437"/>
                  </a:lnTo>
                  <a:lnTo>
                    <a:pt x="965" y="427"/>
                  </a:lnTo>
                  <a:lnTo>
                    <a:pt x="979" y="404"/>
                  </a:lnTo>
                  <a:lnTo>
                    <a:pt x="986" y="393"/>
                  </a:lnTo>
                  <a:lnTo>
                    <a:pt x="996" y="381"/>
                  </a:lnTo>
                  <a:lnTo>
                    <a:pt x="1005" y="369"/>
                  </a:lnTo>
                  <a:lnTo>
                    <a:pt x="1017" y="357"/>
                  </a:lnTo>
                  <a:lnTo>
                    <a:pt x="1017" y="357"/>
                  </a:lnTo>
                  <a:lnTo>
                    <a:pt x="1030" y="343"/>
                  </a:lnTo>
                  <a:lnTo>
                    <a:pt x="1043" y="327"/>
                  </a:lnTo>
                  <a:lnTo>
                    <a:pt x="1056" y="311"/>
                  </a:lnTo>
                  <a:lnTo>
                    <a:pt x="1068" y="293"/>
                  </a:lnTo>
                  <a:lnTo>
                    <a:pt x="1079" y="276"/>
                  </a:lnTo>
                  <a:lnTo>
                    <a:pt x="1088" y="261"/>
                  </a:lnTo>
                  <a:lnTo>
                    <a:pt x="1094" y="249"/>
                  </a:lnTo>
                  <a:lnTo>
                    <a:pt x="1097" y="239"/>
                  </a:lnTo>
                  <a:lnTo>
                    <a:pt x="1097" y="239"/>
                  </a:lnTo>
                  <a:lnTo>
                    <a:pt x="1100" y="216"/>
                  </a:lnTo>
                  <a:lnTo>
                    <a:pt x="1104" y="177"/>
                  </a:lnTo>
                  <a:lnTo>
                    <a:pt x="1107" y="139"/>
                  </a:lnTo>
                  <a:lnTo>
                    <a:pt x="1108" y="117"/>
                  </a:lnTo>
                  <a:lnTo>
                    <a:pt x="1108" y="117"/>
                  </a:lnTo>
                  <a:lnTo>
                    <a:pt x="1105" y="98"/>
                  </a:lnTo>
                  <a:lnTo>
                    <a:pt x="1100" y="75"/>
                  </a:lnTo>
                  <a:lnTo>
                    <a:pt x="1100" y="75"/>
                  </a:lnTo>
                  <a:lnTo>
                    <a:pt x="1079" y="62"/>
                  </a:lnTo>
                  <a:lnTo>
                    <a:pt x="1057" y="50"/>
                  </a:lnTo>
                  <a:lnTo>
                    <a:pt x="1057" y="50"/>
                  </a:lnTo>
                  <a:close/>
                  <a:moveTo>
                    <a:pt x="1406" y="848"/>
                  </a:moveTo>
                  <a:lnTo>
                    <a:pt x="1429" y="840"/>
                  </a:lnTo>
                  <a:lnTo>
                    <a:pt x="1429" y="840"/>
                  </a:lnTo>
                  <a:lnTo>
                    <a:pt x="1437" y="846"/>
                  </a:lnTo>
                  <a:lnTo>
                    <a:pt x="1443" y="850"/>
                  </a:lnTo>
                  <a:lnTo>
                    <a:pt x="1449" y="851"/>
                  </a:lnTo>
                  <a:lnTo>
                    <a:pt x="1449" y="851"/>
                  </a:lnTo>
                  <a:lnTo>
                    <a:pt x="1457" y="848"/>
                  </a:lnTo>
                  <a:lnTo>
                    <a:pt x="1472" y="838"/>
                  </a:lnTo>
                  <a:lnTo>
                    <a:pt x="1507" y="817"/>
                  </a:lnTo>
                  <a:lnTo>
                    <a:pt x="1507" y="817"/>
                  </a:lnTo>
                  <a:lnTo>
                    <a:pt x="1532" y="805"/>
                  </a:lnTo>
                  <a:lnTo>
                    <a:pt x="1549" y="797"/>
                  </a:lnTo>
                  <a:lnTo>
                    <a:pt x="1549" y="797"/>
                  </a:lnTo>
                  <a:lnTo>
                    <a:pt x="1557" y="794"/>
                  </a:lnTo>
                  <a:lnTo>
                    <a:pt x="1561" y="794"/>
                  </a:lnTo>
                  <a:lnTo>
                    <a:pt x="1566" y="794"/>
                  </a:lnTo>
                  <a:lnTo>
                    <a:pt x="1577" y="795"/>
                  </a:lnTo>
                  <a:lnTo>
                    <a:pt x="1577" y="795"/>
                  </a:lnTo>
                  <a:lnTo>
                    <a:pt x="1585" y="795"/>
                  </a:lnTo>
                  <a:lnTo>
                    <a:pt x="1594" y="798"/>
                  </a:lnTo>
                  <a:lnTo>
                    <a:pt x="1611" y="802"/>
                  </a:lnTo>
                  <a:lnTo>
                    <a:pt x="1611" y="802"/>
                  </a:lnTo>
                  <a:lnTo>
                    <a:pt x="1613" y="787"/>
                  </a:lnTo>
                  <a:lnTo>
                    <a:pt x="1613" y="787"/>
                  </a:lnTo>
                  <a:lnTo>
                    <a:pt x="1600" y="782"/>
                  </a:lnTo>
                  <a:lnTo>
                    <a:pt x="1600" y="782"/>
                  </a:lnTo>
                  <a:lnTo>
                    <a:pt x="1597" y="780"/>
                  </a:lnTo>
                  <a:lnTo>
                    <a:pt x="1590" y="773"/>
                  </a:lnTo>
                  <a:lnTo>
                    <a:pt x="1590" y="773"/>
                  </a:lnTo>
                  <a:lnTo>
                    <a:pt x="1586" y="769"/>
                  </a:lnTo>
                  <a:lnTo>
                    <a:pt x="1585" y="766"/>
                  </a:lnTo>
                  <a:lnTo>
                    <a:pt x="1586" y="763"/>
                  </a:lnTo>
                  <a:lnTo>
                    <a:pt x="1586" y="757"/>
                  </a:lnTo>
                  <a:lnTo>
                    <a:pt x="1586" y="757"/>
                  </a:lnTo>
                  <a:lnTo>
                    <a:pt x="1587" y="753"/>
                  </a:lnTo>
                  <a:lnTo>
                    <a:pt x="1587" y="748"/>
                  </a:lnTo>
                  <a:lnTo>
                    <a:pt x="1590" y="742"/>
                  </a:lnTo>
                  <a:lnTo>
                    <a:pt x="1590" y="742"/>
                  </a:lnTo>
                  <a:lnTo>
                    <a:pt x="1594" y="729"/>
                  </a:lnTo>
                  <a:lnTo>
                    <a:pt x="1599" y="715"/>
                  </a:lnTo>
                  <a:lnTo>
                    <a:pt x="1599" y="715"/>
                  </a:lnTo>
                  <a:lnTo>
                    <a:pt x="1603" y="705"/>
                  </a:lnTo>
                  <a:lnTo>
                    <a:pt x="1606" y="696"/>
                  </a:lnTo>
                  <a:lnTo>
                    <a:pt x="1606" y="696"/>
                  </a:lnTo>
                  <a:lnTo>
                    <a:pt x="1608" y="691"/>
                  </a:lnTo>
                  <a:lnTo>
                    <a:pt x="1605" y="686"/>
                  </a:lnTo>
                  <a:lnTo>
                    <a:pt x="1604" y="679"/>
                  </a:lnTo>
                  <a:lnTo>
                    <a:pt x="1603" y="671"/>
                  </a:lnTo>
                  <a:lnTo>
                    <a:pt x="1603" y="671"/>
                  </a:lnTo>
                  <a:lnTo>
                    <a:pt x="1602" y="662"/>
                  </a:lnTo>
                  <a:lnTo>
                    <a:pt x="1600" y="654"/>
                  </a:lnTo>
                  <a:lnTo>
                    <a:pt x="1594" y="638"/>
                  </a:lnTo>
                  <a:lnTo>
                    <a:pt x="1594" y="638"/>
                  </a:lnTo>
                  <a:lnTo>
                    <a:pt x="1593" y="636"/>
                  </a:lnTo>
                  <a:lnTo>
                    <a:pt x="1592" y="637"/>
                  </a:lnTo>
                  <a:lnTo>
                    <a:pt x="1591" y="644"/>
                  </a:lnTo>
                  <a:lnTo>
                    <a:pt x="1590" y="659"/>
                  </a:lnTo>
                  <a:lnTo>
                    <a:pt x="1590" y="659"/>
                  </a:lnTo>
                  <a:lnTo>
                    <a:pt x="1593" y="667"/>
                  </a:lnTo>
                  <a:lnTo>
                    <a:pt x="1598" y="682"/>
                  </a:lnTo>
                  <a:lnTo>
                    <a:pt x="1598" y="682"/>
                  </a:lnTo>
                  <a:lnTo>
                    <a:pt x="1598" y="687"/>
                  </a:lnTo>
                  <a:lnTo>
                    <a:pt x="1597" y="693"/>
                  </a:lnTo>
                  <a:lnTo>
                    <a:pt x="1592" y="710"/>
                  </a:lnTo>
                  <a:lnTo>
                    <a:pt x="1581" y="739"/>
                  </a:lnTo>
                  <a:lnTo>
                    <a:pt x="1581" y="739"/>
                  </a:lnTo>
                  <a:lnTo>
                    <a:pt x="1577" y="750"/>
                  </a:lnTo>
                  <a:lnTo>
                    <a:pt x="1573" y="756"/>
                  </a:lnTo>
                  <a:lnTo>
                    <a:pt x="1573" y="756"/>
                  </a:lnTo>
                  <a:lnTo>
                    <a:pt x="1572" y="758"/>
                  </a:lnTo>
                  <a:lnTo>
                    <a:pt x="1572" y="760"/>
                  </a:lnTo>
                  <a:lnTo>
                    <a:pt x="1573" y="764"/>
                  </a:lnTo>
                  <a:lnTo>
                    <a:pt x="1578" y="770"/>
                  </a:lnTo>
                  <a:lnTo>
                    <a:pt x="1578" y="770"/>
                  </a:lnTo>
                  <a:lnTo>
                    <a:pt x="1579" y="773"/>
                  </a:lnTo>
                  <a:lnTo>
                    <a:pt x="1579" y="775"/>
                  </a:lnTo>
                  <a:lnTo>
                    <a:pt x="1579" y="776"/>
                  </a:lnTo>
                  <a:lnTo>
                    <a:pt x="1577" y="777"/>
                  </a:lnTo>
                  <a:lnTo>
                    <a:pt x="1577" y="777"/>
                  </a:lnTo>
                  <a:lnTo>
                    <a:pt x="1572" y="774"/>
                  </a:lnTo>
                  <a:lnTo>
                    <a:pt x="1568" y="773"/>
                  </a:lnTo>
                  <a:lnTo>
                    <a:pt x="1564" y="772"/>
                  </a:lnTo>
                  <a:lnTo>
                    <a:pt x="1564" y="772"/>
                  </a:lnTo>
                  <a:lnTo>
                    <a:pt x="1560" y="772"/>
                  </a:lnTo>
                  <a:lnTo>
                    <a:pt x="1558" y="773"/>
                  </a:lnTo>
                  <a:lnTo>
                    <a:pt x="1551" y="776"/>
                  </a:lnTo>
                  <a:lnTo>
                    <a:pt x="1540" y="782"/>
                  </a:lnTo>
                  <a:lnTo>
                    <a:pt x="1527" y="789"/>
                  </a:lnTo>
                  <a:lnTo>
                    <a:pt x="1527" y="789"/>
                  </a:lnTo>
                  <a:lnTo>
                    <a:pt x="1483" y="807"/>
                  </a:lnTo>
                  <a:lnTo>
                    <a:pt x="1461" y="818"/>
                  </a:lnTo>
                  <a:lnTo>
                    <a:pt x="1443" y="824"/>
                  </a:lnTo>
                  <a:lnTo>
                    <a:pt x="1443" y="824"/>
                  </a:lnTo>
                  <a:lnTo>
                    <a:pt x="1437" y="825"/>
                  </a:lnTo>
                  <a:lnTo>
                    <a:pt x="1431" y="825"/>
                  </a:lnTo>
                  <a:lnTo>
                    <a:pt x="1427" y="825"/>
                  </a:lnTo>
                  <a:lnTo>
                    <a:pt x="1425" y="824"/>
                  </a:lnTo>
                  <a:lnTo>
                    <a:pt x="1421" y="820"/>
                  </a:lnTo>
                  <a:lnTo>
                    <a:pt x="1420" y="819"/>
                  </a:lnTo>
                  <a:lnTo>
                    <a:pt x="1395" y="831"/>
                  </a:lnTo>
                  <a:lnTo>
                    <a:pt x="1395" y="831"/>
                  </a:lnTo>
                  <a:lnTo>
                    <a:pt x="1406" y="848"/>
                  </a:lnTo>
                  <a:lnTo>
                    <a:pt x="1406" y="848"/>
                  </a:lnTo>
                  <a:close/>
                  <a:moveTo>
                    <a:pt x="1430" y="903"/>
                  </a:moveTo>
                  <a:lnTo>
                    <a:pt x="1439" y="900"/>
                  </a:lnTo>
                  <a:lnTo>
                    <a:pt x="1439" y="900"/>
                  </a:lnTo>
                  <a:lnTo>
                    <a:pt x="1442" y="899"/>
                  </a:lnTo>
                  <a:lnTo>
                    <a:pt x="1443" y="895"/>
                  </a:lnTo>
                  <a:lnTo>
                    <a:pt x="1443" y="893"/>
                  </a:lnTo>
                  <a:lnTo>
                    <a:pt x="1443" y="890"/>
                  </a:lnTo>
                  <a:lnTo>
                    <a:pt x="1443" y="890"/>
                  </a:lnTo>
                  <a:lnTo>
                    <a:pt x="1440" y="889"/>
                  </a:lnTo>
                  <a:lnTo>
                    <a:pt x="1437" y="889"/>
                  </a:lnTo>
                  <a:lnTo>
                    <a:pt x="1426" y="890"/>
                  </a:lnTo>
                  <a:lnTo>
                    <a:pt x="1427" y="892"/>
                  </a:lnTo>
                  <a:lnTo>
                    <a:pt x="1427" y="892"/>
                  </a:lnTo>
                  <a:lnTo>
                    <a:pt x="1430" y="903"/>
                  </a:lnTo>
                  <a:lnTo>
                    <a:pt x="1430" y="903"/>
                  </a:lnTo>
                  <a:close/>
                  <a:moveTo>
                    <a:pt x="1421" y="876"/>
                  </a:moveTo>
                  <a:lnTo>
                    <a:pt x="1421" y="876"/>
                  </a:lnTo>
                  <a:lnTo>
                    <a:pt x="1421" y="876"/>
                  </a:lnTo>
                  <a:lnTo>
                    <a:pt x="1431" y="878"/>
                  </a:lnTo>
                  <a:lnTo>
                    <a:pt x="1437" y="880"/>
                  </a:lnTo>
                  <a:lnTo>
                    <a:pt x="1442" y="882"/>
                  </a:lnTo>
                  <a:lnTo>
                    <a:pt x="1442" y="882"/>
                  </a:lnTo>
                  <a:lnTo>
                    <a:pt x="1446" y="883"/>
                  </a:lnTo>
                  <a:lnTo>
                    <a:pt x="1450" y="883"/>
                  </a:lnTo>
                  <a:lnTo>
                    <a:pt x="1455" y="882"/>
                  </a:lnTo>
                  <a:lnTo>
                    <a:pt x="1455" y="882"/>
                  </a:lnTo>
                  <a:lnTo>
                    <a:pt x="1461" y="878"/>
                  </a:lnTo>
                  <a:lnTo>
                    <a:pt x="1470" y="870"/>
                  </a:lnTo>
                  <a:lnTo>
                    <a:pt x="1487" y="857"/>
                  </a:lnTo>
                  <a:lnTo>
                    <a:pt x="1487" y="857"/>
                  </a:lnTo>
                  <a:lnTo>
                    <a:pt x="1513" y="844"/>
                  </a:lnTo>
                  <a:lnTo>
                    <a:pt x="1549" y="826"/>
                  </a:lnTo>
                  <a:lnTo>
                    <a:pt x="1549" y="826"/>
                  </a:lnTo>
                  <a:lnTo>
                    <a:pt x="1560" y="823"/>
                  </a:lnTo>
                  <a:lnTo>
                    <a:pt x="1566" y="823"/>
                  </a:lnTo>
                  <a:lnTo>
                    <a:pt x="1570" y="824"/>
                  </a:lnTo>
                  <a:lnTo>
                    <a:pt x="1572" y="827"/>
                  </a:lnTo>
                  <a:lnTo>
                    <a:pt x="1572" y="827"/>
                  </a:lnTo>
                  <a:lnTo>
                    <a:pt x="1572" y="829"/>
                  </a:lnTo>
                  <a:lnTo>
                    <a:pt x="1571" y="830"/>
                  </a:lnTo>
                  <a:lnTo>
                    <a:pt x="1567" y="832"/>
                  </a:lnTo>
                  <a:lnTo>
                    <a:pt x="1553" y="838"/>
                  </a:lnTo>
                  <a:lnTo>
                    <a:pt x="1528" y="849"/>
                  </a:lnTo>
                  <a:lnTo>
                    <a:pt x="1528" y="849"/>
                  </a:lnTo>
                  <a:lnTo>
                    <a:pt x="1496" y="863"/>
                  </a:lnTo>
                  <a:lnTo>
                    <a:pt x="1477" y="873"/>
                  </a:lnTo>
                  <a:lnTo>
                    <a:pt x="1471" y="875"/>
                  </a:lnTo>
                  <a:lnTo>
                    <a:pt x="1471" y="876"/>
                  </a:lnTo>
                  <a:lnTo>
                    <a:pt x="1471" y="877"/>
                  </a:lnTo>
                  <a:lnTo>
                    <a:pt x="1471" y="877"/>
                  </a:lnTo>
                  <a:lnTo>
                    <a:pt x="1474" y="877"/>
                  </a:lnTo>
                  <a:lnTo>
                    <a:pt x="1472" y="878"/>
                  </a:lnTo>
                  <a:lnTo>
                    <a:pt x="1469" y="878"/>
                  </a:lnTo>
                  <a:lnTo>
                    <a:pt x="1459" y="897"/>
                  </a:lnTo>
                  <a:lnTo>
                    <a:pt x="1450" y="908"/>
                  </a:lnTo>
                  <a:lnTo>
                    <a:pt x="1434" y="917"/>
                  </a:lnTo>
                  <a:lnTo>
                    <a:pt x="1434" y="917"/>
                  </a:lnTo>
                  <a:lnTo>
                    <a:pt x="1439" y="933"/>
                  </a:lnTo>
                  <a:lnTo>
                    <a:pt x="1439" y="933"/>
                  </a:lnTo>
                  <a:lnTo>
                    <a:pt x="1457" y="924"/>
                  </a:lnTo>
                  <a:lnTo>
                    <a:pt x="1457" y="924"/>
                  </a:lnTo>
                  <a:lnTo>
                    <a:pt x="1464" y="919"/>
                  </a:lnTo>
                  <a:lnTo>
                    <a:pt x="1474" y="911"/>
                  </a:lnTo>
                  <a:lnTo>
                    <a:pt x="1474" y="911"/>
                  </a:lnTo>
                  <a:lnTo>
                    <a:pt x="1478" y="907"/>
                  </a:lnTo>
                  <a:lnTo>
                    <a:pt x="1482" y="906"/>
                  </a:lnTo>
                  <a:lnTo>
                    <a:pt x="1487" y="903"/>
                  </a:lnTo>
                  <a:lnTo>
                    <a:pt x="1493" y="901"/>
                  </a:lnTo>
                  <a:lnTo>
                    <a:pt x="1493" y="901"/>
                  </a:lnTo>
                  <a:lnTo>
                    <a:pt x="1502" y="895"/>
                  </a:lnTo>
                  <a:lnTo>
                    <a:pt x="1510" y="892"/>
                  </a:lnTo>
                  <a:lnTo>
                    <a:pt x="1510" y="892"/>
                  </a:lnTo>
                  <a:lnTo>
                    <a:pt x="1519" y="889"/>
                  </a:lnTo>
                  <a:lnTo>
                    <a:pt x="1536" y="886"/>
                  </a:lnTo>
                  <a:lnTo>
                    <a:pt x="1536" y="886"/>
                  </a:lnTo>
                  <a:lnTo>
                    <a:pt x="1555" y="882"/>
                  </a:lnTo>
                  <a:lnTo>
                    <a:pt x="1568" y="878"/>
                  </a:lnTo>
                  <a:lnTo>
                    <a:pt x="1568" y="878"/>
                  </a:lnTo>
                  <a:lnTo>
                    <a:pt x="1578" y="876"/>
                  </a:lnTo>
                  <a:lnTo>
                    <a:pt x="1589" y="876"/>
                  </a:lnTo>
                  <a:lnTo>
                    <a:pt x="1603" y="875"/>
                  </a:lnTo>
                  <a:lnTo>
                    <a:pt x="1603" y="875"/>
                  </a:lnTo>
                  <a:lnTo>
                    <a:pt x="1603" y="880"/>
                  </a:lnTo>
                  <a:lnTo>
                    <a:pt x="1604" y="887"/>
                  </a:lnTo>
                  <a:lnTo>
                    <a:pt x="1604" y="887"/>
                  </a:lnTo>
                  <a:lnTo>
                    <a:pt x="1605" y="890"/>
                  </a:lnTo>
                  <a:lnTo>
                    <a:pt x="1608" y="894"/>
                  </a:lnTo>
                  <a:lnTo>
                    <a:pt x="1610" y="897"/>
                  </a:lnTo>
                  <a:lnTo>
                    <a:pt x="1610" y="897"/>
                  </a:lnTo>
                  <a:lnTo>
                    <a:pt x="1613" y="896"/>
                  </a:lnTo>
                  <a:lnTo>
                    <a:pt x="1615" y="895"/>
                  </a:lnTo>
                  <a:lnTo>
                    <a:pt x="1616" y="893"/>
                  </a:lnTo>
                  <a:lnTo>
                    <a:pt x="1616" y="893"/>
                  </a:lnTo>
                  <a:lnTo>
                    <a:pt x="1615" y="888"/>
                  </a:lnTo>
                  <a:lnTo>
                    <a:pt x="1612" y="883"/>
                  </a:lnTo>
                  <a:lnTo>
                    <a:pt x="1609" y="875"/>
                  </a:lnTo>
                  <a:lnTo>
                    <a:pt x="1609" y="875"/>
                  </a:lnTo>
                  <a:lnTo>
                    <a:pt x="1608" y="873"/>
                  </a:lnTo>
                  <a:lnTo>
                    <a:pt x="1609" y="869"/>
                  </a:lnTo>
                  <a:lnTo>
                    <a:pt x="1609" y="862"/>
                  </a:lnTo>
                  <a:lnTo>
                    <a:pt x="1609" y="862"/>
                  </a:lnTo>
                  <a:lnTo>
                    <a:pt x="1608" y="861"/>
                  </a:lnTo>
                  <a:lnTo>
                    <a:pt x="1605" y="858"/>
                  </a:lnTo>
                  <a:lnTo>
                    <a:pt x="1599" y="854"/>
                  </a:lnTo>
                  <a:lnTo>
                    <a:pt x="1599" y="854"/>
                  </a:lnTo>
                  <a:lnTo>
                    <a:pt x="1597" y="854"/>
                  </a:lnTo>
                  <a:lnTo>
                    <a:pt x="1593" y="854"/>
                  </a:lnTo>
                  <a:lnTo>
                    <a:pt x="1586" y="857"/>
                  </a:lnTo>
                  <a:lnTo>
                    <a:pt x="1573" y="861"/>
                  </a:lnTo>
                  <a:lnTo>
                    <a:pt x="1573" y="861"/>
                  </a:lnTo>
                  <a:lnTo>
                    <a:pt x="1548" y="869"/>
                  </a:lnTo>
                  <a:lnTo>
                    <a:pt x="1514" y="880"/>
                  </a:lnTo>
                  <a:lnTo>
                    <a:pt x="1472" y="894"/>
                  </a:lnTo>
                  <a:lnTo>
                    <a:pt x="1472" y="894"/>
                  </a:lnTo>
                  <a:lnTo>
                    <a:pt x="1472" y="889"/>
                  </a:lnTo>
                  <a:lnTo>
                    <a:pt x="1472" y="889"/>
                  </a:lnTo>
                  <a:lnTo>
                    <a:pt x="1476" y="886"/>
                  </a:lnTo>
                  <a:lnTo>
                    <a:pt x="1484" y="881"/>
                  </a:lnTo>
                  <a:lnTo>
                    <a:pt x="1506" y="869"/>
                  </a:lnTo>
                  <a:lnTo>
                    <a:pt x="1506" y="869"/>
                  </a:lnTo>
                  <a:lnTo>
                    <a:pt x="1523" y="861"/>
                  </a:lnTo>
                  <a:lnTo>
                    <a:pt x="1542" y="854"/>
                  </a:lnTo>
                  <a:lnTo>
                    <a:pt x="1542" y="854"/>
                  </a:lnTo>
                  <a:lnTo>
                    <a:pt x="1560" y="846"/>
                  </a:lnTo>
                  <a:lnTo>
                    <a:pt x="1577" y="843"/>
                  </a:lnTo>
                  <a:lnTo>
                    <a:pt x="1577" y="843"/>
                  </a:lnTo>
                  <a:lnTo>
                    <a:pt x="1584" y="840"/>
                  </a:lnTo>
                  <a:lnTo>
                    <a:pt x="1590" y="837"/>
                  </a:lnTo>
                  <a:lnTo>
                    <a:pt x="1596" y="833"/>
                  </a:lnTo>
                  <a:lnTo>
                    <a:pt x="1596" y="833"/>
                  </a:lnTo>
                  <a:lnTo>
                    <a:pt x="1597" y="831"/>
                  </a:lnTo>
                  <a:lnTo>
                    <a:pt x="1598" y="826"/>
                  </a:lnTo>
                  <a:lnTo>
                    <a:pt x="1598" y="820"/>
                  </a:lnTo>
                  <a:lnTo>
                    <a:pt x="1598" y="820"/>
                  </a:lnTo>
                  <a:lnTo>
                    <a:pt x="1589" y="817"/>
                  </a:lnTo>
                  <a:lnTo>
                    <a:pt x="1570" y="810"/>
                  </a:lnTo>
                  <a:lnTo>
                    <a:pt x="1570" y="810"/>
                  </a:lnTo>
                  <a:lnTo>
                    <a:pt x="1562" y="807"/>
                  </a:lnTo>
                  <a:lnTo>
                    <a:pt x="1560" y="807"/>
                  </a:lnTo>
                  <a:lnTo>
                    <a:pt x="1558" y="808"/>
                  </a:lnTo>
                  <a:lnTo>
                    <a:pt x="1553" y="812"/>
                  </a:lnTo>
                  <a:lnTo>
                    <a:pt x="1549" y="813"/>
                  </a:lnTo>
                  <a:lnTo>
                    <a:pt x="1545" y="816"/>
                  </a:lnTo>
                  <a:lnTo>
                    <a:pt x="1545" y="816"/>
                  </a:lnTo>
                  <a:lnTo>
                    <a:pt x="1536" y="819"/>
                  </a:lnTo>
                  <a:lnTo>
                    <a:pt x="1525" y="826"/>
                  </a:lnTo>
                  <a:lnTo>
                    <a:pt x="1495" y="844"/>
                  </a:lnTo>
                  <a:lnTo>
                    <a:pt x="1466" y="861"/>
                  </a:lnTo>
                  <a:lnTo>
                    <a:pt x="1457" y="865"/>
                  </a:lnTo>
                  <a:lnTo>
                    <a:pt x="1452" y="868"/>
                  </a:lnTo>
                  <a:lnTo>
                    <a:pt x="1452" y="868"/>
                  </a:lnTo>
                  <a:lnTo>
                    <a:pt x="1449" y="867"/>
                  </a:lnTo>
                  <a:lnTo>
                    <a:pt x="1443" y="864"/>
                  </a:lnTo>
                  <a:lnTo>
                    <a:pt x="1436" y="862"/>
                  </a:lnTo>
                  <a:lnTo>
                    <a:pt x="1429" y="861"/>
                  </a:lnTo>
                  <a:lnTo>
                    <a:pt x="1429" y="861"/>
                  </a:lnTo>
                  <a:lnTo>
                    <a:pt x="1423" y="861"/>
                  </a:lnTo>
                  <a:lnTo>
                    <a:pt x="1415" y="864"/>
                  </a:lnTo>
                  <a:lnTo>
                    <a:pt x="1415" y="864"/>
                  </a:lnTo>
                  <a:lnTo>
                    <a:pt x="1421" y="876"/>
                  </a:lnTo>
                  <a:lnTo>
                    <a:pt x="1421" y="876"/>
                  </a:lnTo>
                  <a:close/>
                  <a:moveTo>
                    <a:pt x="1379" y="805"/>
                  </a:moveTo>
                  <a:lnTo>
                    <a:pt x="1379" y="805"/>
                  </a:lnTo>
                  <a:lnTo>
                    <a:pt x="1382" y="801"/>
                  </a:lnTo>
                  <a:lnTo>
                    <a:pt x="1382" y="801"/>
                  </a:lnTo>
                  <a:lnTo>
                    <a:pt x="1391" y="799"/>
                  </a:lnTo>
                  <a:lnTo>
                    <a:pt x="1400" y="797"/>
                  </a:lnTo>
                  <a:lnTo>
                    <a:pt x="1411" y="795"/>
                  </a:lnTo>
                  <a:lnTo>
                    <a:pt x="1411" y="795"/>
                  </a:lnTo>
                  <a:lnTo>
                    <a:pt x="1415" y="799"/>
                  </a:lnTo>
                  <a:lnTo>
                    <a:pt x="1421" y="801"/>
                  </a:lnTo>
                  <a:lnTo>
                    <a:pt x="1427" y="804"/>
                  </a:lnTo>
                  <a:lnTo>
                    <a:pt x="1427" y="804"/>
                  </a:lnTo>
                  <a:lnTo>
                    <a:pt x="1434" y="804"/>
                  </a:lnTo>
                  <a:lnTo>
                    <a:pt x="1442" y="801"/>
                  </a:lnTo>
                  <a:lnTo>
                    <a:pt x="1456" y="798"/>
                  </a:lnTo>
                  <a:lnTo>
                    <a:pt x="1456" y="798"/>
                  </a:lnTo>
                  <a:lnTo>
                    <a:pt x="1476" y="791"/>
                  </a:lnTo>
                  <a:lnTo>
                    <a:pt x="1496" y="785"/>
                  </a:lnTo>
                  <a:lnTo>
                    <a:pt x="1496" y="785"/>
                  </a:lnTo>
                  <a:lnTo>
                    <a:pt x="1506" y="781"/>
                  </a:lnTo>
                  <a:lnTo>
                    <a:pt x="1516" y="777"/>
                  </a:lnTo>
                  <a:lnTo>
                    <a:pt x="1516" y="777"/>
                  </a:lnTo>
                  <a:lnTo>
                    <a:pt x="1538" y="768"/>
                  </a:lnTo>
                  <a:lnTo>
                    <a:pt x="1559" y="757"/>
                  </a:lnTo>
                  <a:lnTo>
                    <a:pt x="1559" y="757"/>
                  </a:lnTo>
                  <a:lnTo>
                    <a:pt x="1562" y="755"/>
                  </a:lnTo>
                  <a:lnTo>
                    <a:pt x="1565" y="753"/>
                  </a:lnTo>
                  <a:lnTo>
                    <a:pt x="1570" y="745"/>
                  </a:lnTo>
                  <a:lnTo>
                    <a:pt x="1572" y="737"/>
                  </a:lnTo>
                  <a:lnTo>
                    <a:pt x="1573" y="731"/>
                  </a:lnTo>
                  <a:lnTo>
                    <a:pt x="1573" y="731"/>
                  </a:lnTo>
                  <a:lnTo>
                    <a:pt x="1577" y="719"/>
                  </a:lnTo>
                  <a:lnTo>
                    <a:pt x="1579" y="713"/>
                  </a:lnTo>
                  <a:lnTo>
                    <a:pt x="1580" y="707"/>
                  </a:lnTo>
                  <a:lnTo>
                    <a:pt x="1580" y="707"/>
                  </a:lnTo>
                  <a:lnTo>
                    <a:pt x="1581" y="696"/>
                  </a:lnTo>
                  <a:lnTo>
                    <a:pt x="1585" y="681"/>
                  </a:lnTo>
                  <a:lnTo>
                    <a:pt x="1585" y="681"/>
                  </a:lnTo>
                  <a:lnTo>
                    <a:pt x="1586" y="677"/>
                  </a:lnTo>
                  <a:lnTo>
                    <a:pt x="1585" y="673"/>
                  </a:lnTo>
                  <a:lnTo>
                    <a:pt x="1581" y="668"/>
                  </a:lnTo>
                  <a:lnTo>
                    <a:pt x="1581" y="668"/>
                  </a:lnTo>
                  <a:lnTo>
                    <a:pt x="1580" y="667"/>
                  </a:lnTo>
                  <a:lnTo>
                    <a:pt x="1580" y="667"/>
                  </a:lnTo>
                  <a:lnTo>
                    <a:pt x="1578" y="671"/>
                  </a:lnTo>
                  <a:lnTo>
                    <a:pt x="1576" y="680"/>
                  </a:lnTo>
                  <a:lnTo>
                    <a:pt x="1571" y="697"/>
                  </a:lnTo>
                  <a:lnTo>
                    <a:pt x="1571" y="697"/>
                  </a:lnTo>
                  <a:lnTo>
                    <a:pt x="1571" y="711"/>
                  </a:lnTo>
                  <a:lnTo>
                    <a:pt x="1571" y="711"/>
                  </a:lnTo>
                  <a:lnTo>
                    <a:pt x="1565" y="724"/>
                  </a:lnTo>
                  <a:lnTo>
                    <a:pt x="1565" y="724"/>
                  </a:lnTo>
                  <a:lnTo>
                    <a:pt x="1559" y="737"/>
                  </a:lnTo>
                  <a:lnTo>
                    <a:pt x="1555" y="743"/>
                  </a:lnTo>
                  <a:lnTo>
                    <a:pt x="1547" y="751"/>
                  </a:lnTo>
                  <a:lnTo>
                    <a:pt x="1547" y="751"/>
                  </a:lnTo>
                  <a:lnTo>
                    <a:pt x="1542" y="755"/>
                  </a:lnTo>
                  <a:lnTo>
                    <a:pt x="1536" y="758"/>
                  </a:lnTo>
                  <a:lnTo>
                    <a:pt x="1530" y="760"/>
                  </a:lnTo>
                  <a:lnTo>
                    <a:pt x="1525" y="761"/>
                  </a:lnTo>
                  <a:lnTo>
                    <a:pt x="1511" y="763"/>
                  </a:lnTo>
                  <a:lnTo>
                    <a:pt x="1503" y="764"/>
                  </a:lnTo>
                  <a:lnTo>
                    <a:pt x="1494" y="767"/>
                  </a:lnTo>
                  <a:lnTo>
                    <a:pt x="1494" y="767"/>
                  </a:lnTo>
                  <a:lnTo>
                    <a:pt x="1452" y="779"/>
                  </a:lnTo>
                  <a:lnTo>
                    <a:pt x="1427" y="785"/>
                  </a:lnTo>
                  <a:lnTo>
                    <a:pt x="1427" y="785"/>
                  </a:lnTo>
                  <a:lnTo>
                    <a:pt x="1420" y="783"/>
                  </a:lnTo>
                  <a:lnTo>
                    <a:pt x="1414" y="782"/>
                  </a:lnTo>
                  <a:lnTo>
                    <a:pt x="1405" y="779"/>
                  </a:lnTo>
                  <a:lnTo>
                    <a:pt x="1405" y="779"/>
                  </a:lnTo>
                  <a:lnTo>
                    <a:pt x="1398" y="776"/>
                  </a:lnTo>
                  <a:lnTo>
                    <a:pt x="1392" y="776"/>
                  </a:lnTo>
                  <a:lnTo>
                    <a:pt x="1386" y="777"/>
                  </a:lnTo>
                  <a:lnTo>
                    <a:pt x="1375" y="779"/>
                  </a:lnTo>
                  <a:lnTo>
                    <a:pt x="1375" y="779"/>
                  </a:lnTo>
                  <a:lnTo>
                    <a:pt x="1370" y="780"/>
                  </a:lnTo>
                  <a:lnTo>
                    <a:pt x="1366" y="782"/>
                  </a:lnTo>
                  <a:lnTo>
                    <a:pt x="1366" y="782"/>
                  </a:lnTo>
                  <a:lnTo>
                    <a:pt x="1370" y="792"/>
                  </a:lnTo>
                  <a:lnTo>
                    <a:pt x="1379" y="805"/>
                  </a:lnTo>
                  <a:lnTo>
                    <a:pt x="1379" y="805"/>
                  </a:lnTo>
                  <a:close/>
                  <a:moveTo>
                    <a:pt x="1590" y="887"/>
                  </a:moveTo>
                  <a:lnTo>
                    <a:pt x="1590" y="887"/>
                  </a:lnTo>
                  <a:lnTo>
                    <a:pt x="1587" y="892"/>
                  </a:lnTo>
                  <a:lnTo>
                    <a:pt x="1585" y="894"/>
                  </a:lnTo>
                  <a:lnTo>
                    <a:pt x="1581" y="897"/>
                  </a:lnTo>
                  <a:lnTo>
                    <a:pt x="1577" y="900"/>
                  </a:lnTo>
                  <a:lnTo>
                    <a:pt x="1570" y="902"/>
                  </a:lnTo>
                  <a:lnTo>
                    <a:pt x="1560" y="905"/>
                  </a:lnTo>
                  <a:lnTo>
                    <a:pt x="1548" y="907"/>
                  </a:lnTo>
                  <a:lnTo>
                    <a:pt x="1548" y="907"/>
                  </a:lnTo>
                  <a:lnTo>
                    <a:pt x="1526" y="908"/>
                  </a:lnTo>
                  <a:lnTo>
                    <a:pt x="1510" y="908"/>
                  </a:lnTo>
                  <a:lnTo>
                    <a:pt x="1500" y="908"/>
                  </a:lnTo>
                  <a:lnTo>
                    <a:pt x="1495" y="909"/>
                  </a:lnTo>
                  <a:lnTo>
                    <a:pt x="1490" y="912"/>
                  </a:lnTo>
                  <a:lnTo>
                    <a:pt x="1490" y="912"/>
                  </a:lnTo>
                  <a:lnTo>
                    <a:pt x="1482" y="918"/>
                  </a:lnTo>
                  <a:lnTo>
                    <a:pt x="1476" y="925"/>
                  </a:lnTo>
                  <a:lnTo>
                    <a:pt x="1470" y="931"/>
                  </a:lnTo>
                  <a:lnTo>
                    <a:pt x="1465" y="936"/>
                  </a:lnTo>
                  <a:lnTo>
                    <a:pt x="1465" y="936"/>
                  </a:lnTo>
                  <a:lnTo>
                    <a:pt x="1456" y="941"/>
                  </a:lnTo>
                  <a:lnTo>
                    <a:pt x="1449" y="945"/>
                  </a:lnTo>
                  <a:lnTo>
                    <a:pt x="1449" y="945"/>
                  </a:lnTo>
                  <a:lnTo>
                    <a:pt x="1445" y="947"/>
                  </a:lnTo>
                  <a:lnTo>
                    <a:pt x="1449" y="959"/>
                  </a:lnTo>
                  <a:lnTo>
                    <a:pt x="1449" y="959"/>
                  </a:lnTo>
                  <a:lnTo>
                    <a:pt x="1459" y="952"/>
                  </a:lnTo>
                  <a:lnTo>
                    <a:pt x="1465" y="949"/>
                  </a:lnTo>
                  <a:lnTo>
                    <a:pt x="1469" y="945"/>
                  </a:lnTo>
                  <a:lnTo>
                    <a:pt x="1469" y="945"/>
                  </a:lnTo>
                  <a:lnTo>
                    <a:pt x="1471" y="941"/>
                  </a:lnTo>
                  <a:lnTo>
                    <a:pt x="1474" y="938"/>
                  </a:lnTo>
                  <a:lnTo>
                    <a:pt x="1476" y="928"/>
                  </a:lnTo>
                  <a:lnTo>
                    <a:pt x="1478" y="925"/>
                  </a:lnTo>
                  <a:lnTo>
                    <a:pt x="1482" y="921"/>
                  </a:lnTo>
                  <a:lnTo>
                    <a:pt x="1488" y="920"/>
                  </a:lnTo>
                  <a:lnTo>
                    <a:pt x="1496" y="919"/>
                  </a:lnTo>
                  <a:lnTo>
                    <a:pt x="1496" y="919"/>
                  </a:lnTo>
                  <a:lnTo>
                    <a:pt x="1516" y="919"/>
                  </a:lnTo>
                  <a:lnTo>
                    <a:pt x="1538" y="919"/>
                  </a:lnTo>
                  <a:lnTo>
                    <a:pt x="1558" y="918"/>
                  </a:lnTo>
                  <a:lnTo>
                    <a:pt x="1566" y="917"/>
                  </a:lnTo>
                  <a:lnTo>
                    <a:pt x="1573" y="914"/>
                  </a:lnTo>
                  <a:lnTo>
                    <a:pt x="1573" y="914"/>
                  </a:lnTo>
                  <a:lnTo>
                    <a:pt x="1584" y="907"/>
                  </a:lnTo>
                  <a:lnTo>
                    <a:pt x="1592" y="901"/>
                  </a:lnTo>
                  <a:lnTo>
                    <a:pt x="1597" y="895"/>
                  </a:lnTo>
                  <a:lnTo>
                    <a:pt x="1599" y="893"/>
                  </a:lnTo>
                  <a:lnTo>
                    <a:pt x="1599" y="893"/>
                  </a:lnTo>
                  <a:lnTo>
                    <a:pt x="1599" y="890"/>
                  </a:lnTo>
                  <a:lnTo>
                    <a:pt x="1596" y="887"/>
                  </a:lnTo>
                  <a:lnTo>
                    <a:pt x="1593" y="886"/>
                  </a:lnTo>
                  <a:lnTo>
                    <a:pt x="1591" y="886"/>
                  </a:lnTo>
                  <a:lnTo>
                    <a:pt x="1590" y="887"/>
                  </a:lnTo>
                  <a:lnTo>
                    <a:pt x="1590" y="887"/>
                  </a:lnTo>
                  <a:close/>
                  <a:moveTo>
                    <a:pt x="1611" y="908"/>
                  </a:moveTo>
                  <a:lnTo>
                    <a:pt x="1611" y="908"/>
                  </a:lnTo>
                  <a:lnTo>
                    <a:pt x="1608" y="908"/>
                  </a:lnTo>
                  <a:lnTo>
                    <a:pt x="1605" y="909"/>
                  </a:lnTo>
                  <a:lnTo>
                    <a:pt x="1603" y="912"/>
                  </a:lnTo>
                  <a:lnTo>
                    <a:pt x="1602" y="913"/>
                  </a:lnTo>
                  <a:lnTo>
                    <a:pt x="1602" y="915"/>
                  </a:lnTo>
                  <a:lnTo>
                    <a:pt x="1603" y="919"/>
                  </a:lnTo>
                  <a:lnTo>
                    <a:pt x="1606" y="924"/>
                  </a:lnTo>
                  <a:lnTo>
                    <a:pt x="1606" y="924"/>
                  </a:lnTo>
                  <a:lnTo>
                    <a:pt x="1611" y="930"/>
                  </a:lnTo>
                  <a:lnTo>
                    <a:pt x="1615" y="932"/>
                  </a:lnTo>
                  <a:lnTo>
                    <a:pt x="1617" y="932"/>
                  </a:lnTo>
                  <a:lnTo>
                    <a:pt x="1618" y="931"/>
                  </a:lnTo>
                  <a:lnTo>
                    <a:pt x="1618" y="930"/>
                  </a:lnTo>
                  <a:lnTo>
                    <a:pt x="1619" y="927"/>
                  </a:lnTo>
                  <a:lnTo>
                    <a:pt x="1619" y="927"/>
                  </a:lnTo>
                  <a:lnTo>
                    <a:pt x="1619" y="920"/>
                  </a:lnTo>
                  <a:lnTo>
                    <a:pt x="1621" y="914"/>
                  </a:lnTo>
                  <a:lnTo>
                    <a:pt x="1619" y="912"/>
                  </a:lnTo>
                  <a:lnTo>
                    <a:pt x="1618" y="909"/>
                  </a:lnTo>
                  <a:lnTo>
                    <a:pt x="1615" y="908"/>
                  </a:lnTo>
                  <a:lnTo>
                    <a:pt x="1611" y="908"/>
                  </a:lnTo>
                  <a:lnTo>
                    <a:pt x="1611" y="908"/>
                  </a:lnTo>
                  <a:close/>
                  <a:moveTo>
                    <a:pt x="1593" y="928"/>
                  </a:moveTo>
                  <a:lnTo>
                    <a:pt x="1593" y="928"/>
                  </a:lnTo>
                  <a:lnTo>
                    <a:pt x="1551" y="927"/>
                  </a:lnTo>
                  <a:lnTo>
                    <a:pt x="1551" y="927"/>
                  </a:lnTo>
                  <a:lnTo>
                    <a:pt x="1521" y="926"/>
                  </a:lnTo>
                  <a:lnTo>
                    <a:pt x="1508" y="927"/>
                  </a:lnTo>
                  <a:lnTo>
                    <a:pt x="1496" y="928"/>
                  </a:lnTo>
                  <a:lnTo>
                    <a:pt x="1496" y="928"/>
                  </a:lnTo>
                  <a:lnTo>
                    <a:pt x="1490" y="931"/>
                  </a:lnTo>
                  <a:lnTo>
                    <a:pt x="1485" y="933"/>
                  </a:lnTo>
                  <a:lnTo>
                    <a:pt x="1482" y="936"/>
                  </a:lnTo>
                  <a:lnTo>
                    <a:pt x="1479" y="939"/>
                  </a:lnTo>
                  <a:lnTo>
                    <a:pt x="1476" y="946"/>
                  </a:lnTo>
                  <a:lnTo>
                    <a:pt x="1475" y="949"/>
                  </a:lnTo>
                  <a:lnTo>
                    <a:pt x="1458" y="958"/>
                  </a:lnTo>
                  <a:lnTo>
                    <a:pt x="1451" y="964"/>
                  </a:lnTo>
                  <a:lnTo>
                    <a:pt x="1451" y="964"/>
                  </a:lnTo>
                  <a:lnTo>
                    <a:pt x="1456" y="977"/>
                  </a:lnTo>
                  <a:lnTo>
                    <a:pt x="1456" y="977"/>
                  </a:lnTo>
                  <a:lnTo>
                    <a:pt x="1462" y="972"/>
                  </a:lnTo>
                  <a:lnTo>
                    <a:pt x="1465" y="969"/>
                  </a:lnTo>
                  <a:lnTo>
                    <a:pt x="1465" y="969"/>
                  </a:lnTo>
                  <a:lnTo>
                    <a:pt x="1468" y="966"/>
                  </a:lnTo>
                  <a:lnTo>
                    <a:pt x="1469" y="965"/>
                  </a:lnTo>
                  <a:lnTo>
                    <a:pt x="1471" y="963"/>
                  </a:lnTo>
                  <a:lnTo>
                    <a:pt x="1475" y="960"/>
                  </a:lnTo>
                  <a:lnTo>
                    <a:pt x="1475" y="960"/>
                  </a:lnTo>
                  <a:lnTo>
                    <a:pt x="1481" y="952"/>
                  </a:lnTo>
                  <a:lnTo>
                    <a:pt x="1487" y="943"/>
                  </a:lnTo>
                  <a:lnTo>
                    <a:pt x="1487" y="943"/>
                  </a:lnTo>
                  <a:lnTo>
                    <a:pt x="1490" y="938"/>
                  </a:lnTo>
                  <a:lnTo>
                    <a:pt x="1494" y="938"/>
                  </a:lnTo>
                  <a:lnTo>
                    <a:pt x="1498" y="939"/>
                  </a:lnTo>
                  <a:lnTo>
                    <a:pt x="1507" y="940"/>
                  </a:lnTo>
                  <a:lnTo>
                    <a:pt x="1507" y="940"/>
                  </a:lnTo>
                  <a:lnTo>
                    <a:pt x="1557" y="945"/>
                  </a:lnTo>
                  <a:lnTo>
                    <a:pt x="1557" y="945"/>
                  </a:lnTo>
                  <a:lnTo>
                    <a:pt x="1565" y="946"/>
                  </a:lnTo>
                  <a:lnTo>
                    <a:pt x="1573" y="950"/>
                  </a:lnTo>
                  <a:lnTo>
                    <a:pt x="1591" y="957"/>
                  </a:lnTo>
                  <a:lnTo>
                    <a:pt x="1591" y="957"/>
                  </a:lnTo>
                  <a:lnTo>
                    <a:pt x="1598" y="959"/>
                  </a:lnTo>
                  <a:lnTo>
                    <a:pt x="1599" y="959"/>
                  </a:lnTo>
                  <a:lnTo>
                    <a:pt x="1600" y="958"/>
                  </a:lnTo>
                  <a:lnTo>
                    <a:pt x="1603" y="956"/>
                  </a:lnTo>
                  <a:lnTo>
                    <a:pt x="1605" y="953"/>
                  </a:lnTo>
                  <a:lnTo>
                    <a:pt x="1610" y="950"/>
                  </a:lnTo>
                  <a:lnTo>
                    <a:pt x="1610" y="950"/>
                  </a:lnTo>
                  <a:lnTo>
                    <a:pt x="1613" y="947"/>
                  </a:lnTo>
                  <a:lnTo>
                    <a:pt x="1615" y="946"/>
                  </a:lnTo>
                  <a:lnTo>
                    <a:pt x="1613" y="945"/>
                  </a:lnTo>
                  <a:lnTo>
                    <a:pt x="1611" y="944"/>
                  </a:lnTo>
                  <a:lnTo>
                    <a:pt x="1604" y="943"/>
                  </a:lnTo>
                  <a:lnTo>
                    <a:pt x="1600" y="940"/>
                  </a:lnTo>
                  <a:lnTo>
                    <a:pt x="1598" y="938"/>
                  </a:lnTo>
                  <a:lnTo>
                    <a:pt x="1598" y="938"/>
                  </a:lnTo>
                  <a:lnTo>
                    <a:pt x="1593" y="931"/>
                  </a:lnTo>
                  <a:lnTo>
                    <a:pt x="1593" y="928"/>
                  </a:lnTo>
                  <a:lnTo>
                    <a:pt x="1593" y="928"/>
                  </a:lnTo>
                  <a:close/>
                  <a:moveTo>
                    <a:pt x="1540" y="957"/>
                  </a:moveTo>
                  <a:lnTo>
                    <a:pt x="1540" y="957"/>
                  </a:lnTo>
                  <a:lnTo>
                    <a:pt x="1539" y="956"/>
                  </a:lnTo>
                  <a:lnTo>
                    <a:pt x="1536" y="955"/>
                  </a:lnTo>
                  <a:lnTo>
                    <a:pt x="1528" y="950"/>
                  </a:lnTo>
                  <a:lnTo>
                    <a:pt x="1517" y="946"/>
                  </a:lnTo>
                  <a:lnTo>
                    <a:pt x="1511" y="945"/>
                  </a:lnTo>
                  <a:lnTo>
                    <a:pt x="1507" y="945"/>
                  </a:lnTo>
                  <a:lnTo>
                    <a:pt x="1507" y="945"/>
                  </a:lnTo>
                  <a:lnTo>
                    <a:pt x="1503" y="946"/>
                  </a:lnTo>
                  <a:lnTo>
                    <a:pt x="1498" y="949"/>
                  </a:lnTo>
                  <a:lnTo>
                    <a:pt x="1491" y="953"/>
                  </a:lnTo>
                  <a:lnTo>
                    <a:pt x="1487" y="959"/>
                  </a:lnTo>
                  <a:lnTo>
                    <a:pt x="1484" y="964"/>
                  </a:lnTo>
                  <a:lnTo>
                    <a:pt x="1484" y="964"/>
                  </a:lnTo>
                  <a:lnTo>
                    <a:pt x="1459" y="988"/>
                  </a:lnTo>
                  <a:lnTo>
                    <a:pt x="1459" y="988"/>
                  </a:lnTo>
                  <a:lnTo>
                    <a:pt x="1463" y="1003"/>
                  </a:lnTo>
                  <a:lnTo>
                    <a:pt x="1463" y="1003"/>
                  </a:lnTo>
                  <a:lnTo>
                    <a:pt x="1471" y="1001"/>
                  </a:lnTo>
                  <a:lnTo>
                    <a:pt x="1471" y="1001"/>
                  </a:lnTo>
                  <a:lnTo>
                    <a:pt x="1472" y="1000"/>
                  </a:lnTo>
                  <a:lnTo>
                    <a:pt x="1474" y="997"/>
                  </a:lnTo>
                  <a:lnTo>
                    <a:pt x="1475" y="991"/>
                  </a:lnTo>
                  <a:lnTo>
                    <a:pt x="1475" y="991"/>
                  </a:lnTo>
                  <a:lnTo>
                    <a:pt x="1476" y="988"/>
                  </a:lnTo>
                  <a:lnTo>
                    <a:pt x="1476" y="987"/>
                  </a:lnTo>
                  <a:lnTo>
                    <a:pt x="1475" y="982"/>
                  </a:lnTo>
                  <a:lnTo>
                    <a:pt x="1475" y="982"/>
                  </a:lnTo>
                  <a:lnTo>
                    <a:pt x="1476" y="979"/>
                  </a:lnTo>
                  <a:lnTo>
                    <a:pt x="1477" y="978"/>
                  </a:lnTo>
                  <a:lnTo>
                    <a:pt x="1481" y="976"/>
                  </a:lnTo>
                  <a:lnTo>
                    <a:pt x="1485" y="971"/>
                  </a:lnTo>
                  <a:lnTo>
                    <a:pt x="1485" y="971"/>
                  </a:lnTo>
                  <a:lnTo>
                    <a:pt x="1490" y="968"/>
                  </a:lnTo>
                  <a:lnTo>
                    <a:pt x="1493" y="965"/>
                  </a:lnTo>
                  <a:lnTo>
                    <a:pt x="1498" y="964"/>
                  </a:lnTo>
                  <a:lnTo>
                    <a:pt x="1498" y="964"/>
                  </a:lnTo>
                  <a:lnTo>
                    <a:pt x="1509" y="960"/>
                  </a:lnTo>
                  <a:lnTo>
                    <a:pt x="1522" y="959"/>
                  </a:lnTo>
                  <a:lnTo>
                    <a:pt x="1522" y="959"/>
                  </a:lnTo>
                  <a:lnTo>
                    <a:pt x="1534" y="959"/>
                  </a:lnTo>
                  <a:lnTo>
                    <a:pt x="1538" y="958"/>
                  </a:lnTo>
                  <a:lnTo>
                    <a:pt x="1540" y="957"/>
                  </a:lnTo>
                  <a:lnTo>
                    <a:pt x="1540" y="957"/>
                  </a:lnTo>
                  <a:close/>
                  <a:moveTo>
                    <a:pt x="1529" y="971"/>
                  </a:moveTo>
                  <a:lnTo>
                    <a:pt x="1529" y="971"/>
                  </a:lnTo>
                  <a:lnTo>
                    <a:pt x="1523" y="971"/>
                  </a:lnTo>
                  <a:lnTo>
                    <a:pt x="1523" y="971"/>
                  </a:lnTo>
                  <a:lnTo>
                    <a:pt x="1514" y="970"/>
                  </a:lnTo>
                  <a:lnTo>
                    <a:pt x="1509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2" y="972"/>
                  </a:lnTo>
                  <a:lnTo>
                    <a:pt x="1500" y="974"/>
                  </a:lnTo>
                  <a:lnTo>
                    <a:pt x="1494" y="979"/>
                  </a:lnTo>
                  <a:lnTo>
                    <a:pt x="1494" y="979"/>
                  </a:lnTo>
                  <a:lnTo>
                    <a:pt x="1491" y="981"/>
                  </a:lnTo>
                  <a:lnTo>
                    <a:pt x="1489" y="981"/>
                  </a:lnTo>
                  <a:lnTo>
                    <a:pt x="1488" y="982"/>
                  </a:lnTo>
                  <a:lnTo>
                    <a:pt x="1485" y="985"/>
                  </a:lnTo>
                  <a:lnTo>
                    <a:pt x="1485" y="985"/>
                  </a:lnTo>
                  <a:lnTo>
                    <a:pt x="1483" y="991"/>
                  </a:lnTo>
                  <a:lnTo>
                    <a:pt x="1482" y="996"/>
                  </a:lnTo>
                  <a:lnTo>
                    <a:pt x="1482" y="1002"/>
                  </a:lnTo>
                  <a:lnTo>
                    <a:pt x="1482" y="1002"/>
                  </a:lnTo>
                  <a:lnTo>
                    <a:pt x="1472" y="1008"/>
                  </a:lnTo>
                  <a:lnTo>
                    <a:pt x="1472" y="1008"/>
                  </a:lnTo>
                  <a:lnTo>
                    <a:pt x="1468" y="1013"/>
                  </a:lnTo>
                  <a:lnTo>
                    <a:pt x="1466" y="1014"/>
                  </a:lnTo>
                  <a:lnTo>
                    <a:pt x="1468" y="1016"/>
                  </a:lnTo>
                  <a:lnTo>
                    <a:pt x="1468" y="1016"/>
                  </a:lnTo>
                  <a:lnTo>
                    <a:pt x="1471" y="1023"/>
                  </a:lnTo>
                  <a:lnTo>
                    <a:pt x="1474" y="1026"/>
                  </a:lnTo>
                  <a:lnTo>
                    <a:pt x="1475" y="1027"/>
                  </a:lnTo>
                  <a:lnTo>
                    <a:pt x="1475" y="1027"/>
                  </a:lnTo>
                  <a:lnTo>
                    <a:pt x="1477" y="1023"/>
                  </a:lnTo>
                  <a:lnTo>
                    <a:pt x="1481" y="1016"/>
                  </a:lnTo>
                  <a:lnTo>
                    <a:pt x="1485" y="1007"/>
                  </a:lnTo>
                  <a:lnTo>
                    <a:pt x="1485" y="1007"/>
                  </a:lnTo>
                  <a:lnTo>
                    <a:pt x="1489" y="1000"/>
                  </a:lnTo>
                  <a:lnTo>
                    <a:pt x="1493" y="991"/>
                  </a:lnTo>
                  <a:lnTo>
                    <a:pt x="1493" y="991"/>
                  </a:lnTo>
                  <a:lnTo>
                    <a:pt x="1494" y="989"/>
                  </a:lnTo>
                  <a:lnTo>
                    <a:pt x="1496" y="987"/>
                  </a:lnTo>
                  <a:lnTo>
                    <a:pt x="1506" y="982"/>
                  </a:lnTo>
                  <a:lnTo>
                    <a:pt x="1506" y="982"/>
                  </a:lnTo>
                  <a:lnTo>
                    <a:pt x="1529" y="971"/>
                  </a:lnTo>
                  <a:lnTo>
                    <a:pt x="1529" y="971"/>
                  </a:lnTo>
                  <a:close/>
                  <a:moveTo>
                    <a:pt x="1598" y="976"/>
                  </a:moveTo>
                  <a:lnTo>
                    <a:pt x="1598" y="976"/>
                  </a:lnTo>
                  <a:lnTo>
                    <a:pt x="1584" y="970"/>
                  </a:lnTo>
                  <a:lnTo>
                    <a:pt x="1571" y="968"/>
                  </a:lnTo>
                  <a:lnTo>
                    <a:pt x="1558" y="965"/>
                  </a:lnTo>
                  <a:lnTo>
                    <a:pt x="1558" y="965"/>
                  </a:lnTo>
                  <a:lnTo>
                    <a:pt x="1548" y="963"/>
                  </a:lnTo>
                  <a:lnTo>
                    <a:pt x="1546" y="963"/>
                  </a:lnTo>
                  <a:lnTo>
                    <a:pt x="1545" y="964"/>
                  </a:lnTo>
                  <a:lnTo>
                    <a:pt x="1546" y="964"/>
                  </a:lnTo>
                  <a:lnTo>
                    <a:pt x="1548" y="966"/>
                  </a:lnTo>
                  <a:lnTo>
                    <a:pt x="1548" y="966"/>
                  </a:lnTo>
                  <a:lnTo>
                    <a:pt x="1557" y="970"/>
                  </a:lnTo>
                  <a:lnTo>
                    <a:pt x="1564" y="972"/>
                  </a:lnTo>
                  <a:lnTo>
                    <a:pt x="1571" y="975"/>
                  </a:lnTo>
                  <a:lnTo>
                    <a:pt x="1578" y="979"/>
                  </a:lnTo>
                  <a:lnTo>
                    <a:pt x="1578" y="979"/>
                  </a:lnTo>
                  <a:lnTo>
                    <a:pt x="1581" y="983"/>
                  </a:lnTo>
                  <a:lnTo>
                    <a:pt x="1585" y="987"/>
                  </a:lnTo>
                  <a:lnTo>
                    <a:pt x="1591" y="996"/>
                  </a:lnTo>
                  <a:lnTo>
                    <a:pt x="1597" y="1004"/>
                  </a:lnTo>
                  <a:lnTo>
                    <a:pt x="1599" y="1007"/>
                  </a:lnTo>
                  <a:lnTo>
                    <a:pt x="1603" y="1007"/>
                  </a:lnTo>
                  <a:lnTo>
                    <a:pt x="1603" y="1007"/>
                  </a:lnTo>
                  <a:lnTo>
                    <a:pt x="1609" y="1007"/>
                  </a:lnTo>
                  <a:lnTo>
                    <a:pt x="1612" y="1004"/>
                  </a:lnTo>
                  <a:lnTo>
                    <a:pt x="1615" y="1002"/>
                  </a:lnTo>
                  <a:lnTo>
                    <a:pt x="1613" y="1001"/>
                  </a:lnTo>
                  <a:lnTo>
                    <a:pt x="1613" y="1001"/>
                  </a:lnTo>
                  <a:lnTo>
                    <a:pt x="1605" y="994"/>
                  </a:lnTo>
                  <a:lnTo>
                    <a:pt x="1605" y="994"/>
                  </a:lnTo>
                  <a:lnTo>
                    <a:pt x="1605" y="991"/>
                  </a:lnTo>
                  <a:lnTo>
                    <a:pt x="1605" y="990"/>
                  </a:lnTo>
                  <a:lnTo>
                    <a:pt x="1609" y="987"/>
                  </a:lnTo>
                  <a:lnTo>
                    <a:pt x="1609" y="984"/>
                  </a:lnTo>
                  <a:lnTo>
                    <a:pt x="1608" y="982"/>
                  </a:lnTo>
                  <a:lnTo>
                    <a:pt x="1605" y="978"/>
                  </a:lnTo>
                  <a:lnTo>
                    <a:pt x="1598" y="976"/>
                  </a:lnTo>
                  <a:lnTo>
                    <a:pt x="1598" y="976"/>
                  </a:lnTo>
                  <a:close/>
                  <a:moveTo>
                    <a:pt x="1405" y="717"/>
                  </a:moveTo>
                  <a:lnTo>
                    <a:pt x="1393" y="728"/>
                  </a:lnTo>
                  <a:lnTo>
                    <a:pt x="1380" y="737"/>
                  </a:lnTo>
                  <a:lnTo>
                    <a:pt x="1372" y="738"/>
                  </a:lnTo>
                  <a:lnTo>
                    <a:pt x="1372" y="738"/>
                  </a:lnTo>
                  <a:lnTo>
                    <a:pt x="1368" y="754"/>
                  </a:lnTo>
                  <a:lnTo>
                    <a:pt x="1368" y="754"/>
                  </a:lnTo>
                  <a:lnTo>
                    <a:pt x="1379" y="748"/>
                  </a:lnTo>
                  <a:lnTo>
                    <a:pt x="1387" y="742"/>
                  </a:lnTo>
                  <a:lnTo>
                    <a:pt x="1387" y="742"/>
                  </a:lnTo>
                  <a:lnTo>
                    <a:pt x="1391" y="739"/>
                  </a:lnTo>
                  <a:lnTo>
                    <a:pt x="1393" y="739"/>
                  </a:lnTo>
                  <a:lnTo>
                    <a:pt x="1396" y="738"/>
                  </a:lnTo>
                  <a:lnTo>
                    <a:pt x="1404" y="737"/>
                  </a:lnTo>
                  <a:lnTo>
                    <a:pt x="1404" y="737"/>
                  </a:lnTo>
                  <a:lnTo>
                    <a:pt x="1410" y="734"/>
                  </a:lnTo>
                  <a:lnTo>
                    <a:pt x="1411" y="732"/>
                  </a:lnTo>
                  <a:lnTo>
                    <a:pt x="1411" y="731"/>
                  </a:lnTo>
                  <a:lnTo>
                    <a:pt x="1408" y="729"/>
                  </a:lnTo>
                  <a:lnTo>
                    <a:pt x="1407" y="728"/>
                  </a:lnTo>
                  <a:lnTo>
                    <a:pt x="1407" y="725"/>
                  </a:lnTo>
                  <a:lnTo>
                    <a:pt x="1407" y="725"/>
                  </a:lnTo>
                  <a:lnTo>
                    <a:pt x="1408" y="722"/>
                  </a:lnTo>
                  <a:lnTo>
                    <a:pt x="1407" y="719"/>
                  </a:lnTo>
                  <a:lnTo>
                    <a:pt x="1405" y="717"/>
                  </a:lnTo>
                  <a:lnTo>
                    <a:pt x="1405" y="717"/>
                  </a:lnTo>
                  <a:close/>
                  <a:moveTo>
                    <a:pt x="1378" y="713"/>
                  </a:moveTo>
                  <a:lnTo>
                    <a:pt x="1378" y="713"/>
                  </a:lnTo>
                  <a:lnTo>
                    <a:pt x="1393" y="706"/>
                  </a:lnTo>
                  <a:lnTo>
                    <a:pt x="1393" y="706"/>
                  </a:lnTo>
                  <a:lnTo>
                    <a:pt x="1399" y="704"/>
                  </a:lnTo>
                  <a:lnTo>
                    <a:pt x="1402" y="701"/>
                  </a:lnTo>
                  <a:lnTo>
                    <a:pt x="1405" y="701"/>
                  </a:lnTo>
                  <a:lnTo>
                    <a:pt x="1405" y="701"/>
                  </a:lnTo>
                  <a:lnTo>
                    <a:pt x="1410" y="701"/>
                  </a:lnTo>
                  <a:lnTo>
                    <a:pt x="1418" y="703"/>
                  </a:lnTo>
                  <a:lnTo>
                    <a:pt x="1429" y="704"/>
                  </a:lnTo>
                  <a:lnTo>
                    <a:pt x="1444" y="705"/>
                  </a:lnTo>
                  <a:lnTo>
                    <a:pt x="1444" y="705"/>
                  </a:lnTo>
                  <a:lnTo>
                    <a:pt x="1458" y="706"/>
                  </a:lnTo>
                  <a:lnTo>
                    <a:pt x="1468" y="707"/>
                  </a:lnTo>
                  <a:lnTo>
                    <a:pt x="1471" y="707"/>
                  </a:lnTo>
                  <a:lnTo>
                    <a:pt x="1475" y="705"/>
                  </a:lnTo>
                  <a:lnTo>
                    <a:pt x="1485" y="698"/>
                  </a:lnTo>
                  <a:lnTo>
                    <a:pt x="1485" y="698"/>
                  </a:lnTo>
                  <a:lnTo>
                    <a:pt x="1491" y="692"/>
                  </a:lnTo>
                  <a:lnTo>
                    <a:pt x="1495" y="686"/>
                  </a:lnTo>
                  <a:lnTo>
                    <a:pt x="1502" y="674"/>
                  </a:lnTo>
                  <a:lnTo>
                    <a:pt x="1509" y="661"/>
                  </a:lnTo>
                  <a:lnTo>
                    <a:pt x="1519" y="644"/>
                  </a:lnTo>
                  <a:lnTo>
                    <a:pt x="1519" y="644"/>
                  </a:lnTo>
                  <a:lnTo>
                    <a:pt x="1534" y="621"/>
                  </a:lnTo>
                  <a:lnTo>
                    <a:pt x="1535" y="616"/>
                  </a:lnTo>
                  <a:lnTo>
                    <a:pt x="1535" y="611"/>
                  </a:lnTo>
                  <a:lnTo>
                    <a:pt x="1535" y="611"/>
                  </a:lnTo>
                  <a:lnTo>
                    <a:pt x="1534" y="602"/>
                  </a:lnTo>
                  <a:lnTo>
                    <a:pt x="1534" y="589"/>
                  </a:lnTo>
                  <a:lnTo>
                    <a:pt x="1533" y="574"/>
                  </a:lnTo>
                  <a:lnTo>
                    <a:pt x="1532" y="566"/>
                  </a:lnTo>
                  <a:lnTo>
                    <a:pt x="1532" y="566"/>
                  </a:lnTo>
                  <a:lnTo>
                    <a:pt x="1527" y="557"/>
                  </a:lnTo>
                  <a:lnTo>
                    <a:pt x="1526" y="555"/>
                  </a:lnTo>
                  <a:lnTo>
                    <a:pt x="1525" y="558"/>
                  </a:lnTo>
                  <a:lnTo>
                    <a:pt x="1525" y="558"/>
                  </a:lnTo>
                  <a:lnTo>
                    <a:pt x="1525" y="579"/>
                  </a:lnTo>
                  <a:lnTo>
                    <a:pt x="1525" y="579"/>
                  </a:lnTo>
                  <a:lnTo>
                    <a:pt x="1525" y="591"/>
                  </a:lnTo>
                  <a:lnTo>
                    <a:pt x="1522" y="608"/>
                  </a:lnTo>
                  <a:lnTo>
                    <a:pt x="1522" y="608"/>
                  </a:lnTo>
                  <a:lnTo>
                    <a:pt x="1519" y="622"/>
                  </a:lnTo>
                  <a:lnTo>
                    <a:pt x="1514" y="633"/>
                  </a:lnTo>
                  <a:lnTo>
                    <a:pt x="1514" y="633"/>
                  </a:lnTo>
                  <a:lnTo>
                    <a:pt x="1509" y="640"/>
                  </a:lnTo>
                  <a:lnTo>
                    <a:pt x="1504" y="647"/>
                  </a:lnTo>
                  <a:lnTo>
                    <a:pt x="1494" y="657"/>
                  </a:lnTo>
                  <a:lnTo>
                    <a:pt x="1494" y="657"/>
                  </a:lnTo>
                  <a:lnTo>
                    <a:pt x="1490" y="660"/>
                  </a:lnTo>
                  <a:lnTo>
                    <a:pt x="1488" y="663"/>
                  </a:lnTo>
                  <a:lnTo>
                    <a:pt x="1485" y="667"/>
                  </a:lnTo>
                  <a:lnTo>
                    <a:pt x="1482" y="671"/>
                  </a:lnTo>
                  <a:lnTo>
                    <a:pt x="1482" y="671"/>
                  </a:lnTo>
                  <a:lnTo>
                    <a:pt x="1474" y="677"/>
                  </a:lnTo>
                  <a:lnTo>
                    <a:pt x="1470" y="679"/>
                  </a:lnTo>
                  <a:lnTo>
                    <a:pt x="1466" y="681"/>
                  </a:lnTo>
                  <a:lnTo>
                    <a:pt x="1466" y="681"/>
                  </a:lnTo>
                  <a:lnTo>
                    <a:pt x="1464" y="682"/>
                  </a:lnTo>
                  <a:lnTo>
                    <a:pt x="1463" y="682"/>
                  </a:lnTo>
                  <a:lnTo>
                    <a:pt x="1461" y="684"/>
                  </a:lnTo>
                  <a:lnTo>
                    <a:pt x="1455" y="682"/>
                  </a:lnTo>
                  <a:lnTo>
                    <a:pt x="1455" y="682"/>
                  </a:lnTo>
                  <a:lnTo>
                    <a:pt x="1436" y="680"/>
                  </a:lnTo>
                  <a:lnTo>
                    <a:pt x="1418" y="679"/>
                  </a:lnTo>
                  <a:lnTo>
                    <a:pt x="1418" y="679"/>
                  </a:lnTo>
                  <a:lnTo>
                    <a:pt x="1410" y="678"/>
                  </a:lnTo>
                  <a:lnTo>
                    <a:pt x="1407" y="678"/>
                  </a:lnTo>
                  <a:lnTo>
                    <a:pt x="1405" y="679"/>
                  </a:lnTo>
                  <a:lnTo>
                    <a:pt x="1405" y="679"/>
                  </a:lnTo>
                  <a:lnTo>
                    <a:pt x="1401" y="682"/>
                  </a:lnTo>
                  <a:lnTo>
                    <a:pt x="1399" y="684"/>
                  </a:lnTo>
                  <a:lnTo>
                    <a:pt x="1399" y="684"/>
                  </a:lnTo>
                  <a:lnTo>
                    <a:pt x="1387" y="681"/>
                  </a:lnTo>
                  <a:lnTo>
                    <a:pt x="1387" y="681"/>
                  </a:lnTo>
                  <a:lnTo>
                    <a:pt x="1383" y="680"/>
                  </a:lnTo>
                  <a:lnTo>
                    <a:pt x="1383" y="680"/>
                  </a:lnTo>
                  <a:lnTo>
                    <a:pt x="1378" y="713"/>
                  </a:lnTo>
                  <a:lnTo>
                    <a:pt x="1378" y="713"/>
                  </a:lnTo>
                  <a:close/>
                  <a:moveTo>
                    <a:pt x="1378" y="655"/>
                  </a:moveTo>
                  <a:lnTo>
                    <a:pt x="1378" y="647"/>
                  </a:lnTo>
                  <a:lnTo>
                    <a:pt x="1383" y="646"/>
                  </a:lnTo>
                  <a:lnTo>
                    <a:pt x="1383" y="646"/>
                  </a:lnTo>
                  <a:lnTo>
                    <a:pt x="1391" y="647"/>
                  </a:lnTo>
                  <a:lnTo>
                    <a:pt x="1402" y="649"/>
                  </a:lnTo>
                  <a:lnTo>
                    <a:pt x="1402" y="649"/>
                  </a:lnTo>
                  <a:lnTo>
                    <a:pt x="1423" y="653"/>
                  </a:lnTo>
                  <a:lnTo>
                    <a:pt x="1434" y="656"/>
                  </a:lnTo>
                  <a:lnTo>
                    <a:pt x="1444" y="657"/>
                  </a:lnTo>
                  <a:lnTo>
                    <a:pt x="1444" y="657"/>
                  </a:lnTo>
                  <a:lnTo>
                    <a:pt x="1447" y="656"/>
                  </a:lnTo>
                  <a:lnTo>
                    <a:pt x="1450" y="654"/>
                  </a:lnTo>
                  <a:lnTo>
                    <a:pt x="1451" y="650"/>
                  </a:lnTo>
                  <a:lnTo>
                    <a:pt x="1455" y="646"/>
                  </a:lnTo>
                  <a:lnTo>
                    <a:pt x="1455" y="646"/>
                  </a:lnTo>
                  <a:lnTo>
                    <a:pt x="1459" y="642"/>
                  </a:lnTo>
                  <a:lnTo>
                    <a:pt x="1463" y="637"/>
                  </a:lnTo>
                  <a:lnTo>
                    <a:pt x="1466" y="633"/>
                  </a:lnTo>
                  <a:lnTo>
                    <a:pt x="1469" y="629"/>
                  </a:lnTo>
                  <a:lnTo>
                    <a:pt x="1469" y="629"/>
                  </a:lnTo>
                  <a:lnTo>
                    <a:pt x="1472" y="625"/>
                  </a:lnTo>
                  <a:lnTo>
                    <a:pt x="1475" y="621"/>
                  </a:lnTo>
                  <a:lnTo>
                    <a:pt x="1487" y="597"/>
                  </a:lnTo>
                  <a:lnTo>
                    <a:pt x="1487" y="597"/>
                  </a:lnTo>
                  <a:lnTo>
                    <a:pt x="1496" y="580"/>
                  </a:lnTo>
                  <a:lnTo>
                    <a:pt x="1502" y="562"/>
                  </a:lnTo>
                  <a:lnTo>
                    <a:pt x="1504" y="553"/>
                  </a:lnTo>
                  <a:lnTo>
                    <a:pt x="1507" y="543"/>
                  </a:lnTo>
                  <a:lnTo>
                    <a:pt x="1507" y="535"/>
                  </a:lnTo>
                  <a:lnTo>
                    <a:pt x="1507" y="526"/>
                  </a:lnTo>
                  <a:lnTo>
                    <a:pt x="1507" y="526"/>
                  </a:lnTo>
                  <a:lnTo>
                    <a:pt x="1506" y="517"/>
                  </a:lnTo>
                  <a:lnTo>
                    <a:pt x="1504" y="510"/>
                  </a:lnTo>
                  <a:lnTo>
                    <a:pt x="1501" y="498"/>
                  </a:lnTo>
                  <a:lnTo>
                    <a:pt x="1496" y="491"/>
                  </a:lnTo>
                  <a:lnTo>
                    <a:pt x="1495" y="489"/>
                  </a:lnTo>
                  <a:lnTo>
                    <a:pt x="1495" y="489"/>
                  </a:lnTo>
                  <a:lnTo>
                    <a:pt x="1496" y="505"/>
                  </a:lnTo>
                  <a:lnTo>
                    <a:pt x="1495" y="522"/>
                  </a:lnTo>
                  <a:lnTo>
                    <a:pt x="1494" y="541"/>
                  </a:lnTo>
                  <a:lnTo>
                    <a:pt x="1494" y="541"/>
                  </a:lnTo>
                  <a:lnTo>
                    <a:pt x="1491" y="549"/>
                  </a:lnTo>
                  <a:lnTo>
                    <a:pt x="1489" y="558"/>
                  </a:lnTo>
                  <a:lnTo>
                    <a:pt x="1483" y="572"/>
                  </a:lnTo>
                  <a:lnTo>
                    <a:pt x="1477" y="583"/>
                  </a:lnTo>
                  <a:lnTo>
                    <a:pt x="1472" y="589"/>
                  </a:lnTo>
                  <a:lnTo>
                    <a:pt x="1472" y="589"/>
                  </a:lnTo>
                  <a:lnTo>
                    <a:pt x="1469" y="592"/>
                  </a:lnTo>
                  <a:lnTo>
                    <a:pt x="1465" y="596"/>
                  </a:lnTo>
                  <a:lnTo>
                    <a:pt x="1451" y="605"/>
                  </a:lnTo>
                  <a:lnTo>
                    <a:pt x="1451" y="605"/>
                  </a:lnTo>
                  <a:lnTo>
                    <a:pt x="1444" y="612"/>
                  </a:lnTo>
                  <a:lnTo>
                    <a:pt x="1440" y="618"/>
                  </a:lnTo>
                  <a:lnTo>
                    <a:pt x="1436" y="622"/>
                  </a:lnTo>
                  <a:lnTo>
                    <a:pt x="1427" y="624"/>
                  </a:lnTo>
                  <a:lnTo>
                    <a:pt x="1427" y="624"/>
                  </a:lnTo>
                  <a:lnTo>
                    <a:pt x="1415" y="625"/>
                  </a:lnTo>
                  <a:lnTo>
                    <a:pt x="1405" y="624"/>
                  </a:lnTo>
                  <a:lnTo>
                    <a:pt x="1385" y="621"/>
                  </a:lnTo>
                  <a:lnTo>
                    <a:pt x="1385" y="621"/>
                  </a:lnTo>
                  <a:lnTo>
                    <a:pt x="1380" y="619"/>
                  </a:lnTo>
                  <a:lnTo>
                    <a:pt x="1379" y="619"/>
                  </a:lnTo>
                  <a:lnTo>
                    <a:pt x="1378" y="621"/>
                  </a:lnTo>
                  <a:lnTo>
                    <a:pt x="1379" y="622"/>
                  </a:lnTo>
                  <a:lnTo>
                    <a:pt x="1378" y="624"/>
                  </a:lnTo>
                  <a:lnTo>
                    <a:pt x="1378" y="624"/>
                  </a:lnTo>
                  <a:lnTo>
                    <a:pt x="1372" y="629"/>
                  </a:lnTo>
                  <a:lnTo>
                    <a:pt x="1368" y="633"/>
                  </a:lnTo>
                  <a:lnTo>
                    <a:pt x="1367" y="638"/>
                  </a:lnTo>
                  <a:lnTo>
                    <a:pt x="1367" y="638"/>
                  </a:lnTo>
                  <a:lnTo>
                    <a:pt x="1378" y="655"/>
                  </a:lnTo>
                  <a:lnTo>
                    <a:pt x="1378" y="655"/>
                  </a:lnTo>
                  <a:close/>
                  <a:moveTo>
                    <a:pt x="1515" y="524"/>
                  </a:moveTo>
                  <a:lnTo>
                    <a:pt x="1511" y="558"/>
                  </a:lnTo>
                  <a:lnTo>
                    <a:pt x="1511" y="558"/>
                  </a:lnTo>
                  <a:lnTo>
                    <a:pt x="1506" y="576"/>
                  </a:lnTo>
                  <a:lnTo>
                    <a:pt x="1500" y="590"/>
                  </a:lnTo>
                  <a:lnTo>
                    <a:pt x="1496" y="599"/>
                  </a:lnTo>
                  <a:lnTo>
                    <a:pt x="1496" y="599"/>
                  </a:lnTo>
                  <a:lnTo>
                    <a:pt x="1485" y="616"/>
                  </a:lnTo>
                  <a:lnTo>
                    <a:pt x="1471" y="638"/>
                  </a:lnTo>
                  <a:lnTo>
                    <a:pt x="1471" y="638"/>
                  </a:lnTo>
                  <a:lnTo>
                    <a:pt x="1464" y="648"/>
                  </a:lnTo>
                  <a:lnTo>
                    <a:pt x="1461" y="656"/>
                  </a:lnTo>
                  <a:lnTo>
                    <a:pt x="1459" y="662"/>
                  </a:lnTo>
                  <a:lnTo>
                    <a:pt x="1461" y="665"/>
                  </a:lnTo>
                  <a:lnTo>
                    <a:pt x="1462" y="666"/>
                  </a:lnTo>
                  <a:lnTo>
                    <a:pt x="1462" y="666"/>
                  </a:lnTo>
                  <a:lnTo>
                    <a:pt x="1464" y="667"/>
                  </a:lnTo>
                  <a:lnTo>
                    <a:pt x="1466" y="667"/>
                  </a:lnTo>
                  <a:lnTo>
                    <a:pt x="1471" y="663"/>
                  </a:lnTo>
                  <a:lnTo>
                    <a:pt x="1476" y="657"/>
                  </a:lnTo>
                  <a:lnTo>
                    <a:pt x="1484" y="649"/>
                  </a:lnTo>
                  <a:lnTo>
                    <a:pt x="1484" y="649"/>
                  </a:lnTo>
                  <a:lnTo>
                    <a:pt x="1494" y="636"/>
                  </a:lnTo>
                  <a:lnTo>
                    <a:pt x="1506" y="618"/>
                  </a:lnTo>
                  <a:lnTo>
                    <a:pt x="1510" y="608"/>
                  </a:lnTo>
                  <a:lnTo>
                    <a:pt x="1515" y="598"/>
                  </a:lnTo>
                  <a:lnTo>
                    <a:pt x="1519" y="589"/>
                  </a:lnTo>
                  <a:lnTo>
                    <a:pt x="1520" y="580"/>
                  </a:lnTo>
                  <a:lnTo>
                    <a:pt x="1520" y="580"/>
                  </a:lnTo>
                  <a:lnTo>
                    <a:pt x="1520" y="562"/>
                  </a:lnTo>
                  <a:lnTo>
                    <a:pt x="1519" y="545"/>
                  </a:lnTo>
                  <a:lnTo>
                    <a:pt x="1515" y="524"/>
                  </a:lnTo>
                  <a:lnTo>
                    <a:pt x="1515" y="524"/>
                  </a:lnTo>
                  <a:close/>
                  <a:moveTo>
                    <a:pt x="1540" y="541"/>
                  </a:moveTo>
                  <a:lnTo>
                    <a:pt x="1530" y="543"/>
                  </a:lnTo>
                  <a:lnTo>
                    <a:pt x="1530" y="543"/>
                  </a:lnTo>
                  <a:lnTo>
                    <a:pt x="1532" y="553"/>
                  </a:lnTo>
                  <a:lnTo>
                    <a:pt x="1533" y="560"/>
                  </a:lnTo>
                  <a:lnTo>
                    <a:pt x="1534" y="565"/>
                  </a:lnTo>
                  <a:lnTo>
                    <a:pt x="1534" y="565"/>
                  </a:lnTo>
                  <a:lnTo>
                    <a:pt x="1545" y="586"/>
                  </a:lnTo>
                  <a:lnTo>
                    <a:pt x="1549" y="599"/>
                  </a:lnTo>
                  <a:lnTo>
                    <a:pt x="1552" y="608"/>
                  </a:lnTo>
                  <a:lnTo>
                    <a:pt x="1552" y="608"/>
                  </a:lnTo>
                  <a:lnTo>
                    <a:pt x="1551" y="612"/>
                  </a:lnTo>
                  <a:lnTo>
                    <a:pt x="1548" y="619"/>
                  </a:lnTo>
                  <a:lnTo>
                    <a:pt x="1546" y="628"/>
                  </a:lnTo>
                  <a:lnTo>
                    <a:pt x="1547" y="630"/>
                  </a:lnTo>
                  <a:lnTo>
                    <a:pt x="1548" y="633"/>
                  </a:lnTo>
                  <a:lnTo>
                    <a:pt x="1548" y="633"/>
                  </a:lnTo>
                  <a:lnTo>
                    <a:pt x="1549" y="633"/>
                  </a:lnTo>
                  <a:lnTo>
                    <a:pt x="1549" y="634"/>
                  </a:lnTo>
                  <a:lnTo>
                    <a:pt x="1548" y="636"/>
                  </a:lnTo>
                  <a:lnTo>
                    <a:pt x="1543" y="637"/>
                  </a:lnTo>
                  <a:lnTo>
                    <a:pt x="1540" y="641"/>
                  </a:lnTo>
                  <a:lnTo>
                    <a:pt x="1540" y="641"/>
                  </a:lnTo>
                  <a:lnTo>
                    <a:pt x="1516" y="668"/>
                  </a:lnTo>
                  <a:lnTo>
                    <a:pt x="1502" y="685"/>
                  </a:lnTo>
                  <a:lnTo>
                    <a:pt x="1498" y="691"/>
                  </a:lnTo>
                  <a:lnTo>
                    <a:pt x="1497" y="693"/>
                  </a:lnTo>
                  <a:lnTo>
                    <a:pt x="1497" y="693"/>
                  </a:lnTo>
                  <a:lnTo>
                    <a:pt x="1498" y="694"/>
                  </a:lnTo>
                  <a:lnTo>
                    <a:pt x="1501" y="694"/>
                  </a:lnTo>
                  <a:lnTo>
                    <a:pt x="1507" y="691"/>
                  </a:lnTo>
                  <a:lnTo>
                    <a:pt x="1515" y="685"/>
                  </a:lnTo>
                  <a:lnTo>
                    <a:pt x="1522" y="677"/>
                  </a:lnTo>
                  <a:lnTo>
                    <a:pt x="1522" y="677"/>
                  </a:lnTo>
                  <a:lnTo>
                    <a:pt x="1532" y="666"/>
                  </a:lnTo>
                  <a:lnTo>
                    <a:pt x="1546" y="652"/>
                  </a:lnTo>
                  <a:lnTo>
                    <a:pt x="1560" y="641"/>
                  </a:lnTo>
                  <a:lnTo>
                    <a:pt x="1567" y="637"/>
                  </a:lnTo>
                  <a:lnTo>
                    <a:pt x="1572" y="636"/>
                  </a:lnTo>
                  <a:lnTo>
                    <a:pt x="1572" y="636"/>
                  </a:lnTo>
                  <a:lnTo>
                    <a:pt x="1576" y="635"/>
                  </a:lnTo>
                  <a:lnTo>
                    <a:pt x="1580" y="634"/>
                  </a:lnTo>
                  <a:lnTo>
                    <a:pt x="1587" y="629"/>
                  </a:lnTo>
                  <a:lnTo>
                    <a:pt x="1592" y="624"/>
                  </a:lnTo>
                  <a:lnTo>
                    <a:pt x="1593" y="623"/>
                  </a:lnTo>
                  <a:lnTo>
                    <a:pt x="1593" y="622"/>
                  </a:lnTo>
                  <a:lnTo>
                    <a:pt x="1593" y="622"/>
                  </a:lnTo>
                  <a:lnTo>
                    <a:pt x="1585" y="624"/>
                  </a:lnTo>
                  <a:lnTo>
                    <a:pt x="1577" y="625"/>
                  </a:lnTo>
                  <a:lnTo>
                    <a:pt x="1577" y="625"/>
                  </a:lnTo>
                  <a:lnTo>
                    <a:pt x="1567" y="624"/>
                  </a:lnTo>
                  <a:lnTo>
                    <a:pt x="1562" y="623"/>
                  </a:lnTo>
                  <a:lnTo>
                    <a:pt x="1561" y="616"/>
                  </a:lnTo>
                  <a:lnTo>
                    <a:pt x="1561" y="616"/>
                  </a:lnTo>
                  <a:lnTo>
                    <a:pt x="1564" y="608"/>
                  </a:lnTo>
                  <a:lnTo>
                    <a:pt x="1564" y="602"/>
                  </a:lnTo>
                  <a:lnTo>
                    <a:pt x="1564" y="597"/>
                  </a:lnTo>
                  <a:lnTo>
                    <a:pt x="1564" y="597"/>
                  </a:lnTo>
                  <a:lnTo>
                    <a:pt x="1561" y="595"/>
                  </a:lnTo>
                  <a:lnTo>
                    <a:pt x="1559" y="593"/>
                  </a:lnTo>
                  <a:lnTo>
                    <a:pt x="1555" y="591"/>
                  </a:lnTo>
                  <a:lnTo>
                    <a:pt x="1554" y="589"/>
                  </a:lnTo>
                  <a:lnTo>
                    <a:pt x="1554" y="589"/>
                  </a:lnTo>
                  <a:lnTo>
                    <a:pt x="1543" y="568"/>
                  </a:lnTo>
                  <a:lnTo>
                    <a:pt x="1540" y="541"/>
                  </a:lnTo>
                  <a:close/>
                  <a:moveTo>
                    <a:pt x="1555" y="545"/>
                  </a:moveTo>
                  <a:lnTo>
                    <a:pt x="1555" y="545"/>
                  </a:lnTo>
                  <a:lnTo>
                    <a:pt x="1553" y="546"/>
                  </a:lnTo>
                  <a:lnTo>
                    <a:pt x="1551" y="551"/>
                  </a:lnTo>
                  <a:lnTo>
                    <a:pt x="1551" y="554"/>
                  </a:lnTo>
                  <a:lnTo>
                    <a:pt x="1551" y="558"/>
                  </a:lnTo>
                  <a:lnTo>
                    <a:pt x="1552" y="561"/>
                  </a:lnTo>
                  <a:lnTo>
                    <a:pt x="1554" y="565"/>
                  </a:lnTo>
                  <a:lnTo>
                    <a:pt x="1554" y="565"/>
                  </a:lnTo>
                  <a:lnTo>
                    <a:pt x="1560" y="572"/>
                  </a:lnTo>
                  <a:lnTo>
                    <a:pt x="1565" y="576"/>
                  </a:lnTo>
                  <a:lnTo>
                    <a:pt x="1570" y="579"/>
                  </a:lnTo>
                  <a:lnTo>
                    <a:pt x="1573" y="583"/>
                  </a:lnTo>
                  <a:lnTo>
                    <a:pt x="1573" y="583"/>
                  </a:lnTo>
                  <a:lnTo>
                    <a:pt x="1579" y="591"/>
                  </a:lnTo>
                  <a:lnTo>
                    <a:pt x="1583" y="593"/>
                  </a:lnTo>
                  <a:lnTo>
                    <a:pt x="1585" y="593"/>
                  </a:lnTo>
                  <a:lnTo>
                    <a:pt x="1585" y="592"/>
                  </a:lnTo>
                  <a:lnTo>
                    <a:pt x="1585" y="592"/>
                  </a:lnTo>
                  <a:lnTo>
                    <a:pt x="1587" y="584"/>
                  </a:lnTo>
                  <a:lnTo>
                    <a:pt x="1586" y="580"/>
                  </a:lnTo>
                  <a:lnTo>
                    <a:pt x="1585" y="578"/>
                  </a:lnTo>
                  <a:lnTo>
                    <a:pt x="1585" y="578"/>
                  </a:lnTo>
                  <a:lnTo>
                    <a:pt x="1583" y="574"/>
                  </a:lnTo>
                  <a:lnTo>
                    <a:pt x="1580" y="573"/>
                  </a:lnTo>
                  <a:lnTo>
                    <a:pt x="1580" y="573"/>
                  </a:lnTo>
                  <a:lnTo>
                    <a:pt x="1568" y="568"/>
                  </a:lnTo>
                  <a:lnTo>
                    <a:pt x="1568" y="568"/>
                  </a:lnTo>
                  <a:lnTo>
                    <a:pt x="1562" y="565"/>
                  </a:lnTo>
                  <a:lnTo>
                    <a:pt x="1558" y="562"/>
                  </a:lnTo>
                  <a:lnTo>
                    <a:pt x="1561" y="549"/>
                  </a:lnTo>
                  <a:lnTo>
                    <a:pt x="1555" y="545"/>
                  </a:lnTo>
                  <a:close/>
                  <a:moveTo>
                    <a:pt x="1698" y="527"/>
                  </a:moveTo>
                  <a:lnTo>
                    <a:pt x="1698" y="527"/>
                  </a:lnTo>
                  <a:lnTo>
                    <a:pt x="1642" y="539"/>
                  </a:lnTo>
                  <a:lnTo>
                    <a:pt x="1642" y="539"/>
                  </a:lnTo>
                  <a:lnTo>
                    <a:pt x="1642" y="540"/>
                  </a:lnTo>
                  <a:lnTo>
                    <a:pt x="1642" y="540"/>
                  </a:lnTo>
                  <a:lnTo>
                    <a:pt x="1645" y="541"/>
                  </a:lnTo>
                  <a:lnTo>
                    <a:pt x="1651" y="542"/>
                  </a:lnTo>
                  <a:lnTo>
                    <a:pt x="1660" y="542"/>
                  </a:lnTo>
                  <a:lnTo>
                    <a:pt x="1660" y="542"/>
                  </a:lnTo>
                  <a:lnTo>
                    <a:pt x="1667" y="541"/>
                  </a:lnTo>
                  <a:lnTo>
                    <a:pt x="1669" y="540"/>
                  </a:lnTo>
                  <a:lnTo>
                    <a:pt x="1672" y="540"/>
                  </a:lnTo>
                  <a:lnTo>
                    <a:pt x="1677" y="542"/>
                  </a:lnTo>
                  <a:lnTo>
                    <a:pt x="1677" y="542"/>
                  </a:lnTo>
                  <a:lnTo>
                    <a:pt x="1683" y="545"/>
                  </a:lnTo>
                  <a:lnTo>
                    <a:pt x="1686" y="547"/>
                  </a:lnTo>
                  <a:lnTo>
                    <a:pt x="1688" y="547"/>
                  </a:lnTo>
                  <a:lnTo>
                    <a:pt x="1689" y="546"/>
                  </a:lnTo>
                  <a:lnTo>
                    <a:pt x="1689" y="546"/>
                  </a:lnTo>
                  <a:lnTo>
                    <a:pt x="1690" y="542"/>
                  </a:lnTo>
                  <a:lnTo>
                    <a:pt x="1690" y="540"/>
                  </a:lnTo>
                  <a:lnTo>
                    <a:pt x="1690" y="539"/>
                  </a:lnTo>
                  <a:lnTo>
                    <a:pt x="1693" y="537"/>
                  </a:lnTo>
                  <a:lnTo>
                    <a:pt x="1693" y="537"/>
                  </a:lnTo>
                  <a:lnTo>
                    <a:pt x="1695" y="535"/>
                  </a:lnTo>
                  <a:lnTo>
                    <a:pt x="1696" y="532"/>
                  </a:lnTo>
                  <a:lnTo>
                    <a:pt x="1698" y="527"/>
                  </a:lnTo>
                  <a:lnTo>
                    <a:pt x="1698" y="527"/>
                  </a:lnTo>
                  <a:close/>
                  <a:moveTo>
                    <a:pt x="1558" y="657"/>
                  </a:moveTo>
                  <a:lnTo>
                    <a:pt x="1558" y="657"/>
                  </a:lnTo>
                  <a:lnTo>
                    <a:pt x="1578" y="644"/>
                  </a:lnTo>
                  <a:lnTo>
                    <a:pt x="1578" y="644"/>
                  </a:lnTo>
                  <a:lnTo>
                    <a:pt x="1562" y="649"/>
                  </a:lnTo>
                  <a:lnTo>
                    <a:pt x="1554" y="653"/>
                  </a:lnTo>
                  <a:lnTo>
                    <a:pt x="1549" y="655"/>
                  </a:lnTo>
                  <a:lnTo>
                    <a:pt x="1549" y="655"/>
                  </a:lnTo>
                  <a:lnTo>
                    <a:pt x="1546" y="661"/>
                  </a:lnTo>
                  <a:lnTo>
                    <a:pt x="1540" y="672"/>
                  </a:lnTo>
                  <a:lnTo>
                    <a:pt x="1534" y="682"/>
                  </a:lnTo>
                  <a:lnTo>
                    <a:pt x="1529" y="691"/>
                  </a:lnTo>
                  <a:lnTo>
                    <a:pt x="1529" y="691"/>
                  </a:lnTo>
                  <a:lnTo>
                    <a:pt x="1523" y="697"/>
                  </a:lnTo>
                  <a:lnTo>
                    <a:pt x="1515" y="703"/>
                  </a:lnTo>
                  <a:lnTo>
                    <a:pt x="1508" y="707"/>
                  </a:lnTo>
                  <a:lnTo>
                    <a:pt x="1500" y="712"/>
                  </a:lnTo>
                  <a:lnTo>
                    <a:pt x="1500" y="712"/>
                  </a:lnTo>
                  <a:lnTo>
                    <a:pt x="1493" y="716"/>
                  </a:lnTo>
                  <a:lnTo>
                    <a:pt x="1482" y="722"/>
                  </a:lnTo>
                  <a:lnTo>
                    <a:pt x="1482" y="722"/>
                  </a:lnTo>
                  <a:lnTo>
                    <a:pt x="1465" y="732"/>
                  </a:lnTo>
                  <a:lnTo>
                    <a:pt x="1457" y="736"/>
                  </a:lnTo>
                  <a:lnTo>
                    <a:pt x="1446" y="738"/>
                  </a:lnTo>
                  <a:lnTo>
                    <a:pt x="1446" y="738"/>
                  </a:lnTo>
                  <a:lnTo>
                    <a:pt x="1442" y="739"/>
                  </a:lnTo>
                  <a:lnTo>
                    <a:pt x="1436" y="739"/>
                  </a:lnTo>
                  <a:lnTo>
                    <a:pt x="1427" y="737"/>
                  </a:lnTo>
                  <a:lnTo>
                    <a:pt x="1420" y="734"/>
                  </a:lnTo>
                  <a:lnTo>
                    <a:pt x="1418" y="732"/>
                  </a:lnTo>
                  <a:lnTo>
                    <a:pt x="1413" y="754"/>
                  </a:lnTo>
                  <a:lnTo>
                    <a:pt x="1413" y="754"/>
                  </a:lnTo>
                  <a:lnTo>
                    <a:pt x="1430" y="756"/>
                  </a:lnTo>
                  <a:lnTo>
                    <a:pt x="1444" y="756"/>
                  </a:lnTo>
                  <a:lnTo>
                    <a:pt x="1457" y="756"/>
                  </a:lnTo>
                  <a:lnTo>
                    <a:pt x="1457" y="756"/>
                  </a:lnTo>
                  <a:lnTo>
                    <a:pt x="1468" y="754"/>
                  </a:lnTo>
                  <a:lnTo>
                    <a:pt x="1474" y="750"/>
                  </a:lnTo>
                  <a:lnTo>
                    <a:pt x="1474" y="750"/>
                  </a:lnTo>
                  <a:lnTo>
                    <a:pt x="1478" y="749"/>
                  </a:lnTo>
                  <a:lnTo>
                    <a:pt x="1481" y="748"/>
                  </a:lnTo>
                  <a:lnTo>
                    <a:pt x="1484" y="749"/>
                  </a:lnTo>
                  <a:lnTo>
                    <a:pt x="1484" y="749"/>
                  </a:lnTo>
                  <a:lnTo>
                    <a:pt x="1495" y="748"/>
                  </a:lnTo>
                  <a:lnTo>
                    <a:pt x="1514" y="745"/>
                  </a:lnTo>
                  <a:lnTo>
                    <a:pt x="1514" y="745"/>
                  </a:lnTo>
                  <a:lnTo>
                    <a:pt x="1520" y="744"/>
                  </a:lnTo>
                  <a:lnTo>
                    <a:pt x="1526" y="742"/>
                  </a:lnTo>
                  <a:lnTo>
                    <a:pt x="1543" y="730"/>
                  </a:lnTo>
                  <a:lnTo>
                    <a:pt x="1543" y="730"/>
                  </a:lnTo>
                  <a:lnTo>
                    <a:pt x="1553" y="723"/>
                  </a:lnTo>
                  <a:lnTo>
                    <a:pt x="1557" y="720"/>
                  </a:lnTo>
                  <a:lnTo>
                    <a:pt x="1559" y="717"/>
                  </a:lnTo>
                  <a:lnTo>
                    <a:pt x="1561" y="710"/>
                  </a:lnTo>
                  <a:lnTo>
                    <a:pt x="1565" y="699"/>
                  </a:lnTo>
                  <a:lnTo>
                    <a:pt x="1565" y="699"/>
                  </a:lnTo>
                  <a:lnTo>
                    <a:pt x="1568" y="691"/>
                  </a:lnTo>
                  <a:lnTo>
                    <a:pt x="1568" y="686"/>
                  </a:lnTo>
                  <a:lnTo>
                    <a:pt x="1568" y="684"/>
                  </a:lnTo>
                  <a:lnTo>
                    <a:pt x="1568" y="680"/>
                  </a:lnTo>
                  <a:lnTo>
                    <a:pt x="1568" y="680"/>
                  </a:lnTo>
                  <a:lnTo>
                    <a:pt x="1570" y="674"/>
                  </a:lnTo>
                  <a:lnTo>
                    <a:pt x="1573" y="666"/>
                  </a:lnTo>
                  <a:lnTo>
                    <a:pt x="1578" y="657"/>
                  </a:lnTo>
                  <a:lnTo>
                    <a:pt x="1560" y="671"/>
                  </a:lnTo>
                  <a:lnTo>
                    <a:pt x="1560" y="671"/>
                  </a:lnTo>
                  <a:lnTo>
                    <a:pt x="1543" y="706"/>
                  </a:lnTo>
                  <a:lnTo>
                    <a:pt x="1543" y="706"/>
                  </a:lnTo>
                  <a:lnTo>
                    <a:pt x="1540" y="712"/>
                  </a:lnTo>
                  <a:lnTo>
                    <a:pt x="1536" y="716"/>
                  </a:lnTo>
                  <a:lnTo>
                    <a:pt x="1522" y="726"/>
                  </a:lnTo>
                  <a:lnTo>
                    <a:pt x="1522" y="726"/>
                  </a:lnTo>
                  <a:lnTo>
                    <a:pt x="1510" y="732"/>
                  </a:lnTo>
                  <a:lnTo>
                    <a:pt x="1496" y="738"/>
                  </a:lnTo>
                  <a:lnTo>
                    <a:pt x="1483" y="742"/>
                  </a:lnTo>
                  <a:lnTo>
                    <a:pt x="1478" y="742"/>
                  </a:lnTo>
                  <a:lnTo>
                    <a:pt x="1475" y="742"/>
                  </a:lnTo>
                  <a:lnTo>
                    <a:pt x="1475" y="742"/>
                  </a:lnTo>
                  <a:lnTo>
                    <a:pt x="1474" y="741"/>
                  </a:lnTo>
                  <a:lnTo>
                    <a:pt x="1475" y="738"/>
                  </a:lnTo>
                  <a:lnTo>
                    <a:pt x="1483" y="734"/>
                  </a:lnTo>
                  <a:lnTo>
                    <a:pt x="1496" y="728"/>
                  </a:lnTo>
                  <a:lnTo>
                    <a:pt x="1509" y="722"/>
                  </a:lnTo>
                  <a:lnTo>
                    <a:pt x="1509" y="722"/>
                  </a:lnTo>
                  <a:lnTo>
                    <a:pt x="1514" y="719"/>
                  </a:lnTo>
                  <a:lnTo>
                    <a:pt x="1519" y="716"/>
                  </a:lnTo>
                  <a:lnTo>
                    <a:pt x="1528" y="709"/>
                  </a:lnTo>
                  <a:lnTo>
                    <a:pt x="1534" y="700"/>
                  </a:lnTo>
                  <a:lnTo>
                    <a:pt x="1538" y="693"/>
                  </a:lnTo>
                  <a:lnTo>
                    <a:pt x="1538" y="693"/>
                  </a:lnTo>
                  <a:lnTo>
                    <a:pt x="1558" y="657"/>
                  </a:lnTo>
                  <a:lnTo>
                    <a:pt x="1558" y="657"/>
                  </a:lnTo>
                  <a:close/>
                  <a:moveTo>
                    <a:pt x="1580" y="644"/>
                  </a:moveTo>
                  <a:lnTo>
                    <a:pt x="1580" y="644"/>
                  </a:lnTo>
                  <a:lnTo>
                    <a:pt x="1578" y="644"/>
                  </a:lnTo>
                  <a:lnTo>
                    <a:pt x="1578" y="644"/>
                  </a:lnTo>
                  <a:lnTo>
                    <a:pt x="1580" y="644"/>
                  </a:lnTo>
                  <a:lnTo>
                    <a:pt x="1580" y="644"/>
                  </a:lnTo>
                  <a:close/>
                  <a:moveTo>
                    <a:pt x="970" y="477"/>
                  </a:moveTo>
                  <a:lnTo>
                    <a:pt x="970" y="477"/>
                  </a:lnTo>
                  <a:lnTo>
                    <a:pt x="971" y="471"/>
                  </a:lnTo>
                  <a:lnTo>
                    <a:pt x="974" y="459"/>
                  </a:lnTo>
                  <a:lnTo>
                    <a:pt x="978" y="453"/>
                  </a:lnTo>
                  <a:lnTo>
                    <a:pt x="983" y="446"/>
                  </a:lnTo>
                  <a:lnTo>
                    <a:pt x="988" y="439"/>
                  </a:lnTo>
                  <a:lnTo>
                    <a:pt x="995" y="434"/>
                  </a:lnTo>
                  <a:lnTo>
                    <a:pt x="995" y="434"/>
                  </a:lnTo>
                  <a:lnTo>
                    <a:pt x="1008" y="427"/>
                  </a:lnTo>
                  <a:lnTo>
                    <a:pt x="1015" y="420"/>
                  </a:lnTo>
                  <a:lnTo>
                    <a:pt x="1020" y="414"/>
                  </a:lnTo>
                  <a:lnTo>
                    <a:pt x="1028" y="406"/>
                  </a:lnTo>
                  <a:lnTo>
                    <a:pt x="1028" y="406"/>
                  </a:lnTo>
                  <a:lnTo>
                    <a:pt x="1036" y="398"/>
                  </a:lnTo>
                  <a:lnTo>
                    <a:pt x="1042" y="393"/>
                  </a:lnTo>
                  <a:lnTo>
                    <a:pt x="1048" y="387"/>
                  </a:lnTo>
                  <a:lnTo>
                    <a:pt x="1055" y="379"/>
                  </a:lnTo>
                  <a:lnTo>
                    <a:pt x="1055" y="379"/>
                  </a:lnTo>
                  <a:lnTo>
                    <a:pt x="1063" y="371"/>
                  </a:lnTo>
                  <a:lnTo>
                    <a:pt x="1069" y="365"/>
                  </a:lnTo>
                  <a:lnTo>
                    <a:pt x="1074" y="355"/>
                  </a:lnTo>
                  <a:lnTo>
                    <a:pt x="1074" y="355"/>
                  </a:lnTo>
                  <a:lnTo>
                    <a:pt x="1076" y="349"/>
                  </a:lnTo>
                  <a:lnTo>
                    <a:pt x="1079" y="341"/>
                  </a:lnTo>
                  <a:lnTo>
                    <a:pt x="1080" y="338"/>
                  </a:lnTo>
                  <a:lnTo>
                    <a:pt x="1081" y="336"/>
                  </a:lnTo>
                  <a:lnTo>
                    <a:pt x="1084" y="333"/>
                  </a:lnTo>
                  <a:lnTo>
                    <a:pt x="1087" y="333"/>
                  </a:lnTo>
                  <a:lnTo>
                    <a:pt x="1087" y="333"/>
                  </a:lnTo>
                  <a:lnTo>
                    <a:pt x="1091" y="334"/>
                  </a:lnTo>
                  <a:lnTo>
                    <a:pt x="1093" y="337"/>
                  </a:lnTo>
                  <a:lnTo>
                    <a:pt x="1099" y="343"/>
                  </a:lnTo>
                  <a:lnTo>
                    <a:pt x="1104" y="351"/>
                  </a:lnTo>
                  <a:lnTo>
                    <a:pt x="1108" y="363"/>
                  </a:lnTo>
                  <a:lnTo>
                    <a:pt x="1108" y="363"/>
                  </a:lnTo>
                  <a:lnTo>
                    <a:pt x="1110" y="369"/>
                  </a:lnTo>
                  <a:lnTo>
                    <a:pt x="1112" y="374"/>
                  </a:lnTo>
                  <a:lnTo>
                    <a:pt x="1117" y="383"/>
                  </a:lnTo>
                  <a:lnTo>
                    <a:pt x="1121" y="390"/>
                  </a:lnTo>
                  <a:lnTo>
                    <a:pt x="1123" y="393"/>
                  </a:lnTo>
                  <a:lnTo>
                    <a:pt x="1124" y="395"/>
                  </a:lnTo>
                  <a:lnTo>
                    <a:pt x="1124" y="395"/>
                  </a:lnTo>
                  <a:lnTo>
                    <a:pt x="1124" y="402"/>
                  </a:lnTo>
                  <a:lnTo>
                    <a:pt x="1123" y="403"/>
                  </a:lnTo>
                  <a:lnTo>
                    <a:pt x="1120" y="403"/>
                  </a:lnTo>
                  <a:lnTo>
                    <a:pt x="1120" y="403"/>
                  </a:lnTo>
                  <a:lnTo>
                    <a:pt x="1116" y="400"/>
                  </a:lnTo>
                  <a:lnTo>
                    <a:pt x="1112" y="396"/>
                  </a:lnTo>
                  <a:lnTo>
                    <a:pt x="1101" y="387"/>
                  </a:lnTo>
                  <a:lnTo>
                    <a:pt x="1101" y="387"/>
                  </a:lnTo>
                  <a:lnTo>
                    <a:pt x="1097" y="382"/>
                  </a:lnTo>
                  <a:lnTo>
                    <a:pt x="1093" y="378"/>
                  </a:lnTo>
                  <a:lnTo>
                    <a:pt x="1089" y="377"/>
                  </a:lnTo>
                  <a:lnTo>
                    <a:pt x="1085" y="378"/>
                  </a:lnTo>
                  <a:lnTo>
                    <a:pt x="1085" y="378"/>
                  </a:lnTo>
                  <a:lnTo>
                    <a:pt x="1081" y="378"/>
                  </a:lnTo>
                  <a:lnTo>
                    <a:pt x="1076" y="378"/>
                  </a:lnTo>
                  <a:lnTo>
                    <a:pt x="1075" y="379"/>
                  </a:lnTo>
                  <a:lnTo>
                    <a:pt x="1073" y="381"/>
                  </a:lnTo>
                  <a:lnTo>
                    <a:pt x="1072" y="383"/>
                  </a:lnTo>
                  <a:lnTo>
                    <a:pt x="1070" y="385"/>
                  </a:lnTo>
                  <a:lnTo>
                    <a:pt x="1070" y="385"/>
                  </a:lnTo>
                  <a:lnTo>
                    <a:pt x="1069" y="393"/>
                  </a:lnTo>
                  <a:lnTo>
                    <a:pt x="1069" y="395"/>
                  </a:lnTo>
                  <a:lnTo>
                    <a:pt x="1070" y="396"/>
                  </a:lnTo>
                  <a:lnTo>
                    <a:pt x="1073" y="398"/>
                  </a:lnTo>
                  <a:lnTo>
                    <a:pt x="1075" y="401"/>
                  </a:lnTo>
                  <a:lnTo>
                    <a:pt x="1085" y="404"/>
                  </a:lnTo>
                  <a:lnTo>
                    <a:pt x="1085" y="404"/>
                  </a:lnTo>
                  <a:lnTo>
                    <a:pt x="1106" y="412"/>
                  </a:lnTo>
                  <a:lnTo>
                    <a:pt x="1112" y="414"/>
                  </a:lnTo>
                  <a:lnTo>
                    <a:pt x="1117" y="417"/>
                  </a:lnTo>
                  <a:lnTo>
                    <a:pt x="1117" y="417"/>
                  </a:lnTo>
                  <a:lnTo>
                    <a:pt x="1118" y="420"/>
                  </a:lnTo>
                  <a:lnTo>
                    <a:pt x="1120" y="421"/>
                  </a:lnTo>
                  <a:lnTo>
                    <a:pt x="1125" y="423"/>
                  </a:lnTo>
                  <a:lnTo>
                    <a:pt x="1127" y="425"/>
                  </a:lnTo>
                  <a:lnTo>
                    <a:pt x="1130" y="427"/>
                  </a:lnTo>
                  <a:lnTo>
                    <a:pt x="1131" y="431"/>
                  </a:lnTo>
                  <a:lnTo>
                    <a:pt x="1133" y="435"/>
                  </a:lnTo>
                  <a:lnTo>
                    <a:pt x="1133" y="435"/>
                  </a:lnTo>
                  <a:lnTo>
                    <a:pt x="1136" y="441"/>
                  </a:lnTo>
                  <a:lnTo>
                    <a:pt x="1138" y="446"/>
                  </a:lnTo>
                  <a:lnTo>
                    <a:pt x="1144" y="454"/>
                  </a:lnTo>
                  <a:lnTo>
                    <a:pt x="1149" y="461"/>
                  </a:lnTo>
                  <a:lnTo>
                    <a:pt x="1151" y="465"/>
                  </a:lnTo>
                  <a:lnTo>
                    <a:pt x="1151" y="467"/>
                  </a:lnTo>
                  <a:lnTo>
                    <a:pt x="1151" y="467"/>
                  </a:lnTo>
                  <a:lnTo>
                    <a:pt x="1152" y="492"/>
                  </a:lnTo>
                  <a:lnTo>
                    <a:pt x="1152" y="492"/>
                  </a:lnTo>
                  <a:lnTo>
                    <a:pt x="1144" y="480"/>
                  </a:lnTo>
                  <a:lnTo>
                    <a:pt x="1136" y="470"/>
                  </a:lnTo>
                  <a:lnTo>
                    <a:pt x="1127" y="460"/>
                  </a:lnTo>
                  <a:lnTo>
                    <a:pt x="1127" y="460"/>
                  </a:lnTo>
                  <a:lnTo>
                    <a:pt x="1124" y="457"/>
                  </a:lnTo>
                  <a:lnTo>
                    <a:pt x="1121" y="454"/>
                  </a:lnTo>
                  <a:lnTo>
                    <a:pt x="1118" y="448"/>
                  </a:lnTo>
                  <a:lnTo>
                    <a:pt x="1116" y="445"/>
                  </a:lnTo>
                  <a:lnTo>
                    <a:pt x="1113" y="442"/>
                  </a:lnTo>
                  <a:lnTo>
                    <a:pt x="1110" y="440"/>
                  </a:lnTo>
                  <a:lnTo>
                    <a:pt x="1105" y="438"/>
                  </a:lnTo>
                  <a:lnTo>
                    <a:pt x="1105" y="438"/>
                  </a:lnTo>
                  <a:lnTo>
                    <a:pt x="1075" y="426"/>
                  </a:lnTo>
                  <a:lnTo>
                    <a:pt x="1075" y="426"/>
                  </a:lnTo>
                  <a:lnTo>
                    <a:pt x="1066" y="417"/>
                  </a:lnTo>
                  <a:lnTo>
                    <a:pt x="1060" y="412"/>
                  </a:lnTo>
                  <a:lnTo>
                    <a:pt x="1057" y="410"/>
                  </a:lnTo>
                  <a:lnTo>
                    <a:pt x="1055" y="409"/>
                  </a:lnTo>
                  <a:lnTo>
                    <a:pt x="1055" y="409"/>
                  </a:lnTo>
                  <a:lnTo>
                    <a:pt x="1050" y="410"/>
                  </a:lnTo>
                  <a:lnTo>
                    <a:pt x="1043" y="414"/>
                  </a:lnTo>
                  <a:lnTo>
                    <a:pt x="1036" y="417"/>
                  </a:lnTo>
                  <a:lnTo>
                    <a:pt x="1034" y="420"/>
                  </a:lnTo>
                  <a:lnTo>
                    <a:pt x="1034" y="421"/>
                  </a:lnTo>
                  <a:lnTo>
                    <a:pt x="1034" y="421"/>
                  </a:lnTo>
                  <a:lnTo>
                    <a:pt x="1034" y="423"/>
                  </a:lnTo>
                  <a:lnTo>
                    <a:pt x="1036" y="426"/>
                  </a:lnTo>
                  <a:lnTo>
                    <a:pt x="1046" y="432"/>
                  </a:lnTo>
                  <a:lnTo>
                    <a:pt x="1046" y="432"/>
                  </a:lnTo>
                  <a:lnTo>
                    <a:pt x="1053" y="438"/>
                  </a:lnTo>
                  <a:lnTo>
                    <a:pt x="1060" y="444"/>
                  </a:lnTo>
                  <a:lnTo>
                    <a:pt x="1067" y="448"/>
                  </a:lnTo>
                  <a:lnTo>
                    <a:pt x="1069" y="450"/>
                  </a:lnTo>
                  <a:lnTo>
                    <a:pt x="1073" y="451"/>
                  </a:lnTo>
                  <a:lnTo>
                    <a:pt x="1073" y="451"/>
                  </a:lnTo>
                  <a:lnTo>
                    <a:pt x="1085" y="452"/>
                  </a:lnTo>
                  <a:lnTo>
                    <a:pt x="1091" y="453"/>
                  </a:lnTo>
                  <a:lnTo>
                    <a:pt x="1095" y="456"/>
                  </a:lnTo>
                  <a:lnTo>
                    <a:pt x="1095" y="456"/>
                  </a:lnTo>
                  <a:lnTo>
                    <a:pt x="1102" y="461"/>
                  </a:lnTo>
                  <a:lnTo>
                    <a:pt x="1108" y="465"/>
                  </a:lnTo>
                  <a:lnTo>
                    <a:pt x="1113" y="470"/>
                  </a:lnTo>
                  <a:lnTo>
                    <a:pt x="1113" y="470"/>
                  </a:lnTo>
                  <a:lnTo>
                    <a:pt x="1123" y="479"/>
                  </a:lnTo>
                  <a:lnTo>
                    <a:pt x="1129" y="486"/>
                  </a:lnTo>
                  <a:lnTo>
                    <a:pt x="1129" y="486"/>
                  </a:lnTo>
                  <a:lnTo>
                    <a:pt x="1135" y="494"/>
                  </a:lnTo>
                  <a:lnTo>
                    <a:pt x="1138" y="497"/>
                  </a:lnTo>
                  <a:lnTo>
                    <a:pt x="1139" y="499"/>
                  </a:lnTo>
                  <a:lnTo>
                    <a:pt x="1139" y="499"/>
                  </a:lnTo>
                  <a:lnTo>
                    <a:pt x="1139" y="514"/>
                  </a:lnTo>
                  <a:lnTo>
                    <a:pt x="1139" y="528"/>
                  </a:lnTo>
                  <a:lnTo>
                    <a:pt x="1139" y="528"/>
                  </a:lnTo>
                  <a:lnTo>
                    <a:pt x="1140" y="540"/>
                  </a:lnTo>
                  <a:lnTo>
                    <a:pt x="1140" y="547"/>
                  </a:lnTo>
                  <a:lnTo>
                    <a:pt x="1142" y="551"/>
                  </a:lnTo>
                  <a:lnTo>
                    <a:pt x="1142" y="551"/>
                  </a:lnTo>
                  <a:lnTo>
                    <a:pt x="1143" y="552"/>
                  </a:lnTo>
                  <a:lnTo>
                    <a:pt x="1143" y="552"/>
                  </a:lnTo>
                  <a:lnTo>
                    <a:pt x="1150" y="549"/>
                  </a:lnTo>
                  <a:lnTo>
                    <a:pt x="1150" y="549"/>
                  </a:lnTo>
                  <a:lnTo>
                    <a:pt x="1148" y="541"/>
                  </a:lnTo>
                  <a:lnTo>
                    <a:pt x="1146" y="536"/>
                  </a:lnTo>
                  <a:lnTo>
                    <a:pt x="1146" y="536"/>
                  </a:lnTo>
                  <a:lnTo>
                    <a:pt x="1149" y="528"/>
                  </a:lnTo>
                  <a:lnTo>
                    <a:pt x="1152" y="516"/>
                  </a:lnTo>
                  <a:lnTo>
                    <a:pt x="1156" y="499"/>
                  </a:lnTo>
                  <a:lnTo>
                    <a:pt x="1158" y="483"/>
                  </a:lnTo>
                  <a:lnTo>
                    <a:pt x="1158" y="483"/>
                  </a:lnTo>
                  <a:lnTo>
                    <a:pt x="1159" y="466"/>
                  </a:lnTo>
                  <a:lnTo>
                    <a:pt x="1159" y="452"/>
                  </a:lnTo>
                  <a:lnTo>
                    <a:pt x="1158" y="440"/>
                  </a:lnTo>
                  <a:lnTo>
                    <a:pt x="1156" y="434"/>
                  </a:lnTo>
                  <a:lnTo>
                    <a:pt x="1153" y="429"/>
                  </a:lnTo>
                  <a:lnTo>
                    <a:pt x="1153" y="429"/>
                  </a:lnTo>
                  <a:lnTo>
                    <a:pt x="1146" y="421"/>
                  </a:lnTo>
                  <a:lnTo>
                    <a:pt x="1142" y="415"/>
                  </a:lnTo>
                  <a:lnTo>
                    <a:pt x="1137" y="409"/>
                  </a:lnTo>
                  <a:lnTo>
                    <a:pt x="1135" y="402"/>
                  </a:lnTo>
                  <a:lnTo>
                    <a:pt x="1135" y="402"/>
                  </a:lnTo>
                  <a:lnTo>
                    <a:pt x="1135" y="395"/>
                  </a:lnTo>
                  <a:lnTo>
                    <a:pt x="1135" y="389"/>
                  </a:lnTo>
                  <a:lnTo>
                    <a:pt x="1133" y="383"/>
                  </a:lnTo>
                  <a:lnTo>
                    <a:pt x="1132" y="375"/>
                  </a:lnTo>
                  <a:lnTo>
                    <a:pt x="1132" y="375"/>
                  </a:lnTo>
                  <a:lnTo>
                    <a:pt x="1129" y="362"/>
                  </a:lnTo>
                  <a:lnTo>
                    <a:pt x="1123" y="346"/>
                  </a:lnTo>
                  <a:lnTo>
                    <a:pt x="1117" y="331"/>
                  </a:lnTo>
                  <a:lnTo>
                    <a:pt x="1113" y="321"/>
                  </a:lnTo>
                  <a:lnTo>
                    <a:pt x="1113" y="321"/>
                  </a:lnTo>
                  <a:lnTo>
                    <a:pt x="1110" y="301"/>
                  </a:lnTo>
                  <a:lnTo>
                    <a:pt x="1106" y="292"/>
                  </a:lnTo>
                  <a:lnTo>
                    <a:pt x="1105" y="288"/>
                  </a:lnTo>
                  <a:lnTo>
                    <a:pt x="1101" y="287"/>
                  </a:lnTo>
                  <a:lnTo>
                    <a:pt x="1101" y="287"/>
                  </a:lnTo>
                  <a:lnTo>
                    <a:pt x="1099" y="288"/>
                  </a:lnTo>
                  <a:lnTo>
                    <a:pt x="1095" y="289"/>
                  </a:lnTo>
                  <a:lnTo>
                    <a:pt x="1089" y="293"/>
                  </a:lnTo>
                  <a:lnTo>
                    <a:pt x="1082" y="301"/>
                  </a:lnTo>
                  <a:lnTo>
                    <a:pt x="1076" y="311"/>
                  </a:lnTo>
                  <a:lnTo>
                    <a:pt x="1076" y="311"/>
                  </a:lnTo>
                  <a:lnTo>
                    <a:pt x="1073" y="319"/>
                  </a:lnTo>
                  <a:lnTo>
                    <a:pt x="1072" y="324"/>
                  </a:lnTo>
                  <a:lnTo>
                    <a:pt x="1068" y="330"/>
                  </a:lnTo>
                  <a:lnTo>
                    <a:pt x="1057" y="345"/>
                  </a:lnTo>
                  <a:lnTo>
                    <a:pt x="1057" y="345"/>
                  </a:lnTo>
                  <a:lnTo>
                    <a:pt x="1046" y="360"/>
                  </a:lnTo>
                  <a:lnTo>
                    <a:pt x="1040" y="370"/>
                  </a:lnTo>
                  <a:lnTo>
                    <a:pt x="1034" y="379"/>
                  </a:lnTo>
                  <a:lnTo>
                    <a:pt x="1034" y="379"/>
                  </a:lnTo>
                  <a:lnTo>
                    <a:pt x="1029" y="385"/>
                  </a:lnTo>
                  <a:lnTo>
                    <a:pt x="1021" y="394"/>
                  </a:lnTo>
                  <a:lnTo>
                    <a:pt x="1011" y="401"/>
                  </a:lnTo>
                  <a:lnTo>
                    <a:pt x="1004" y="406"/>
                  </a:lnTo>
                  <a:lnTo>
                    <a:pt x="1004" y="406"/>
                  </a:lnTo>
                  <a:lnTo>
                    <a:pt x="997" y="409"/>
                  </a:lnTo>
                  <a:lnTo>
                    <a:pt x="989" y="415"/>
                  </a:lnTo>
                  <a:lnTo>
                    <a:pt x="983" y="421"/>
                  </a:lnTo>
                  <a:lnTo>
                    <a:pt x="980" y="423"/>
                  </a:lnTo>
                  <a:lnTo>
                    <a:pt x="979" y="426"/>
                  </a:lnTo>
                  <a:lnTo>
                    <a:pt x="979" y="426"/>
                  </a:lnTo>
                  <a:lnTo>
                    <a:pt x="974" y="438"/>
                  </a:lnTo>
                  <a:lnTo>
                    <a:pt x="970" y="446"/>
                  </a:lnTo>
                  <a:lnTo>
                    <a:pt x="970" y="446"/>
                  </a:lnTo>
                  <a:lnTo>
                    <a:pt x="970" y="452"/>
                  </a:lnTo>
                  <a:lnTo>
                    <a:pt x="970" y="463"/>
                  </a:lnTo>
                  <a:lnTo>
                    <a:pt x="970" y="477"/>
                  </a:lnTo>
                  <a:lnTo>
                    <a:pt x="970" y="477"/>
                  </a:lnTo>
                  <a:close/>
                  <a:moveTo>
                    <a:pt x="992" y="482"/>
                  </a:moveTo>
                  <a:lnTo>
                    <a:pt x="992" y="482"/>
                  </a:lnTo>
                  <a:lnTo>
                    <a:pt x="1012" y="467"/>
                  </a:lnTo>
                  <a:lnTo>
                    <a:pt x="1012" y="467"/>
                  </a:lnTo>
                  <a:lnTo>
                    <a:pt x="1024" y="458"/>
                  </a:lnTo>
                  <a:lnTo>
                    <a:pt x="1035" y="456"/>
                  </a:lnTo>
                  <a:lnTo>
                    <a:pt x="1035" y="456"/>
                  </a:lnTo>
                  <a:lnTo>
                    <a:pt x="1043" y="457"/>
                  </a:lnTo>
                  <a:lnTo>
                    <a:pt x="1049" y="457"/>
                  </a:lnTo>
                  <a:lnTo>
                    <a:pt x="1055" y="456"/>
                  </a:lnTo>
                  <a:lnTo>
                    <a:pt x="1055" y="456"/>
                  </a:lnTo>
                  <a:lnTo>
                    <a:pt x="1059" y="454"/>
                  </a:lnTo>
                  <a:lnTo>
                    <a:pt x="1059" y="452"/>
                  </a:lnTo>
                  <a:lnTo>
                    <a:pt x="1055" y="446"/>
                  </a:lnTo>
                  <a:lnTo>
                    <a:pt x="1055" y="446"/>
                  </a:lnTo>
                  <a:lnTo>
                    <a:pt x="1054" y="444"/>
                  </a:lnTo>
                  <a:lnTo>
                    <a:pt x="1050" y="444"/>
                  </a:lnTo>
                  <a:lnTo>
                    <a:pt x="1041" y="444"/>
                  </a:lnTo>
                  <a:lnTo>
                    <a:pt x="1031" y="446"/>
                  </a:lnTo>
                  <a:lnTo>
                    <a:pt x="1025" y="448"/>
                  </a:lnTo>
                  <a:lnTo>
                    <a:pt x="1025" y="448"/>
                  </a:lnTo>
                  <a:lnTo>
                    <a:pt x="1017" y="452"/>
                  </a:lnTo>
                  <a:lnTo>
                    <a:pt x="1011" y="454"/>
                  </a:lnTo>
                  <a:lnTo>
                    <a:pt x="1001" y="458"/>
                  </a:lnTo>
                  <a:lnTo>
                    <a:pt x="1001" y="458"/>
                  </a:lnTo>
                  <a:lnTo>
                    <a:pt x="991" y="461"/>
                  </a:lnTo>
                  <a:lnTo>
                    <a:pt x="986" y="465"/>
                  </a:lnTo>
                  <a:lnTo>
                    <a:pt x="984" y="470"/>
                  </a:lnTo>
                  <a:lnTo>
                    <a:pt x="983" y="475"/>
                  </a:lnTo>
                  <a:lnTo>
                    <a:pt x="983" y="475"/>
                  </a:lnTo>
                  <a:lnTo>
                    <a:pt x="983" y="477"/>
                  </a:lnTo>
                  <a:lnTo>
                    <a:pt x="983" y="478"/>
                  </a:lnTo>
                  <a:lnTo>
                    <a:pt x="986" y="480"/>
                  </a:lnTo>
                  <a:lnTo>
                    <a:pt x="992" y="482"/>
                  </a:lnTo>
                  <a:lnTo>
                    <a:pt x="992" y="482"/>
                  </a:lnTo>
                  <a:close/>
                  <a:moveTo>
                    <a:pt x="979" y="527"/>
                  </a:moveTo>
                  <a:lnTo>
                    <a:pt x="979" y="527"/>
                  </a:lnTo>
                  <a:lnTo>
                    <a:pt x="992" y="511"/>
                  </a:lnTo>
                  <a:lnTo>
                    <a:pt x="992" y="511"/>
                  </a:lnTo>
                  <a:lnTo>
                    <a:pt x="997" y="509"/>
                  </a:lnTo>
                  <a:lnTo>
                    <a:pt x="1002" y="508"/>
                  </a:lnTo>
                  <a:lnTo>
                    <a:pt x="1008" y="508"/>
                  </a:lnTo>
                  <a:lnTo>
                    <a:pt x="1012" y="505"/>
                  </a:lnTo>
                  <a:lnTo>
                    <a:pt x="1012" y="505"/>
                  </a:lnTo>
                  <a:lnTo>
                    <a:pt x="1023" y="499"/>
                  </a:lnTo>
                  <a:lnTo>
                    <a:pt x="1035" y="494"/>
                  </a:lnTo>
                  <a:lnTo>
                    <a:pt x="1035" y="494"/>
                  </a:lnTo>
                  <a:lnTo>
                    <a:pt x="1046" y="491"/>
                  </a:lnTo>
                  <a:lnTo>
                    <a:pt x="1067" y="484"/>
                  </a:lnTo>
                  <a:lnTo>
                    <a:pt x="1067" y="484"/>
                  </a:lnTo>
                  <a:lnTo>
                    <a:pt x="1079" y="482"/>
                  </a:lnTo>
                  <a:lnTo>
                    <a:pt x="1082" y="482"/>
                  </a:lnTo>
                  <a:lnTo>
                    <a:pt x="1084" y="482"/>
                  </a:lnTo>
                  <a:lnTo>
                    <a:pt x="1086" y="484"/>
                  </a:lnTo>
                  <a:lnTo>
                    <a:pt x="1088" y="485"/>
                  </a:lnTo>
                  <a:lnTo>
                    <a:pt x="1089" y="485"/>
                  </a:lnTo>
                  <a:lnTo>
                    <a:pt x="1089" y="485"/>
                  </a:lnTo>
                  <a:lnTo>
                    <a:pt x="1100" y="488"/>
                  </a:lnTo>
                  <a:lnTo>
                    <a:pt x="1116" y="491"/>
                  </a:lnTo>
                  <a:lnTo>
                    <a:pt x="1137" y="496"/>
                  </a:lnTo>
                  <a:lnTo>
                    <a:pt x="1137" y="496"/>
                  </a:lnTo>
                  <a:lnTo>
                    <a:pt x="1129" y="490"/>
                  </a:lnTo>
                  <a:lnTo>
                    <a:pt x="1119" y="484"/>
                  </a:lnTo>
                  <a:lnTo>
                    <a:pt x="1108" y="478"/>
                  </a:lnTo>
                  <a:lnTo>
                    <a:pt x="1108" y="478"/>
                  </a:lnTo>
                  <a:lnTo>
                    <a:pt x="1087" y="470"/>
                  </a:lnTo>
                  <a:lnTo>
                    <a:pt x="1078" y="467"/>
                  </a:lnTo>
                  <a:lnTo>
                    <a:pt x="1069" y="465"/>
                  </a:lnTo>
                  <a:lnTo>
                    <a:pt x="1069" y="465"/>
                  </a:lnTo>
                  <a:lnTo>
                    <a:pt x="1065" y="466"/>
                  </a:lnTo>
                  <a:lnTo>
                    <a:pt x="1059" y="467"/>
                  </a:lnTo>
                  <a:lnTo>
                    <a:pt x="1046" y="473"/>
                  </a:lnTo>
                  <a:lnTo>
                    <a:pt x="1030" y="480"/>
                  </a:lnTo>
                  <a:lnTo>
                    <a:pt x="1023" y="484"/>
                  </a:lnTo>
                  <a:lnTo>
                    <a:pt x="1016" y="486"/>
                  </a:lnTo>
                  <a:lnTo>
                    <a:pt x="1016" y="486"/>
                  </a:lnTo>
                  <a:lnTo>
                    <a:pt x="1003" y="490"/>
                  </a:lnTo>
                  <a:lnTo>
                    <a:pt x="992" y="494"/>
                  </a:lnTo>
                  <a:lnTo>
                    <a:pt x="983" y="496"/>
                  </a:lnTo>
                  <a:lnTo>
                    <a:pt x="978" y="497"/>
                  </a:lnTo>
                  <a:lnTo>
                    <a:pt x="978" y="497"/>
                  </a:lnTo>
                  <a:lnTo>
                    <a:pt x="976" y="498"/>
                  </a:lnTo>
                  <a:lnTo>
                    <a:pt x="976" y="502"/>
                  </a:lnTo>
                  <a:lnTo>
                    <a:pt x="977" y="513"/>
                  </a:lnTo>
                  <a:lnTo>
                    <a:pt x="979" y="527"/>
                  </a:lnTo>
                  <a:lnTo>
                    <a:pt x="979" y="527"/>
                  </a:lnTo>
                  <a:close/>
                  <a:moveTo>
                    <a:pt x="991" y="558"/>
                  </a:moveTo>
                  <a:lnTo>
                    <a:pt x="991" y="558"/>
                  </a:lnTo>
                  <a:lnTo>
                    <a:pt x="996" y="547"/>
                  </a:lnTo>
                  <a:lnTo>
                    <a:pt x="1003" y="537"/>
                  </a:lnTo>
                  <a:lnTo>
                    <a:pt x="1006" y="534"/>
                  </a:lnTo>
                  <a:lnTo>
                    <a:pt x="1010" y="530"/>
                  </a:lnTo>
                  <a:lnTo>
                    <a:pt x="1010" y="530"/>
                  </a:lnTo>
                  <a:lnTo>
                    <a:pt x="1021" y="526"/>
                  </a:lnTo>
                  <a:lnTo>
                    <a:pt x="1033" y="521"/>
                  </a:lnTo>
                  <a:lnTo>
                    <a:pt x="1047" y="517"/>
                  </a:lnTo>
                  <a:lnTo>
                    <a:pt x="1053" y="516"/>
                  </a:lnTo>
                  <a:lnTo>
                    <a:pt x="1059" y="516"/>
                  </a:lnTo>
                  <a:lnTo>
                    <a:pt x="1059" y="516"/>
                  </a:lnTo>
                  <a:lnTo>
                    <a:pt x="1088" y="517"/>
                  </a:lnTo>
                  <a:lnTo>
                    <a:pt x="1113" y="517"/>
                  </a:lnTo>
                  <a:lnTo>
                    <a:pt x="1113" y="517"/>
                  </a:lnTo>
                  <a:lnTo>
                    <a:pt x="1119" y="518"/>
                  </a:lnTo>
                  <a:lnTo>
                    <a:pt x="1126" y="521"/>
                  </a:lnTo>
                  <a:lnTo>
                    <a:pt x="1133" y="524"/>
                  </a:lnTo>
                  <a:lnTo>
                    <a:pt x="1135" y="510"/>
                  </a:lnTo>
                  <a:lnTo>
                    <a:pt x="1135" y="510"/>
                  </a:lnTo>
                  <a:lnTo>
                    <a:pt x="1124" y="507"/>
                  </a:lnTo>
                  <a:lnTo>
                    <a:pt x="1113" y="504"/>
                  </a:lnTo>
                  <a:lnTo>
                    <a:pt x="1098" y="503"/>
                  </a:lnTo>
                  <a:lnTo>
                    <a:pt x="1098" y="503"/>
                  </a:lnTo>
                  <a:lnTo>
                    <a:pt x="1086" y="502"/>
                  </a:lnTo>
                  <a:lnTo>
                    <a:pt x="1079" y="499"/>
                  </a:lnTo>
                  <a:lnTo>
                    <a:pt x="1073" y="499"/>
                  </a:lnTo>
                  <a:lnTo>
                    <a:pt x="1063" y="499"/>
                  </a:lnTo>
                  <a:lnTo>
                    <a:pt x="1063" y="499"/>
                  </a:lnTo>
                  <a:lnTo>
                    <a:pt x="1054" y="501"/>
                  </a:lnTo>
                  <a:lnTo>
                    <a:pt x="1044" y="503"/>
                  </a:lnTo>
                  <a:lnTo>
                    <a:pt x="1031" y="508"/>
                  </a:lnTo>
                  <a:lnTo>
                    <a:pt x="1031" y="508"/>
                  </a:lnTo>
                  <a:lnTo>
                    <a:pt x="1016" y="514"/>
                  </a:lnTo>
                  <a:lnTo>
                    <a:pt x="1009" y="518"/>
                  </a:lnTo>
                  <a:lnTo>
                    <a:pt x="1005" y="522"/>
                  </a:lnTo>
                  <a:lnTo>
                    <a:pt x="1005" y="522"/>
                  </a:lnTo>
                  <a:lnTo>
                    <a:pt x="1002" y="528"/>
                  </a:lnTo>
                  <a:lnTo>
                    <a:pt x="995" y="537"/>
                  </a:lnTo>
                  <a:lnTo>
                    <a:pt x="985" y="549"/>
                  </a:lnTo>
                  <a:lnTo>
                    <a:pt x="991" y="558"/>
                  </a:lnTo>
                  <a:close/>
                  <a:moveTo>
                    <a:pt x="1133" y="537"/>
                  </a:moveTo>
                  <a:lnTo>
                    <a:pt x="1133" y="537"/>
                  </a:lnTo>
                  <a:lnTo>
                    <a:pt x="1118" y="536"/>
                  </a:lnTo>
                  <a:lnTo>
                    <a:pt x="1093" y="534"/>
                  </a:lnTo>
                  <a:lnTo>
                    <a:pt x="1093" y="534"/>
                  </a:lnTo>
                  <a:lnTo>
                    <a:pt x="1079" y="533"/>
                  </a:lnTo>
                  <a:lnTo>
                    <a:pt x="1065" y="533"/>
                  </a:lnTo>
                  <a:lnTo>
                    <a:pt x="1065" y="533"/>
                  </a:lnTo>
                  <a:lnTo>
                    <a:pt x="1052" y="533"/>
                  </a:lnTo>
                  <a:lnTo>
                    <a:pt x="1036" y="534"/>
                  </a:lnTo>
                  <a:lnTo>
                    <a:pt x="1022" y="536"/>
                  </a:lnTo>
                  <a:lnTo>
                    <a:pt x="1017" y="537"/>
                  </a:lnTo>
                  <a:lnTo>
                    <a:pt x="1015" y="539"/>
                  </a:lnTo>
                  <a:lnTo>
                    <a:pt x="1015" y="539"/>
                  </a:lnTo>
                  <a:lnTo>
                    <a:pt x="1016" y="541"/>
                  </a:lnTo>
                  <a:lnTo>
                    <a:pt x="1020" y="541"/>
                  </a:lnTo>
                  <a:lnTo>
                    <a:pt x="1029" y="541"/>
                  </a:lnTo>
                  <a:lnTo>
                    <a:pt x="1052" y="540"/>
                  </a:lnTo>
                  <a:lnTo>
                    <a:pt x="1052" y="540"/>
                  </a:lnTo>
                  <a:lnTo>
                    <a:pt x="1059" y="541"/>
                  </a:lnTo>
                  <a:lnTo>
                    <a:pt x="1065" y="543"/>
                  </a:lnTo>
                  <a:lnTo>
                    <a:pt x="1072" y="546"/>
                  </a:lnTo>
                  <a:lnTo>
                    <a:pt x="1082" y="548"/>
                  </a:lnTo>
                  <a:lnTo>
                    <a:pt x="1082" y="548"/>
                  </a:lnTo>
                  <a:lnTo>
                    <a:pt x="1091" y="548"/>
                  </a:lnTo>
                  <a:lnTo>
                    <a:pt x="1095" y="548"/>
                  </a:lnTo>
                  <a:lnTo>
                    <a:pt x="1108" y="548"/>
                  </a:lnTo>
                  <a:lnTo>
                    <a:pt x="1108" y="548"/>
                  </a:lnTo>
                  <a:lnTo>
                    <a:pt x="1117" y="548"/>
                  </a:lnTo>
                  <a:lnTo>
                    <a:pt x="1124" y="549"/>
                  </a:lnTo>
                  <a:lnTo>
                    <a:pt x="1131" y="551"/>
                  </a:lnTo>
                  <a:lnTo>
                    <a:pt x="1133" y="537"/>
                  </a:lnTo>
                  <a:close/>
                  <a:moveTo>
                    <a:pt x="1131" y="564"/>
                  </a:moveTo>
                  <a:lnTo>
                    <a:pt x="1131" y="564"/>
                  </a:lnTo>
                  <a:lnTo>
                    <a:pt x="1117" y="564"/>
                  </a:lnTo>
                  <a:lnTo>
                    <a:pt x="1099" y="564"/>
                  </a:lnTo>
                  <a:lnTo>
                    <a:pt x="1099" y="564"/>
                  </a:lnTo>
                  <a:lnTo>
                    <a:pt x="1093" y="562"/>
                  </a:lnTo>
                  <a:lnTo>
                    <a:pt x="1087" y="561"/>
                  </a:lnTo>
                  <a:lnTo>
                    <a:pt x="1078" y="560"/>
                  </a:lnTo>
                  <a:lnTo>
                    <a:pt x="1061" y="558"/>
                  </a:lnTo>
                  <a:lnTo>
                    <a:pt x="1061" y="558"/>
                  </a:lnTo>
                  <a:lnTo>
                    <a:pt x="1043" y="557"/>
                  </a:lnTo>
                  <a:lnTo>
                    <a:pt x="1029" y="557"/>
                  </a:lnTo>
                  <a:lnTo>
                    <a:pt x="1020" y="559"/>
                  </a:lnTo>
                  <a:lnTo>
                    <a:pt x="1012" y="561"/>
                  </a:lnTo>
                  <a:lnTo>
                    <a:pt x="1012" y="561"/>
                  </a:lnTo>
                  <a:lnTo>
                    <a:pt x="1010" y="562"/>
                  </a:lnTo>
                  <a:lnTo>
                    <a:pt x="1008" y="565"/>
                  </a:lnTo>
                  <a:lnTo>
                    <a:pt x="1004" y="571"/>
                  </a:lnTo>
                  <a:lnTo>
                    <a:pt x="1003" y="579"/>
                  </a:lnTo>
                  <a:lnTo>
                    <a:pt x="1003" y="579"/>
                  </a:lnTo>
                  <a:lnTo>
                    <a:pt x="1010" y="576"/>
                  </a:lnTo>
                  <a:lnTo>
                    <a:pt x="1016" y="573"/>
                  </a:lnTo>
                  <a:lnTo>
                    <a:pt x="1021" y="572"/>
                  </a:lnTo>
                  <a:lnTo>
                    <a:pt x="1021" y="572"/>
                  </a:lnTo>
                  <a:lnTo>
                    <a:pt x="1028" y="572"/>
                  </a:lnTo>
                  <a:lnTo>
                    <a:pt x="1035" y="572"/>
                  </a:lnTo>
                  <a:lnTo>
                    <a:pt x="1035" y="572"/>
                  </a:lnTo>
                  <a:lnTo>
                    <a:pt x="1057" y="573"/>
                  </a:lnTo>
                  <a:lnTo>
                    <a:pt x="1057" y="573"/>
                  </a:lnTo>
                  <a:lnTo>
                    <a:pt x="1062" y="573"/>
                  </a:lnTo>
                  <a:lnTo>
                    <a:pt x="1068" y="574"/>
                  </a:lnTo>
                  <a:lnTo>
                    <a:pt x="1074" y="576"/>
                  </a:lnTo>
                  <a:lnTo>
                    <a:pt x="1084" y="576"/>
                  </a:lnTo>
                  <a:lnTo>
                    <a:pt x="1084" y="576"/>
                  </a:lnTo>
                  <a:lnTo>
                    <a:pt x="1097" y="577"/>
                  </a:lnTo>
                  <a:lnTo>
                    <a:pt x="1108" y="576"/>
                  </a:lnTo>
                  <a:lnTo>
                    <a:pt x="1108" y="576"/>
                  </a:lnTo>
                  <a:lnTo>
                    <a:pt x="1116" y="576"/>
                  </a:lnTo>
                  <a:lnTo>
                    <a:pt x="1121" y="574"/>
                  </a:lnTo>
                  <a:lnTo>
                    <a:pt x="1130" y="572"/>
                  </a:lnTo>
                  <a:lnTo>
                    <a:pt x="1130" y="572"/>
                  </a:lnTo>
                  <a:lnTo>
                    <a:pt x="1131" y="564"/>
                  </a:lnTo>
                  <a:lnTo>
                    <a:pt x="1131" y="564"/>
                  </a:lnTo>
                  <a:close/>
                  <a:moveTo>
                    <a:pt x="1127" y="584"/>
                  </a:moveTo>
                  <a:lnTo>
                    <a:pt x="1127" y="584"/>
                  </a:lnTo>
                  <a:lnTo>
                    <a:pt x="1117" y="585"/>
                  </a:lnTo>
                  <a:lnTo>
                    <a:pt x="1108" y="587"/>
                  </a:lnTo>
                  <a:lnTo>
                    <a:pt x="1108" y="587"/>
                  </a:lnTo>
                  <a:lnTo>
                    <a:pt x="1104" y="589"/>
                  </a:lnTo>
                  <a:lnTo>
                    <a:pt x="1098" y="589"/>
                  </a:lnTo>
                  <a:lnTo>
                    <a:pt x="1075" y="586"/>
                  </a:lnTo>
                  <a:lnTo>
                    <a:pt x="1075" y="586"/>
                  </a:lnTo>
                  <a:lnTo>
                    <a:pt x="1050" y="584"/>
                  </a:lnTo>
                  <a:lnTo>
                    <a:pt x="1030" y="584"/>
                  </a:lnTo>
                  <a:lnTo>
                    <a:pt x="1030" y="584"/>
                  </a:lnTo>
                  <a:lnTo>
                    <a:pt x="1023" y="585"/>
                  </a:lnTo>
                  <a:lnTo>
                    <a:pt x="1018" y="587"/>
                  </a:lnTo>
                  <a:lnTo>
                    <a:pt x="1014" y="590"/>
                  </a:lnTo>
                  <a:lnTo>
                    <a:pt x="1011" y="593"/>
                  </a:lnTo>
                  <a:lnTo>
                    <a:pt x="1006" y="599"/>
                  </a:lnTo>
                  <a:lnTo>
                    <a:pt x="1005" y="603"/>
                  </a:lnTo>
                  <a:lnTo>
                    <a:pt x="1005" y="603"/>
                  </a:lnTo>
                  <a:lnTo>
                    <a:pt x="1033" y="597"/>
                  </a:lnTo>
                  <a:lnTo>
                    <a:pt x="1033" y="597"/>
                  </a:lnTo>
                  <a:lnTo>
                    <a:pt x="1042" y="600"/>
                  </a:lnTo>
                  <a:lnTo>
                    <a:pt x="1057" y="606"/>
                  </a:lnTo>
                  <a:lnTo>
                    <a:pt x="1057" y="606"/>
                  </a:lnTo>
                  <a:lnTo>
                    <a:pt x="1065" y="608"/>
                  </a:lnTo>
                  <a:lnTo>
                    <a:pt x="1073" y="606"/>
                  </a:lnTo>
                  <a:lnTo>
                    <a:pt x="1105" y="600"/>
                  </a:lnTo>
                  <a:lnTo>
                    <a:pt x="1105" y="600"/>
                  </a:lnTo>
                  <a:lnTo>
                    <a:pt x="1118" y="597"/>
                  </a:lnTo>
                  <a:lnTo>
                    <a:pt x="1126" y="593"/>
                  </a:lnTo>
                  <a:lnTo>
                    <a:pt x="1126" y="593"/>
                  </a:lnTo>
                  <a:lnTo>
                    <a:pt x="1127" y="584"/>
                  </a:lnTo>
                  <a:lnTo>
                    <a:pt x="1127" y="584"/>
                  </a:lnTo>
                  <a:close/>
                  <a:moveTo>
                    <a:pt x="1125" y="603"/>
                  </a:moveTo>
                  <a:lnTo>
                    <a:pt x="1125" y="603"/>
                  </a:lnTo>
                  <a:lnTo>
                    <a:pt x="1111" y="611"/>
                  </a:lnTo>
                  <a:lnTo>
                    <a:pt x="1104" y="615"/>
                  </a:lnTo>
                  <a:lnTo>
                    <a:pt x="1097" y="617"/>
                  </a:lnTo>
                  <a:lnTo>
                    <a:pt x="1097" y="617"/>
                  </a:lnTo>
                  <a:lnTo>
                    <a:pt x="1089" y="618"/>
                  </a:lnTo>
                  <a:lnTo>
                    <a:pt x="1082" y="618"/>
                  </a:lnTo>
                  <a:lnTo>
                    <a:pt x="1060" y="618"/>
                  </a:lnTo>
                  <a:lnTo>
                    <a:pt x="1060" y="618"/>
                  </a:lnTo>
                  <a:lnTo>
                    <a:pt x="1028" y="619"/>
                  </a:lnTo>
                  <a:lnTo>
                    <a:pt x="1008" y="621"/>
                  </a:lnTo>
                  <a:lnTo>
                    <a:pt x="1008" y="621"/>
                  </a:lnTo>
                  <a:lnTo>
                    <a:pt x="1008" y="621"/>
                  </a:lnTo>
                  <a:lnTo>
                    <a:pt x="1040" y="629"/>
                  </a:lnTo>
                  <a:lnTo>
                    <a:pt x="1060" y="635"/>
                  </a:lnTo>
                  <a:lnTo>
                    <a:pt x="1073" y="637"/>
                  </a:lnTo>
                  <a:lnTo>
                    <a:pt x="1073" y="637"/>
                  </a:lnTo>
                  <a:lnTo>
                    <a:pt x="1079" y="637"/>
                  </a:lnTo>
                  <a:lnTo>
                    <a:pt x="1086" y="637"/>
                  </a:lnTo>
                  <a:lnTo>
                    <a:pt x="1095" y="634"/>
                  </a:lnTo>
                  <a:lnTo>
                    <a:pt x="1108" y="629"/>
                  </a:lnTo>
                  <a:lnTo>
                    <a:pt x="1108" y="629"/>
                  </a:lnTo>
                  <a:lnTo>
                    <a:pt x="1118" y="623"/>
                  </a:lnTo>
                  <a:lnTo>
                    <a:pt x="1125" y="617"/>
                  </a:lnTo>
                  <a:lnTo>
                    <a:pt x="1125" y="617"/>
                  </a:lnTo>
                  <a:lnTo>
                    <a:pt x="1125" y="609"/>
                  </a:lnTo>
                  <a:lnTo>
                    <a:pt x="1125" y="609"/>
                  </a:lnTo>
                  <a:lnTo>
                    <a:pt x="1125" y="603"/>
                  </a:lnTo>
                  <a:lnTo>
                    <a:pt x="1125" y="603"/>
                  </a:lnTo>
                  <a:close/>
                  <a:moveTo>
                    <a:pt x="1126" y="630"/>
                  </a:moveTo>
                  <a:lnTo>
                    <a:pt x="1126" y="630"/>
                  </a:lnTo>
                  <a:lnTo>
                    <a:pt x="1110" y="638"/>
                  </a:lnTo>
                  <a:lnTo>
                    <a:pt x="1110" y="638"/>
                  </a:lnTo>
                  <a:lnTo>
                    <a:pt x="1097" y="644"/>
                  </a:lnTo>
                  <a:lnTo>
                    <a:pt x="1082" y="648"/>
                  </a:lnTo>
                  <a:lnTo>
                    <a:pt x="1070" y="650"/>
                  </a:lnTo>
                  <a:lnTo>
                    <a:pt x="1063" y="650"/>
                  </a:lnTo>
                  <a:lnTo>
                    <a:pt x="1063" y="650"/>
                  </a:lnTo>
                  <a:lnTo>
                    <a:pt x="1025" y="642"/>
                  </a:lnTo>
                  <a:lnTo>
                    <a:pt x="1025" y="642"/>
                  </a:lnTo>
                  <a:lnTo>
                    <a:pt x="1038" y="650"/>
                  </a:lnTo>
                  <a:lnTo>
                    <a:pt x="1038" y="650"/>
                  </a:lnTo>
                  <a:lnTo>
                    <a:pt x="1047" y="653"/>
                  </a:lnTo>
                  <a:lnTo>
                    <a:pt x="1052" y="654"/>
                  </a:lnTo>
                  <a:lnTo>
                    <a:pt x="1052" y="654"/>
                  </a:lnTo>
                  <a:lnTo>
                    <a:pt x="1059" y="655"/>
                  </a:lnTo>
                  <a:lnTo>
                    <a:pt x="1067" y="656"/>
                  </a:lnTo>
                  <a:lnTo>
                    <a:pt x="1067" y="656"/>
                  </a:lnTo>
                  <a:lnTo>
                    <a:pt x="1069" y="656"/>
                  </a:lnTo>
                  <a:lnTo>
                    <a:pt x="1072" y="659"/>
                  </a:lnTo>
                  <a:lnTo>
                    <a:pt x="1072" y="660"/>
                  </a:lnTo>
                  <a:lnTo>
                    <a:pt x="1070" y="661"/>
                  </a:lnTo>
                  <a:lnTo>
                    <a:pt x="1067" y="662"/>
                  </a:lnTo>
                  <a:lnTo>
                    <a:pt x="1067" y="662"/>
                  </a:lnTo>
                  <a:lnTo>
                    <a:pt x="1060" y="665"/>
                  </a:lnTo>
                  <a:lnTo>
                    <a:pt x="1054" y="667"/>
                  </a:lnTo>
                  <a:lnTo>
                    <a:pt x="1049" y="669"/>
                  </a:lnTo>
                  <a:lnTo>
                    <a:pt x="1043" y="671"/>
                  </a:lnTo>
                  <a:lnTo>
                    <a:pt x="1043" y="671"/>
                  </a:lnTo>
                  <a:lnTo>
                    <a:pt x="1038" y="669"/>
                  </a:lnTo>
                  <a:lnTo>
                    <a:pt x="1034" y="668"/>
                  </a:lnTo>
                  <a:lnTo>
                    <a:pt x="1030" y="667"/>
                  </a:lnTo>
                  <a:lnTo>
                    <a:pt x="1029" y="668"/>
                  </a:lnTo>
                  <a:lnTo>
                    <a:pt x="1028" y="669"/>
                  </a:lnTo>
                  <a:lnTo>
                    <a:pt x="1028" y="669"/>
                  </a:lnTo>
                  <a:lnTo>
                    <a:pt x="1029" y="671"/>
                  </a:lnTo>
                  <a:lnTo>
                    <a:pt x="1030" y="673"/>
                  </a:lnTo>
                  <a:lnTo>
                    <a:pt x="1035" y="677"/>
                  </a:lnTo>
                  <a:lnTo>
                    <a:pt x="1044" y="681"/>
                  </a:lnTo>
                  <a:lnTo>
                    <a:pt x="1044" y="681"/>
                  </a:lnTo>
                  <a:lnTo>
                    <a:pt x="1048" y="679"/>
                  </a:lnTo>
                  <a:lnTo>
                    <a:pt x="1053" y="679"/>
                  </a:lnTo>
                  <a:lnTo>
                    <a:pt x="1055" y="679"/>
                  </a:lnTo>
                  <a:lnTo>
                    <a:pt x="1056" y="681"/>
                  </a:lnTo>
                  <a:lnTo>
                    <a:pt x="1056" y="681"/>
                  </a:lnTo>
                  <a:lnTo>
                    <a:pt x="1063" y="686"/>
                  </a:lnTo>
                  <a:lnTo>
                    <a:pt x="1067" y="688"/>
                  </a:lnTo>
                  <a:lnTo>
                    <a:pt x="1070" y="690"/>
                  </a:lnTo>
                  <a:lnTo>
                    <a:pt x="1070" y="690"/>
                  </a:lnTo>
                  <a:lnTo>
                    <a:pt x="1078" y="690"/>
                  </a:lnTo>
                  <a:lnTo>
                    <a:pt x="1087" y="690"/>
                  </a:lnTo>
                  <a:lnTo>
                    <a:pt x="1087" y="690"/>
                  </a:lnTo>
                  <a:lnTo>
                    <a:pt x="1092" y="687"/>
                  </a:lnTo>
                  <a:lnTo>
                    <a:pt x="1098" y="685"/>
                  </a:lnTo>
                  <a:lnTo>
                    <a:pt x="1102" y="681"/>
                  </a:lnTo>
                  <a:lnTo>
                    <a:pt x="1108" y="681"/>
                  </a:lnTo>
                  <a:lnTo>
                    <a:pt x="1108" y="681"/>
                  </a:lnTo>
                  <a:lnTo>
                    <a:pt x="1129" y="681"/>
                  </a:lnTo>
                  <a:lnTo>
                    <a:pt x="1129" y="681"/>
                  </a:lnTo>
                  <a:lnTo>
                    <a:pt x="1127" y="672"/>
                  </a:lnTo>
                  <a:lnTo>
                    <a:pt x="1126" y="665"/>
                  </a:lnTo>
                  <a:lnTo>
                    <a:pt x="1125" y="662"/>
                  </a:lnTo>
                  <a:lnTo>
                    <a:pt x="1123" y="661"/>
                  </a:lnTo>
                  <a:lnTo>
                    <a:pt x="1123" y="661"/>
                  </a:lnTo>
                  <a:lnTo>
                    <a:pt x="1119" y="662"/>
                  </a:lnTo>
                  <a:lnTo>
                    <a:pt x="1112" y="665"/>
                  </a:lnTo>
                  <a:lnTo>
                    <a:pt x="1097" y="669"/>
                  </a:lnTo>
                  <a:lnTo>
                    <a:pt x="1097" y="669"/>
                  </a:lnTo>
                  <a:lnTo>
                    <a:pt x="1088" y="671"/>
                  </a:lnTo>
                  <a:lnTo>
                    <a:pt x="1080" y="672"/>
                  </a:lnTo>
                  <a:lnTo>
                    <a:pt x="1072" y="673"/>
                  </a:lnTo>
                  <a:lnTo>
                    <a:pt x="1056" y="673"/>
                  </a:lnTo>
                  <a:lnTo>
                    <a:pt x="1085" y="662"/>
                  </a:lnTo>
                  <a:lnTo>
                    <a:pt x="1108" y="657"/>
                  </a:lnTo>
                  <a:lnTo>
                    <a:pt x="1108" y="657"/>
                  </a:lnTo>
                  <a:lnTo>
                    <a:pt x="1111" y="655"/>
                  </a:lnTo>
                  <a:lnTo>
                    <a:pt x="1116" y="654"/>
                  </a:lnTo>
                  <a:lnTo>
                    <a:pt x="1116" y="654"/>
                  </a:lnTo>
                  <a:lnTo>
                    <a:pt x="1125" y="653"/>
                  </a:lnTo>
                  <a:lnTo>
                    <a:pt x="1125" y="653"/>
                  </a:lnTo>
                  <a:lnTo>
                    <a:pt x="1127" y="653"/>
                  </a:lnTo>
                  <a:lnTo>
                    <a:pt x="1127" y="653"/>
                  </a:lnTo>
                  <a:lnTo>
                    <a:pt x="1126" y="630"/>
                  </a:lnTo>
                  <a:lnTo>
                    <a:pt x="1126" y="630"/>
                  </a:lnTo>
                  <a:close/>
                  <a:moveTo>
                    <a:pt x="1130" y="693"/>
                  </a:moveTo>
                  <a:lnTo>
                    <a:pt x="1130" y="693"/>
                  </a:lnTo>
                  <a:lnTo>
                    <a:pt x="1125" y="691"/>
                  </a:lnTo>
                  <a:lnTo>
                    <a:pt x="1120" y="691"/>
                  </a:lnTo>
                  <a:lnTo>
                    <a:pt x="1120" y="691"/>
                  </a:lnTo>
                  <a:lnTo>
                    <a:pt x="1116" y="692"/>
                  </a:lnTo>
                  <a:lnTo>
                    <a:pt x="1110" y="694"/>
                  </a:lnTo>
                  <a:lnTo>
                    <a:pt x="1102" y="697"/>
                  </a:lnTo>
                  <a:lnTo>
                    <a:pt x="1093" y="699"/>
                  </a:lnTo>
                  <a:lnTo>
                    <a:pt x="1093" y="699"/>
                  </a:lnTo>
                  <a:lnTo>
                    <a:pt x="1084" y="700"/>
                  </a:lnTo>
                  <a:lnTo>
                    <a:pt x="1078" y="699"/>
                  </a:lnTo>
                  <a:lnTo>
                    <a:pt x="1070" y="698"/>
                  </a:lnTo>
                  <a:lnTo>
                    <a:pt x="1061" y="698"/>
                  </a:lnTo>
                  <a:lnTo>
                    <a:pt x="1061" y="698"/>
                  </a:lnTo>
                  <a:lnTo>
                    <a:pt x="1043" y="697"/>
                  </a:lnTo>
                  <a:lnTo>
                    <a:pt x="1038" y="697"/>
                  </a:lnTo>
                  <a:lnTo>
                    <a:pt x="1035" y="697"/>
                  </a:lnTo>
                  <a:lnTo>
                    <a:pt x="1035" y="697"/>
                  </a:lnTo>
                  <a:lnTo>
                    <a:pt x="1028" y="701"/>
                  </a:lnTo>
                  <a:lnTo>
                    <a:pt x="1029" y="705"/>
                  </a:lnTo>
                  <a:lnTo>
                    <a:pt x="1029" y="705"/>
                  </a:lnTo>
                  <a:lnTo>
                    <a:pt x="1038" y="705"/>
                  </a:lnTo>
                  <a:lnTo>
                    <a:pt x="1052" y="707"/>
                  </a:lnTo>
                  <a:lnTo>
                    <a:pt x="1052" y="707"/>
                  </a:lnTo>
                  <a:lnTo>
                    <a:pt x="1066" y="710"/>
                  </a:lnTo>
                  <a:lnTo>
                    <a:pt x="1082" y="712"/>
                  </a:lnTo>
                  <a:lnTo>
                    <a:pt x="1098" y="712"/>
                  </a:lnTo>
                  <a:lnTo>
                    <a:pt x="1107" y="712"/>
                  </a:lnTo>
                  <a:lnTo>
                    <a:pt x="1107" y="712"/>
                  </a:lnTo>
                  <a:lnTo>
                    <a:pt x="1121" y="709"/>
                  </a:lnTo>
                  <a:lnTo>
                    <a:pt x="1121" y="709"/>
                  </a:lnTo>
                  <a:lnTo>
                    <a:pt x="1126" y="709"/>
                  </a:lnTo>
                  <a:lnTo>
                    <a:pt x="1131" y="710"/>
                  </a:lnTo>
                  <a:lnTo>
                    <a:pt x="1130" y="693"/>
                  </a:lnTo>
                  <a:close/>
                  <a:moveTo>
                    <a:pt x="1131" y="717"/>
                  </a:moveTo>
                  <a:lnTo>
                    <a:pt x="1131" y="717"/>
                  </a:lnTo>
                  <a:lnTo>
                    <a:pt x="1121" y="720"/>
                  </a:lnTo>
                  <a:lnTo>
                    <a:pt x="1116" y="722"/>
                  </a:lnTo>
                  <a:lnTo>
                    <a:pt x="1108" y="722"/>
                  </a:lnTo>
                  <a:lnTo>
                    <a:pt x="1108" y="722"/>
                  </a:lnTo>
                  <a:lnTo>
                    <a:pt x="1085" y="720"/>
                  </a:lnTo>
                  <a:lnTo>
                    <a:pt x="1067" y="718"/>
                  </a:lnTo>
                  <a:lnTo>
                    <a:pt x="1067" y="718"/>
                  </a:lnTo>
                  <a:lnTo>
                    <a:pt x="1053" y="718"/>
                  </a:lnTo>
                  <a:lnTo>
                    <a:pt x="1044" y="717"/>
                  </a:lnTo>
                  <a:lnTo>
                    <a:pt x="1044" y="717"/>
                  </a:lnTo>
                  <a:lnTo>
                    <a:pt x="1041" y="720"/>
                  </a:lnTo>
                  <a:lnTo>
                    <a:pt x="1038" y="722"/>
                  </a:lnTo>
                  <a:lnTo>
                    <a:pt x="1038" y="723"/>
                  </a:lnTo>
                  <a:lnTo>
                    <a:pt x="1038" y="723"/>
                  </a:lnTo>
                  <a:lnTo>
                    <a:pt x="1063" y="726"/>
                  </a:lnTo>
                  <a:lnTo>
                    <a:pt x="1063" y="726"/>
                  </a:lnTo>
                  <a:lnTo>
                    <a:pt x="1078" y="726"/>
                  </a:lnTo>
                  <a:lnTo>
                    <a:pt x="1095" y="729"/>
                  </a:lnTo>
                  <a:lnTo>
                    <a:pt x="1095" y="729"/>
                  </a:lnTo>
                  <a:lnTo>
                    <a:pt x="1101" y="730"/>
                  </a:lnTo>
                  <a:lnTo>
                    <a:pt x="1106" y="732"/>
                  </a:lnTo>
                  <a:lnTo>
                    <a:pt x="1111" y="735"/>
                  </a:lnTo>
                  <a:lnTo>
                    <a:pt x="1116" y="735"/>
                  </a:lnTo>
                  <a:lnTo>
                    <a:pt x="1116" y="735"/>
                  </a:lnTo>
                  <a:lnTo>
                    <a:pt x="1120" y="734"/>
                  </a:lnTo>
                  <a:lnTo>
                    <a:pt x="1124" y="732"/>
                  </a:lnTo>
                  <a:lnTo>
                    <a:pt x="1129" y="729"/>
                  </a:lnTo>
                  <a:lnTo>
                    <a:pt x="1132" y="728"/>
                  </a:lnTo>
                  <a:lnTo>
                    <a:pt x="1131" y="717"/>
                  </a:lnTo>
                  <a:close/>
                  <a:moveTo>
                    <a:pt x="1132" y="736"/>
                  </a:moveTo>
                  <a:lnTo>
                    <a:pt x="1132" y="736"/>
                  </a:lnTo>
                  <a:lnTo>
                    <a:pt x="1126" y="737"/>
                  </a:lnTo>
                  <a:lnTo>
                    <a:pt x="1120" y="738"/>
                  </a:lnTo>
                  <a:lnTo>
                    <a:pt x="1120" y="738"/>
                  </a:lnTo>
                  <a:lnTo>
                    <a:pt x="1106" y="739"/>
                  </a:lnTo>
                  <a:lnTo>
                    <a:pt x="1100" y="739"/>
                  </a:lnTo>
                  <a:lnTo>
                    <a:pt x="1095" y="738"/>
                  </a:lnTo>
                  <a:lnTo>
                    <a:pt x="1095" y="738"/>
                  </a:lnTo>
                  <a:lnTo>
                    <a:pt x="1086" y="736"/>
                  </a:lnTo>
                  <a:lnTo>
                    <a:pt x="1075" y="735"/>
                  </a:lnTo>
                  <a:lnTo>
                    <a:pt x="1075" y="735"/>
                  </a:lnTo>
                  <a:lnTo>
                    <a:pt x="1063" y="736"/>
                  </a:lnTo>
                  <a:lnTo>
                    <a:pt x="1055" y="737"/>
                  </a:lnTo>
                  <a:lnTo>
                    <a:pt x="1055" y="737"/>
                  </a:lnTo>
                  <a:lnTo>
                    <a:pt x="1043" y="738"/>
                  </a:lnTo>
                  <a:lnTo>
                    <a:pt x="1043" y="738"/>
                  </a:lnTo>
                  <a:lnTo>
                    <a:pt x="1042" y="741"/>
                  </a:lnTo>
                  <a:lnTo>
                    <a:pt x="1042" y="743"/>
                  </a:lnTo>
                  <a:lnTo>
                    <a:pt x="1043" y="744"/>
                  </a:lnTo>
                  <a:lnTo>
                    <a:pt x="1043" y="744"/>
                  </a:lnTo>
                  <a:lnTo>
                    <a:pt x="1054" y="745"/>
                  </a:lnTo>
                  <a:lnTo>
                    <a:pt x="1067" y="745"/>
                  </a:lnTo>
                  <a:lnTo>
                    <a:pt x="1067" y="745"/>
                  </a:lnTo>
                  <a:lnTo>
                    <a:pt x="1082" y="745"/>
                  </a:lnTo>
                  <a:lnTo>
                    <a:pt x="1082" y="745"/>
                  </a:lnTo>
                  <a:lnTo>
                    <a:pt x="1088" y="745"/>
                  </a:lnTo>
                  <a:lnTo>
                    <a:pt x="1093" y="745"/>
                  </a:lnTo>
                  <a:lnTo>
                    <a:pt x="1093" y="745"/>
                  </a:lnTo>
                  <a:lnTo>
                    <a:pt x="1098" y="748"/>
                  </a:lnTo>
                  <a:lnTo>
                    <a:pt x="1098" y="748"/>
                  </a:lnTo>
                  <a:lnTo>
                    <a:pt x="1100" y="749"/>
                  </a:lnTo>
                  <a:lnTo>
                    <a:pt x="1101" y="750"/>
                  </a:lnTo>
                  <a:lnTo>
                    <a:pt x="1106" y="751"/>
                  </a:lnTo>
                  <a:lnTo>
                    <a:pt x="1106" y="751"/>
                  </a:lnTo>
                  <a:lnTo>
                    <a:pt x="1117" y="753"/>
                  </a:lnTo>
                  <a:lnTo>
                    <a:pt x="1121" y="753"/>
                  </a:lnTo>
                  <a:lnTo>
                    <a:pt x="1125" y="754"/>
                  </a:lnTo>
                  <a:lnTo>
                    <a:pt x="1125" y="754"/>
                  </a:lnTo>
                  <a:lnTo>
                    <a:pt x="1133" y="758"/>
                  </a:lnTo>
                  <a:lnTo>
                    <a:pt x="1133" y="758"/>
                  </a:lnTo>
                  <a:lnTo>
                    <a:pt x="1133" y="747"/>
                  </a:lnTo>
                  <a:lnTo>
                    <a:pt x="1125" y="744"/>
                  </a:lnTo>
                  <a:lnTo>
                    <a:pt x="1132" y="738"/>
                  </a:lnTo>
                  <a:lnTo>
                    <a:pt x="1132" y="736"/>
                  </a:lnTo>
                  <a:close/>
                  <a:moveTo>
                    <a:pt x="979" y="657"/>
                  </a:moveTo>
                  <a:lnTo>
                    <a:pt x="979" y="657"/>
                  </a:lnTo>
                  <a:lnTo>
                    <a:pt x="977" y="656"/>
                  </a:lnTo>
                  <a:lnTo>
                    <a:pt x="977" y="656"/>
                  </a:lnTo>
                  <a:lnTo>
                    <a:pt x="966" y="653"/>
                  </a:lnTo>
                  <a:lnTo>
                    <a:pt x="958" y="650"/>
                  </a:lnTo>
                  <a:lnTo>
                    <a:pt x="958" y="650"/>
                  </a:lnTo>
                  <a:lnTo>
                    <a:pt x="947" y="653"/>
                  </a:lnTo>
                  <a:lnTo>
                    <a:pt x="939" y="654"/>
                  </a:lnTo>
                  <a:lnTo>
                    <a:pt x="939" y="654"/>
                  </a:lnTo>
                  <a:lnTo>
                    <a:pt x="947" y="656"/>
                  </a:lnTo>
                  <a:lnTo>
                    <a:pt x="959" y="660"/>
                  </a:lnTo>
                  <a:lnTo>
                    <a:pt x="959" y="660"/>
                  </a:lnTo>
                  <a:lnTo>
                    <a:pt x="967" y="666"/>
                  </a:lnTo>
                  <a:lnTo>
                    <a:pt x="971" y="669"/>
                  </a:lnTo>
                  <a:lnTo>
                    <a:pt x="974" y="674"/>
                  </a:lnTo>
                  <a:lnTo>
                    <a:pt x="976" y="677"/>
                  </a:lnTo>
                  <a:lnTo>
                    <a:pt x="979" y="657"/>
                  </a:lnTo>
                  <a:close/>
                  <a:moveTo>
                    <a:pt x="972" y="691"/>
                  </a:moveTo>
                  <a:lnTo>
                    <a:pt x="972" y="691"/>
                  </a:lnTo>
                  <a:lnTo>
                    <a:pt x="971" y="685"/>
                  </a:lnTo>
                  <a:lnTo>
                    <a:pt x="969" y="681"/>
                  </a:lnTo>
                  <a:lnTo>
                    <a:pt x="969" y="681"/>
                  </a:lnTo>
                  <a:lnTo>
                    <a:pt x="965" y="675"/>
                  </a:lnTo>
                  <a:lnTo>
                    <a:pt x="961" y="672"/>
                  </a:lnTo>
                  <a:lnTo>
                    <a:pt x="958" y="669"/>
                  </a:lnTo>
                  <a:lnTo>
                    <a:pt x="953" y="669"/>
                  </a:lnTo>
                  <a:lnTo>
                    <a:pt x="953" y="669"/>
                  </a:lnTo>
                  <a:lnTo>
                    <a:pt x="940" y="667"/>
                  </a:lnTo>
                  <a:lnTo>
                    <a:pt x="935" y="667"/>
                  </a:lnTo>
                  <a:lnTo>
                    <a:pt x="934" y="668"/>
                  </a:lnTo>
                  <a:lnTo>
                    <a:pt x="934" y="669"/>
                  </a:lnTo>
                  <a:lnTo>
                    <a:pt x="934" y="669"/>
                  </a:lnTo>
                  <a:lnTo>
                    <a:pt x="935" y="669"/>
                  </a:lnTo>
                  <a:lnTo>
                    <a:pt x="937" y="671"/>
                  </a:lnTo>
                  <a:lnTo>
                    <a:pt x="941" y="671"/>
                  </a:lnTo>
                  <a:lnTo>
                    <a:pt x="947" y="673"/>
                  </a:lnTo>
                  <a:lnTo>
                    <a:pt x="950" y="675"/>
                  </a:lnTo>
                  <a:lnTo>
                    <a:pt x="952" y="679"/>
                  </a:lnTo>
                  <a:lnTo>
                    <a:pt x="952" y="679"/>
                  </a:lnTo>
                  <a:lnTo>
                    <a:pt x="958" y="687"/>
                  </a:lnTo>
                  <a:lnTo>
                    <a:pt x="959" y="690"/>
                  </a:lnTo>
                  <a:lnTo>
                    <a:pt x="959" y="694"/>
                  </a:lnTo>
                  <a:lnTo>
                    <a:pt x="959" y="694"/>
                  </a:lnTo>
                  <a:lnTo>
                    <a:pt x="961" y="705"/>
                  </a:lnTo>
                  <a:lnTo>
                    <a:pt x="966" y="719"/>
                  </a:lnTo>
                  <a:lnTo>
                    <a:pt x="966" y="719"/>
                  </a:lnTo>
                  <a:lnTo>
                    <a:pt x="972" y="691"/>
                  </a:lnTo>
                  <a:lnTo>
                    <a:pt x="972" y="691"/>
                  </a:lnTo>
                  <a:close/>
                  <a:moveTo>
                    <a:pt x="964" y="724"/>
                  </a:moveTo>
                  <a:lnTo>
                    <a:pt x="964" y="724"/>
                  </a:lnTo>
                  <a:lnTo>
                    <a:pt x="961" y="710"/>
                  </a:lnTo>
                  <a:lnTo>
                    <a:pt x="961" y="710"/>
                  </a:lnTo>
                  <a:lnTo>
                    <a:pt x="960" y="704"/>
                  </a:lnTo>
                  <a:lnTo>
                    <a:pt x="959" y="698"/>
                  </a:lnTo>
                  <a:lnTo>
                    <a:pt x="958" y="696"/>
                  </a:lnTo>
                  <a:lnTo>
                    <a:pt x="957" y="693"/>
                  </a:lnTo>
                  <a:lnTo>
                    <a:pt x="954" y="692"/>
                  </a:lnTo>
                  <a:lnTo>
                    <a:pt x="951" y="691"/>
                  </a:lnTo>
                  <a:lnTo>
                    <a:pt x="951" y="691"/>
                  </a:lnTo>
                  <a:lnTo>
                    <a:pt x="921" y="688"/>
                  </a:lnTo>
                  <a:lnTo>
                    <a:pt x="921" y="688"/>
                  </a:lnTo>
                  <a:lnTo>
                    <a:pt x="929" y="690"/>
                  </a:lnTo>
                  <a:lnTo>
                    <a:pt x="935" y="692"/>
                  </a:lnTo>
                  <a:lnTo>
                    <a:pt x="939" y="696"/>
                  </a:lnTo>
                  <a:lnTo>
                    <a:pt x="939" y="696"/>
                  </a:lnTo>
                  <a:lnTo>
                    <a:pt x="942" y="699"/>
                  </a:lnTo>
                  <a:lnTo>
                    <a:pt x="946" y="703"/>
                  </a:lnTo>
                  <a:lnTo>
                    <a:pt x="950" y="705"/>
                  </a:lnTo>
                  <a:lnTo>
                    <a:pt x="952" y="709"/>
                  </a:lnTo>
                  <a:lnTo>
                    <a:pt x="952" y="709"/>
                  </a:lnTo>
                  <a:lnTo>
                    <a:pt x="961" y="736"/>
                  </a:lnTo>
                  <a:lnTo>
                    <a:pt x="964" y="724"/>
                  </a:lnTo>
                  <a:close/>
                  <a:moveTo>
                    <a:pt x="958" y="749"/>
                  </a:moveTo>
                  <a:lnTo>
                    <a:pt x="958" y="749"/>
                  </a:lnTo>
                  <a:lnTo>
                    <a:pt x="958" y="743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51" y="723"/>
                  </a:lnTo>
                  <a:lnTo>
                    <a:pt x="946" y="713"/>
                  </a:lnTo>
                  <a:lnTo>
                    <a:pt x="942" y="710"/>
                  </a:lnTo>
                  <a:lnTo>
                    <a:pt x="939" y="706"/>
                  </a:lnTo>
                  <a:lnTo>
                    <a:pt x="939" y="706"/>
                  </a:lnTo>
                  <a:lnTo>
                    <a:pt x="934" y="703"/>
                  </a:lnTo>
                  <a:lnTo>
                    <a:pt x="933" y="700"/>
                  </a:lnTo>
                  <a:lnTo>
                    <a:pt x="931" y="699"/>
                  </a:lnTo>
                  <a:lnTo>
                    <a:pt x="926" y="699"/>
                  </a:lnTo>
                  <a:lnTo>
                    <a:pt x="926" y="699"/>
                  </a:lnTo>
                  <a:lnTo>
                    <a:pt x="914" y="699"/>
                  </a:lnTo>
                  <a:lnTo>
                    <a:pt x="908" y="699"/>
                  </a:lnTo>
                  <a:lnTo>
                    <a:pt x="908" y="699"/>
                  </a:lnTo>
                  <a:lnTo>
                    <a:pt x="895" y="700"/>
                  </a:lnTo>
                  <a:lnTo>
                    <a:pt x="881" y="703"/>
                  </a:lnTo>
                  <a:lnTo>
                    <a:pt x="881" y="703"/>
                  </a:lnTo>
                  <a:lnTo>
                    <a:pt x="881" y="703"/>
                  </a:lnTo>
                  <a:lnTo>
                    <a:pt x="880" y="711"/>
                  </a:lnTo>
                  <a:lnTo>
                    <a:pt x="880" y="711"/>
                  </a:lnTo>
                  <a:lnTo>
                    <a:pt x="896" y="712"/>
                  </a:lnTo>
                  <a:lnTo>
                    <a:pt x="896" y="712"/>
                  </a:lnTo>
                  <a:lnTo>
                    <a:pt x="908" y="711"/>
                  </a:lnTo>
                  <a:lnTo>
                    <a:pt x="908" y="711"/>
                  </a:lnTo>
                  <a:lnTo>
                    <a:pt x="912" y="710"/>
                  </a:lnTo>
                  <a:lnTo>
                    <a:pt x="918" y="710"/>
                  </a:lnTo>
                  <a:lnTo>
                    <a:pt x="922" y="711"/>
                  </a:lnTo>
                  <a:lnTo>
                    <a:pt x="922" y="711"/>
                  </a:lnTo>
                  <a:lnTo>
                    <a:pt x="926" y="711"/>
                  </a:lnTo>
                  <a:lnTo>
                    <a:pt x="927" y="711"/>
                  </a:lnTo>
                  <a:lnTo>
                    <a:pt x="931" y="709"/>
                  </a:lnTo>
                  <a:lnTo>
                    <a:pt x="932" y="707"/>
                  </a:lnTo>
                  <a:lnTo>
                    <a:pt x="934" y="709"/>
                  </a:lnTo>
                  <a:lnTo>
                    <a:pt x="937" y="710"/>
                  </a:lnTo>
                  <a:lnTo>
                    <a:pt x="939" y="715"/>
                  </a:lnTo>
                  <a:lnTo>
                    <a:pt x="939" y="715"/>
                  </a:lnTo>
                  <a:lnTo>
                    <a:pt x="948" y="736"/>
                  </a:lnTo>
                  <a:lnTo>
                    <a:pt x="957" y="756"/>
                  </a:lnTo>
                  <a:lnTo>
                    <a:pt x="957" y="756"/>
                  </a:lnTo>
                  <a:lnTo>
                    <a:pt x="958" y="749"/>
                  </a:lnTo>
                  <a:lnTo>
                    <a:pt x="958" y="749"/>
                  </a:lnTo>
                  <a:close/>
                  <a:moveTo>
                    <a:pt x="955" y="758"/>
                  </a:moveTo>
                  <a:lnTo>
                    <a:pt x="955" y="758"/>
                  </a:lnTo>
                  <a:lnTo>
                    <a:pt x="952" y="749"/>
                  </a:lnTo>
                  <a:lnTo>
                    <a:pt x="948" y="739"/>
                  </a:lnTo>
                  <a:lnTo>
                    <a:pt x="944" y="732"/>
                  </a:lnTo>
                  <a:lnTo>
                    <a:pt x="941" y="730"/>
                  </a:lnTo>
                  <a:lnTo>
                    <a:pt x="939" y="729"/>
                  </a:lnTo>
                  <a:lnTo>
                    <a:pt x="939" y="729"/>
                  </a:lnTo>
                  <a:lnTo>
                    <a:pt x="933" y="728"/>
                  </a:lnTo>
                  <a:lnTo>
                    <a:pt x="931" y="728"/>
                  </a:lnTo>
                  <a:lnTo>
                    <a:pt x="928" y="728"/>
                  </a:lnTo>
                  <a:lnTo>
                    <a:pt x="926" y="726"/>
                  </a:lnTo>
                  <a:lnTo>
                    <a:pt x="926" y="726"/>
                  </a:lnTo>
                  <a:lnTo>
                    <a:pt x="916" y="717"/>
                  </a:lnTo>
                  <a:lnTo>
                    <a:pt x="913" y="715"/>
                  </a:lnTo>
                  <a:lnTo>
                    <a:pt x="912" y="715"/>
                  </a:lnTo>
                  <a:lnTo>
                    <a:pt x="910" y="716"/>
                  </a:lnTo>
                  <a:lnTo>
                    <a:pt x="910" y="716"/>
                  </a:lnTo>
                  <a:lnTo>
                    <a:pt x="912" y="720"/>
                  </a:lnTo>
                  <a:lnTo>
                    <a:pt x="913" y="724"/>
                  </a:lnTo>
                  <a:lnTo>
                    <a:pt x="914" y="729"/>
                  </a:lnTo>
                  <a:lnTo>
                    <a:pt x="914" y="729"/>
                  </a:lnTo>
                  <a:lnTo>
                    <a:pt x="912" y="731"/>
                  </a:lnTo>
                  <a:lnTo>
                    <a:pt x="908" y="734"/>
                  </a:lnTo>
                  <a:lnTo>
                    <a:pt x="903" y="735"/>
                  </a:lnTo>
                  <a:lnTo>
                    <a:pt x="897" y="735"/>
                  </a:lnTo>
                  <a:lnTo>
                    <a:pt x="897" y="735"/>
                  </a:lnTo>
                  <a:lnTo>
                    <a:pt x="874" y="735"/>
                  </a:lnTo>
                  <a:lnTo>
                    <a:pt x="874" y="735"/>
                  </a:lnTo>
                  <a:lnTo>
                    <a:pt x="873" y="741"/>
                  </a:lnTo>
                  <a:lnTo>
                    <a:pt x="871" y="747"/>
                  </a:lnTo>
                  <a:lnTo>
                    <a:pt x="871" y="747"/>
                  </a:lnTo>
                  <a:lnTo>
                    <a:pt x="907" y="745"/>
                  </a:lnTo>
                  <a:lnTo>
                    <a:pt x="907" y="745"/>
                  </a:lnTo>
                  <a:lnTo>
                    <a:pt x="920" y="744"/>
                  </a:lnTo>
                  <a:lnTo>
                    <a:pt x="920" y="744"/>
                  </a:lnTo>
                  <a:lnTo>
                    <a:pt x="925" y="743"/>
                  </a:lnTo>
                  <a:lnTo>
                    <a:pt x="927" y="742"/>
                  </a:lnTo>
                  <a:lnTo>
                    <a:pt x="929" y="742"/>
                  </a:lnTo>
                  <a:lnTo>
                    <a:pt x="933" y="743"/>
                  </a:lnTo>
                  <a:lnTo>
                    <a:pt x="933" y="743"/>
                  </a:lnTo>
                  <a:lnTo>
                    <a:pt x="937" y="745"/>
                  </a:lnTo>
                  <a:lnTo>
                    <a:pt x="940" y="747"/>
                  </a:lnTo>
                  <a:lnTo>
                    <a:pt x="942" y="748"/>
                  </a:lnTo>
                  <a:lnTo>
                    <a:pt x="944" y="753"/>
                  </a:lnTo>
                  <a:lnTo>
                    <a:pt x="944" y="753"/>
                  </a:lnTo>
                  <a:lnTo>
                    <a:pt x="947" y="760"/>
                  </a:lnTo>
                  <a:lnTo>
                    <a:pt x="952" y="768"/>
                  </a:lnTo>
                  <a:lnTo>
                    <a:pt x="952" y="768"/>
                  </a:lnTo>
                  <a:lnTo>
                    <a:pt x="954" y="762"/>
                  </a:lnTo>
                  <a:lnTo>
                    <a:pt x="954" y="762"/>
                  </a:lnTo>
                  <a:lnTo>
                    <a:pt x="955" y="758"/>
                  </a:lnTo>
                  <a:lnTo>
                    <a:pt x="955" y="758"/>
                  </a:lnTo>
                  <a:close/>
                  <a:moveTo>
                    <a:pt x="948" y="776"/>
                  </a:moveTo>
                  <a:lnTo>
                    <a:pt x="946" y="769"/>
                  </a:lnTo>
                  <a:lnTo>
                    <a:pt x="946" y="769"/>
                  </a:lnTo>
                  <a:lnTo>
                    <a:pt x="942" y="766"/>
                  </a:lnTo>
                  <a:lnTo>
                    <a:pt x="939" y="763"/>
                  </a:lnTo>
                  <a:lnTo>
                    <a:pt x="937" y="762"/>
                  </a:lnTo>
                  <a:lnTo>
                    <a:pt x="937" y="762"/>
                  </a:lnTo>
                  <a:lnTo>
                    <a:pt x="927" y="761"/>
                  </a:lnTo>
                  <a:lnTo>
                    <a:pt x="921" y="761"/>
                  </a:lnTo>
                  <a:lnTo>
                    <a:pt x="915" y="760"/>
                  </a:lnTo>
                  <a:lnTo>
                    <a:pt x="915" y="760"/>
                  </a:lnTo>
                  <a:lnTo>
                    <a:pt x="901" y="754"/>
                  </a:lnTo>
                  <a:lnTo>
                    <a:pt x="880" y="753"/>
                  </a:lnTo>
                  <a:lnTo>
                    <a:pt x="871" y="751"/>
                  </a:lnTo>
                  <a:lnTo>
                    <a:pt x="871" y="751"/>
                  </a:lnTo>
                  <a:lnTo>
                    <a:pt x="871" y="758"/>
                  </a:lnTo>
                  <a:lnTo>
                    <a:pt x="889" y="762"/>
                  </a:lnTo>
                  <a:lnTo>
                    <a:pt x="889" y="762"/>
                  </a:lnTo>
                  <a:lnTo>
                    <a:pt x="918" y="769"/>
                  </a:lnTo>
                  <a:lnTo>
                    <a:pt x="918" y="769"/>
                  </a:lnTo>
                  <a:lnTo>
                    <a:pt x="927" y="772"/>
                  </a:lnTo>
                  <a:lnTo>
                    <a:pt x="932" y="772"/>
                  </a:lnTo>
                  <a:lnTo>
                    <a:pt x="934" y="774"/>
                  </a:lnTo>
                  <a:lnTo>
                    <a:pt x="934" y="774"/>
                  </a:lnTo>
                  <a:lnTo>
                    <a:pt x="944" y="785"/>
                  </a:lnTo>
                  <a:lnTo>
                    <a:pt x="944" y="785"/>
                  </a:lnTo>
                  <a:lnTo>
                    <a:pt x="948" y="776"/>
                  </a:lnTo>
                  <a:lnTo>
                    <a:pt x="948" y="776"/>
                  </a:lnTo>
                  <a:close/>
                  <a:moveTo>
                    <a:pt x="942" y="788"/>
                  </a:moveTo>
                  <a:lnTo>
                    <a:pt x="942" y="788"/>
                  </a:lnTo>
                  <a:lnTo>
                    <a:pt x="940" y="786"/>
                  </a:lnTo>
                  <a:lnTo>
                    <a:pt x="938" y="783"/>
                  </a:lnTo>
                  <a:lnTo>
                    <a:pt x="935" y="782"/>
                  </a:lnTo>
                  <a:lnTo>
                    <a:pt x="932" y="781"/>
                  </a:lnTo>
                  <a:lnTo>
                    <a:pt x="932" y="781"/>
                  </a:lnTo>
                  <a:lnTo>
                    <a:pt x="919" y="781"/>
                  </a:lnTo>
                  <a:lnTo>
                    <a:pt x="915" y="781"/>
                  </a:lnTo>
                  <a:lnTo>
                    <a:pt x="910" y="780"/>
                  </a:lnTo>
                  <a:lnTo>
                    <a:pt x="910" y="780"/>
                  </a:lnTo>
                  <a:lnTo>
                    <a:pt x="896" y="774"/>
                  </a:lnTo>
                  <a:lnTo>
                    <a:pt x="886" y="769"/>
                  </a:lnTo>
                  <a:lnTo>
                    <a:pt x="871" y="764"/>
                  </a:lnTo>
                  <a:lnTo>
                    <a:pt x="871" y="764"/>
                  </a:lnTo>
                  <a:lnTo>
                    <a:pt x="874" y="776"/>
                  </a:lnTo>
                  <a:lnTo>
                    <a:pt x="874" y="776"/>
                  </a:lnTo>
                  <a:lnTo>
                    <a:pt x="876" y="777"/>
                  </a:lnTo>
                  <a:lnTo>
                    <a:pt x="876" y="777"/>
                  </a:lnTo>
                  <a:lnTo>
                    <a:pt x="886" y="782"/>
                  </a:lnTo>
                  <a:lnTo>
                    <a:pt x="891" y="785"/>
                  </a:lnTo>
                  <a:lnTo>
                    <a:pt x="897" y="787"/>
                  </a:lnTo>
                  <a:lnTo>
                    <a:pt x="897" y="787"/>
                  </a:lnTo>
                  <a:lnTo>
                    <a:pt x="906" y="788"/>
                  </a:lnTo>
                  <a:lnTo>
                    <a:pt x="910" y="789"/>
                  </a:lnTo>
                  <a:lnTo>
                    <a:pt x="910" y="789"/>
                  </a:lnTo>
                  <a:lnTo>
                    <a:pt x="916" y="788"/>
                  </a:lnTo>
                  <a:lnTo>
                    <a:pt x="920" y="788"/>
                  </a:lnTo>
                  <a:lnTo>
                    <a:pt x="922" y="789"/>
                  </a:lnTo>
                  <a:lnTo>
                    <a:pt x="922" y="789"/>
                  </a:lnTo>
                  <a:lnTo>
                    <a:pt x="929" y="795"/>
                  </a:lnTo>
                  <a:lnTo>
                    <a:pt x="937" y="800"/>
                  </a:lnTo>
                  <a:lnTo>
                    <a:pt x="937" y="800"/>
                  </a:lnTo>
                  <a:lnTo>
                    <a:pt x="937" y="800"/>
                  </a:lnTo>
                  <a:lnTo>
                    <a:pt x="942" y="788"/>
                  </a:lnTo>
                  <a:lnTo>
                    <a:pt x="942" y="788"/>
                  </a:lnTo>
                  <a:close/>
                  <a:moveTo>
                    <a:pt x="933" y="807"/>
                  </a:moveTo>
                  <a:lnTo>
                    <a:pt x="933" y="807"/>
                  </a:lnTo>
                  <a:lnTo>
                    <a:pt x="932" y="806"/>
                  </a:lnTo>
                  <a:lnTo>
                    <a:pt x="932" y="806"/>
                  </a:lnTo>
                  <a:lnTo>
                    <a:pt x="927" y="804"/>
                  </a:lnTo>
                  <a:lnTo>
                    <a:pt x="920" y="802"/>
                  </a:lnTo>
                  <a:lnTo>
                    <a:pt x="920" y="802"/>
                  </a:lnTo>
                  <a:lnTo>
                    <a:pt x="916" y="802"/>
                  </a:lnTo>
                  <a:lnTo>
                    <a:pt x="915" y="804"/>
                  </a:lnTo>
                  <a:lnTo>
                    <a:pt x="913" y="804"/>
                  </a:lnTo>
                  <a:lnTo>
                    <a:pt x="908" y="801"/>
                  </a:lnTo>
                  <a:lnTo>
                    <a:pt x="908" y="801"/>
                  </a:lnTo>
                  <a:lnTo>
                    <a:pt x="893" y="795"/>
                  </a:lnTo>
                  <a:lnTo>
                    <a:pt x="874" y="786"/>
                  </a:lnTo>
                  <a:lnTo>
                    <a:pt x="874" y="786"/>
                  </a:lnTo>
                  <a:lnTo>
                    <a:pt x="875" y="794"/>
                  </a:lnTo>
                  <a:lnTo>
                    <a:pt x="875" y="794"/>
                  </a:lnTo>
                  <a:lnTo>
                    <a:pt x="887" y="799"/>
                  </a:lnTo>
                  <a:lnTo>
                    <a:pt x="893" y="801"/>
                  </a:lnTo>
                  <a:lnTo>
                    <a:pt x="897" y="804"/>
                  </a:lnTo>
                  <a:lnTo>
                    <a:pt x="897" y="804"/>
                  </a:lnTo>
                  <a:lnTo>
                    <a:pt x="902" y="808"/>
                  </a:lnTo>
                  <a:lnTo>
                    <a:pt x="907" y="810"/>
                  </a:lnTo>
                  <a:lnTo>
                    <a:pt x="914" y="812"/>
                  </a:lnTo>
                  <a:lnTo>
                    <a:pt x="914" y="812"/>
                  </a:lnTo>
                  <a:lnTo>
                    <a:pt x="916" y="812"/>
                  </a:lnTo>
                  <a:lnTo>
                    <a:pt x="919" y="811"/>
                  </a:lnTo>
                  <a:lnTo>
                    <a:pt x="921" y="811"/>
                  </a:lnTo>
                  <a:lnTo>
                    <a:pt x="922" y="813"/>
                  </a:lnTo>
                  <a:lnTo>
                    <a:pt x="922" y="813"/>
                  </a:lnTo>
                  <a:lnTo>
                    <a:pt x="925" y="814"/>
                  </a:lnTo>
                  <a:lnTo>
                    <a:pt x="928" y="817"/>
                  </a:lnTo>
                  <a:lnTo>
                    <a:pt x="928" y="817"/>
                  </a:lnTo>
                  <a:lnTo>
                    <a:pt x="933" y="807"/>
                  </a:lnTo>
                  <a:lnTo>
                    <a:pt x="933" y="807"/>
                  </a:lnTo>
                  <a:close/>
                  <a:moveTo>
                    <a:pt x="926" y="821"/>
                  </a:moveTo>
                  <a:lnTo>
                    <a:pt x="926" y="821"/>
                  </a:lnTo>
                  <a:lnTo>
                    <a:pt x="922" y="821"/>
                  </a:lnTo>
                  <a:lnTo>
                    <a:pt x="922" y="821"/>
                  </a:lnTo>
                  <a:lnTo>
                    <a:pt x="913" y="821"/>
                  </a:lnTo>
                  <a:lnTo>
                    <a:pt x="901" y="820"/>
                  </a:lnTo>
                  <a:lnTo>
                    <a:pt x="901" y="820"/>
                  </a:lnTo>
                  <a:lnTo>
                    <a:pt x="894" y="818"/>
                  </a:lnTo>
                  <a:lnTo>
                    <a:pt x="887" y="813"/>
                  </a:lnTo>
                  <a:lnTo>
                    <a:pt x="875" y="804"/>
                  </a:lnTo>
                  <a:lnTo>
                    <a:pt x="875" y="804"/>
                  </a:lnTo>
                  <a:lnTo>
                    <a:pt x="874" y="814"/>
                  </a:lnTo>
                  <a:lnTo>
                    <a:pt x="874" y="814"/>
                  </a:lnTo>
                  <a:lnTo>
                    <a:pt x="893" y="825"/>
                  </a:lnTo>
                  <a:lnTo>
                    <a:pt x="893" y="825"/>
                  </a:lnTo>
                  <a:lnTo>
                    <a:pt x="921" y="837"/>
                  </a:lnTo>
                  <a:lnTo>
                    <a:pt x="921" y="837"/>
                  </a:lnTo>
                  <a:lnTo>
                    <a:pt x="926" y="821"/>
                  </a:lnTo>
                  <a:lnTo>
                    <a:pt x="926" y="821"/>
                  </a:lnTo>
                  <a:close/>
                  <a:moveTo>
                    <a:pt x="919" y="851"/>
                  </a:moveTo>
                  <a:lnTo>
                    <a:pt x="919" y="851"/>
                  </a:lnTo>
                  <a:lnTo>
                    <a:pt x="916" y="848"/>
                  </a:lnTo>
                  <a:lnTo>
                    <a:pt x="914" y="846"/>
                  </a:lnTo>
                  <a:lnTo>
                    <a:pt x="914" y="846"/>
                  </a:lnTo>
                  <a:lnTo>
                    <a:pt x="906" y="843"/>
                  </a:lnTo>
                  <a:lnTo>
                    <a:pt x="896" y="838"/>
                  </a:lnTo>
                  <a:lnTo>
                    <a:pt x="896" y="838"/>
                  </a:lnTo>
                  <a:lnTo>
                    <a:pt x="891" y="836"/>
                  </a:lnTo>
                  <a:lnTo>
                    <a:pt x="884" y="830"/>
                  </a:lnTo>
                  <a:lnTo>
                    <a:pt x="875" y="821"/>
                  </a:lnTo>
                  <a:lnTo>
                    <a:pt x="874" y="821"/>
                  </a:lnTo>
                  <a:lnTo>
                    <a:pt x="873" y="824"/>
                  </a:lnTo>
                  <a:lnTo>
                    <a:pt x="873" y="824"/>
                  </a:lnTo>
                  <a:lnTo>
                    <a:pt x="873" y="832"/>
                  </a:lnTo>
                  <a:lnTo>
                    <a:pt x="873" y="832"/>
                  </a:lnTo>
                  <a:lnTo>
                    <a:pt x="878" y="833"/>
                  </a:lnTo>
                  <a:lnTo>
                    <a:pt x="888" y="842"/>
                  </a:lnTo>
                  <a:lnTo>
                    <a:pt x="871" y="840"/>
                  </a:lnTo>
                  <a:lnTo>
                    <a:pt x="871" y="840"/>
                  </a:lnTo>
                  <a:lnTo>
                    <a:pt x="870" y="850"/>
                  </a:lnTo>
                  <a:lnTo>
                    <a:pt x="870" y="850"/>
                  </a:lnTo>
                  <a:lnTo>
                    <a:pt x="896" y="851"/>
                  </a:lnTo>
                  <a:lnTo>
                    <a:pt x="896" y="851"/>
                  </a:lnTo>
                  <a:lnTo>
                    <a:pt x="906" y="854"/>
                  </a:lnTo>
                  <a:lnTo>
                    <a:pt x="918" y="857"/>
                  </a:lnTo>
                  <a:lnTo>
                    <a:pt x="919" y="851"/>
                  </a:lnTo>
                  <a:close/>
                  <a:moveTo>
                    <a:pt x="914" y="874"/>
                  </a:moveTo>
                  <a:lnTo>
                    <a:pt x="914" y="874"/>
                  </a:lnTo>
                  <a:lnTo>
                    <a:pt x="912" y="870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899" y="863"/>
                  </a:lnTo>
                  <a:lnTo>
                    <a:pt x="890" y="861"/>
                  </a:lnTo>
                  <a:lnTo>
                    <a:pt x="881" y="859"/>
                  </a:lnTo>
                  <a:lnTo>
                    <a:pt x="873" y="859"/>
                  </a:lnTo>
                  <a:lnTo>
                    <a:pt x="873" y="859"/>
                  </a:lnTo>
                  <a:lnTo>
                    <a:pt x="868" y="859"/>
                  </a:lnTo>
                  <a:lnTo>
                    <a:pt x="868" y="859"/>
                  </a:lnTo>
                  <a:lnTo>
                    <a:pt x="867" y="869"/>
                  </a:lnTo>
                  <a:lnTo>
                    <a:pt x="867" y="869"/>
                  </a:lnTo>
                  <a:lnTo>
                    <a:pt x="875" y="869"/>
                  </a:lnTo>
                  <a:lnTo>
                    <a:pt x="880" y="869"/>
                  </a:lnTo>
                  <a:lnTo>
                    <a:pt x="884" y="870"/>
                  </a:lnTo>
                  <a:lnTo>
                    <a:pt x="884" y="870"/>
                  </a:lnTo>
                  <a:lnTo>
                    <a:pt x="889" y="873"/>
                  </a:lnTo>
                  <a:lnTo>
                    <a:pt x="895" y="874"/>
                  </a:lnTo>
                  <a:lnTo>
                    <a:pt x="900" y="875"/>
                  </a:lnTo>
                  <a:lnTo>
                    <a:pt x="905" y="877"/>
                  </a:lnTo>
                  <a:lnTo>
                    <a:pt x="905" y="877"/>
                  </a:lnTo>
                  <a:lnTo>
                    <a:pt x="913" y="883"/>
                  </a:lnTo>
                  <a:lnTo>
                    <a:pt x="914" y="874"/>
                  </a:lnTo>
                  <a:close/>
                  <a:moveTo>
                    <a:pt x="912" y="890"/>
                  </a:moveTo>
                  <a:lnTo>
                    <a:pt x="912" y="890"/>
                  </a:lnTo>
                  <a:lnTo>
                    <a:pt x="906" y="884"/>
                  </a:lnTo>
                  <a:lnTo>
                    <a:pt x="903" y="882"/>
                  </a:lnTo>
                  <a:lnTo>
                    <a:pt x="903" y="882"/>
                  </a:lnTo>
                  <a:lnTo>
                    <a:pt x="899" y="880"/>
                  </a:lnTo>
                  <a:lnTo>
                    <a:pt x="895" y="878"/>
                  </a:lnTo>
                  <a:lnTo>
                    <a:pt x="888" y="878"/>
                  </a:lnTo>
                  <a:lnTo>
                    <a:pt x="888" y="878"/>
                  </a:lnTo>
                  <a:lnTo>
                    <a:pt x="874" y="878"/>
                  </a:lnTo>
                  <a:lnTo>
                    <a:pt x="864" y="881"/>
                  </a:lnTo>
                  <a:lnTo>
                    <a:pt x="863" y="881"/>
                  </a:lnTo>
                  <a:lnTo>
                    <a:pt x="863" y="881"/>
                  </a:lnTo>
                  <a:lnTo>
                    <a:pt x="861" y="893"/>
                  </a:lnTo>
                  <a:lnTo>
                    <a:pt x="861" y="893"/>
                  </a:lnTo>
                  <a:lnTo>
                    <a:pt x="873" y="889"/>
                  </a:lnTo>
                  <a:lnTo>
                    <a:pt x="881" y="888"/>
                  </a:lnTo>
                  <a:lnTo>
                    <a:pt x="889" y="889"/>
                  </a:lnTo>
                  <a:lnTo>
                    <a:pt x="889" y="889"/>
                  </a:lnTo>
                  <a:lnTo>
                    <a:pt x="899" y="893"/>
                  </a:lnTo>
                  <a:lnTo>
                    <a:pt x="910" y="900"/>
                  </a:lnTo>
                  <a:lnTo>
                    <a:pt x="912" y="890"/>
                  </a:lnTo>
                  <a:close/>
                  <a:moveTo>
                    <a:pt x="909" y="902"/>
                  </a:moveTo>
                  <a:lnTo>
                    <a:pt x="909" y="902"/>
                  </a:lnTo>
                  <a:lnTo>
                    <a:pt x="905" y="901"/>
                  </a:lnTo>
                  <a:lnTo>
                    <a:pt x="900" y="900"/>
                  </a:lnTo>
                  <a:lnTo>
                    <a:pt x="900" y="900"/>
                  </a:lnTo>
                  <a:lnTo>
                    <a:pt x="888" y="899"/>
                  </a:lnTo>
                  <a:lnTo>
                    <a:pt x="880" y="897"/>
                  </a:lnTo>
                  <a:lnTo>
                    <a:pt x="865" y="899"/>
                  </a:lnTo>
                  <a:lnTo>
                    <a:pt x="888" y="908"/>
                  </a:lnTo>
                  <a:lnTo>
                    <a:pt x="900" y="918"/>
                  </a:lnTo>
                  <a:lnTo>
                    <a:pt x="900" y="918"/>
                  </a:lnTo>
                  <a:lnTo>
                    <a:pt x="907" y="921"/>
                  </a:lnTo>
                  <a:lnTo>
                    <a:pt x="907" y="921"/>
                  </a:lnTo>
                  <a:lnTo>
                    <a:pt x="909" y="902"/>
                  </a:lnTo>
                  <a:lnTo>
                    <a:pt x="909" y="902"/>
                  </a:lnTo>
                  <a:close/>
                  <a:moveTo>
                    <a:pt x="854" y="921"/>
                  </a:moveTo>
                  <a:lnTo>
                    <a:pt x="854" y="921"/>
                  </a:lnTo>
                  <a:lnTo>
                    <a:pt x="863" y="919"/>
                  </a:lnTo>
                  <a:lnTo>
                    <a:pt x="863" y="919"/>
                  </a:lnTo>
                  <a:lnTo>
                    <a:pt x="868" y="918"/>
                  </a:lnTo>
                  <a:lnTo>
                    <a:pt x="875" y="917"/>
                  </a:lnTo>
                  <a:lnTo>
                    <a:pt x="884" y="917"/>
                  </a:lnTo>
                  <a:lnTo>
                    <a:pt x="884" y="917"/>
                  </a:lnTo>
                  <a:lnTo>
                    <a:pt x="884" y="915"/>
                  </a:lnTo>
                  <a:lnTo>
                    <a:pt x="881" y="912"/>
                  </a:lnTo>
                  <a:lnTo>
                    <a:pt x="881" y="912"/>
                  </a:lnTo>
                  <a:lnTo>
                    <a:pt x="878" y="911"/>
                  </a:lnTo>
                  <a:lnTo>
                    <a:pt x="876" y="909"/>
                  </a:lnTo>
                  <a:lnTo>
                    <a:pt x="869" y="909"/>
                  </a:lnTo>
                  <a:lnTo>
                    <a:pt x="869" y="909"/>
                  </a:lnTo>
                  <a:lnTo>
                    <a:pt x="865" y="908"/>
                  </a:lnTo>
                  <a:lnTo>
                    <a:pt x="863" y="909"/>
                  </a:lnTo>
                  <a:lnTo>
                    <a:pt x="861" y="909"/>
                  </a:lnTo>
                  <a:lnTo>
                    <a:pt x="856" y="911"/>
                  </a:lnTo>
                  <a:lnTo>
                    <a:pt x="856" y="911"/>
                  </a:lnTo>
                  <a:lnTo>
                    <a:pt x="854" y="921"/>
                  </a:lnTo>
                  <a:lnTo>
                    <a:pt x="854" y="921"/>
                  </a:lnTo>
                  <a:close/>
                  <a:moveTo>
                    <a:pt x="854" y="933"/>
                  </a:moveTo>
                  <a:lnTo>
                    <a:pt x="871" y="933"/>
                  </a:lnTo>
                  <a:lnTo>
                    <a:pt x="884" y="937"/>
                  </a:lnTo>
                  <a:lnTo>
                    <a:pt x="903" y="940"/>
                  </a:lnTo>
                  <a:lnTo>
                    <a:pt x="905" y="933"/>
                  </a:lnTo>
                  <a:lnTo>
                    <a:pt x="906" y="927"/>
                  </a:lnTo>
                  <a:lnTo>
                    <a:pt x="906" y="927"/>
                  </a:lnTo>
                  <a:lnTo>
                    <a:pt x="894" y="925"/>
                  </a:lnTo>
                  <a:lnTo>
                    <a:pt x="894" y="925"/>
                  </a:lnTo>
                  <a:lnTo>
                    <a:pt x="886" y="925"/>
                  </a:lnTo>
                  <a:lnTo>
                    <a:pt x="876" y="925"/>
                  </a:lnTo>
                  <a:lnTo>
                    <a:pt x="876" y="925"/>
                  </a:lnTo>
                  <a:lnTo>
                    <a:pt x="869" y="925"/>
                  </a:lnTo>
                  <a:lnTo>
                    <a:pt x="863" y="925"/>
                  </a:lnTo>
                  <a:lnTo>
                    <a:pt x="863" y="925"/>
                  </a:lnTo>
                  <a:lnTo>
                    <a:pt x="861" y="926"/>
                  </a:lnTo>
                  <a:lnTo>
                    <a:pt x="857" y="930"/>
                  </a:lnTo>
                  <a:lnTo>
                    <a:pt x="854" y="933"/>
                  </a:lnTo>
                  <a:lnTo>
                    <a:pt x="854" y="933"/>
                  </a:lnTo>
                  <a:close/>
                  <a:moveTo>
                    <a:pt x="846" y="950"/>
                  </a:moveTo>
                  <a:lnTo>
                    <a:pt x="846" y="950"/>
                  </a:lnTo>
                  <a:lnTo>
                    <a:pt x="854" y="947"/>
                  </a:lnTo>
                  <a:lnTo>
                    <a:pt x="862" y="945"/>
                  </a:lnTo>
                  <a:lnTo>
                    <a:pt x="862" y="945"/>
                  </a:lnTo>
                  <a:lnTo>
                    <a:pt x="867" y="946"/>
                  </a:lnTo>
                  <a:lnTo>
                    <a:pt x="870" y="947"/>
                  </a:lnTo>
                  <a:lnTo>
                    <a:pt x="891" y="956"/>
                  </a:lnTo>
                  <a:lnTo>
                    <a:pt x="901" y="953"/>
                  </a:lnTo>
                  <a:lnTo>
                    <a:pt x="901" y="953"/>
                  </a:lnTo>
                  <a:lnTo>
                    <a:pt x="902" y="945"/>
                  </a:lnTo>
                  <a:lnTo>
                    <a:pt x="888" y="944"/>
                  </a:lnTo>
                  <a:lnTo>
                    <a:pt x="888" y="944"/>
                  </a:lnTo>
                  <a:lnTo>
                    <a:pt x="882" y="944"/>
                  </a:lnTo>
                  <a:lnTo>
                    <a:pt x="877" y="943"/>
                  </a:lnTo>
                  <a:lnTo>
                    <a:pt x="874" y="943"/>
                  </a:lnTo>
                  <a:lnTo>
                    <a:pt x="874" y="943"/>
                  </a:lnTo>
                  <a:lnTo>
                    <a:pt x="868" y="939"/>
                  </a:lnTo>
                  <a:lnTo>
                    <a:pt x="864" y="938"/>
                  </a:lnTo>
                  <a:lnTo>
                    <a:pt x="862" y="936"/>
                  </a:lnTo>
                  <a:lnTo>
                    <a:pt x="862" y="936"/>
                  </a:lnTo>
                  <a:lnTo>
                    <a:pt x="862" y="936"/>
                  </a:lnTo>
                  <a:lnTo>
                    <a:pt x="859" y="937"/>
                  </a:lnTo>
                  <a:lnTo>
                    <a:pt x="854" y="941"/>
                  </a:lnTo>
                  <a:lnTo>
                    <a:pt x="846" y="950"/>
                  </a:lnTo>
                  <a:lnTo>
                    <a:pt x="846" y="950"/>
                  </a:lnTo>
                  <a:close/>
                  <a:moveTo>
                    <a:pt x="835" y="970"/>
                  </a:moveTo>
                  <a:lnTo>
                    <a:pt x="849" y="964"/>
                  </a:lnTo>
                  <a:lnTo>
                    <a:pt x="849" y="964"/>
                  </a:lnTo>
                  <a:lnTo>
                    <a:pt x="861" y="964"/>
                  </a:lnTo>
                  <a:lnTo>
                    <a:pt x="861" y="964"/>
                  </a:lnTo>
                  <a:lnTo>
                    <a:pt x="867" y="964"/>
                  </a:lnTo>
                  <a:lnTo>
                    <a:pt x="873" y="965"/>
                  </a:lnTo>
                  <a:lnTo>
                    <a:pt x="883" y="968"/>
                  </a:lnTo>
                  <a:lnTo>
                    <a:pt x="883" y="968"/>
                  </a:lnTo>
                  <a:lnTo>
                    <a:pt x="888" y="966"/>
                  </a:lnTo>
                  <a:lnTo>
                    <a:pt x="894" y="964"/>
                  </a:lnTo>
                  <a:lnTo>
                    <a:pt x="900" y="960"/>
                  </a:lnTo>
                  <a:lnTo>
                    <a:pt x="900" y="960"/>
                  </a:lnTo>
                  <a:lnTo>
                    <a:pt x="889" y="960"/>
                  </a:lnTo>
                  <a:lnTo>
                    <a:pt x="881" y="960"/>
                  </a:lnTo>
                  <a:lnTo>
                    <a:pt x="875" y="959"/>
                  </a:lnTo>
                  <a:lnTo>
                    <a:pt x="875" y="959"/>
                  </a:lnTo>
                  <a:lnTo>
                    <a:pt x="869" y="957"/>
                  </a:lnTo>
                  <a:lnTo>
                    <a:pt x="862" y="955"/>
                  </a:lnTo>
                  <a:lnTo>
                    <a:pt x="862" y="955"/>
                  </a:lnTo>
                  <a:lnTo>
                    <a:pt x="858" y="953"/>
                  </a:lnTo>
                  <a:lnTo>
                    <a:pt x="854" y="955"/>
                  </a:lnTo>
                  <a:lnTo>
                    <a:pt x="841" y="957"/>
                  </a:lnTo>
                  <a:lnTo>
                    <a:pt x="841" y="957"/>
                  </a:lnTo>
                  <a:lnTo>
                    <a:pt x="835" y="970"/>
                  </a:lnTo>
                  <a:lnTo>
                    <a:pt x="835" y="970"/>
                  </a:lnTo>
                  <a:close/>
                  <a:moveTo>
                    <a:pt x="855" y="981"/>
                  </a:moveTo>
                  <a:lnTo>
                    <a:pt x="855" y="981"/>
                  </a:lnTo>
                  <a:lnTo>
                    <a:pt x="855" y="982"/>
                  </a:lnTo>
                  <a:lnTo>
                    <a:pt x="855" y="983"/>
                  </a:lnTo>
                  <a:lnTo>
                    <a:pt x="859" y="984"/>
                  </a:lnTo>
                  <a:lnTo>
                    <a:pt x="870" y="984"/>
                  </a:lnTo>
                  <a:lnTo>
                    <a:pt x="870" y="984"/>
                  </a:lnTo>
                  <a:lnTo>
                    <a:pt x="884" y="982"/>
                  </a:lnTo>
                  <a:lnTo>
                    <a:pt x="899" y="979"/>
                  </a:lnTo>
                  <a:lnTo>
                    <a:pt x="899" y="979"/>
                  </a:lnTo>
                  <a:lnTo>
                    <a:pt x="900" y="971"/>
                  </a:lnTo>
                  <a:lnTo>
                    <a:pt x="873" y="975"/>
                  </a:lnTo>
                  <a:lnTo>
                    <a:pt x="855" y="981"/>
                  </a:lnTo>
                  <a:close/>
                  <a:moveTo>
                    <a:pt x="842" y="1009"/>
                  </a:moveTo>
                  <a:lnTo>
                    <a:pt x="842" y="1009"/>
                  </a:lnTo>
                  <a:lnTo>
                    <a:pt x="855" y="1008"/>
                  </a:lnTo>
                  <a:lnTo>
                    <a:pt x="868" y="1007"/>
                  </a:lnTo>
                  <a:lnTo>
                    <a:pt x="868" y="1007"/>
                  </a:lnTo>
                  <a:lnTo>
                    <a:pt x="875" y="1008"/>
                  </a:lnTo>
                  <a:lnTo>
                    <a:pt x="880" y="1008"/>
                  </a:lnTo>
                  <a:lnTo>
                    <a:pt x="880" y="1008"/>
                  </a:lnTo>
                  <a:lnTo>
                    <a:pt x="897" y="1008"/>
                  </a:lnTo>
                  <a:lnTo>
                    <a:pt x="897" y="1007"/>
                  </a:lnTo>
                  <a:lnTo>
                    <a:pt x="899" y="998"/>
                  </a:lnTo>
                  <a:lnTo>
                    <a:pt x="899" y="998"/>
                  </a:lnTo>
                  <a:lnTo>
                    <a:pt x="890" y="998"/>
                  </a:lnTo>
                  <a:lnTo>
                    <a:pt x="890" y="998"/>
                  </a:lnTo>
                  <a:lnTo>
                    <a:pt x="884" y="997"/>
                  </a:lnTo>
                  <a:lnTo>
                    <a:pt x="874" y="997"/>
                  </a:lnTo>
                  <a:lnTo>
                    <a:pt x="856" y="997"/>
                  </a:lnTo>
                  <a:lnTo>
                    <a:pt x="856" y="997"/>
                  </a:lnTo>
                  <a:lnTo>
                    <a:pt x="849" y="998"/>
                  </a:lnTo>
                  <a:lnTo>
                    <a:pt x="836" y="1002"/>
                  </a:lnTo>
                  <a:lnTo>
                    <a:pt x="836" y="1002"/>
                  </a:lnTo>
                  <a:lnTo>
                    <a:pt x="842" y="1009"/>
                  </a:lnTo>
                  <a:lnTo>
                    <a:pt x="842" y="1009"/>
                  </a:lnTo>
                  <a:close/>
                  <a:moveTo>
                    <a:pt x="846" y="1025"/>
                  </a:moveTo>
                  <a:lnTo>
                    <a:pt x="859" y="1023"/>
                  </a:lnTo>
                  <a:lnTo>
                    <a:pt x="859" y="1023"/>
                  </a:lnTo>
                  <a:lnTo>
                    <a:pt x="901" y="1022"/>
                  </a:lnTo>
                  <a:lnTo>
                    <a:pt x="901" y="1022"/>
                  </a:lnTo>
                  <a:lnTo>
                    <a:pt x="900" y="1015"/>
                  </a:lnTo>
                  <a:lnTo>
                    <a:pt x="875" y="1015"/>
                  </a:lnTo>
                  <a:lnTo>
                    <a:pt x="875" y="1015"/>
                  </a:lnTo>
                  <a:lnTo>
                    <a:pt x="865" y="1015"/>
                  </a:lnTo>
                  <a:lnTo>
                    <a:pt x="852" y="1014"/>
                  </a:lnTo>
                  <a:lnTo>
                    <a:pt x="852" y="1014"/>
                  </a:lnTo>
                  <a:lnTo>
                    <a:pt x="850" y="1014"/>
                  </a:lnTo>
                  <a:lnTo>
                    <a:pt x="845" y="1015"/>
                  </a:lnTo>
                  <a:lnTo>
                    <a:pt x="845" y="1015"/>
                  </a:lnTo>
                  <a:lnTo>
                    <a:pt x="846" y="1022"/>
                  </a:lnTo>
                  <a:lnTo>
                    <a:pt x="846" y="1022"/>
                  </a:lnTo>
                  <a:lnTo>
                    <a:pt x="846" y="1025"/>
                  </a:lnTo>
                  <a:lnTo>
                    <a:pt x="846" y="1025"/>
                  </a:lnTo>
                  <a:close/>
                  <a:moveTo>
                    <a:pt x="843" y="1039"/>
                  </a:moveTo>
                  <a:lnTo>
                    <a:pt x="843" y="1039"/>
                  </a:lnTo>
                  <a:lnTo>
                    <a:pt x="865" y="1038"/>
                  </a:lnTo>
                  <a:lnTo>
                    <a:pt x="877" y="1037"/>
                  </a:lnTo>
                  <a:lnTo>
                    <a:pt x="886" y="1035"/>
                  </a:lnTo>
                  <a:lnTo>
                    <a:pt x="886" y="1035"/>
                  </a:lnTo>
                  <a:lnTo>
                    <a:pt x="891" y="1034"/>
                  </a:lnTo>
                  <a:lnTo>
                    <a:pt x="895" y="1034"/>
                  </a:lnTo>
                  <a:lnTo>
                    <a:pt x="899" y="1034"/>
                  </a:lnTo>
                  <a:lnTo>
                    <a:pt x="903" y="1034"/>
                  </a:lnTo>
                  <a:lnTo>
                    <a:pt x="905" y="1034"/>
                  </a:lnTo>
                  <a:lnTo>
                    <a:pt x="903" y="1029"/>
                  </a:lnTo>
                  <a:lnTo>
                    <a:pt x="903" y="1029"/>
                  </a:lnTo>
                  <a:lnTo>
                    <a:pt x="871" y="1029"/>
                  </a:lnTo>
                  <a:lnTo>
                    <a:pt x="845" y="1033"/>
                  </a:lnTo>
                  <a:lnTo>
                    <a:pt x="845" y="1033"/>
                  </a:lnTo>
                  <a:lnTo>
                    <a:pt x="843" y="1039"/>
                  </a:lnTo>
                  <a:lnTo>
                    <a:pt x="843" y="1039"/>
                  </a:lnTo>
                  <a:close/>
                  <a:moveTo>
                    <a:pt x="140" y="792"/>
                  </a:moveTo>
                  <a:lnTo>
                    <a:pt x="140" y="792"/>
                  </a:lnTo>
                  <a:lnTo>
                    <a:pt x="132" y="792"/>
                  </a:lnTo>
                  <a:lnTo>
                    <a:pt x="132" y="792"/>
                  </a:lnTo>
                  <a:lnTo>
                    <a:pt x="123" y="793"/>
                  </a:lnTo>
                  <a:lnTo>
                    <a:pt x="116" y="794"/>
                  </a:lnTo>
                  <a:lnTo>
                    <a:pt x="116" y="794"/>
                  </a:lnTo>
                  <a:lnTo>
                    <a:pt x="108" y="795"/>
                  </a:lnTo>
                  <a:lnTo>
                    <a:pt x="98" y="797"/>
                  </a:lnTo>
                  <a:lnTo>
                    <a:pt x="98" y="797"/>
                  </a:lnTo>
                  <a:lnTo>
                    <a:pt x="90" y="797"/>
                  </a:lnTo>
                  <a:lnTo>
                    <a:pt x="85" y="797"/>
                  </a:lnTo>
                  <a:lnTo>
                    <a:pt x="85" y="797"/>
                  </a:lnTo>
                  <a:lnTo>
                    <a:pt x="83" y="799"/>
                  </a:lnTo>
                  <a:lnTo>
                    <a:pt x="81" y="801"/>
                  </a:lnTo>
                  <a:lnTo>
                    <a:pt x="81" y="801"/>
                  </a:lnTo>
                  <a:lnTo>
                    <a:pt x="83" y="802"/>
                  </a:lnTo>
                  <a:lnTo>
                    <a:pt x="90" y="802"/>
                  </a:lnTo>
                  <a:lnTo>
                    <a:pt x="90" y="802"/>
                  </a:lnTo>
                  <a:lnTo>
                    <a:pt x="107" y="800"/>
                  </a:lnTo>
                  <a:lnTo>
                    <a:pt x="107" y="800"/>
                  </a:lnTo>
                  <a:lnTo>
                    <a:pt x="119" y="798"/>
                  </a:lnTo>
                  <a:lnTo>
                    <a:pt x="129" y="799"/>
                  </a:lnTo>
                  <a:lnTo>
                    <a:pt x="129" y="799"/>
                  </a:lnTo>
                  <a:lnTo>
                    <a:pt x="134" y="799"/>
                  </a:lnTo>
                  <a:lnTo>
                    <a:pt x="138" y="800"/>
                  </a:lnTo>
                  <a:lnTo>
                    <a:pt x="138" y="800"/>
                  </a:lnTo>
                  <a:lnTo>
                    <a:pt x="140" y="792"/>
                  </a:lnTo>
                  <a:lnTo>
                    <a:pt x="140" y="792"/>
                  </a:lnTo>
                  <a:close/>
                  <a:moveTo>
                    <a:pt x="135" y="830"/>
                  </a:moveTo>
                  <a:lnTo>
                    <a:pt x="135" y="830"/>
                  </a:lnTo>
                  <a:lnTo>
                    <a:pt x="130" y="829"/>
                  </a:lnTo>
                  <a:lnTo>
                    <a:pt x="128" y="829"/>
                  </a:lnTo>
                  <a:lnTo>
                    <a:pt x="126" y="829"/>
                  </a:lnTo>
                  <a:lnTo>
                    <a:pt x="126" y="829"/>
                  </a:lnTo>
                  <a:lnTo>
                    <a:pt x="117" y="830"/>
                  </a:lnTo>
                  <a:lnTo>
                    <a:pt x="109" y="831"/>
                  </a:lnTo>
                  <a:lnTo>
                    <a:pt x="109" y="831"/>
                  </a:lnTo>
                  <a:lnTo>
                    <a:pt x="103" y="831"/>
                  </a:lnTo>
                  <a:lnTo>
                    <a:pt x="96" y="831"/>
                  </a:lnTo>
                  <a:lnTo>
                    <a:pt x="96" y="831"/>
                  </a:lnTo>
                  <a:lnTo>
                    <a:pt x="89" y="831"/>
                  </a:lnTo>
                  <a:lnTo>
                    <a:pt x="87" y="831"/>
                  </a:lnTo>
                  <a:lnTo>
                    <a:pt x="85" y="832"/>
                  </a:lnTo>
                  <a:lnTo>
                    <a:pt x="85" y="832"/>
                  </a:lnTo>
                  <a:lnTo>
                    <a:pt x="79" y="837"/>
                  </a:lnTo>
                  <a:lnTo>
                    <a:pt x="79" y="837"/>
                  </a:lnTo>
                  <a:lnTo>
                    <a:pt x="77" y="839"/>
                  </a:lnTo>
                  <a:lnTo>
                    <a:pt x="76" y="842"/>
                  </a:lnTo>
                  <a:lnTo>
                    <a:pt x="76" y="843"/>
                  </a:lnTo>
                  <a:lnTo>
                    <a:pt x="76" y="843"/>
                  </a:lnTo>
                  <a:lnTo>
                    <a:pt x="77" y="846"/>
                  </a:lnTo>
                  <a:lnTo>
                    <a:pt x="78" y="849"/>
                  </a:lnTo>
                  <a:lnTo>
                    <a:pt x="78" y="849"/>
                  </a:lnTo>
                  <a:lnTo>
                    <a:pt x="83" y="844"/>
                  </a:lnTo>
                  <a:lnTo>
                    <a:pt x="87" y="842"/>
                  </a:lnTo>
                  <a:lnTo>
                    <a:pt x="90" y="839"/>
                  </a:lnTo>
                  <a:lnTo>
                    <a:pt x="90" y="839"/>
                  </a:lnTo>
                  <a:lnTo>
                    <a:pt x="97" y="840"/>
                  </a:lnTo>
                  <a:lnTo>
                    <a:pt x="109" y="843"/>
                  </a:lnTo>
                  <a:lnTo>
                    <a:pt x="109" y="843"/>
                  </a:lnTo>
                  <a:lnTo>
                    <a:pt x="116" y="845"/>
                  </a:lnTo>
                  <a:lnTo>
                    <a:pt x="124" y="845"/>
                  </a:lnTo>
                  <a:lnTo>
                    <a:pt x="130" y="846"/>
                  </a:lnTo>
                  <a:lnTo>
                    <a:pt x="134" y="845"/>
                  </a:lnTo>
                  <a:lnTo>
                    <a:pt x="136" y="845"/>
                  </a:lnTo>
                  <a:lnTo>
                    <a:pt x="136" y="845"/>
                  </a:lnTo>
                  <a:lnTo>
                    <a:pt x="135" y="830"/>
                  </a:lnTo>
                  <a:lnTo>
                    <a:pt x="135" y="830"/>
                  </a:lnTo>
                  <a:close/>
                  <a:moveTo>
                    <a:pt x="138" y="854"/>
                  </a:moveTo>
                  <a:lnTo>
                    <a:pt x="129" y="852"/>
                  </a:lnTo>
                  <a:lnTo>
                    <a:pt x="129" y="852"/>
                  </a:lnTo>
                  <a:lnTo>
                    <a:pt x="116" y="851"/>
                  </a:lnTo>
                  <a:lnTo>
                    <a:pt x="110" y="850"/>
                  </a:lnTo>
                  <a:lnTo>
                    <a:pt x="106" y="850"/>
                  </a:lnTo>
                  <a:lnTo>
                    <a:pt x="104" y="851"/>
                  </a:lnTo>
                  <a:lnTo>
                    <a:pt x="104" y="851"/>
                  </a:lnTo>
                  <a:lnTo>
                    <a:pt x="102" y="852"/>
                  </a:lnTo>
                  <a:lnTo>
                    <a:pt x="102" y="852"/>
                  </a:lnTo>
                  <a:lnTo>
                    <a:pt x="96" y="856"/>
                  </a:lnTo>
                  <a:lnTo>
                    <a:pt x="94" y="858"/>
                  </a:lnTo>
                  <a:lnTo>
                    <a:pt x="94" y="858"/>
                  </a:lnTo>
                  <a:lnTo>
                    <a:pt x="88" y="861"/>
                  </a:lnTo>
                  <a:lnTo>
                    <a:pt x="83" y="862"/>
                  </a:lnTo>
                  <a:lnTo>
                    <a:pt x="83" y="862"/>
                  </a:lnTo>
                  <a:lnTo>
                    <a:pt x="84" y="865"/>
                  </a:lnTo>
                  <a:lnTo>
                    <a:pt x="85" y="869"/>
                  </a:lnTo>
                  <a:lnTo>
                    <a:pt x="88" y="873"/>
                  </a:lnTo>
                  <a:lnTo>
                    <a:pt x="88" y="873"/>
                  </a:lnTo>
                  <a:lnTo>
                    <a:pt x="90" y="874"/>
                  </a:lnTo>
                  <a:lnTo>
                    <a:pt x="97" y="877"/>
                  </a:lnTo>
                  <a:lnTo>
                    <a:pt x="97" y="877"/>
                  </a:lnTo>
                  <a:lnTo>
                    <a:pt x="117" y="887"/>
                  </a:lnTo>
                  <a:lnTo>
                    <a:pt x="117" y="887"/>
                  </a:lnTo>
                  <a:lnTo>
                    <a:pt x="133" y="893"/>
                  </a:lnTo>
                  <a:lnTo>
                    <a:pt x="140" y="894"/>
                  </a:lnTo>
                  <a:lnTo>
                    <a:pt x="146" y="895"/>
                  </a:lnTo>
                  <a:lnTo>
                    <a:pt x="146" y="895"/>
                  </a:lnTo>
                  <a:lnTo>
                    <a:pt x="154" y="895"/>
                  </a:lnTo>
                  <a:lnTo>
                    <a:pt x="156" y="896"/>
                  </a:lnTo>
                  <a:lnTo>
                    <a:pt x="160" y="897"/>
                  </a:lnTo>
                  <a:lnTo>
                    <a:pt x="160" y="897"/>
                  </a:lnTo>
                  <a:lnTo>
                    <a:pt x="161" y="899"/>
                  </a:lnTo>
                  <a:lnTo>
                    <a:pt x="161" y="899"/>
                  </a:lnTo>
                  <a:lnTo>
                    <a:pt x="153" y="886"/>
                  </a:lnTo>
                  <a:lnTo>
                    <a:pt x="152" y="883"/>
                  </a:lnTo>
                  <a:lnTo>
                    <a:pt x="152" y="883"/>
                  </a:lnTo>
                  <a:lnTo>
                    <a:pt x="136" y="881"/>
                  </a:lnTo>
                  <a:lnTo>
                    <a:pt x="136" y="881"/>
                  </a:lnTo>
                  <a:lnTo>
                    <a:pt x="124" y="878"/>
                  </a:lnTo>
                  <a:lnTo>
                    <a:pt x="113" y="875"/>
                  </a:lnTo>
                  <a:lnTo>
                    <a:pt x="113" y="875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92" y="868"/>
                  </a:lnTo>
                  <a:lnTo>
                    <a:pt x="91" y="867"/>
                  </a:lnTo>
                  <a:lnTo>
                    <a:pt x="91" y="867"/>
                  </a:lnTo>
                  <a:lnTo>
                    <a:pt x="91" y="867"/>
                  </a:lnTo>
                  <a:lnTo>
                    <a:pt x="96" y="864"/>
                  </a:lnTo>
                  <a:lnTo>
                    <a:pt x="100" y="862"/>
                  </a:lnTo>
                  <a:lnTo>
                    <a:pt x="104" y="862"/>
                  </a:lnTo>
                  <a:lnTo>
                    <a:pt x="104" y="862"/>
                  </a:lnTo>
                  <a:lnTo>
                    <a:pt x="109" y="862"/>
                  </a:lnTo>
                  <a:lnTo>
                    <a:pt x="119" y="863"/>
                  </a:lnTo>
                  <a:lnTo>
                    <a:pt x="119" y="863"/>
                  </a:lnTo>
                  <a:lnTo>
                    <a:pt x="127" y="867"/>
                  </a:lnTo>
                  <a:lnTo>
                    <a:pt x="135" y="868"/>
                  </a:lnTo>
                  <a:lnTo>
                    <a:pt x="135" y="868"/>
                  </a:lnTo>
                  <a:lnTo>
                    <a:pt x="145" y="869"/>
                  </a:lnTo>
                  <a:lnTo>
                    <a:pt x="145" y="869"/>
                  </a:lnTo>
                  <a:lnTo>
                    <a:pt x="140" y="861"/>
                  </a:lnTo>
                  <a:lnTo>
                    <a:pt x="138" y="854"/>
                  </a:lnTo>
                  <a:lnTo>
                    <a:pt x="138" y="854"/>
                  </a:lnTo>
                  <a:close/>
                  <a:moveTo>
                    <a:pt x="8" y="862"/>
                  </a:moveTo>
                  <a:lnTo>
                    <a:pt x="8" y="862"/>
                  </a:lnTo>
                  <a:lnTo>
                    <a:pt x="14" y="861"/>
                  </a:lnTo>
                  <a:lnTo>
                    <a:pt x="23" y="858"/>
                  </a:lnTo>
                  <a:lnTo>
                    <a:pt x="23" y="858"/>
                  </a:lnTo>
                  <a:lnTo>
                    <a:pt x="28" y="855"/>
                  </a:lnTo>
                  <a:lnTo>
                    <a:pt x="40" y="849"/>
                  </a:lnTo>
                  <a:lnTo>
                    <a:pt x="40" y="849"/>
                  </a:lnTo>
                  <a:lnTo>
                    <a:pt x="47" y="845"/>
                  </a:lnTo>
                  <a:lnTo>
                    <a:pt x="49" y="845"/>
                  </a:lnTo>
                  <a:lnTo>
                    <a:pt x="50" y="845"/>
                  </a:lnTo>
                  <a:lnTo>
                    <a:pt x="51" y="848"/>
                  </a:lnTo>
                  <a:lnTo>
                    <a:pt x="52" y="849"/>
                  </a:lnTo>
                  <a:lnTo>
                    <a:pt x="55" y="850"/>
                  </a:lnTo>
                  <a:lnTo>
                    <a:pt x="55" y="850"/>
                  </a:lnTo>
                  <a:lnTo>
                    <a:pt x="58" y="852"/>
                  </a:lnTo>
                  <a:lnTo>
                    <a:pt x="60" y="856"/>
                  </a:lnTo>
                  <a:lnTo>
                    <a:pt x="62" y="861"/>
                  </a:lnTo>
                  <a:lnTo>
                    <a:pt x="65" y="867"/>
                  </a:lnTo>
                  <a:lnTo>
                    <a:pt x="65" y="867"/>
                  </a:lnTo>
                  <a:lnTo>
                    <a:pt x="81" y="887"/>
                  </a:lnTo>
                  <a:lnTo>
                    <a:pt x="81" y="887"/>
                  </a:lnTo>
                  <a:lnTo>
                    <a:pt x="81" y="887"/>
                  </a:lnTo>
                  <a:lnTo>
                    <a:pt x="78" y="883"/>
                  </a:lnTo>
                  <a:lnTo>
                    <a:pt x="79" y="883"/>
                  </a:lnTo>
                  <a:lnTo>
                    <a:pt x="79" y="883"/>
                  </a:lnTo>
                  <a:lnTo>
                    <a:pt x="78" y="876"/>
                  </a:lnTo>
                  <a:lnTo>
                    <a:pt x="78" y="876"/>
                  </a:lnTo>
                  <a:lnTo>
                    <a:pt x="76" y="870"/>
                  </a:lnTo>
                  <a:lnTo>
                    <a:pt x="76" y="870"/>
                  </a:lnTo>
                  <a:lnTo>
                    <a:pt x="75" y="865"/>
                  </a:lnTo>
                  <a:lnTo>
                    <a:pt x="72" y="863"/>
                  </a:lnTo>
                  <a:lnTo>
                    <a:pt x="68" y="858"/>
                  </a:lnTo>
                  <a:lnTo>
                    <a:pt x="68" y="858"/>
                  </a:lnTo>
                  <a:lnTo>
                    <a:pt x="66" y="856"/>
                  </a:lnTo>
                  <a:lnTo>
                    <a:pt x="66" y="854"/>
                  </a:lnTo>
                  <a:lnTo>
                    <a:pt x="68" y="850"/>
                  </a:lnTo>
                  <a:lnTo>
                    <a:pt x="68" y="850"/>
                  </a:lnTo>
                  <a:lnTo>
                    <a:pt x="70" y="849"/>
                  </a:lnTo>
                  <a:lnTo>
                    <a:pt x="71" y="848"/>
                  </a:lnTo>
                  <a:lnTo>
                    <a:pt x="72" y="844"/>
                  </a:lnTo>
                  <a:lnTo>
                    <a:pt x="72" y="844"/>
                  </a:lnTo>
                  <a:lnTo>
                    <a:pt x="72" y="842"/>
                  </a:lnTo>
                  <a:lnTo>
                    <a:pt x="71" y="842"/>
                  </a:lnTo>
                  <a:lnTo>
                    <a:pt x="70" y="842"/>
                  </a:lnTo>
                  <a:lnTo>
                    <a:pt x="69" y="842"/>
                  </a:lnTo>
                  <a:lnTo>
                    <a:pt x="69" y="842"/>
                  </a:lnTo>
                  <a:lnTo>
                    <a:pt x="65" y="842"/>
                  </a:lnTo>
                  <a:lnTo>
                    <a:pt x="65" y="840"/>
                  </a:lnTo>
                  <a:lnTo>
                    <a:pt x="65" y="840"/>
                  </a:lnTo>
                  <a:lnTo>
                    <a:pt x="62" y="836"/>
                  </a:lnTo>
                  <a:lnTo>
                    <a:pt x="62" y="836"/>
                  </a:lnTo>
                  <a:lnTo>
                    <a:pt x="60" y="835"/>
                  </a:lnTo>
                  <a:lnTo>
                    <a:pt x="57" y="833"/>
                  </a:lnTo>
                  <a:lnTo>
                    <a:pt x="47" y="831"/>
                  </a:lnTo>
                  <a:lnTo>
                    <a:pt x="47" y="831"/>
                  </a:lnTo>
                  <a:lnTo>
                    <a:pt x="44" y="831"/>
                  </a:lnTo>
                  <a:lnTo>
                    <a:pt x="41" y="832"/>
                  </a:lnTo>
                  <a:lnTo>
                    <a:pt x="38" y="835"/>
                  </a:lnTo>
                  <a:lnTo>
                    <a:pt x="34" y="838"/>
                  </a:lnTo>
                  <a:lnTo>
                    <a:pt x="34" y="838"/>
                  </a:lnTo>
                  <a:lnTo>
                    <a:pt x="7" y="852"/>
                  </a:lnTo>
                  <a:lnTo>
                    <a:pt x="8" y="862"/>
                  </a:lnTo>
                  <a:close/>
                  <a:moveTo>
                    <a:pt x="17" y="876"/>
                  </a:moveTo>
                  <a:lnTo>
                    <a:pt x="17" y="876"/>
                  </a:lnTo>
                  <a:lnTo>
                    <a:pt x="26" y="878"/>
                  </a:lnTo>
                  <a:lnTo>
                    <a:pt x="37" y="880"/>
                  </a:lnTo>
                  <a:lnTo>
                    <a:pt x="37" y="880"/>
                  </a:lnTo>
                  <a:lnTo>
                    <a:pt x="50" y="877"/>
                  </a:lnTo>
                  <a:lnTo>
                    <a:pt x="50" y="877"/>
                  </a:lnTo>
                  <a:lnTo>
                    <a:pt x="53" y="878"/>
                  </a:lnTo>
                  <a:lnTo>
                    <a:pt x="56" y="880"/>
                  </a:lnTo>
                  <a:lnTo>
                    <a:pt x="57" y="881"/>
                  </a:lnTo>
                  <a:lnTo>
                    <a:pt x="60" y="883"/>
                  </a:lnTo>
                  <a:lnTo>
                    <a:pt x="60" y="883"/>
                  </a:lnTo>
                  <a:lnTo>
                    <a:pt x="65" y="886"/>
                  </a:lnTo>
                  <a:lnTo>
                    <a:pt x="66" y="889"/>
                  </a:lnTo>
                  <a:lnTo>
                    <a:pt x="66" y="889"/>
                  </a:lnTo>
                  <a:lnTo>
                    <a:pt x="66" y="889"/>
                  </a:lnTo>
                  <a:lnTo>
                    <a:pt x="66" y="890"/>
                  </a:lnTo>
                  <a:lnTo>
                    <a:pt x="64" y="889"/>
                  </a:lnTo>
                  <a:lnTo>
                    <a:pt x="60" y="888"/>
                  </a:lnTo>
                  <a:lnTo>
                    <a:pt x="60" y="888"/>
                  </a:lnTo>
                  <a:lnTo>
                    <a:pt x="40" y="884"/>
                  </a:lnTo>
                  <a:lnTo>
                    <a:pt x="40" y="884"/>
                  </a:lnTo>
                  <a:lnTo>
                    <a:pt x="34" y="884"/>
                  </a:lnTo>
                  <a:lnTo>
                    <a:pt x="28" y="884"/>
                  </a:lnTo>
                  <a:lnTo>
                    <a:pt x="19" y="886"/>
                  </a:lnTo>
                  <a:lnTo>
                    <a:pt x="19" y="886"/>
                  </a:lnTo>
                  <a:lnTo>
                    <a:pt x="9" y="887"/>
                  </a:lnTo>
                  <a:lnTo>
                    <a:pt x="11" y="895"/>
                  </a:lnTo>
                  <a:lnTo>
                    <a:pt x="11" y="896"/>
                  </a:lnTo>
                  <a:lnTo>
                    <a:pt x="11" y="896"/>
                  </a:lnTo>
                  <a:lnTo>
                    <a:pt x="24" y="899"/>
                  </a:lnTo>
                  <a:lnTo>
                    <a:pt x="24" y="899"/>
                  </a:lnTo>
                  <a:lnTo>
                    <a:pt x="30" y="899"/>
                  </a:lnTo>
                  <a:lnTo>
                    <a:pt x="37" y="897"/>
                  </a:lnTo>
                  <a:lnTo>
                    <a:pt x="37" y="897"/>
                  </a:lnTo>
                  <a:lnTo>
                    <a:pt x="41" y="897"/>
                  </a:lnTo>
                  <a:lnTo>
                    <a:pt x="43" y="896"/>
                  </a:lnTo>
                  <a:lnTo>
                    <a:pt x="45" y="895"/>
                  </a:lnTo>
                  <a:lnTo>
                    <a:pt x="47" y="894"/>
                  </a:lnTo>
                  <a:lnTo>
                    <a:pt x="47" y="894"/>
                  </a:lnTo>
                  <a:lnTo>
                    <a:pt x="51" y="893"/>
                  </a:lnTo>
                  <a:lnTo>
                    <a:pt x="52" y="894"/>
                  </a:lnTo>
                  <a:lnTo>
                    <a:pt x="53" y="896"/>
                  </a:lnTo>
                  <a:lnTo>
                    <a:pt x="53" y="896"/>
                  </a:lnTo>
                  <a:lnTo>
                    <a:pt x="53" y="897"/>
                  </a:lnTo>
                  <a:lnTo>
                    <a:pt x="52" y="899"/>
                  </a:lnTo>
                  <a:lnTo>
                    <a:pt x="49" y="901"/>
                  </a:lnTo>
                  <a:lnTo>
                    <a:pt x="44" y="905"/>
                  </a:lnTo>
                  <a:lnTo>
                    <a:pt x="39" y="906"/>
                  </a:lnTo>
                  <a:lnTo>
                    <a:pt x="39" y="906"/>
                  </a:lnTo>
                  <a:lnTo>
                    <a:pt x="33" y="908"/>
                  </a:lnTo>
                  <a:lnTo>
                    <a:pt x="31" y="908"/>
                  </a:lnTo>
                  <a:lnTo>
                    <a:pt x="27" y="908"/>
                  </a:lnTo>
                  <a:lnTo>
                    <a:pt x="27" y="908"/>
                  </a:lnTo>
                  <a:lnTo>
                    <a:pt x="14" y="906"/>
                  </a:lnTo>
                  <a:lnTo>
                    <a:pt x="14" y="906"/>
                  </a:lnTo>
                  <a:lnTo>
                    <a:pt x="11" y="906"/>
                  </a:lnTo>
                  <a:lnTo>
                    <a:pt x="11" y="907"/>
                  </a:lnTo>
                  <a:lnTo>
                    <a:pt x="12" y="915"/>
                  </a:lnTo>
                  <a:lnTo>
                    <a:pt x="14" y="914"/>
                  </a:lnTo>
                  <a:lnTo>
                    <a:pt x="14" y="914"/>
                  </a:lnTo>
                  <a:lnTo>
                    <a:pt x="20" y="918"/>
                  </a:lnTo>
                  <a:lnTo>
                    <a:pt x="27" y="924"/>
                  </a:lnTo>
                  <a:lnTo>
                    <a:pt x="27" y="924"/>
                  </a:lnTo>
                  <a:lnTo>
                    <a:pt x="28" y="925"/>
                  </a:lnTo>
                  <a:lnTo>
                    <a:pt x="30" y="925"/>
                  </a:lnTo>
                  <a:lnTo>
                    <a:pt x="40" y="921"/>
                  </a:lnTo>
                  <a:lnTo>
                    <a:pt x="40" y="921"/>
                  </a:lnTo>
                  <a:lnTo>
                    <a:pt x="46" y="920"/>
                  </a:lnTo>
                  <a:lnTo>
                    <a:pt x="47" y="919"/>
                  </a:lnTo>
                  <a:lnTo>
                    <a:pt x="49" y="918"/>
                  </a:lnTo>
                  <a:lnTo>
                    <a:pt x="51" y="915"/>
                  </a:lnTo>
                  <a:lnTo>
                    <a:pt x="51" y="915"/>
                  </a:lnTo>
                  <a:lnTo>
                    <a:pt x="56" y="914"/>
                  </a:lnTo>
                  <a:lnTo>
                    <a:pt x="58" y="913"/>
                  </a:lnTo>
                  <a:lnTo>
                    <a:pt x="62" y="914"/>
                  </a:lnTo>
                  <a:lnTo>
                    <a:pt x="66" y="914"/>
                  </a:lnTo>
                  <a:lnTo>
                    <a:pt x="66" y="914"/>
                  </a:lnTo>
                  <a:lnTo>
                    <a:pt x="71" y="914"/>
                  </a:lnTo>
                  <a:lnTo>
                    <a:pt x="73" y="915"/>
                  </a:lnTo>
                  <a:lnTo>
                    <a:pt x="76" y="917"/>
                  </a:lnTo>
                  <a:lnTo>
                    <a:pt x="76" y="917"/>
                  </a:lnTo>
                  <a:lnTo>
                    <a:pt x="85" y="919"/>
                  </a:lnTo>
                  <a:lnTo>
                    <a:pt x="84" y="909"/>
                  </a:lnTo>
                  <a:lnTo>
                    <a:pt x="84" y="909"/>
                  </a:lnTo>
                  <a:lnTo>
                    <a:pt x="72" y="908"/>
                  </a:lnTo>
                  <a:lnTo>
                    <a:pt x="72" y="908"/>
                  </a:lnTo>
                  <a:lnTo>
                    <a:pt x="52" y="906"/>
                  </a:lnTo>
                  <a:lnTo>
                    <a:pt x="52" y="906"/>
                  </a:lnTo>
                  <a:lnTo>
                    <a:pt x="52" y="905"/>
                  </a:lnTo>
                  <a:lnTo>
                    <a:pt x="55" y="903"/>
                  </a:lnTo>
                  <a:lnTo>
                    <a:pt x="58" y="902"/>
                  </a:lnTo>
                  <a:lnTo>
                    <a:pt x="62" y="901"/>
                  </a:lnTo>
                  <a:lnTo>
                    <a:pt x="62" y="901"/>
                  </a:lnTo>
                  <a:lnTo>
                    <a:pt x="69" y="902"/>
                  </a:lnTo>
                  <a:lnTo>
                    <a:pt x="79" y="905"/>
                  </a:lnTo>
                  <a:lnTo>
                    <a:pt x="79" y="905"/>
                  </a:lnTo>
                  <a:lnTo>
                    <a:pt x="83" y="906"/>
                  </a:lnTo>
                  <a:lnTo>
                    <a:pt x="83" y="900"/>
                  </a:lnTo>
                  <a:lnTo>
                    <a:pt x="82" y="899"/>
                  </a:lnTo>
                  <a:lnTo>
                    <a:pt x="82" y="899"/>
                  </a:lnTo>
                  <a:lnTo>
                    <a:pt x="77" y="894"/>
                  </a:lnTo>
                  <a:lnTo>
                    <a:pt x="72" y="889"/>
                  </a:lnTo>
                  <a:lnTo>
                    <a:pt x="72" y="889"/>
                  </a:lnTo>
                  <a:lnTo>
                    <a:pt x="72" y="887"/>
                  </a:lnTo>
                  <a:lnTo>
                    <a:pt x="70" y="881"/>
                  </a:lnTo>
                  <a:lnTo>
                    <a:pt x="70" y="881"/>
                  </a:lnTo>
                  <a:lnTo>
                    <a:pt x="69" y="878"/>
                  </a:lnTo>
                  <a:lnTo>
                    <a:pt x="68" y="878"/>
                  </a:lnTo>
                  <a:lnTo>
                    <a:pt x="66" y="878"/>
                  </a:lnTo>
                  <a:lnTo>
                    <a:pt x="65" y="877"/>
                  </a:lnTo>
                  <a:lnTo>
                    <a:pt x="65" y="877"/>
                  </a:lnTo>
                  <a:lnTo>
                    <a:pt x="62" y="871"/>
                  </a:lnTo>
                  <a:lnTo>
                    <a:pt x="53" y="862"/>
                  </a:lnTo>
                  <a:lnTo>
                    <a:pt x="53" y="862"/>
                  </a:lnTo>
                  <a:lnTo>
                    <a:pt x="50" y="858"/>
                  </a:lnTo>
                  <a:lnTo>
                    <a:pt x="49" y="858"/>
                  </a:lnTo>
                  <a:lnTo>
                    <a:pt x="47" y="859"/>
                  </a:lnTo>
                  <a:lnTo>
                    <a:pt x="45" y="859"/>
                  </a:lnTo>
                  <a:lnTo>
                    <a:pt x="45" y="859"/>
                  </a:lnTo>
                  <a:lnTo>
                    <a:pt x="41" y="859"/>
                  </a:lnTo>
                  <a:lnTo>
                    <a:pt x="37" y="862"/>
                  </a:lnTo>
                  <a:lnTo>
                    <a:pt x="33" y="864"/>
                  </a:lnTo>
                  <a:lnTo>
                    <a:pt x="27" y="865"/>
                  </a:lnTo>
                  <a:lnTo>
                    <a:pt x="27" y="865"/>
                  </a:lnTo>
                  <a:lnTo>
                    <a:pt x="13" y="870"/>
                  </a:lnTo>
                  <a:lnTo>
                    <a:pt x="13" y="870"/>
                  </a:lnTo>
                  <a:lnTo>
                    <a:pt x="12" y="871"/>
                  </a:lnTo>
                  <a:lnTo>
                    <a:pt x="11" y="871"/>
                  </a:lnTo>
                  <a:lnTo>
                    <a:pt x="13" y="874"/>
                  </a:lnTo>
                  <a:lnTo>
                    <a:pt x="17" y="876"/>
                  </a:lnTo>
                  <a:lnTo>
                    <a:pt x="17" y="876"/>
                  </a:lnTo>
                  <a:close/>
                  <a:moveTo>
                    <a:pt x="15" y="953"/>
                  </a:moveTo>
                  <a:lnTo>
                    <a:pt x="18" y="952"/>
                  </a:lnTo>
                  <a:lnTo>
                    <a:pt x="18" y="952"/>
                  </a:lnTo>
                  <a:lnTo>
                    <a:pt x="20" y="951"/>
                  </a:lnTo>
                  <a:lnTo>
                    <a:pt x="23" y="950"/>
                  </a:lnTo>
                  <a:lnTo>
                    <a:pt x="23" y="950"/>
                  </a:lnTo>
                  <a:lnTo>
                    <a:pt x="28" y="949"/>
                  </a:lnTo>
                  <a:lnTo>
                    <a:pt x="28" y="949"/>
                  </a:lnTo>
                  <a:lnTo>
                    <a:pt x="34" y="950"/>
                  </a:lnTo>
                  <a:lnTo>
                    <a:pt x="39" y="951"/>
                  </a:lnTo>
                  <a:lnTo>
                    <a:pt x="39" y="951"/>
                  </a:lnTo>
                  <a:lnTo>
                    <a:pt x="44" y="950"/>
                  </a:lnTo>
                  <a:lnTo>
                    <a:pt x="50" y="947"/>
                  </a:lnTo>
                  <a:lnTo>
                    <a:pt x="50" y="947"/>
                  </a:lnTo>
                  <a:lnTo>
                    <a:pt x="65" y="940"/>
                  </a:lnTo>
                  <a:lnTo>
                    <a:pt x="65" y="940"/>
                  </a:lnTo>
                  <a:lnTo>
                    <a:pt x="69" y="939"/>
                  </a:lnTo>
                  <a:lnTo>
                    <a:pt x="71" y="939"/>
                  </a:lnTo>
                  <a:lnTo>
                    <a:pt x="75" y="939"/>
                  </a:lnTo>
                  <a:lnTo>
                    <a:pt x="75" y="939"/>
                  </a:lnTo>
                  <a:lnTo>
                    <a:pt x="82" y="941"/>
                  </a:lnTo>
                  <a:lnTo>
                    <a:pt x="90" y="944"/>
                  </a:lnTo>
                  <a:lnTo>
                    <a:pt x="88" y="930"/>
                  </a:lnTo>
                  <a:lnTo>
                    <a:pt x="88" y="930"/>
                  </a:lnTo>
                  <a:lnTo>
                    <a:pt x="83" y="930"/>
                  </a:lnTo>
                  <a:lnTo>
                    <a:pt x="83" y="930"/>
                  </a:lnTo>
                  <a:lnTo>
                    <a:pt x="79" y="930"/>
                  </a:lnTo>
                  <a:lnTo>
                    <a:pt x="72" y="925"/>
                  </a:lnTo>
                  <a:lnTo>
                    <a:pt x="72" y="925"/>
                  </a:lnTo>
                  <a:lnTo>
                    <a:pt x="68" y="922"/>
                  </a:lnTo>
                  <a:lnTo>
                    <a:pt x="65" y="924"/>
                  </a:lnTo>
                  <a:lnTo>
                    <a:pt x="63" y="925"/>
                  </a:lnTo>
                  <a:lnTo>
                    <a:pt x="59" y="926"/>
                  </a:lnTo>
                  <a:lnTo>
                    <a:pt x="59" y="926"/>
                  </a:lnTo>
                  <a:lnTo>
                    <a:pt x="55" y="927"/>
                  </a:lnTo>
                  <a:lnTo>
                    <a:pt x="51" y="930"/>
                  </a:lnTo>
                  <a:lnTo>
                    <a:pt x="47" y="932"/>
                  </a:lnTo>
                  <a:lnTo>
                    <a:pt x="41" y="933"/>
                  </a:lnTo>
                  <a:lnTo>
                    <a:pt x="41" y="933"/>
                  </a:lnTo>
                  <a:lnTo>
                    <a:pt x="37" y="933"/>
                  </a:lnTo>
                  <a:lnTo>
                    <a:pt x="33" y="933"/>
                  </a:lnTo>
                  <a:lnTo>
                    <a:pt x="31" y="932"/>
                  </a:lnTo>
                  <a:lnTo>
                    <a:pt x="28" y="932"/>
                  </a:lnTo>
                  <a:lnTo>
                    <a:pt x="28" y="932"/>
                  </a:lnTo>
                  <a:lnTo>
                    <a:pt x="21" y="933"/>
                  </a:lnTo>
                  <a:lnTo>
                    <a:pt x="14" y="937"/>
                  </a:lnTo>
                  <a:lnTo>
                    <a:pt x="15" y="953"/>
                  </a:lnTo>
                  <a:close/>
                  <a:moveTo>
                    <a:pt x="17" y="969"/>
                  </a:moveTo>
                  <a:lnTo>
                    <a:pt x="17" y="969"/>
                  </a:lnTo>
                  <a:lnTo>
                    <a:pt x="23" y="969"/>
                  </a:lnTo>
                  <a:lnTo>
                    <a:pt x="23" y="969"/>
                  </a:lnTo>
                  <a:lnTo>
                    <a:pt x="39" y="969"/>
                  </a:lnTo>
                  <a:lnTo>
                    <a:pt x="39" y="969"/>
                  </a:lnTo>
                  <a:lnTo>
                    <a:pt x="46" y="968"/>
                  </a:lnTo>
                  <a:lnTo>
                    <a:pt x="53" y="968"/>
                  </a:lnTo>
                  <a:lnTo>
                    <a:pt x="53" y="968"/>
                  </a:lnTo>
                  <a:lnTo>
                    <a:pt x="60" y="966"/>
                  </a:lnTo>
                  <a:lnTo>
                    <a:pt x="70" y="964"/>
                  </a:lnTo>
                  <a:lnTo>
                    <a:pt x="70" y="964"/>
                  </a:lnTo>
                  <a:lnTo>
                    <a:pt x="79" y="963"/>
                  </a:lnTo>
                  <a:lnTo>
                    <a:pt x="84" y="964"/>
                  </a:lnTo>
                  <a:lnTo>
                    <a:pt x="84" y="964"/>
                  </a:lnTo>
                  <a:lnTo>
                    <a:pt x="92" y="963"/>
                  </a:lnTo>
                  <a:lnTo>
                    <a:pt x="91" y="952"/>
                  </a:lnTo>
                  <a:lnTo>
                    <a:pt x="88" y="951"/>
                  </a:lnTo>
                  <a:lnTo>
                    <a:pt x="88" y="951"/>
                  </a:lnTo>
                  <a:lnTo>
                    <a:pt x="70" y="946"/>
                  </a:lnTo>
                  <a:lnTo>
                    <a:pt x="70" y="946"/>
                  </a:lnTo>
                  <a:lnTo>
                    <a:pt x="69" y="946"/>
                  </a:lnTo>
                  <a:lnTo>
                    <a:pt x="66" y="947"/>
                  </a:lnTo>
                  <a:lnTo>
                    <a:pt x="62" y="950"/>
                  </a:lnTo>
                  <a:lnTo>
                    <a:pt x="57" y="953"/>
                  </a:lnTo>
                  <a:lnTo>
                    <a:pt x="53" y="955"/>
                  </a:lnTo>
                  <a:lnTo>
                    <a:pt x="53" y="955"/>
                  </a:lnTo>
                  <a:lnTo>
                    <a:pt x="49" y="955"/>
                  </a:lnTo>
                  <a:lnTo>
                    <a:pt x="34" y="953"/>
                  </a:lnTo>
                  <a:lnTo>
                    <a:pt x="34" y="953"/>
                  </a:lnTo>
                  <a:lnTo>
                    <a:pt x="28" y="953"/>
                  </a:lnTo>
                  <a:lnTo>
                    <a:pt x="23" y="955"/>
                  </a:lnTo>
                  <a:lnTo>
                    <a:pt x="19" y="957"/>
                  </a:lnTo>
                  <a:lnTo>
                    <a:pt x="15" y="958"/>
                  </a:lnTo>
                  <a:lnTo>
                    <a:pt x="17" y="969"/>
                  </a:lnTo>
                  <a:close/>
                  <a:moveTo>
                    <a:pt x="89" y="883"/>
                  </a:moveTo>
                  <a:lnTo>
                    <a:pt x="94" y="890"/>
                  </a:lnTo>
                  <a:lnTo>
                    <a:pt x="94" y="890"/>
                  </a:lnTo>
                  <a:lnTo>
                    <a:pt x="106" y="895"/>
                  </a:lnTo>
                  <a:lnTo>
                    <a:pt x="106" y="895"/>
                  </a:lnTo>
                  <a:lnTo>
                    <a:pt x="110" y="897"/>
                  </a:lnTo>
                  <a:lnTo>
                    <a:pt x="115" y="901"/>
                  </a:lnTo>
                  <a:lnTo>
                    <a:pt x="115" y="901"/>
                  </a:lnTo>
                  <a:lnTo>
                    <a:pt x="117" y="903"/>
                  </a:lnTo>
                  <a:lnTo>
                    <a:pt x="120" y="907"/>
                  </a:lnTo>
                  <a:lnTo>
                    <a:pt x="122" y="911"/>
                  </a:lnTo>
                  <a:lnTo>
                    <a:pt x="122" y="911"/>
                  </a:lnTo>
                  <a:lnTo>
                    <a:pt x="128" y="913"/>
                  </a:lnTo>
                  <a:lnTo>
                    <a:pt x="135" y="914"/>
                  </a:lnTo>
                  <a:lnTo>
                    <a:pt x="135" y="914"/>
                  </a:lnTo>
                  <a:lnTo>
                    <a:pt x="153" y="919"/>
                  </a:lnTo>
                  <a:lnTo>
                    <a:pt x="153" y="919"/>
                  </a:lnTo>
                  <a:lnTo>
                    <a:pt x="160" y="921"/>
                  </a:lnTo>
                  <a:lnTo>
                    <a:pt x="165" y="925"/>
                  </a:lnTo>
                  <a:lnTo>
                    <a:pt x="168" y="927"/>
                  </a:lnTo>
                  <a:lnTo>
                    <a:pt x="168" y="927"/>
                  </a:lnTo>
                  <a:lnTo>
                    <a:pt x="170" y="925"/>
                  </a:lnTo>
                  <a:lnTo>
                    <a:pt x="168" y="920"/>
                  </a:lnTo>
                  <a:lnTo>
                    <a:pt x="168" y="920"/>
                  </a:lnTo>
                  <a:lnTo>
                    <a:pt x="168" y="917"/>
                  </a:lnTo>
                  <a:lnTo>
                    <a:pt x="167" y="914"/>
                  </a:lnTo>
                  <a:lnTo>
                    <a:pt x="161" y="907"/>
                  </a:lnTo>
                  <a:lnTo>
                    <a:pt x="161" y="907"/>
                  </a:lnTo>
                  <a:lnTo>
                    <a:pt x="159" y="905"/>
                  </a:lnTo>
                  <a:lnTo>
                    <a:pt x="156" y="903"/>
                  </a:lnTo>
                  <a:lnTo>
                    <a:pt x="152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36" y="903"/>
                  </a:lnTo>
                  <a:lnTo>
                    <a:pt x="126" y="899"/>
                  </a:lnTo>
                  <a:lnTo>
                    <a:pt x="126" y="899"/>
                  </a:lnTo>
                  <a:lnTo>
                    <a:pt x="119" y="896"/>
                  </a:lnTo>
                  <a:lnTo>
                    <a:pt x="115" y="893"/>
                  </a:lnTo>
                  <a:lnTo>
                    <a:pt x="106" y="887"/>
                  </a:lnTo>
                  <a:lnTo>
                    <a:pt x="106" y="887"/>
                  </a:lnTo>
                  <a:lnTo>
                    <a:pt x="98" y="884"/>
                  </a:lnTo>
                  <a:lnTo>
                    <a:pt x="94" y="883"/>
                  </a:lnTo>
                  <a:lnTo>
                    <a:pt x="89" y="883"/>
                  </a:lnTo>
                  <a:lnTo>
                    <a:pt x="89" y="883"/>
                  </a:lnTo>
                  <a:close/>
                  <a:moveTo>
                    <a:pt x="97" y="905"/>
                  </a:moveTo>
                  <a:lnTo>
                    <a:pt x="102" y="905"/>
                  </a:lnTo>
                  <a:lnTo>
                    <a:pt x="102" y="905"/>
                  </a:lnTo>
                  <a:lnTo>
                    <a:pt x="108" y="908"/>
                  </a:lnTo>
                  <a:lnTo>
                    <a:pt x="113" y="909"/>
                  </a:lnTo>
                  <a:lnTo>
                    <a:pt x="114" y="909"/>
                  </a:lnTo>
                  <a:lnTo>
                    <a:pt x="115" y="909"/>
                  </a:lnTo>
                  <a:lnTo>
                    <a:pt x="115" y="909"/>
                  </a:lnTo>
                  <a:lnTo>
                    <a:pt x="115" y="908"/>
                  </a:lnTo>
                  <a:lnTo>
                    <a:pt x="114" y="906"/>
                  </a:lnTo>
                  <a:lnTo>
                    <a:pt x="107" y="900"/>
                  </a:lnTo>
                  <a:lnTo>
                    <a:pt x="107" y="900"/>
                  </a:lnTo>
                  <a:lnTo>
                    <a:pt x="103" y="897"/>
                  </a:lnTo>
                  <a:lnTo>
                    <a:pt x="102" y="896"/>
                  </a:lnTo>
                  <a:lnTo>
                    <a:pt x="98" y="897"/>
                  </a:lnTo>
                  <a:lnTo>
                    <a:pt x="98" y="897"/>
                  </a:lnTo>
                  <a:lnTo>
                    <a:pt x="95" y="897"/>
                  </a:lnTo>
                  <a:lnTo>
                    <a:pt x="97" y="905"/>
                  </a:lnTo>
                  <a:close/>
                  <a:moveTo>
                    <a:pt x="108" y="933"/>
                  </a:moveTo>
                  <a:lnTo>
                    <a:pt x="108" y="933"/>
                  </a:lnTo>
                  <a:lnTo>
                    <a:pt x="115" y="933"/>
                  </a:lnTo>
                  <a:lnTo>
                    <a:pt x="115" y="933"/>
                  </a:lnTo>
                  <a:lnTo>
                    <a:pt x="120" y="932"/>
                  </a:lnTo>
                  <a:lnTo>
                    <a:pt x="120" y="932"/>
                  </a:lnTo>
                  <a:lnTo>
                    <a:pt x="126" y="933"/>
                  </a:lnTo>
                  <a:lnTo>
                    <a:pt x="141" y="936"/>
                  </a:lnTo>
                  <a:lnTo>
                    <a:pt x="141" y="936"/>
                  </a:lnTo>
                  <a:lnTo>
                    <a:pt x="159" y="937"/>
                  </a:lnTo>
                  <a:lnTo>
                    <a:pt x="172" y="937"/>
                  </a:lnTo>
                  <a:lnTo>
                    <a:pt x="172" y="937"/>
                  </a:lnTo>
                  <a:lnTo>
                    <a:pt x="174" y="937"/>
                  </a:lnTo>
                  <a:lnTo>
                    <a:pt x="175" y="936"/>
                  </a:lnTo>
                  <a:lnTo>
                    <a:pt x="172" y="932"/>
                  </a:lnTo>
                  <a:lnTo>
                    <a:pt x="172" y="932"/>
                  </a:lnTo>
                  <a:lnTo>
                    <a:pt x="168" y="931"/>
                  </a:lnTo>
                  <a:lnTo>
                    <a:pt x="164" y="930"/>
                  </a:lnTo>
                  <a:lnTo>
                    <a:pt x="158" y="930"/>
                  </a:lnTo>
                  <a:lnTo>
                    <a:pt x="152" y="930"/>
                  </a:lnTo>
                  <a:lnTo>
                    <a:pt x="152" y="930"/>
                  </a:lnTo>
                  <a:lnTo>
                    <a:pt x="132" y="925"/>
                  </a:lnTo>
                  <a:lnTo>
                    <a:pt x="132" y="925"/>
                  </a:lnTo>
                  <a:lnTo>
                    <a:pt x="126" y="924"/>
                  </a:lnTo>
                  <a:lnTo>
                    <a:pt x="122" y="924"/>
                  </a:lnTo>
                  <a:lnTo>
                    <a:pt x="117" y="924"/>
                  </a:lnTo>
                  <a:lnTo>
                    <a:pt x="117" y="924"/>
                  </a:lnTo>
                  <a:lnTo>
                    <a:pt x="111" y="922"/>
                  </a:lnTo>
                  <a:lnTo>
                    <a:pt x="106" y="921"/>
                  </a:lnTo>
                  <a:lnTo>
                    <a:pt x="106" y="921"/>
                  </a:lnTo>
                  <a:lnTo>
                    <a:pt x="104" y="922"/>
                  </a:lnTo>
                  <a:lnTo>
                    <a:pt x="104" y="922"/>
                  </a:lnTo>
                  <a:lnTo>
                    <a:pt x="108" y="933"/>
                  </a:lnTo>
                  <a:lnTo>
                    <a:pt x="108" y="933"/>
                  </a:lnTo>
                  <a:close/>
                  <a:moveTo>
                    <a:pt x="117" y="965"/>
                  </a:moveTo>
                  <a:lnTo>
                    <a:pt x="117" y="965"/>
                  </a:lnTo>
                  <a:lnTo>
                    <a:pt x="119" y="965"/>
                  </a:lnTo>
                  <a:lnTo>
                    <a:pt x="119" y="965"/>
                  </a:lnTo>
                  <a:lnTo>
                    <a:pt x="122" y="964"/>
                  </a:lnTo>
                  <a:lnTo>
                    <a:pt x="127" y="960"/>
                  </a:lnTo>
                  <a:lnTo>
                    <a:pt x="127" y="960"/>
                  </a:lnTo>
                  <a:lnTo>
                    <a:pt x="128" y="959"/>
                  </a:lnTo>
                  <a:lnTo>
                    <a:pt x="129" y="957"/>
                  </a:lnTo>
                  <a:lnTo>
                    <a:pt x="129" y="955"/>
                  </a:lnTo>
                  <a:lnTo>
                    <a:pt x="129" y="955"/>
                  </a:lnTo>
                  <a:lnTo>
                    <a:pt x="130" y="955"/>
                  </a:lnTo>
                  <a:lnTo>
                    <a:pt x="141" y="953"/>
                  </a:lnTo>
                  <a:lnTo>
                    <a:pt x="141" y="953"/>
                  </a:lnTo>
                  <a:lnTo>
                    <a:pt x="158" y="953"/>
                  </a:lnTo>
                  <a:lnTo>
                    <a:pt x="158" y="953"/>
                  </a:lnTo>
                  <a:lnTo>
                    <a:pt x="162" y="952"/>
                  </a:lnTo>
                  <a:lnTo>
                    <a:pt x="167" y="951"/>
                  </a:lnTo>
                  <a:lnTo>
                    <a:pt x="167" y="951"/>
                  </a:lnTo>
                  <a:lnTo>
                    <a:pt x="178" y="946"/>
                  </a:lnTo>
                  <a:lnTo>
                    <a:pt x="178" y="946"/>
                  </a:lnTo>
                  <a:lnTo>
                    <a:pt x="180" y="945"/>
                  </a:lnTo>
                  <a:lnTo>
                    <a:pt x="180" y="944"/>
                  </a:lnTo>
                  <a:lnTo>
                    <a:pt x="178" y="944"/>
                  </a:lnTo>
                  <a:lnTo>
                    <a:pt x="178" y="944"/>
                  </a:lnTo>
                  <a:lnTo>
                    <a:pt x="171" y="943"/>
                  </a:lnTo>
                  <a:lnTo>
                    <a:pt x="171" y="943"/>
                  </a:lnTo>
                  <a:lnTo>
                    <a:pt x="167" y="944"/>
                  </a:lnTo>
                  <a:lnTo>
                    <a:pt x="164" y="946"/>
                  </a:lnTo>
                  <a:lnTo>
                    <a:pt x="164" y="946"/>
                  </a:lnTo>
                  <a:lnTo>
                    <a:pt x="161" y="947"/>
                  </a:lnTo>
                  <a:lnTo>
                    <a:pt x="160" y="947"/>
                  </a:lnTo>
                  <a:lnTo>
                    <a:pt x="153" y="946"/>
                  </a:lnTo>
                  <a:lnTo>
                    <a:pt x="153" y="946"/>
                  </a:lnTo>
                  <a:lnTo>
                    <a:pt x="143" y="947"/>
                  </a:lnTo>
                  <a:lnTo>
                    <a:pt x="132" y="947"/>
                  </a:lnTo>
                  <a:lnTo>
                    <a:pt x="132" y="947"/>
                  </a:lnTo>
                  <a:lnTo>
                    <a:pt x="123" y="947"/>
                  </a:lnTo>
                  <a:lnTo>
                    <a:pt x="120" y="946"/>
                  </a:lnTo>
                  <a:lnTo>
                    <a:pt x="120" y="946"/>
                  </a:lnTo>
                  <a:lnTo>
                    <a:pt x="116" y="946"/>
                  </a:lnTo>
                  <a:lnTo>
                    <a:pt x="114" y="949"/>
                  </a:lnTo>
                  <a:lnTo>
                    <a:pt x="114" y="949"/>
                  </a:lnTo>
                  <a:lnTo>
                    <a:pt x="116" y="958"/>
                  </a:lnTo>
                  <a:lnTo>
                    <a:pt x="117" y="965"/>
                  </a:lnTo>
                  <a:lnTo>
                    <a:pt x="117" y="965"/>
                  </a:lnTo>
                  <a:close/>
                  <a:moveTo>
                    <a:pt x="120" y="984"/>
                  </a:moveTo>
                  <a:lnTo>
                    <a:pt x="126" y="982"/>
                  </a:lnTo>
                  <a:lnTo>
                    <a:pt x="126" y="982"/>
                  </a:lnTo>
                  <a:lnTo>
                    <a:pt x="132" y="978"/>
                  </a:lnTo>
                  <a:lnTo>
                    <a:pt x="136" y="974"/>
                  </a:lnTo>
                  <a:lnTo>
                    <a:pt x="136" y="974"/>
                  </a:lnTo>
                  <a:lnTo>
                    <a:pt x="139" y="971"/>
                  </a:lnTo>
                  <a:lnTo>
                    <a:pt x="139" y="971"/>
                  </a:lnTo>
                  <a:lnTo>
                    <a:pt x="141" y="971"/>
                  </a:lnTo>
                  <a:lnTo>
                    <a:pt x="141" y="971"/>
                  </a:lnTo>
                  <a:lnTo>
                    <a:pt x="148" y="970"/>
                  </a:lnTo>
                  <a:lnTo>
                    <a:pt x="160" y="966"/>
                  </a:lnTo>
                  <a:lnTo>
                    <a:pt x="160" y="966"/>
                  </a:lnTo>
                  <a:lnTo>
                    <a:pt x="167" y="964"/>
                  </a:lnTo>
                  <a:lnTo>
                    <a:pt x="171" y="964"/>
                  </a:lnTo>
                  <a:lnTo>
                    <a:pt x="178" y="965"/>
                  </a:lnTo>
                  <a:lnTo>
                    <a:pt x="178" y="965"/>
                  </a:lnTo>
                  <a:lnTo>
                    <a:pt x="180" y="965"/>
                  </a:lnTo>
                  <a:lnTo>
                    <a:pt x="178" y="966"/>
                  </a:lnTo>
                  <a:lnTo>
                    <a:pt x="172" y="969"/>
                  </a:lnTo>
                  <a:lnTo>
                    <a:pt x="172" y="969"/>
                  </a:lnTo>
                  <a:lnTo>
                    <a:pt x="164" y="972"/>
                  </a:lnTo>
                  <a:lnTo>
                    <a:pt x="152" y="976"/>
                  </a:lnTo>
                  <a:lnTo>
                    <a:pt x="152" y="976"/>
                  </a:lnTo>
                  <a:lnTo>
                    <a:pt x="142" y="978"/>
                  </a:lnTo>
                  <a:lnTo>
                    <a:pt x="135" y="982"/>
                  </a:lnTo>
                  <a:lnTo>
                    <a:pt x="135" y="982"/>
                  </a:lnTo>
                  <a:lnTo>
                    <a:pt x="128" y="985"/>
                  </a:lnTo>
                  <a:lnTo>
                    <a:pt x="120" y="990"/>
                  </a:lnTo>
                  <a:lnTo>
                    <a:pt x="120" y="990"/>
                  </a:lnTo>
                  <a:lnTo>
                    <a:pt x="121" y="1002"/>
                  </a:lnTo>
                  <a:lnTo>
                    <a:pt x="121" y="1002"/>
                  </a:lnTo>
                  <a:lnTo>
                    <a:pt x="129" y="996"/>
                  </a:lnTo>
                  <a:lnTo>
                    <a:pt x="129" y="996"/>
                  </a:lnTo>
                  <a:lnTo>
                    <a:pt x="132" y="995"/>
                  </a:lnTo>
                  <a:lnTo>
                    <a:pt x="134" y="994"/>
                  </a:lnTo>
                  <a:lnTo>
                    <a:pt x="139" y="991"/>
                  </a:lnTo>
                  <a:lnTo>
                    <a:pt x="139" y="991"/>
                  </a:lnTo>
                  <a:lnTo>
                    <a:pt x="141" y="989"/>
                  </a:lnTo>
                  <a:lnTo>
                    <a:pt x="145" y="988"/>
                  </a:lnTo>
                  <a:lnTo>
                    <a:pt x="154" y="985"/>
                  </a:lnTo>
                  <a:lnTo>
                    <a:pt x="154" y="985"/>
                  </a:lnTo>
                  <a:lnTo>
                    <a:pt x="166" y="979"/>
                  </a:lnTo>
                  <a:lnTo>
                    <a:pt x="175" y="974"/>
                  </a:lnTo>
                  <a:lnTo>
                    <a:pt x="175" y="974"/>
                  </a:lnTo>
                  <a:lnTo>
                    <a:pt x="187" y="968"/>
                  </a:lnTo>
                  <a:lnTo>
                    <a:pt x="187" y="968"/>
                  </a:lnTo>
                  <a:lnTo>
                    <a:pt x="186" y="966"/>
                  </a:lnTo>
                  <a:lnTo>
                    <a:pt x="185" y="965"/>
                  </a:lnTo>
                  <a:lnTo>
                    <a:pt x="183" y="963"/>
                  </a:lnTo>
                  <a:lnTo>
                    <a:pt x="185" y="959"/>
                  </a:lnTo>
                  <a:lnTo>
                    <a:pt x="185" y="959"/>
                  </a:lnTo>
                  <a:lnTo>
                    <a:pt x="172" y="959"/>
                  </a:lnTo>
                  <a:lnTo>
                    <a:pt x="172" y="959"/>
                  </a:lnTo>
                  <a:lnTo>
                    <a:pt x="162" y="959"/>
                  </a:lnTo>
                  <a:lnTo>
                    <a:pt x="151" y="960"/>
                  </a:lnTo>
                  <a:lnTo>
                    <a:pt x="151" y="960"/>
                  </a:lnTo>
                  <a:lnTo>
                    <a:pt x="143" y="963"/>
                  </a:lnTo>
                  <a:lnTo>
                    <a:pt x="138" y="965"/>
                  </a:lnTo>
                  <a:lnTo>
                    <a:pt x="132" y="969"/>
                  </a:lnTo>
                  <a:lnTo>
                    <a:pt x="126" y="971"/>
                  </a:lnTo>
                  <a:lnTo>
                    <a:pt x="126" y="971"/>
                  </a:lnTo>
                  <a:lnTo>
                    <a:pt x="119" y="974"/>
                  </a:lnTo>
                  <a:lnTo>
                    <a:pt x="119" y="974"/>
                  </a:lnTo>
                  <a:lnTo>
                    <a:pt x="120" y="984"/>
                  </a:lnTo>
                  <a:lnTo>
                    <a:pt x="120" y="984"/>
                  </a:lnTo>
                  <a:close/>
                  <a:moveTo>
                    <a:pt x="124" y="1014"/>
                  </a:moveTo>
                  <a:lnTo>
                    <a:pt x="124" y="1014"/>
                  </a:lnTo>
                  <a:lnTo>
                    <a:pt x="132" y="1009"/>
                  </a:lnTo>
                  <a:lnTo>
                    <a:pt x="139" y="1004"/>
                  </a:lnTo>
                  <a:lnTo>
                    <a:pt x="145" y="1002"/>
                  </a:lnTo>
                  <a:lnTo>
                    <a:pt x="145" y="1002"/>
                  </a:lnTo>
                  <a:lnTo>
                    <a:pt x="160" y="1000"/>
                  </a:lnTo>
                  <a:lnTo>
                    <a:pt x="168" y="998"/>
                  </a:lnTo>
                  <a:lnTo>
                    <a:pt x="175" y="995"/>
                  </a:lnTo>
                  <a:lnTo>
                    <a:pt x="175" y="995"/>
                  </a:lnTo>
                  <a:lnTo>
                    <a:pt x="181" y="990"/>
                  </a:lnTo>
                  <a:lnTo>
                    <a:pt x="186" y="988"/>
                  </a:lnTo>
                  <a:lnTo>
                    <a:pt x="186" y="988"/>
                  </a:lnTo>
                  <a:lnTo>
                    <a:pt x="191" y="984"/>
                  </a:lnTo>
                  <a:lnTo>
                    <a:pt x="193" y="983"/>
                  </a:lnTo>
                  <a:lnTo>
                    <a:pt x="193" y="983"/>
                  </a:lnTo>
                  <a:lnTo>
                    <a:pt x="194" y="982"/>
                  </a:lnTo>
                  <a:lnTo>
                    <a:pt x="194" y="981"/>
                  </a:lnTo>
                  <a:lnTo>
                    <a:pt x="192" y="979"/>
                  </a:lnTo>
                  <a:lnTo>
                    <a:pt x="192" y="979"/>
                  </a:lnTo>
                  <a:lnTo>
                    <a:pt x="191" y="979"/>
                  </a:lnTo>
                  <a:lnTo>
                    <a:pt x="190" y="978"/>
                  </a:lnTo>
                  <a:lnTo>
                    <a:pt x="191" y="977"/>
                  </a:lnTo>
                  <a:lnTo>
                    <a:pt x="191" y="977"/>
                  </a:lnTo>
                  <a:lnTo>
                    <a:pt x="190" y="977"/>
                  </a:lnTo>
                  <a:lnTo>
                    <a:pt x="185" y="979"/>
                  </a:lnTo>
                  <a:lnTo>
                    <a:pt x="185" y="979"/>
                  </a:lnTo>
                  <a:lnTo>
                    <a:pt x="175" y="984"/>
                  </a:lnTo>
                  <a:lnTo>
                    <a:pt x="168" y="989"/>
                  </a:lnTo>
                  <a:lnTo>
                    <a:pt x="168" y="989"/>
                  </a:lnTo>
                  <a:lnTo>
                    <a:pt x="166" y="990"/>
                  </a:lnTo>
                  <a:lnTo>
                    <a:pt x="166" y="991"/>
                  </a:lnTo>
                  <a:lnTo>
                    <a:pt x="166" y="993"/>
                  </a:lnTo>
                  <a:lnTo>
                    <a:pt x="165" y="993"/>
                  </a:lnTo>
                  <a:lnTo>
                    <a:pt x="155" y="995"/>
                  </a:lnTo>
                  <a:lnTo>
                    <a:pt x="155" y="995"/>
                  </a:lnTo>
                  <a:lnTo>
                    <a:pt x="136" y="998"/>
                  </a:lnTo>
                  <a:lnTo>
                    <a:pt x="133" y="1000"/>
                  </a:lnTo>
                  <a:lnTo>
                    <a:pt x="129" y="1002"/>
                  </a:lnTo>
                  <a:lnTo>
                    <a:pt x="129" y="1002"/>
                  </a:lnTo>
                  <a:lnTo>
                    <a:pt x="126" y="1004"/>
                  </a:lnTo>
                  <a:lnTo>
                    <a:pt x="124" y="1007"/>
                  </a:lnTo>
                  <a:lnTo>
                    <a:pt x="124" y="1007"/>
                  </a:lnTo>
                  <a:lnTo>
                    <a:pt x="123" y="1009"/>
                  </a:lnTo>
                  <a:lnTo>
                    <a:pt x="123" y="1012"/>
                  </a:lnTo>
                  <a:lnTo>
                    <a:pt x="123" y="1012"/>
                  </a:lnTo>
                  <a:lnTo>
                    <a:pt x="123" y="1014"/>
                  </a:lnTo>
                  <a:lnTo>
                    <a:pt x="122" y="1015"/>
                  </a:lnTo>
                  <a:lnTo>
                    <a:pt x="122" y="1015"/>
                  </a:lnTo>
                  <a:lnTo>
                    <a:pt x="122" y="1017"/>
                  </a:lnTo>
                  <a:lnTo>
                    <a:pt x="122" y="1017"/>
                  </a:lnTo>
                  <a:lnTo>
                    <a:pt x="128" y="1020"/>
                  </a:lnTo>
                  <a:lnTo>
                    <a:pt x="128" y="1020"/>
                  </a:lnTo>
                  <a:lnTo>
                    <a:pt x="136" y="1022"/>
                  </a:lnTo>
                  <a:lnTo>
                    <a:pt x="140" y="1023"/>
                  </a:lnTo>
                  <a:lnTo>
                    <a:pt x="145" y="1022"/>
                  </a:lnTo>
                  <a:lnTo>
                    <a:pt x="145" y="1022"/>
                  </a:lnTo>
                  <a:lnTo>
                    <a:pt x="152" y="1021"/>
                  </a:lnTo>
                  <a:lnTo>
                    <a:pt x="161" y="1019"/>
                  </a:lnTo>
                  <a:lnTo>
                    <a:pt x="175" y="1014"/>
                  </a:lnTo>
                  <a:lnTo>
                    <a:pt x="175" y="1014"/>
                  </a:lnTo>
                  <a:lnTo>
                    <a:pt x="183" y="1013"/>
                  </a:lnTo>
                  <a:lnTo>
                    <a:pt x="188" y="1013"/>
                  </a:lnTo>
                  <a:lnTo>
                    <a:pt x="188" y="1013"/>
                  </a:lnTo>
                  <a:lnTo>
                    <a:pt x="192" y="1012"/>
                  </a:lnTo>
                  <a:lnTo>
                    <a:pt x="196" y="1009"/>
                  </a:lnTo>
                  <a:lnTo>
                    <a:pt x="198" y="1006"/>
                  </a:lnTo>
                  <a:lnTo>
                    <a:pt x="199" y="1003"/>
                  </a:lnTo>
                  <a:lnTo>
                    <a:pt x="199" y="1003"/>
                  </a:lnTo>
                  <a:lnTo>
                    <a:pt x="202" y="998"/>
                  </a:lnTo>
                  <a:lnTo>
                    <a:pt x="202" y="997"/>
                  </a:lnTo>
                  <a:lnTo>
                    <a:pt x="200" y="996"/>
                  </a:lnTo>
                  <a:lnTo>
                    <a:pt x="200" y="996"/>
                  </a:lnTo>
                  <a:lnTo>
                    <a:pt x="198" y="995"/>
                  </a:lnTo>
                  <a:lnTo>
                    <a:pt x="196" y="996"/>
                  </a:lnTo>
                  <a:lnTo>
                    <a:pt x="191" y="997"/>
                  </a:lnTo>
                  <a:lnTo>
                    <a:pt x="191" y="997"/>
                  </a:lnTo>
                  <a:lnTo>
                    <a:pt x="180" y="1002"/>
                  </a:lnTo>
                  <a:lnTo>
                    <a:pt x="170" y="1006"/>
                  </a:lnTo>
                  <a:lnTo>
                    <a:pt x="170" y="1006"/>
                  </a:lnTo>
                  <a:lnTo>
                    <a:pt x="160" y="1007"/>
                  </a:lnTo>
                  <a:lnTo>
                    <a:pt x="154" y="1008"/>
                  </a:lnTo>
                  <a:lnTo>
                    <a:pt x="154" y="1008"/>
                  </a:lnTo>
                  <a:lnTo>
                    <a:pt x="148" y="1010"/>
                  </a:lnTo>
                  <a:lnTo>
                    <a:pt x="143" y="1012"/>
                  </a:lnTo>
                  <a:lnTo>
                    <a:pt x="143" y="1012"/>
                  </a:lnTo>
                  <a:lnTo>
                    <a:pt x="140" y="1014"/>
                  </a:lnTo>
                  <a:lnTo>
                    <a:pt x="136" y="1015"/>
                  </a:lnTo>
                  <a:lnTo>
                    <a:pt x="136" y="1015"/>
                  </a:lnTo>
                  <a:lnTo>
                    <a:pt x="124" y="1014"/>
                  </a:lnTo>
                  <a:lnTo>
                    <a:pt x="124" y="1014"/>
                  </a:lnTo>
                  <a:close/>
                  <a:moveTo>
                    <a:pt x="133" y="1031"/>
                  </a:moveTo>
                  <a:lnTo>
                    <a:pt x="133" y="1031"/>
                  </a:lnTo>
                  <a:lnTo>
                    <a:pt x="154" y="1031"/>
                  </a:lnTo>
                  <a:lnTo>
                    <a:pt x="167" y="1029"/>
                  </a:lnTo>
                  <a:lnTo>
                    <a:pt x="175" y="1028"/>
                  </a:lnTo>
                  <a:lnTo>
                    <a:pt x="175" y="1028"/>
                  </a:lnTo>
                  <a:lnTo>
                    <a:pt x="191" y="1021"/>
                  </a:lnTo>
                  <a:lnTo>
                    <a:pt x="204" y="1015"/>
                  </a:lnTo>
                  <a:lnTo>
                    <a:pt x="204" y="1015"/>
                  </a:lnTo>
                  <a:lnTo>
                    <a:pt x="206" y="1012"/>
                  </a:lnTo>
                  <a:lnTo>
                    <a:pt x="206" y="1010"/>
                  </a:lnTo>
                  <a:lnTo>
                    <a:pt x="206" y="1010"/>
                  </a:lnTo>
                  <a:lnTo>
                    <a:pt x="203" y="1012"/>
                  </a:lnTo>
                  <a:lnTo>
                    <a:pt x="203" y="1012"/>
                  </a:lnTo>
                  <a:lnTo>
                    <a:pt x="198" y="1013"/>
                  </a:lnTo>
                  <a:lnTo>
                    <a:pt x="193" y="1014"/>
                  </a:lnTo>
                  <a:lnTo>
                    <a:pt x="190" y="1015"/>
                  </a:lnTo>
                  <a:lnTo>
                    <a:pt x="185" y="1017"/>
                  </a:lnTo>
                  <a:lnTo>
                    <a:pt x="185" y="1017"/>
                  </a:lnTo>
                  <a:lnTo>
                    <a:pt x="177" y="1022"/>
                  </a:lnTo>
                  <a:lnTo>
                    <a:pt x="171" y="1025"/>
                  </a:lnTo>
                  <a:lnTo>
                    <a:pt x="171" y="1025"/>
                  </a:lnTo>
                  <a:lnTo>
                    <a:pt x="158" y="1026"/>
                  </a:lnTo>
                  <a:lnTo>
                    <a:pt x="158" y="1026"/>
                  </a:lnTo>
                  <a:lnTo>
                    <a:pt x="142" y="1028"/>
                  </a:lnTo>
                  <a:lnTo>
                    <a:pt x="134" y="1029"/>
                  </a:lnTo>
                  <a:lnTo>
                    <a:pt x="132" y="1031"/>
                  </a:lnTo>
                  <a:lnTo>
                    <a:pt x="133" y="1031"/>
                  </a:lnTo>
                  <a:lnTo>
                    <a:pt x="133" y="1031"/>
                  </a:lnTo>
                  <a:close/>
                  <a:moveTo>
                    <a:pt x="153" y="1040"/>
                  </a:moveTo>
                  <a:lnTo>
                    <a:pt x="153" y="1040"/>
                  </a:lnTo>
                  <a:lnTo>
                    <a:pt x="149" y="1041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54" y="1045"/>
                  </a:lnTo>
                  <a:lnTo>
                    <a:pt x="160" y="1044"/>
                  </a:lnTo>
                  <a:lnTo>
                    <a:pt x="166" y="1042"/>
                  </a:lnTo>
                  <a:lnTo>
                    <a:pt x="166" y="1042"/>
                  </a:lnTo>
                  <a:lnTo>
                    <a:pt x="180" y="1038"/>
                  </a:lnTo>
                  <a:lnTo>
                    <a:pt x="185" y="1035"/>
                  </a:lnTo>
                  <a:lnTo>
                    <a:pt x="190" y="1035"/>
                  </a:lnTo>
                  <a:lnTo>
                    <a:pt x="190" y="1035"/>
                  </a:lnTo>
                  <a:lnTo>
                    <a:pt x="198" y="1034"/>
                  </a:lnTo>
                  <a:lnTo>
                    <a:pt x="202" y="1032"/>
                  </a:lnTo>
                  <a:lnTo>
                    <a:pt x="204" y="1031"/>
                  </a:lnTo>
                  <a:lnTo>
                    <a:pt x="204" y="1031"/>
                  </a:lnTo>
                  <a:lnTo>
                    <a:pt x="205" y="1029"/>
                  </a:lnTo>
                  <a:lnTo>
                    <a:pt x="206" y="1028"/>
                  </a:lnTo>
                  <a:lnTo>
                    <a:pt x="205" y="1027"/>
                  </a:lnTo>
                  <a:lnTo>
                    <a:pt x="205" y="1027"/>
                  </a:lnTo>
                  <a:lnTo>
                    <a:pt x="203" y="1028"/>
                  </a:lnTo>
                  <a:lnTo>
                    <a:pt x="203" y="1028"/>
                  </a:lnTo>
                  <a:lnTo>
                    <a:pt x="186" y="1031"/>
                  </a:lnTo>
                  <a:lnTo>
                    <a:pt x="173" y="1033"/>
                  </a:lnTo>
                  <a:lnTo>
                    <a:pt x="173" y="1033"/>
                  </a:lnTo>
                  <a:lnTo>
                    <a:pt x="159" y="1039"/>
                  </a:lnTo>
                  <a:lnTo>
                    <a:pt x="159" y="1039"/>
                  </a:lnTo>
                  <a:lnTo>
                    <a:pt x="153" y="1040"/>
                  </a:lnTo>
                  <a:lnTo>
                    <a:pt x="153" y="1040"/>
                  </a:lnTo>
                  <a:close/>
                  <a:moveTo>
                    <a:pt x="18" y="987"/>
                  </a:moveTo>
                  <a:lnTo>
                    <a:pt x="19" y="987"/>
                  </a:lnTo>
                  <a:lnTo>
                    <a:pt x="19" y="987"/>
                  </a:lnTo>
                  <a:lnTo>
                    <a:pt x="30" y="985"/>
                  </a:lnTo>
                  <a:lnTo>
                    <a:pt x="46" y="981"/>
                  </a:lnTo>
                  <a:lnTo>
                    <a:pt x="46" y="981"/>
                  </a:lnTo>
                  <a:lnTo>
                    <a:pt x="52" y="978"/>
                  </a:lnTo>
                  <a:lnTo>
                    <a:pt x="57" y="978"/>
                  </a:lnTo>
                  <a:lnTo>
                    <a:pt x="60" y="978"/>
                  </a:lnTo>
                  <a:lnTo>
                    <a:pt x="63" y="979"/>
                  </a:lnTo>
                  <a:lnTo>
                    <a:pt x="63" y="979"/>
                  </a:lnTo>
                  <a:lnTo>
                    <a:pt x="63" y="979"/>
                  </a:lnTo>
                  <a:lnTo>
                    <a:pt x="60" y="981"/>
                  </a:lnTo>
                  <a:lnTo>
                    <a:pt x="53" y="983"/>
                  </a:lnTo>
                  <a:lnTo>
                    <a:pt x="33" y="988"/>
                  </a:lnTo>
                  <a:lnTo>
                    <a:pt x="33" y="988"/>
                  </a:lnTo>
                  <a:lnTo>
                    <a:pt x="24" y="990"/>
                  </a:lnTo>
                  <a:lnTo>
                    <a:pt x="18" y="991"/>
                  </a:lnTo>
                  <a:lnTo>
                    <a:pt x="18" y="991"/>
                  </a:lnTo>
                  <a:lnTo>
                    <a:pt x="18" y="998"/>
                  </a:lnTo>
                  <a:lnTo>
                    <a:pt x="18" y="1000"/>
                  </a:lnTo>
                  <a:lnTo>
                    <a:pt x="18" y="1000"/>
                  </a:lnTo>
                  <a:lnTo>
                    <a:pt x="27" y="997"/>
                  </a:lnTo>
                  <a:lnTo>
                    <a:pt x="27" y="997"/>
                  </a:lnTo>
                  <a:lnTo>
                    <a:pt x="34" y="995"/>
                  </a:lnTo>
                  <a:lnTo>
                    <a:pt x="50" y="989"/>
                  </a:lnTo>
                  <a:lnTo>
                    <a:pt x="50" y="989"/>
                  </a:lnTo>
                  <a:lnTo>
                    <a:pt x="68" y="984"/>
                  </a:lnTo>
                  <a:lnTo>
                    <a:pt x="68" y="984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1" y="981"/>
                  </a:lnTo>
                  <a:lnTo>
                    <a:pt x="90" y="984"/>
                  </a:lnTo>
                  <a:lnTo>
                    <a:pt x="90" y="984"/>
                  </a:lnTo>
                  <a:lnTo>
                    <a:pt x="84" y="987"/>
                  </a:lnTo>
                  <a:lnTo>
                    <a:pt x="77" y="988"/>
                  </a:lnTo>
                  <a:lnTo>
                    <a:pt x="71" y="989"/>
                  </a:lnTo>
                  <a:lnTo>
                    <a:pt x="71" y="989"/>
                  </a:lnTo>
                  <a:lnTo>
                    <a:pt x="66" y="989"/>
                  </a:lnTo>
                  <a:lnTo>
                    <a:pt x="63" y="990"/>
                  </a:lnTo>
                  <a:lnTo>
                    <a:pt x="55" y="994"/>
                  </a:lnTo>
                  <a:lnTo>
                    <a:pt x="55" y="994"/>
                  </a:lnTo>
                  <a:lnTo>
                    <a:pt x="40" y="997"/>
                  </a:lnTo>
                  <a:lnTo>
                    <a:pt x="32" y="1000"/>
                  </a:lnTo>
                  <a:lnTo>
                    <a:pt x="23" y="1001"/>
                  </a:lnTo>
                  <a:lnTo>
                    <a:pt x="23" y="1001"/>
                  </a:lnTo>
                  <a:lnTo>
                    <a:pt x="18" y="1002"/>
                  </a:lnTo>
                  <a:lnTo>
                    <a:pt x="18" y="1007"/>
                  </a:lnTo>
                  <a:lnTo>
                    <a:pt x="18" y="1007"/>
                  </a:lnTo>
                  <a:lnTo>
                    <a:pt x="33" y="1008"/>
                  </a:lnTo>
                  <a:lnTo>
                    <a:pt x="33" y="1008"/>
                  </a:lnTo>
                  <a:lnTo>
                    <a:pt x="37" y="1008"/>
                  </a:lnTo>
                  <a:lnTo>
                    <a:pt x="40" y="1007"/>
                  </a:lnTo>
                  <a:lnTo>
                    <a:pt x="51" y="1003"/>
                  </a:lnTo>
                  <a:lnTo>
                    <a:pt x="51" y="1003"/>
                  </a:lnTo>
                  <a:lnTo>
                    <a:pt x="62" y="998"/>
                  </a:lnTo>
                  <a:lnTo>
                    <a:pt x="69" y="995"/>
                  </a:lnTo>
                  <a:lnTo>
                    <a:pt x="69" y="995"/>
                  </a:lnTo>
                  <a:lnTo>
                    <a:pt x="62" y="1001"/>
                  </a:lnTo>
                  <a:lnTo>
                    <a:pt x="52" y="1008"/>
                  </a:lnTo>
                  <a:lnTo>
                    <a:pt x="52" y="1008"/>
                  </a:lnTo>
                  <a:lnTo>
                    <a:pt x="60" y="1004"/>
                  </a:lnTo>
                  <a:lnTo>
                    <a:pt x="72" y="998"/>
                  </a:lnTo>
                  <a:lnTo>
                    <a:pt x="72" y="998"/>
                  </a:lnTo>
                  <a:lnTo>
                    <a:pt x="78" y="996"/>
                  </a:lnTo>
                  <a:lnTo>
                    <a:pt x="81" y="995"/>
                  </a:lnTo>
                  <a:lnTo>
                    <a:pt x="81" y="995"/>
                  </a:lnTo>
                  <a:lnTo>
                    <a:pt x="85" y="995"/>
                  </a:lnTo>
                  <a:lnTo>
                    <a:pt x="90" y="996"/>
                  </a:lnTo>
                  <a:lnTo>
                    <a:pt x="90" y="996"/>
                  </a:lnTo>
                  <a:lnTo>
                    <a:pt x="88" y="997"/>
                  </a:lnTo>
                  <a:lnTo>
                    <a:pt x="83" y="1001"/>
                  </a:lnTo>
                  <a:lnTo>
                    <a:pt x="83" y="1001"/>
                  </a:lnTo>
                  <a:lnTo>
                    <a:pt x="77" y="1004"/>
                  </a:lnTo>
                  <a:lnTo>
                    <a:pt x="70" y="1010"/>
                  </a:lnTo>
                  <a:lnTo>
                    <a:pt x="70" y="1010"/>
                  </a:lnTo>
                  <a:lnTo>
                    <a:pt x="65" y="1012"/>
                  </a:lnTo>
                  <a:lnTo>
                    <a:pt x="59" y="1013"/>
                  </a:lnTo>
                  <a:lnTo>
                    <a:pt x="52" y="1014"/>
                  </a:lnTo>
                  <a:lnTo>
                    <a:pt x="45" y="1014"/>
                  </a:lnTo>
                  <a:lnTo>
                    <a:pt x="45" y="1014"/>
                  </a:lnTo>
                  <a:lnTo>
                    <a:pt x="39" y="1014"/>
                  </a:lnTo>
                  <a:lnTo>
                    <a:pt x="34" y="1015"/>
                  </a:lnTo>
                  <a:lnTo>
                    <a:pt x="31" y="1017"/>
                  </a:lnTo>
                  <a:lnTo>
                    <a:pt x="27" y="1017"/>
                  </a:lnTo>
                  <a:lnTo>
                    <a:pt x="27" y="1017"/>
                  </a:lnTo>
                  <a:lnTo>
                    <a:pt x="18" y="1017"/>
                  </a:lnTo>
                  <a:lnTo>
                    <a:pt x="18" y="1017"/>
                  </a:lnTo>
                  <a:lnTo>
                    <a:pt x="17" y="1023"/>
                  </a:lnTo>
                  <a:lnTo>
                    <a:pt x="17" y="1023"/>
                  </a:lnTo>
                  <a:lnTo>
                    <a:pt x="30" y="1023"/>
                  </a:lnTo>
                  <a:lnTo>
                    <a:pt x="30" y="1023"/>
                  </a:lnTo>
                  <a:lnTo>
                    <a:pt x="38" y="1022"/>
                  </a:lnTo>
                  <a:lnTo>
                    <a:pt x="51" y="1020"/>
                  </a:lnTo>
                  <a:lnTo>
                    <a:pt x="51" y="1020"/>
                  </a:lnTo>
                  <a:lnTo>
                    <a:pt x="64" y="1020"/>
                  </a:lnTo>
                  <a:lnTo>
                    <a:pt x="72" y="1019"/>
                  </a:lnTo>
                  <a:lnTo>
                    <a:pt x="78" y="1017"/>
                  </a:lnTo>
                  <a:lnTo>
                    <a:pt x="78" y="1017"/>
                  </a:lnTo>
                  <a:lnTo>
                    <a:pt x="83" y="1014"/>
                  </a:lnTo>
                  <a:lnTo>
                    <a:pt x="87" y="1010"/>
                  </a:lnTo>
                  <a:lnTo>
                    <a:pt x="87" y="1010"/>
                  </a:lnTo>
                  <a:lnTo>
                    <a:pt x="89" y="1009"/>
                  </a:lnTo>
                  <a:lnTo>
                    <a:pt x="92" y="1008"/>
                  </a:lnTo>
                  <a:lnTo>
                    <a:pt x="96" y="1008"/>
                  </a:lnTo>
                  <a:lnTo>
                    <a:pt x="101" y="1008"/>
                  </a:lnTo>
                  <a:lnTo>
                    <a:pt x="101" y="1008"/>
                  </a:lnTo>
                  <a:lnTo>
                    <a:pt x="101" y="1004"/>
                  </a:lnTo>
                  <a:lnTo>
                    <a:pt x="101" y="1004"/>
                  </a:lnTo>
                  <a:lnTo>
                    <a:pt x="100" y="1004"/>
                  </a:lnTo>
                  <a:lnTo>
                    <a:pt x="100" y="1004"/>
                  </a:lnTo>
                  <a:lnTo>
                    <a:pt x="97" y="1001"/>
                  </a:lnTo>
                  <a:lnTo>
                    <a:pt x="96" y="1000"/>
                  </a:lnTo>
                  <a:lnTo>
                    <a:pt x="100" y="1000"/>
                  </a:lnTo>
                  <a:lnTo>
                    <a:pt x="100" y="1000"/>
                  </a:lnTo>
                  <a:lnTo>
                    <a:pt x="98" y="988"/>
                  </a:lnTo>
                  <a:lnTo>
                    <a:pt x="98" y="988"/>
                  </a:lnTo>
                  <a:lnTo>
                    <a:pt x="95" y="988"/>
                  </a:lnTo>
                  <a:lnTo>
                    <a:pt x="94" y="987"/>
                  </a:lnTo>
                  <a:lnTo>
                    <a:pt x="94" y="987"/>
                  </a:lnTo>
                  <a:lnTo>
                    <a:pt x="94" y="985"/>
                  </a:lnTo>
                  <a:lnTo>
                    <a:pt x="94" y="984"/>
                  </a:lnTo>
                  <a:lnTo>
                    <a:pt x="97" y="983"/>
                  </a:lnTo>
                  <a:lnTo>
                    <a:pt x="97" y="983"/>
                  </a:lnTo>
                  <a:lnTo>
                    <a:pt x="95" y="975"/>
                  </a:lnTo>
                  <a:lnTo>
                    <a:pt x="95" y="974"/>
                  </a:lnTo>
                  <a:lnTo>
                    <a:pt x="95" y="974"/>
                  </a:lnTo>
                  <a:lnTo>
                    <a:pt x="91" y="974"/>
                  </a:lnTo>
                  <a:lnTo>
                    <a:pt x="91" y="974"/>
                  </a:lnTo>
                  <a:lnTo>
                    <a:pt x="82" y="974"/>
                  </a:lnTo>
                  <a:lnTo>
                    <a:pt x="76" y="975"/>
                  </a:lnTo>
                  <a:lnTo>
                    <a:pt x="70" y="974"/>
                  </a:lnTo>
                  <a:lnTo>
                    <a:pt x="70" y="974"/>
                  </a:lnTo>
                  <a:lnTo>
                    <a:pt x="63" y="974"/>
                  </a:lnTo>
                  <a:lnTo>
                    <a:pt x="53" y="975"/>
                  </a:lnTo>
                  <a:lnTo>
                    <a:pt x="43" y="976"/>
                  </a:lnTo>
                  <a:lnTo>
                    <a:pt x="33" y="977"/>
                  </a:lnTo>
                  <a:lnTo>
                    <a:pt x="33" y="977"/>
                  </a:lnTo>
                  <a:lnTo>
                    <a:pt x="24" y="978"/>
                  </a:lnTo>
                  <a:lnTo>
                    <a:pt x="18" y="979"/>
                  </a:lnTo>
                  <a:lnTo>
                    <a:pt x="18" y="987"/>
                  </a:lnTo>
                  <a:close/>
                  <a:moveTo>
                    <a:pt x="37" y="1051"/>
                  </a:moveTo>
                  <a:lnTo>
                    <a:pt x="41" y="1048"/>
                  </a:lnTo>
                  <a:lnTo>
                    <a:pt x="41" y="1048"/>
                  </a:lnTo>
                  <a:lnTo>
                    <a:pt x="59" y="1041"/>
                  </a:lnTo>
                  <a:lnTo>
                    <a:pt x="65" y="1039"/>
                  </a:lnTo>
                  <a:lnTo>
                    <a:pt x="70" y="1039"/>
                  </a:lnTo>
                  <a:lnTo>
                    <a:pt x="70" y="1039"/>
                  </a:lnTo>
                  <a:lnTo>
                    <a:pt x="81" y="1038"/>
                  </a:lnTo>
                  <a:lnTo>
                    <a:pt x="91" y="1038"/>
                  </a:lnTo>
                  <a:lnTo>
                    <a:pt x="91" y="1038"/>
                  </a:lnTo>
                  <a:lnTo>
                    <a:pt x="104" y="1037"/>
                  </a:lnTo>
                  <a:lnTo>
                    <a:pt x="104" y="1037"/>
                  </a:lnTo>
                  <a:lnTo>
                    <a:pt x="102" y="1029"/>
                  </a:lnTo>
                  <a:lnTo>
                    <a:pt x="102" y="1022"/>
                  </a:lnTo>
                  <a:lnTo>
                    <a:pt x="102" y="1022"/>
                  </a:lnTo>
                  <a:lnTo>
                    <a:pt x="94" y="1025"/>
                  </a:lnTo>
                  <a:lnTo>
                    <a:pt x="82" y="1026"/>
                  </a:lnTo>
                  <a:lnTo>
                    <a:pt x="82" y="1026"/>
                  </a:lnTo>
                  <a:lnTo>
                    <a:pt x="64" y="1028"/>
                  </a:lnTo>
                  <a:lnTo>
                    <a:pt x="53" y="1031"/>
                  </a:lnTo>
                  <a:lnTo>
                    <a:pt x="39" y="1034"/>
                  </a:lnTo>
                  <a:lnTo>
                    <a:pt x="39" y="1034"/>
                  </a:lnTo>
                  <a:lnTo>
                    <a:pt x="39" y="1034"/>
                  </a:lnTo>
                  <a:lnTo>
                    <a:pt x="40" y="1032"/>
                  </a:lnTo>
                  <a:lnTo>
                    <a:pt x="40" y="1032"/>
                  </a:lnTo>
                  <a:lnTo>
                    <a:pt x="43" y="1031"/>
                  </a:lnTo>
                  <a:lnTo>
                    <a:pt x="44" y="1029"/>
                  </a:lnTo>
                  <a:lnTo>
                    <a:pt x="44" y="1029"/>
                  </a:lnTo>
                  <a:lnTo>
                    <a:pt x="44" y="1028"/>
                  </a:lnTo>
                  <a:lnTo>
                    <a:pt x="41" y="1028"/>
                  </a:lnTo>
                  <a:lnTo>
                    <a:pt x="37" y="1029"/>
                  </a:lnTo>
                  <a:lnTo>
                    <a:pt x="37" y="1029"/>
                  </a:lnTo>
                  <a:lnTo>
                    <a:pt x="28" y="1033"/>
                  </a:lnTo>
                  <a:lnTo>
                    <a:pt x="23" y="1035"/>
                  </a:lnTo>
                  <a:lnTo>
                    <a:pt x="23" y="1035"/>
                  </a:lnTo>
                  <a:lnTo>
                    <a:pt x="20" y="1037"/>
                  </a:lnTo>
                  <a:lnTo>
                    <a:pt x="20" y="1037"/>
                  </a:lnTo>
                  <a:lnTo>
                    <a:pt x="21" y="1039"/>
                  </a:lnTo>
                  <a:lnTo>
                    <a:pt x="21" y="1039"/>
                  </a:lnTo>
                  <a:lnTo>
                    <a:pt x="28" y="1045"/>
                  </a:lnTo>
                  <a:lnTo>
                    <a:pt x="37" y="1051"/>
                  </a:lnTo>
                  <a:lnTo>
                    <a:pt x="37" y="1051"/>
                  </a:lnTo>
                  <a:close/>
                  <a:moveTo>
                    <a:pt x="104" y="1039"/>
                  </a:moveTo>
                  <a:lnTo>
                    <a:pt x="104" y="1039"/>
                  </a:lnTo>
                  <a:lnTo>
                    <a:pt x="89" y="1041"/>
                  </a:lnTo>
                  <a:lnTo>
                    <a:pt x="72" y="1044"/>
                  </a:lnTo>
                  <a:lnTo>
                    <a:pt x="72" y="1044"/>
                  </a:lnTo>
                  <a:lnTo>
                    <a:pt x="69" y="1044"/>
                  </a:lnTo>
                  <a:lnTo>
                    <a:pt x="66" y="1045"/>
                  </a:lnTo>
                  <a:lnTo>
                    <a:pt x="63" y="1046"/>
                  </a:lnTo>
                  <a:lnTo>
                    <a:pt x="58" y="1048"/>
                  </a:lnTo>
                  <a:lnTo>
                    <a:pt x="58" y="1048"/>
                  </a:lnTo>
                  <a:lnTo>
                    <a:pt x="50" y="1052"/>
                  </a:lnTo>
                  <a:lnTo>
                    <a:pt x="44" y="1054"/>
                  </a:lnTo>
                  <a:lnTo>
                    <a:pt x="44" y="1054"/>
                  </a:lnTo>
                  <a:lnTo>
                    <a:pt x="51" y="1059"/>
                  </a:lnTo>
                  <a:lnTo>
                    <a:pt x="56" y="1064"/>
                  </a:lnTo>
                  <a:lnTo>
                    <a:pt x="56" y="1064"/>
                  </a:lnTo>
                  <a:lnTo>
                    <a:pt x="56" y="1064"/>
                  </a:lnTo>
                  <a:lnTo>
                    <a:pt x="64" y="1058"/>
                  </a:lnTo>
                  <a:lnTo>
                    <a:pt x="71" y="1052"/>
                  </a:lnTo>
                  <a:lnTo>
                    <a:pt x="71" y="1052"/>
                  </a:lnTo>
                  <a:lnTo>
                    <a:pt x="76" y="1050"/>
                  </a:lnTo>
                  <a:lnTo>
                    <a:pt x="82" y="1047"/>
                  </a:lnTo>
                  <a:lnTo>
                    <a:pt x="104" y="1044"/>
                  </a:lnTo>
                  <a:lnTo>
                    <a:pt x="107" y="1042"/>
                  </a:lnTo>
                  <a:lnTo>
                    <a:pt x="107" y="1042"/>
                  </a:lnTo>
                  <a:lnTo>
                    <a:pt x="104" y="1039"/>
                  </a:lnTo>
                  <a:lnTo>
                    <a:pt x="104" y="1039"/>
                  </a:lnTo>
                  <a:close/>
                  <a:moveTo>
                    <a:pt x="466" y="496"/>
                  </a:moveTo>
                  <a:lnTo>
                    <a:pt x="466" y="495"/>
                  </a:lnTo>
                  <a:lnTo>
                    <a:pt x="466" y="495"/>
                  </a:lnTo>
                  <a:lnTo>
                    <a:pt x="466" y="486"/>
                  </a:lnTo>
                  <a:lnTo>
                    <a:pt x="468" y="478"/>
                  </a:lnTo>
                  <a:lnTo>
                    <a:pt x="468" y="478"/>
                  </a:lnTo>
                  <a:lnTo>
                    <a:pt x="471" y="475"/>
                  </a:lnTo>
                  <a:lnTo>
                    <a:pt x="473" y="471"/>
                  </a:lnTo>
                  <a:lnTo>
                    <a:pt x="475" y="469"/>
                  </a:lnTo>
                  <a:lnTo>
                    <a:pt x="478" y="463"/>
                  </a:lnTo>
                  <a:lnTo>
                    <a:pt x="478" y="463"/>
                  </a:lnTo>
                  <a:lnTo>
                    <a:pt x="478" y="459"/>
                  </a:lnTo>
                  <a:lnTo>
                    <a:pt x="478" y="458"/>
                  </a:lnTo>
                  <a:lnTo>
                    <a:pt x="477" y="457"/>
                  </a:lnTo>
                  <a:lnTo>
                    <a:pt x="475" y="457"/>
                  </a:lnTo>
                  <a:lnTo>
                    <a:pt x="471" y="457"/>
                  </a:lnTo>
                  <a:lnTo>
                    <a:pt x="467" y="457"/>
                  </a:lnTo>
                  <a:lnTo>
                    <a:pt x="464" y="456"/>
                  </a:lnTo>
                  <a:lnTo>
                    <a:pt x="464" y="456"/>
                  </a:lnTo>
                  <a:lnTo>
                    <a:pt x="461" y="453"/>
                  </a:lnTo>
                  <a:lnTo>
                    <a:pt x="459" y="448"/>
                  </a:lnTo>
                  <a:lnTo>
                    <a:pt x="456" y="438"/>
                  </a:lnTo>
                  <a:lnTo>
                    <a:pt x="454" y="426"/>
                  </a:lnTo>
                  <a:lnTo>
                    <a:pt x="452" y="421"/>
                  </a:lnTo>
                  <a:lnTo>
                    <a:pt x="448" y="416"/>
                  </a:lnTo>
                  <a:lnTo>
                    <a:pt x="448" y="416"/>
                  </a:lnTo>
                  <a:lnTo>
                    <a:pt x="445" y="414"/>
                  </a:lnTo>
                  <a:lnTo>
                    <a:pt x="442" y="412"/>
                  </a:lnTo>
                  <a:lnTo>
                    <a:pt x="440" y="412"/>
                  </a:lnTo>
                  <a:lnTo>
                    <a:pt x="437" y="413"/>
                  </a:lnTo>
                  <a:lnTo>
                    <a:pt x="433" y="416"/>
                  </a:lnTo>
                  <a:lnTo>
                    <a:pt x="424" y="422"/>
                  </a:lnTo>
                  <a:lnTo>
                    <a:pt x="424" y="422"/>
                  </a:lnTo>
                  <a:lnTo>
                    <a:pt x="422" y="426"/>
                  </a:lnTo>
                  <a:lnTo>
                    <a:pt x="421" y="427"/>
                  </a:lnTo>
                  <a:lnTo>
                    <a:pt x="421" y="428"/>
                  </a:lnTo>
                  <a:lnTo>
                    <a:pt x="423" y="429"/>
                  </a:lnTo>
                  <a:lnTo>
                    <a:pt x="430" y="433"/>
                  </a:lnTo>
                  <a:lnTo>
                    <a:pt x="434" y="437"/>
                  </a:lnTo>
                  <a:lnTo>
                    <a:pt x="437" y="441"/>
                  </a:lnTo>
                  <a:lnTo>
                    <a:pt x="437" y="441"/>
                  </a:lnTo>
                  <a:lnTo>
                    <a:pt x="440" y="447"/>
                  </a:lnTo>
                  <a:lnTo>
                    <a:pt x="440" y="447"/>
                  </a:lnTo>
                  <a:lnTo>
                    <a:pt x="439" y="446"/>
                  </a:lnTo>
                  <a:lnTo>
                    <a:pt x="434" y="444"/>
                  </a:lnTo>
                  <a:lnTo>
                    <a:pt x="430" y="442"/>
                  </a:lnTo>
                  <a:lnTo>
                    <a:pt x="428" y="441"/>
                  </a:lnTo>
                  <a:lnTo>
                    <a:pt x="428" y="441"/>
                  </a:lnTo>
                  <a:lnTo>
                    <a:pt x="416" y="442"/>
                  </a:lnTo>
                  <a:lnTo>
                    <a:pt x="409" y="444"/>
                  </a:lnTo>
                  <a:lnTo>
                    <a:pt x="402" y="446"/>
                  </a:lnTo>
                  <a:lnTo>
                    <a:pt x="402" y="446"/>
                  </a:lnTo>
                  <a:lnTo>
                    <a:pt x="401" y="447"/>
                  </a:lnTo>
                  <a:lnTo>
                    <a:pt x="400" y="450"/>
                  </a:lnTo>
                  <a:lnTo>
                    <a:pt x="398" y="457"/>
                  </a:lnTo>
                  <a:lnTo>
                    <a:pt x="398" y="457"/>
                  </a:lnTo>
                  <a:lnTo>
                    <a:pt x="426" y="473"/>
                  </a:lnTo>
                  <a:lnTo>
                    <a:pt x="445" y="484"/>
                  </a:lnTo>
                  <a:lnTo>
                    <a:pt x="466" y="496"/>
                  </a:lnTo>
                  <a:lnTo>
                    <a:pt x="466" y="496"/>
                  </a:lnTo>
                  <a:close/>
                  <a:moveTo>
                    <a:pt x="567" y="535"/>
                  </a:moveTo>
                  <a:lnTo>
                    <a:pt x="567" y="535"/>
                  </a:lnTo>
                  <a:lnTo>
                    <a:pt x="565" y="526"/>
                  </a:lnTo>
                  <a:lnTo>
                    <a:pt x="565" y="526"/>
                  </a:lnTo>
                  <a:lnTo>
                    <a:pt x="567" y="522"/>
                  </a:lnTo>
                  <a:lnTo>
                    <a:pt x="568" y="521"/>
                  </a:lnTo>
                  <a:lnTo>
                    <a:pt x="570" y="521"/>
                  </a:lnTo>
                  <a:lnTo>
                    <a:pt x="574" y="518"/>
                  </a:lnTo>
                  <a:lnTo>
                    <a:pt x="574" y="518"/>
                  </a:lnTo>
                  <a:lnTo>
                    <a:pt x="576" y="514"/>
                  </a:lnTo>
                  <a:lnTo>
                    <a:pt x="579" y="505"/>
                  </a:lnTo>
                  <a:lnTo>
                    <a:pt x="582" y="486"/>
                  </a:lnTo>
                  <a:lnTo>
                    <a:pt x="582" y="486"/>
                  </a:lnTo>
                  <a:lnTo>
                    <a:pt x="582" y="480"/>
                  </a:lnTo>
                  <a:lnTo>
                    <a:pt x="582" y="479"/>
                  </a:lnTo>
                  <a:lnTo>
                    <a:pt x="581" y="480"/>
                  </a:lnTo>
                  <a:lnTo>
                    <a:pt x="577" y="482"/>
                  </a:lnTo>
                  <a:lnTo>
                    <a:pt x="574" y="484"/>
                  </a:lnTo>
                  <a:lnTo>
                    <a:pt x="574" y="484"/>
                  </a:lnTo>
                  <a:lnTo>
                    <a:pt x="570" y="485"/>
                  </a:lnTo>
                  <a:lnTo>
                    <a:pt x="567" y="489"/>
                  </a:lnTo>
                  <a:lnTo>
                    <a:pt x="563" y="492"/>
                  </a:lnTo>
                  <a:lnTo>
                    <a:pt x="557" y="496"/>
                  </a:lnTo>
                  <a:lnTo>
                    <a:pt x="557" y="496"/>
                  </a:lnTo>
                  <a:lnTo>
                    <a:pt x="552" y="498"/>
                  </a:lnTo>
                  <a:lnTo>
                    <a:pt x="550" y="501"/>
                  </a:lnTo>
                  <a:lnTo>
                    <a:pt x="539" y="509"/>
                  </a:lnTo>
                  <a:lnTo>
                    <a:pt x="539" y="509"/>
                  </a:lnTo>
                  <a:lnTo>
                    <a:pt x="537" y="513"/>
                  </a:lnTo>
                  <a:lnTo>
                    <a:pt x="535" y="516"/>
                  </a:lnTo>
                  <a:lnTo>
                    <a:pt x="533" y="521"/>
                  </a:lnTo>
                  <a:lnTo>
                    <a:pt x="532" y="524"/>
                  </a:lnTo>
                  <a:lnTo>
                    <a:pt x="532" y="524"/>
                  </a:lnTo>
                  <a:lnTo>
                    <a:pt x="549" y="530"/>
                  </a:lnTo>
                  <a:lnTo>
                    <a:pt x="567" y="535"/>
                  </a:lnTo>
                  <a:lnTo>
                    <a:pt x="567" y="535"/>
                  </a:lnTo>
                  <a:close/>
                  <a:moveTo>
                    <a:pt x="923" y="628"/>
                  </a:moveTo>
                  <a:lnTo>
                    <a:pt x="923" y="628"/>
                  </a:lnTo>
                  <a:lnTo>
                    <a:pt x="931" y="627"/>
                  </a:lnTo>
                  <a:lnTo>
                    <a:pt x="940" y="625"/>
                  </a:lnTo>
                  <a:lnTo>
                    <a:pt x="940" y="625"/>
                  </a:lnTo>
                  <a:lnTo>
                    <a:pt x="941" y="624"/>
                  </a:lnTo>
                  <a:lnTo>
                    <a:pt x="941" y="623"/>
                  </a:lnTo>
                  <a:lnTo>
                    <a:pt x="941" y="619"/>
                  </a:lnTo>
                  <a:lnTo>
                    <a:pt x="940" y="614"/>
                  </a:lnTo>
                  <a:lnTo>
                    <a:pt x="940" y="614"/>
                  </a:lnTo>
                  <a:lnTo>
                    <a:pt x="935" y="612"/>
                  </a:lnTo>
                  <a:lnTo>
                    <a:pt x="920" y="608"/>
                  </a:lnTo>
                  <a:lnTo>
                    <a:pt x="920" y="608"/>
                  </a:lnTo>
                  <a:lnTo>
                    <a:pt x="913" y="605"/>
                  </a:lnTo>
                  <a:lnTo>
                    <a:pt x="910" y="605"/>
                  </a:lnTo>
                  <a:lnTo>
                    <a:pt x="910" y="608"/>
                  </a:lnTo>
                  <a:lnTo>
                    <a:pt x="908" y="608"/>
                  </a:lnTo>
                  <a:lnTo>
                    <a:pt x="908" y="608"/>
                  </a:lnTo>
                  <a:lnTo>
                    <a:pt x="903" y="609"/>
                  </a:lnTo>
                  <a:lnTo>
                    <a:pt x="896" y="610"/>
                  </a:lnTo>
                  <a:lnTo>
                    <a:pt x="880" y="617"/>
                  </a:lnTo>
                  <a:lnTo>
                    <a:pt x="881" y="627"/>
                  </a:lnTo>
                  <a:lnTo>
                    <a:pt x="881" y="627"/>
                  </a:lnTo>
                  <a:lnTo>
                    <a:pt x="887" y="625"/>
                  </a:lnTo>
                  <a:lnTo>
                    <a:pt x="923" y="628"/>
                  </a:lnTo>
                  <a:close/>
                  <a:moveTo>
                    <a:pt x="878" y="592"/>
                  </a:moveTo>
                  <a:lnTo>
                    <a:pt x="878" y="592"/>
                  </a:lnTo>
                  <a:lnTo>
                    <a:pt x="908" y="595"/>
                  </a:lnTo>
                  <a:lnTo>
                    <a:pt x="908" y="595"/>
                  </a:lnTo>
                  <a:lnTo>
                    <a:pt x="929" y="595"/>
                  </a:lnTo>
                  <a:lnTo>
                    <a:pt x="929" y="595"/>
                  </a:lnTo>
                  <a:lnTo>
                    <a:pt x="941" y="595"/>
                  </a:lnTo>
                  <a:lnTo>
                    <a:pt x="947" y="597"/>
                  </a:lnTo>
                  <a:lnTo>
                    <a:pt x="954" y="599"/>
                  </a:lnTo>
                  <a:lnTo>
                    <a:pt x="954" y="599"/>
                  </a:lnTo>
                  <a:lnTo>
                    <a:pt x="958" y="600"/>
                  </a:lnTo>
                  <a:lnTo>
                    <a:pt x="963" y="600"/>
                  </a:lnTo>
                  <a:lnTo>
                    <a:pt x="973" y="599"/>
                  </a:lnTo>
                  <a:lnTo>
                    <a:pt x="985" y="596"/>
                  </a:lnTo>
                  <a:lnTo>
                    <a:pt x="985" y="596"/>
                  </a:lnTo>
                  <a:lnTo>
                    <a:pt x="971" y="590"/>
                  </a:lnTo>
                  <a:lnTo>
                    <a:pt x="955" y="585"/>
                  </a:lnTo>
                  <a:lnTo>
                    <a:pt x="939" y="581"/>
                  </a:lnTo>
                  <a:lnTo>
                    <a:pt x="939" y="581"/>
                  </a:lnTo>
                  <a:lnTo>
                    <a:pt x="918" y="578"/>
                  </a:lnTo>
                  <a:lnTo>
                    <a:pt x="891" y="576"/>
                  </a:lnTo>
                  <a:lnTo>
                    <a:pt x="891" y="576"/>
                  </a:lnTo>
                  <a:lnTo>
                    <a:pt x="878" y="574"/>
                  </a:lnTo>
                  <a:lnTo>
                    <a:pt x="878" y="592"/>
                  </a:lnTo>
                  <a:close/>
                  <a:moveTo>
                    <a:pt x="877" y="567"/>
                  </a:moveTo>
                  <a:lnTo>
                    <a:pt x="877" y="567"/>
                  </a:lnTo>
                  <a:lnTo>
                    <a:pt x="884" y="568"/>
                  </a:lnTo>
                  <a:lnTo>
                    <a:pt x="884" y="568"/>
                  </a:lnTo>
                  <a:lnTo>
                    <a:pt x="908" y="567"/>
                  </a:lnTo>
                  <a:lnTo>
                    <a:pt x="939" y="567"/>
                  </a:lnTo>
                  <a:lnTo>
                    <a:pt x="939" y="567"/>
                  </a:lnTo>
                  <a:lnTo>
                    <a:pt x="951" y="567"/>
                  </a:lnTo>
                  <a:lnTo>
                    <a:pt x="960" y="568"/>
                  </a:lnTo>
                  <a:lnTo>
                    <a:pt x="970" y="570"/>
                  </a:lnTo>
                  <a:lnTo>
                    <a:pt x="979" y="571"/>
                  </a:lnTo>
                  <a:lnTo>
                    <a:pt x="979" y="571"/>
                  </a:lnTo>
                  <a:lnTo>
                    <a:pt x="984" y="570"/>
                  </a:lnTo>
                  <a:lnTo>
                    <a:pt x="984" y="570"/>
                  </a:lnTo>
                  <a:lnTo>
                    <a:pt x="984" y="568"/>
                  </a:lnTo>
                  <a:lnTo>
                    <a:pt x="980" y="567"/>
                  </a:lnTo>
                  <a:lnTo>
                    <a:pt x="979" y="565"/>
                  </a:lnTo>
                  <a:lnTo>
                    <a:pt x="979" y="565"/>
                  </a:lnTo>
                  <a:lnTo>
                    <a:pt x="977" y="564"/>
                  </a:lnTo>
                  <a:lnTo>
                    <a:pt x="974" y="561"/>
                  </a:lnTo>
                  <a:lnTo>
                    <a:pt x="961" y="558"/>
                  </a:lnTo>
                  <a:lnTo>
                    <a:pt x="961" y="558"/>
                  </a:lnTo>
                  <a:lnTo>
                    <a:pt x="941" y="554"/>
                  </a:lnTo>
                  <a:lnTo>
                    <a:pt x="912" y="552"/>
                  </a:lnTo>
                  <a:lnTo>
                    <a:pt x="912" y="552"/>
                  </a:lnTo>
                  <a:lnTo>
                    <a:pt x="900" y="552"/>
                  </a:lnTo>
                  <a:lnTo>
                    <a:pt x="890" y="553"/>
                  </a:lnTo>
                  <a:lnTo>
                    <a:pt x="877" y="557"/>
                  </a:lnTo>
                  <a:lnTo>
                    <a:pt x="877" y="567"/>
                  </a:lnTo>
                  <a:close/>
                  <a:moveTo>
                    <a:pt x="881" y="657"/>
                  </a:moveTo>
                  <a:lnTo>
                    <a:pt x="881" y="657"/>
                  </a:lnTo>
                  <a:lnTo>
                    <a:pt x="894" y="656"/>
                  </a:lnTo>
                  <a:lnTo>
                    <a:pt x="894" y="656"/>
                  </a:lnTo>
                  <a:lnTo>
                    <a:pt x="899" y="654"/>
                  </a:lnTo>
                  <a:lnTo>
                    <a:pt x="901" y="652"/>
                  </a:lnTo>
                  <a:lnTo>
                    <a:pt x="903" y="648"/>
                  </a:lnTo>
                  <a:lnTo>
                    <a:pt x="881" y="647"/>
                  </a:lnTo>
                  <a:lnTo>
                    <a:pt x="881" y="657"/>
                  </a:lnTo>
                  <a:close/>
                  <a:moveTo>
                    <a:pt x="1046" y="773"/>
                  </a:moveTo>
                  <a:lnTo>
                    <a:pt x="1046" y="773"/>
                  </a:lnTo>
                  <a:lnTo>
                    <a:pt x="1048" y="772"/>
                  </a:lnTo>
                  <a:lnTo>
                    <a:pt x="1055" y="769"/>
                  </a:lnTo>
                  <a:lnTo>
                    <a:pt x="1055" y="769"/>
                  </a:lnTo>
                  <a:lnTo>
                    <a:pt x="1059" y="767"/>
                  </a:lnTo>
                  <a:lnTo>
                    <a:pt x="1061" y="766"/>
                  </a:lnTo>
                  <a:lnTo>
                    <a:pt x="1061" y="766"/>
                  </a:lnTo>
                  <a:lnTo>
                    <a:pt x="1070" y="766"/>
                  </a:lnTo>
                  <a:lnTo>
                    <a:pt x="1070" y="766"/>
                  </a:lnTo>
                  <a:lnTo>
                    <a:pt x="1076" y="767"/>
                  </a:lnTo>
                  <a:lnTo>
                    <a:pt x="1084" y="768"/>
                  </a:lnTo>
                  <a:lnTo>
                    <a:pt x="1084" y="768"/>
                  </a:lnTo>
                  <a:lnTo>
                    <a:pt x="1092" y="768"/>
                  </a:lnTo>
                  <a:lnTo>
                    <a:pt x="1099" y="768"/>
                  </a:lnTo>
                  <a:lnTo>
                    <a:pt x="1099" y="768"/>
                  </a:lnTo>
                  <a:lnTo>
                    <a:pt x="1102" y="768"/>
                  </a:lnTo>
                  <a:lnTo>
                    <a:pt x="1105" y="769"/>
                  </a:lnTo>
                  <a:lnTo>
                    <a:pt x="1108" y="773"/>
                  </a:lnTo>
                  <a:lnTo>
                    <a:pt x="1108" y="773"/>
                  </a:lnTo>
                  <a:lnTo>
                    <a:pt x="1116" y="776"/>
                  </a:lnTo>
                  <a:lnTo>
                    <a:pt x="1124" y="780"/>
                  </a:lnTo>
                  <a:lnTo>
                    <a:pt x="1124" y="780"/>
                  </a:lnTo>
                  <a:lnTo>
                    <a:pt x="1125" y="781"/>
                  </a:lnTo>
                  <a:lnTo>
                    <a:pt x="1125" y="781"/>
                  </a:lnTo>
                  <a:lnTo>
                    <a:pt x="1121" y="781"/>
                  </a:lnTo>
                  <a:lnTo>
                    <a:pt x="1113" y="779"/>
                  </a:lnTo>
                  <a:lnTo>
                    <a:pt x="1113" y="779"/>
                  </a:lnTo>
                  <a:lnTo>
                    <a:pt x="1108" y="777"/>
                  </a:lnTo>
                  <a:lnTo>
                    <a:pt x="1105" y="775"/>
                  </a:lnTo>
                  <a:lnTo>
                    <a:pt x="1105" y="775"/>
                  </a:lnTo>
                  <a:lnTo>
                    <a:pt x="1099" y="774"/>
                  </a:lnTo>
                  <a:lnTo>
                    <a:pt x="1092" y="774"/>
                  </a:lnTo>
                  <a:lnTo>
                    <a:pt x="1092" y="774"/>
                  </a:lnTo>
                  <a:lnTo>
                    <a:pt x="1085" y="774"/>
                  </a:lnTo>
                  <a:lnTo>
                    <a:pt x="1068" y="776"/>
                  </a:lnTo>
                  <a:lnTo>
                    <a:pt x="1068" y="776"/>
                  </a:lnTo>
                  <a:lnTo>
                    <a:pt x="1055" y="777"/>
                  </a:lnTo>
                  <a:lnTo>
                    <a:pt x="1047" y="779"/>
                  </a:lnTo>
                  <a:lnTo>
                    <a:pt x="1048" y="785"/>
                  </a:lnTo>
                  <a:lnTo>
                    <a:pt x="1048" y="785"/>
                  </a:lnTo>
                  <a:lnTo>
                    <a:pt x="1060" y="783"/>
                  </a:lnTo>
                  <a:lnTo>
                    <a:pt x="1060" y="783"/>
                  </a:lnTo>
                  <a:lnTo>
                    <a:pt x="1076" y="785"/>
                  </a:lnTo>
                  <a:lnTo>
                    <a:pt x="1076" y="785"/>
                  </a:lnTo>
                  <a:lnTo>
                    <a:pt x="1082" y="786"/>
                  </a:lnTo>
                  <a:lnTo>
                    <a:pt x="1088" y="787"/>
                  </a:lnTo>
                  <a:lnTo>
                    <a:pt x="1088" y="787"/>
                  </a:lnTo>
                  <a:lnTo>
                    <a:pt x="1097" y="788"/>
                  </a:lnTo>
                  <a:lnTo>
                    <a:pt x="1102" y="788"/>
                  </a:lnTo>
                  <a:lnTo>
                    <a:pt x="1107" y="791"/>
                  </a:lnTo>
                  <a:lnTo>
                    <a:pt x="1107" y="791"/>
                  </a:lnTo>
                  <a:lnTo>
                    <a:pt x="1119" y="800"/>
                  </a:lnTo>
                  <a:lnTo>
                    <a:pt x="1127" y="807"/>
                  </a:lnTo>
                  <a:lnTo>
                    <a:pt x="1129" y="800"/>
                  </a:lnTo>
                  <a:lnTo>
                    <a:pt x="1129" y="800"/>
                  </a:lnTo>
                  <a:lnTo>
                    <a:pt x="1127" y="799"/>
                  </a:lnTo>
                  <a:lnTo>
                    <a:pt x="1126" y="797"/>
                  </a:lnTo>
                  <a:lnTo>
                    <a:pt x="1126" y="797"/>
                  </a:lnTo>
                  <a:lnTo>
                    <a:pt x="1124" y="794"/>
                  </a:lnTo>
                  <a:lnTo>
                    <a:pt x="1123" y="794"/>
                  </a:lnTo>
                  <a:lnTo>
                    <a:pt x="1120" y="794"/>
                  </a:lnTo>
                  <a:lnTo>
                    <a:pt x="1116" y="788"/>
                  </a:lnTo>
                  <a:lnTo>
                    <a:pt x="1130" y="794"/>
                  </a:lnTo>
                  <a:lnTo>
                    <a:pt x="1130" y="794"/>
                  </a:lnTo>
                  <a:lnTo>
                    <a:pt x="1131" y="779"/>
                  </a:lnTo>
                  <a:lnTo>
                    <a:pt x="1131" y="779"/>
                  </a:lnTo>
                  <a:lnTo>
                    <a:pt x="1125" y="775"/>
                  </a:lnTo>
                  <a:lnTo>
                    <a:pt x="1119" y="772"/>
                  </a:lnTo>
                  <a:lnTo>
                    <a:pt x="1119" y="772"/>
                  </a:lnTo>
                  <a:lnTo>
                    <a:pt x="1118" y="770"/>
                  </a:lnTo>
                  <a:lnTo>
                    <a:pt x="1117" y="768"/>
                  </a:lnTo>
                  <a:lnTo>
                    <a:pt x="1118" y="767"/>
                  </a:lnTo>
                  <a:lnTo>
                    <a:pt x="1119" y="766"/>
                  </a:lnTo>
                  <a:lnTo>
                    <a:pt x="1119" y="766"/>
                  </a:lnTo>
                  <a:lnTo>
                    <a:pt x="1124" y="768"/>
                  </a:lnTo>
                  <a:lnTo>
                    <a:pt x="1130" y="773"/>
                  </a:lnTo>
                  <a:lnTo>
                    <a:pt x="1130" y="773"/>
                  </a:lnTo>
                  <a:lnTo>
                    <a:pt x="1132" y="774"/>
                  </a:lnTo>
                  <a:lnTo>
                    <a:pt x="1132" y="774"/>
                  </a:lnTo>
                  <a:lnTo>
                    <a:pt x="1133" y="764"/>
                  </a:lnTo>
                  <a:lnTo>
                    <a:pt x="1132" y="763"/>
                  </a:lnTo>
                  <a:lnTo>
                    <a:pt x="1132" y="763"/>
                  </a:lnTo>
                  <a:lnTo>
                    <a:pt x="1127" y="761"/>
                  </a:lnTo>
                  <a:lnTo>
                    <a:pt x="1120" y="758"/>
                  </a:lnTo>
                  <a:lnTo>
                    <a:pt x="1120" y="758"/>
                  </a:lnTo>
                  <a:lnTo>
                    <a:pt x="1118" y="757"/>
                  </a:lnTo>
                  <a:lnTo>
                    <a:pt x="1114" y="757"/>
                  </a:lnTo>
                  <a:lnTo>
                    <a:pt x="1106" y="756"/>
                  </a:lnTo>
                  <a:lnTo>
                    <a:pt x="1106" y="756"/>
                  </a:lnTo>
                  <a:lnTo>
                    <a:pt x="1098" y="755"/>
                  </a:lnTo>
                  <a:lnTo>
                    <a:pt x="1098" y="755"/>
                  </a:lnTo>
                  <a:lnTo>
                    <a:pt x="1076" y="755"/>
                  </a:lnTo>
                  <a:lnTo>
                    <a:pt x="1076" y="755"/>
                  </a:lnTo>
                  <a:lnTo>
                    <a:pt x="1065" y="756"/>
                  </a:lnTo>
                  <a:lnTo>
                    <a:pt x="1054" y="757"/>
                  </a:lnTo>
                  <a:lnTo>
                    <a:pt x="1054" y="757"/>
                  </a:lnTo>
                  <a:lnTo>
                    <a:pt x="1050" y="758"/>
                  </a:lnTo>
                  <a:lnTo>
                    <a:pt x="1048" y="760"/>
                  </a:lnTo>
                  <a:lnTo>
                    <a:pt x="1043" y="763"/>
                  </a:lnTo>
                  <a:lnTo>
                    <a:pt x="1043" y="763"/>
                  </a:lnTo>
                  <a:lnTo>
                    <a:pt x="1044" y="767"/>
                  </a:lnTo>
                  <a:lnTo>
                    <a:pt x="1044" y="767"/>
                  </a:lnTo>
                  <a:lnTo>
                    <a:pt x="1046" y="773"/>
                  </a:lnTo>
                  <a:lnTo>
                    <a:pt x="1046" y="773"/>
                  </a:lnTo>
                  <a:close/>
                  <a:moveTo>
                    <a:pt x="1112" y="817"/>
                  </a:moveTo>
                  <a:lnTo>
                    <a:pt x="1112" y="817"/>
                  </a:lnTo>
                  <a:lnTo>
                    <a:pt x="1120" y="820"/>
                  </a:lnTo>
                  <a:lnTo>
                    <a:pt x="1126" y="824"/>
                  </a:lnTo>
                  <a:lnTo>
                    <a:pt x="1126" y="824"/>
                  </a:lnTo>
                  <a:lnTo>
                    <a:pt x="1127" y="810"/>
                  </a:lnTo>
                  <a:lnTo>
                    <a:pt x="1127" y="810"/>
                  </a:lnTo>
                  <a:lnTo>
                    <a:pt x="1120" y="810"/>
                  </a:lnTo>
                  <a:lnTo>
                    <a:pt x="1120" y="810"/>
                  </a:lnTo>
                  <a:lnTo>
                    <a:pt x="1118" y="807"/>
                  </a:lnTo>
                  <a:lnTo>
                    <a:pt x="1110" y="801"/>
                  </a:lnTo>
                  <a:lnTo>
                    <a:pt x="1110" y="801"/>
                  </a:lnTo>
                  <a:lnTo>
                    <a:pt x="1104" y="795"/>
                  </a:lnTo>
                  <a:lnTo>
                    <a:pt x="1104" y="795"/>
                  </a:lnTo>
                  <a:lnTo>
                    <a:pt x="1100" y="794"/>
                  </a:lnTo>
                  <a:lnTo>
                    <a:pt x="1093" y="793"/>
                  </a:lnTo>
                  <a:lnTo>
                    <a:pt x="1080" y="793"/>
                  </a:lnTo>
                  <a:lnTo>
                    <a:pt x="1080" y="793"/>
                  </a:lnTo>
                  <a:lnTo>
                    <a:pt x="1068" y="794"/>
                  </a:lnTo>
                  <a:lnTo>
                    <a:pt x="1052" y="797"/>
                  </a:lnTo>
                  <a:lnTo>
                    <a:pt x="1056" y="811"/>
                  </a:lnTo>
                  <a:lnTo>
                    <a:pt x="1056" y="811"/>
                  </a:lnTo>
                  <a:lnTo>
                    <a:pt x="1066" y="805"/>
                  </a:lnTo>
                  <a:lnTo>
                    <a:pt x="1066" y="805"/>
                  </a:lnTo>
                  <a:lnTo>
                    <a:pt x="1075" y="806"/>
                  </a:lnTo>
                  <a:lnTo>
                    <a:pt x="1075" y="806"/>
                  </a:lnTo>
                  <a:lnTo>
                    <a:pt x="1093" y="808"/>
                  </a:lnTo>
                  <a:lnTo>
                    <a:pt x="1093" y="808"/>
                  </a:lnTo>
                  <a:lnTo>
                    <a:pt x="1098" y="810"/>
                  </a:lnTo>
                  <a:lnTo>
                    <a:pt x="1102" y="812"/>
                  </a:lnTo>
                  <a:lnTo>
                    <a:pt x="1112" y="817"/>
                  </a:lnTo>
                  <a:lnTo>
                    <a:pt x="1112" y="817"/>
                  </a:lnTo>
                  <a:close/>
                  <a:moveTo>
                    <a:pt x="1062" y="833"/>
                  </a:moveTo>
                  <a:lnTo>
                    <a:pt x="1062" y="833"/>
                  </a:lnTo>
                  <a:lnTo>
                    <a:pt x="1068" y="830"/>
                  </a:lnTo>
                  <a:lnTo>
                    <a:pt x="1073" y="827"/>
                  </a:lnTo>
                  <a:lnTo>
                    <a:pt x="1076" y="826"/>
                  </a:lnTo>
                  <a:lnTo>
                    <a:pt x="1076" y="826"/>
                  </a:lnTo>
                  <a:lnTo>
                    <a:pt x="1082" y="826"/>
                  </a:lnTo>
                  <a:lnTo>
                    <a:pt x="1089" y="827"/>
                  </a:lnTo>
                  <a:lnTo>
                    <a:pt x="1100" y="831"/>
                  </a:lnTo>
                  <a:lnTo>
                    <a:pt x="1116" y="837"/>
                  </a:lnTo>
                  <a:lnTo>
                    <a:pt x="1116" y="837"/>
                  </a:lnTo>
                  <a:lnTo>
                    <a:pt x="1125" y="840"/>
                  </a:lnTo>
                  <a:lnTo>
                    <a:pt x="1125" y="840"/>
                  </a:lnTo>
                  <a:lnTo>
                    <a:pt x="1126" y="833"/>
                  </a:lnTo>
                  <a:lnTo>
                    <a:pt x="1126" y="833"/>
                  </a:lnTo>
                  <a:lnTo>
                    <a:pt x="1121" y="830"/>
                  </a:lnTo>
                  <a:lnTo>
                    <a:pt x="1117" y="825"/>
                  </a:lnTo>
                  <a:lnTo>
                    <a:pt x="1117" y="825"/>
                  </a:lnTo>
                  <a:lnTo>
                    <a:pt x="1113" y="823"/>
                  </a:lnTo>
                  <a:lnTo>
                    <a:pt x="1107" y="820"/>
                  </a:lnTo>
                  <a:lnTo>
                    <a:pt x="1097" y="817"/>
                  </a:lnTo>
                  <a:lnTo>
                    <a:pt x="1097" y="817"/>
                  </a:lnTo>
                  <a:lnTo>
                    <a:pt x="1091" y="816"/>
                  </a:lnTo>
                  <a:lnTo>
                    <a:pt x="1084" y="816"/>
                  </a:lnTo>
                  <a:lnTo>
                    <a:pt x="1069" y="817"/>
                  </a:lnTo>
                  <a:lnTo>
                    <a:pt x="1069" y="817"/>
                  </a:lnTo>
                  <a:lnTo>
                    <a:pt x="1065" y="820"/>
                  </a:lnTo>
                  <a:lnTo>
                    <a:pt x="1060" y="824"/>
                  </a:lnTo>
                  <a:lnTo>
                    <a:pt x="1062" y="833"/>
                  </a:lnTo>
                  <a:close/>
                  <a:moveTo>
                    <a:pt x="1066" y="846"/>
                  </a:moveTo>
                  <a:lnTo>
                    <a:pt x="1066" y="846"/>
                  </a:lnTo>
                  <a:lnTo>
                    <a:pt x="1067" y="846"/>
                  </a:lnTo>
                  <a:lnTo>
                    <a:pt x="1067" y="846"/>
                  </a:lnTo>
                  <a:lnTo>
                    <a:pt x="1069" y="845"/>
                  </a:lnTo>
                  <a:lnTo>
                    <a:pt x="1073" y="845"/>
                  </a:lnTo>
                  <a:lnTo>
                    <a:pt x="1073" y="845"/>
                  </a:lnTo>
                  <a:lnTo>
                    <a:pt x="1079" y="846"/>
                  </a:lnTo>
                  <a:lnTo>
                    <a:pt x="1081" y="846"/>
                  </a:lnTo>
                  <a:lnTo>
                    <a:pt x="1081" y="846"/>
                  </a:lnTo>
                  <a:lnTo>
                    <a:pt x="1093" y="849"/>
                  </a:lnTo>
                  <a:lnTo>
                    <a:pt x="1093" y="849"/>
                  </a:lnTo>
                  <a:lnTo>
                    <a:pt x="1107" y="849"/>
                  </a:lnTo>
                  <a:lnTo>
                    <a:pt x="1107" y="849"/>
                  </a:lnTo>
                  <a:lnTo>
                    <a:pt x="1110" y="849"/>
                  </a:lnTo>
                  <a:lnTo>
                    <a:pt x="1110" y="849"/>
                  </a:lnTo>
                  <a:lnTo>
                    <a:pt x="1108" y="850"/>
                  </a:lnTo>
                  <a:lnTo>
                    <a:pt x="1107" y="852"/>
                  </a:lnTo>
                  <a:lnTo>
                    <a:pt x="1107" y="852"/>
                  </a:lnTo>
                  <a:lnTo>
                    <a:pt x="1107" y="854"/>
                  </a:lnTo>
                  <a:lnTo>
                    <a:pt x="1106" y="854"/>
                  </a:lnTo>
                  <a:lnTo>
                    <a:pt x="1102" y="854"/>
                  </a:lnTo>
                  <a:lnTo>
                    <a:pt x="1097" y="852"/>
                  </a:lnTo>
                  <a:lnTo>
                    <a:pt x="1097" y="852"/>
                  </a:lnTo>
                  <a:lnTo>
                    <a:pt x="1075" y="852"/>
                  </a:lnTo>
                  <a:lnTo>
                    <a:pt x="1075" y="852"/>
                  </a:lnTo>
                  <a:lnTo>
                    <a:pt x="1072" y="854"/>
                  </a:lnTo>
                  <a:lnTo>
                    <a:pt x="1068" y="855"/>
                  </a:lnTo>
                  <a:lnTo>
                    <a:pt x="1068" y="855"/>
                  </a:lnTo>
                  <a:lnTo>
                    <a:pt x="1070" y="873"/>
                  </a:lnTo>
                  <a:lnTo>
                    <a:pt x="1070" y="873"/>
                  </a:lnTo>
                  <a:lnTo>
                    <a:pt x="1080" y="865"/>
                  </a:lnTo>
                  <a:lnTo>
                    <a:pt x="1080" y="865"/>
                  </a:lnTo>
                  <a:lnTo>
                    <a:pt x="1082" y="864"/>
                  </a:lnTo>
                  <a:lnTo>
                    <a:pt x="1085" y="864"/>
                  </a:lnTo>
                  <a:lnTo>
                    <a:pt x="1095" y="865"/>
                  </a:lnTo>
                  <a:lnTo>
                    <a:pt x="1095" y="865"/>
                  </a:lnTo>
                  <a:lnTo>
                    <a:pt x="1107" y="867"/>
                  </a:lnTo>
                  <a:lnTo>
                    <a:pt x="1121" y="870"/>
                  </a:lnTo>
                  <a:lnTo>
                    <a:pt x="1121" y="870"/>
                  </a:lnTo>
                  <a:lnTo>
                    <a:pt x="1127" y="871"/>
                  </a:lnTo>
                  <a:lnTo>
                    <a:pt x="1127" y="871"/>
                  </a:lnTo>
                  <a:lnTo>
                    <a:pt x="1126" y="862"/>
                  </a:lnTo>
                  <a:lnTo>
                    <a:pt x="1126" y="862"/>
                  </a:lnTo>
                  <a:lnTo>
                    <a:pt x="1118" y="862"/>
                  </a:lnTo>
                  <a:lnTo>
                    <a:pt x="1118" y="862"/>
                  </a:lnTo>
                  <a:lnTo>
                    <a:pt x="1117" y="859"/>
                  </a:lnTo>
                  <a:lnTo>
                    <a:pt x="1117" y="858"/>
                  </a:lnTo>
                  <a:lnTo>
                    <a:pt x="1118" y="856"/>
                  </a:lnTo>
                  <a:lnTo>
                    <a:pt x="1119" y="855"/>
                  </a:lnTo>
                  <a:lnTo>
                    <a:pt x="1119" y="855"/>
                  </a:lnTo>
                  <a:lnTo>
                    <a:pt x="1126" y="855"/>
                  </a:lnTo>
                  <a:lnTo>
                    <a:pt x="1126" y="855"/>
                  </a:lnTo>
                  <a:lnTo>
                    <a:pt x="1125" y="845"/>
                  </a:lnTo>
                  <a:lnTo>
                    <a:pt x="1125" y="845"/>
                  </a:lnTo>
                  <a:lnTo>
                    <a:pt x="1119" y="843"/>
                  </a:lnTo>
                  <a:lnTo>
                    <a:pt x="1119" y="843"/>
                  </a:lnTo>
                  <a:lnTo>
                    <a:pt x="1113" y="840"/>
                  </a:lnTo>
                  <a:lnTo>
                    <a:pt x="1114" y="839"/>
                  </a:lnTo>
                  <a:lnTo>
                    <a:pt x="1114" y="838"/>
                  </a:lnTo>
                  <a:lnTo>
                    <a:pt x="1114" y="838"/>
                  </a:lnTo>
                  <a:lnTo>
                    <a:pt x="1113" y="837"/>
                  </a:lnTo>
                  <a:lnTo>
                    <a:pt x="1111" y="837"/>
                  </a:lnTo>
                  <a:lnTo>
                    <a:pt x="1104" y="836"/>
                  </a:lnTo>
                  <a:lnTo>
                    <a:pt x="1094" y="836"/>
                  </a:lnTo>
                  <a:lnTo>
                    <a:pt x="1094" y="836"/>
                  </a:lnTo>
                  <a:lnTo>
                    <a:pt x="1086" y="836"/>
                  </a:lnTo>
                  <a:lnTo>
                    <a:pt x="1070" y="836"/>
                  </a:lnTo>
                  <a:lnTo>
                    <a:pt x="1070" y="836"/>
                  </a:lnTo>
                  <a:lnTo>
                    <a:pt x="1066" y="836"/>
                  </a:lnTo>
                  <a:lnTo>
                    <a:pt x="1063" y="837"/>
                  </a:lnTo>
                  <a:lnTo>
                    <a:pt x="1065" y="842"/>
                  </a:lnTo>
                  <a:lnTo>
                    <a:pt x="1065" y="842"/>
                  </a:lnTo>
                  <a:lnTo>
                    <a:pt x="1066" y="846"/>
                  </a:lnTo>
                  <a:lnTo>
                    <a:pt x="1066" y="846"/>
                  </a:lnTo>
                  <a:close/>
                  <a:moveTo>
                    <a:pt x="1074" y="896"/>
                  </a:moveTo>
                  <a:lnTo>
                    <a:pt x="1074" y="896"/>
                  </a:lnTo>
                  <a:lnTo>
                    <a:pt x="1074" y="896"/>
                  </a:lnTo>
                  <a:lnTo>
                    <a:pt x="1081" y="893"/>
                  </a:lnTo>
                  <a:lnTo>
                    <a:pt x="1092" y="890"/>
                  </a:lnTo>
                  <a:lnTo>
                    <a:pt x="1107" y="888"/>
                  </a:lnTo>
                  <a:lnTo>
                    <a:pt x="1107" y="888"/>
                  </a:lnTo>
                  <a:lnTo>
                    <a:pt x="1112" y="889"/>
                  </a:lnTo>
                  <a:lnTo>
                    <a:pt x="1119" y="892"/>
                  </a:lnTo>
                  <a:lnTo>
                    <a:pt x="1130" y="894"/>
                  </a:lnTo>
                  <a:lnTo>
                    <a:pt x="1130" y="894"/>
                  </a:lnTo>
                  <a:lnTo>
                    <a:pt x="1131" y="894"/>
                  </a:lnTo>
                  <a:lnTo>
                    <a:pt x="1131" y="894"/>
                  </a:lnTo>
                  <a:lnTo>
                    <a:pt x="1129" y="876"/>
                  </a:lnTo>
                  <a:lnTo>
                    <a:pt x="1129" y="876"/>
                  </a:lnTo>
                  <a:lnTo>
                    <a:pt x="1119" y="875"/>
                  </a:lnTo>
                  <a:lnTo>
                    <a:pt x="1108" y="874"/>
                  </a:lnTo>
                  <a:lnTo>
                    <a:pt x="1108" y="874"/>
                  </a:lnTo>
                  <a:lnTo>
                    <a:pt x="1100" y="874"/>
                  </a:lnTo>
                  <a:lnTo>
                    <a:pt x="1097" y="874"/>
                  </a:lnTo>
                  <a:lnTo>
                    <a:pt x="1094" y="876"/>
                  </a:lnTo>
                  <a:lnTo>
                    <a:pt x="1091" y="877"/>
                  </a:lnTo>
                  <a:lnTo>
                    <a:pt x="1091" y="877"/>
                  </a:lnTo>
                  <a:lnTo>
                    <a:pt x="1072" y="884"/>
                  </a:lnTo>
                  <a:lnTo>
                    <a:pt x="1074" y="896"/>
                  </a:lnTo>
                  <a:close/>
                  <a:moveTo>
                    <a:pt x="1076" y="918"/>
                  </a:moveTo>
                  <a:lnTo>
                    <a:pt x="1076" y="918"/>
                  </a:lnTo>
                  <a:lnTo>
                    <a:pt x="1080" y="917"/>
                  </a:lnTo>
                  <a:lnTo>
                    <a:pt x="1080" y="917"/>
                  </a:lnTo>
                  <a:lnTo>
                    <a:pt x="1086" y="914"/>
                  </a:lnTo>
                  <a:lnTo>
                    <a:pt x="1094" y="913"/>
                  </a:lnTo>
                  <a:lnTo>
                    <a:pt x="1094" y="913"/>
                  </a:lnTo>
                  <a:lnTo>
                    <a:pt x="1100" y="913"/>
                  </a:lnTo>
                  <a:lnTo>
                    <a:pt x="1107" y="914"/>
                  </a:lnTo>
                  <a:lnTo>
                    <a:pt x="1107" y="914"/>
                  </a:lnTo>
                  <a:lnTo>
                    <a:pt x="1117" y="915"/>
                  </a:lnTo>
                  <a:lnTo>
                    <a:pt x="1127" y="917"/>
                  </a:lnTo>
                  <a:lnTo>
                    <a:pt x="1127" y="917"/>
                  </a:lnTo>
                  <a:lnTo>
                    <a:pt x="1133" y="917"/>
                  </a:lnTo>
                  <a:lnTo>
                    <a:pt x="1137" y="918"/>
                  </a:lnTo>
                  <a:lnTo>
                    <a:pt x="1137" y="918"/>
                  </a:lnTo>
                  <a:lnTo>
                    <a:pt x="1133" y="901"/>
                  </a:lnTo>
                  <a:lnTo>
                    <a:pt x="1133" y="901"/>
                  </a:lnTo>
                  <a:lnTo>
                    <a:pt x="1127" y="900"/>
                  </a:lnTo>
                  <a:lnTo>
                    <a:pt x="1127" y="900"/>
                  </a:lnTo>
                  <a:lnTo>
                    <a:pt x="1117" y="900"/>
                  </a:lnTo>
                  <a:lnTo>
                    <a:pt x="1102" y="899"/>
                  </a:lnTo>
                  <a:lnTo>
                    <a:pt x="1102" y="899"/>
                  </a:lnTo>
                  <a:lnTo>
                    <a:pt x="1095" y="900"/>
                  </a:lnTo>
                  <a:lnTo>
                    <a:pt x="1091" y="901"/>
                  </a:lnTo>
                  <a:lnTo>
                    <a:pt x="1082" y="903"/>
                  </a:lnTo>
                  <a:lnTo>
                    <a:pt x="1082" y="903"/>
                  </a:lnTo>
                  <a:lnTo>
                    <a:pt x="1079" y="905"/>
                  </a:lnTo>
                  <a:lnTo>
                    <a:pt x="1075" y="907"/>
                  </a:lnTo>
                  <a:lnTo>
                    <a:pt x="1076" y="918"/>
                  </a:lnTo>
                  <a:close/>
                  <a:moveTo>
                    <a:pt x="1137" y="919"/>
                  </a:moveTo>
                  <a:lnTo>
                    <a:pt x="1137" y="919"/>
                  </a:lnTo>
                  <a:lnTo>
                    <a:pt x="1125" y="920"/>
                  </a:lnTo>
                  <a:lnTo>
                    <a:pt x="1110" y="921"/>
                  </a:lnTo>
                  <a:lnTo>
                    <a:pt x="1110" y="921"/>
                  </a:lnTo>
                  <a:lnTo>
                    <a:pt x="1100" y="922"/>
                  </a:lnTo>
                  <a:lnTo>
                    <a:pt x="1093" y="924"/>
                  </a:lnTo>
                  <a:lnTo>
                    <a:pt x="1093" y="924"/>
                  </a:lnTo>
                  <a:lnTo>
                    <a:pt x="1086" y="927"/>
                  </a:lnTo>
                  <a:lnTo>
                    <a:pt x="1079" y="932"/>
                  </a:lnTo>
                  <a:lnTo>
                    <a:pt x="1080" y="940"/>
                  </a:lnTo>
                  <a:lnTo>
                    <a:pt x="1080" y="940"/>
                  </a:lnTo>
                  <a:lnTo>
                    <a:pt x="1094" y="932"/>
                  </a:lnTo>
                  <a:lnTo>
                    <a:pt x="1094" y="932"/>
                  </a:lnTo>
                  <a:lnTo>
                    <a:pt x="1098" y="931"/>
                  </a:lnTo>
                  <a:lnTo>
                    <a:pt x="1102" y="931"/>
                  </a:lnTo>
                  <a:lnTo>
                    <a:pt x="1111" y="932"/>
                  </a:lnTo>
                  <a:lnTo>
                    <a:pt x="1111" y="932"/>
                  </a:lnTo>
                  <a:lnTo>
                    <a:pt x="1124" y="930"/>
                  </a:lnTo>
                  <a:lnTo>
                    <a:pt x="1132" y="928"/>
                  </a:lnTo>
                  <a:lnTo>
                    <a:pt x="1139" y="927"/>
                  </a:lnTo>
                  <a:lnTo>
                    <a:pt x="1137" y="919"/>
                  </a:lnTo>
                  <a:close/>
                  <a:moveTo>
                    <a:pt x="1081" y="956"/>
                  </a:moveTo>
                  <a:lnTo>
                    <a:pt x="1081" y="956"/>
                  </a:lnTo>
                  <a:lnTo>
                    <a:pt x="1085" y="953"/>
                  </a:lnTo>
                  <a:lnTo>
                    <a:pt x="1085" y="953"/>
                  </a:lnTo>
                  <a:lnTo>
                    <a:pt x="1088" y="952"/>
                  </a:lnTo>
                  <a:lnTo>
                    <a:pt x="1095" y="950"/>
                  </a:lnTo>
                  <a:lnTo>
                    <a:pt x="1095" y="950"/>
                  </a:lnTo>
                  <a:lnTo>
                    <a:pt x="1100" y="949"/>
                  </a:lnTo>
                  <a:lnTo>
                    <a:pt x="1104" y="949"/>
                  </a:lnTo>
                  <a:lnTo>
                    <a:pt x="1107" y="950"/>
                  </a:lnTo>
                  <a:lnTo>
                    <a:pt x="1112" y="949"/>
                  </a:lnTo>
                  <a:lnTo>
                    <a:pt x="1112" y="949"/>
                  </a:lnTo>
                  <a:lnTo>
                    <a:pt x="1120" y="946"/>
                  </a:lnTo>
                  <a:lnTo>
                    <a:pt x="1124" y="944"/>
                  </a:lnTo>
                  <a:lnTo>
                    <a:pt x="1129" y="943"/>
                  </a:lnTo>
                  <a:lnTo>
                    <a:pt x="1129" y="943"/>
                  </a:lnTo>
                  <a:lnTo>
                    <a:pt x="1131" y="943"/>
                  </a:lnTo>
                  <a:lnTo>
                    <a:pt x="1131" y="944"/>
                  </a:lnTo>
                  <a:lnTo>
                    <a:pt x="1127" y="946"/>
                  </a:lnTo>
                  <a:lnTo>
                    <a:pt x="1125" y="949"/>
                  </a:lnTo>
                  <a:lnTo>
                    <a:pt x="1125" y="949"/>
                  </a:lnTo>
                  <a:lnTo>
                    <a:pt x="1123" y="951"/>
                  </a:lnTo>
                  <a:lnTo>
                    <a:pt x="1120" y="953"/>
                  </a:lnTo>
                  <a:lnTo>
                    <a:pt x="1110" y="958"/>
                  </a:lnTo>
                  <a:lnTo>
                    <a:pt x="1110" y="958"/>
                  </a:lnTo>
                  <a:lnTo>
                    <a:pt x="1104" y="960"/>
                  </a:lnTo>
                  <a:lnTo>
                    <a:pt x="1098" y="962"/>
                  </a:lnTo>
                  <a:lnTo>
                    <a:pt x="1085" y="962"/>
                  </a:lnTo>
                  <a:lnTo>
                    <a:pt x="1082" y="962"/>
                  </a:lnTo>
                  <a:lnTo>
                    <a:pt x="1082" y="962"/>
                  </a:lnTo>
                  <a:lnTo>
                    <a:pt x="1084" y="970"/>
                  </a:lnTo>
                  <a:lnTo>
                    <a:pt x="1084" y="970"/>
                  </a:lnTo>
                  <a:lnTo>
                    <a:pt x="1097" y="969"/>
                  </a:lnTo>
                  <a:lnTo>
                    <a:pt x="1097" y="969"/>
                  </a:lnTo>
                  <a:lnTo>
                    <a:pt x="1106" y="968"/>
                  </a:lnTo>
                  <a:lnTo>
                    <a:pt x="1106" y="968"/>
                  </a:lnTo>
                  <a:lnTo>
                    <a:pt x="1114" y="964"/>
                  </a:lnTo>
                  <a:lnTo>
                    <a:pt x="1114" y="964"/>
                  </a:lnTo>
                  <a:lnTo>
                    <a:pt x="1119" y="960"/>
                  </a:lnTo>
                  <a:lnTo>
                    <a:pt x="1123" y="958"/>
                  </a:lnTo>
                  <a:lnTo>
                    <a:pt x="1129" y="953"/>
                  </a:lnTo>
                  <a:lnTo>
                    <a:pt x="1129" y="953"/>
                  </a:lnTo>
                  <a:lnTo>
                    <a:pt x="1131" y="951"/>
                  </a:lnTo>
                  <a:lnTo>
                    <a:pt x="1132" y="949"/>
                  </a:lnTo>
                  <a:lnTo>
                    <a:pt x="1133" y="945"/>
                  </a:lnTo>
                  <a:lnTo>
                    <a:pt x="1133" y="945"/>
                  </a:lnTo>
                  <a:lnTo>
                    <a:pt x="1137" y="941"/>
                  </a:lnTo>
                  <a:lnTo>
                    <a:pt x="1142" y="938"/>
                  </a:lnTo>
                  <a:lnTo>
                    <a:pt x="1140" y="931"/>
                  </a:lnTo>
                  <a:lnTo>
                    <a:pt x="1140" y="931"/>
                  </a:lnTo>
                  <a:lnTo>
                    <a:pt x="1131" y="932"/>
                  </a:lnTo>
                  <a:lnTo>
                    <a:pt x="1131" y="932"/>
                  </a:lnTo>
                  <a:lnTo>
                    <a:pt x="1126" y="934"/>
                  </a:lnTo>
                  <a:lnTo>
                    <a:pt x="1119" y="938"/>
                  </a:lnTo>
                  <a:lnTo>
                    <a:pt x="1119" y="938"/>
                  </a:lnTo>
                  <a:lnTo>
                    <a:pt x="1114" y="939"/>
                  </a:lnTo>
                  <a:lnTo>
                    <a:pt x="1101" y="940"/>
                  </a:lnTo>
                  <a:lnTo>
                    <a:pt x="1101" y="940"/>
                  </a:lnTo>
                  <a:lnTo>
                    <a:pt x="1080" y="944"/>
                  </a:lnTo>
                  <a:lnTo>
                    <a:pt x="1081" y="956"/>
                  </a:lnTo>
                  <a:close/>
                  <a:moveTo>
                    <a:pt x="1084" y="982"/>
                  </a:moveTo>
                  <a:lnTo>
                    <a:pt x="1099" y="979"/>
                  </a:lnTo>
                  <a:lnTo>
                    <a:pt x="1099" y="979"/>
                  </a:lnTo>
                  <a:lnTo>
                    <a:pt x="1086" y="987"/>
                  </a:lnTo>
                  <a:lnTo>
                    <a:pt x="1086" y="987"/>
                  </a:lnTo>
                  <a:lnTo>
                    <a:pt x="1085" y="991"/>
                  </a:lnTo>
                  <a:lnTo>
                    <a:pt x="1085" y="991"/>
                  </a:lnTo>
                  <a:lnTo>
                    <a:pt x="1086" y="1001"/>
                  </a:lnTo>
                  <a:lnTo>
                    <a:pt x="1087" y="1008"/>
                  </a:lnTo>
                  <a:lnTo>
                    <a:pt x="1087" y="1008"/>
                  </a:lnTo>
                  <a:lnTo>
                    <a:pt x="1088" y="1008"/>
                  </a:lnTo>
                  <a:lnTo>
                    <a:pt x="1088" y="1008"/>
                  </a:lnTo>
                  <a:lnTo>
                    <a:pt x="1094" y="1007"/>
                  </a:lnTo>
                  <a:lnTo>
                    <a:pt x="1100" y="1006"/>
                  </a:lnTo>
                  <a:lnTo>
                    <a:pt x="1104" y="1003"/>
                  </a:lnTo>
                  <a:lnTo>
                    <a:pt x="1104" y="1003"/>
                  </a:lnTo>
                  <a:lnTo>
                    <a:pt x="1108" y="1001"/>
                  </a:lnTo>
                  <a:lnTo>
                    <a:pt x="1111" y="1000"/>
                  </a:lnTo>
                  <a:lnTo>
                    <a:pt x="1111" y="1000"/>
                  </a:lnTo>
                  <a:lnTo>
                    <a:pt x="1118" y="996"/>
                  </a:lnTo>
                  <a:lnTo>
                    <a:pt x="1124" y="993"/>
                  </a:lnTo>
                  <a:lnTo>
                    <a:pt x="1129" y="989"/>
                  </a:lnTo>
                  <a:lnTo>
                    <a:pt x="1129" y="989"/>
                  </a:lnTo>
                  <a:lnTo>
                    <a:pt x="1132" y="987"/>
                  </a:lnTo>
                  <a:lnTo>
                    <a:pt x="1135" y="985"/>
                  </a:lnTo>
                  <a:lnTo>
                    <a:pt x="1139" y="983"/>
                  </a:lnTo>
                  <a:lnTo>
                    <a:pt x="1139" y="983"/>
                  </a:lnTo>
                  <a:lnTo>
                    <a:pt x="1145" y="979"/>
                  </a:lnTo>
                  <a:lnTo>
                    <a:pt x="1156" y="976"/>
                  </a:lnTo>
                  <a:lnTo>
                    <a:pt x="1156" y="976"/>
                  </a:lnTo>
                  <a:lnTo>
                    <a:pt x="1155" y="971"/>
                  </a:lnTo>
                  <a:lnTo>
                    <a:pt x="1155" y="971"/>
                  </a:lnTo>
                  <a:lnTo>
                    <a:pt x="1144" y="971"/>
                  </a:lnTo>
                  <a:lnTo>
                    <a:pt x="1144" y="971"/>
                  </a:lnTo>
                  <a:lnTo>
                    <a:pt x="1144" y="971"/>
                  </a:lnTo>
                  <a:lnTo>
                    <a:pt x="1146" y="969"/>
                  </a:lnTo>
                  <a:lnTo>
                    <a:pt x="1152" y="965"/>
                  </a:lnTo>
                  <a:lnTo>
                    <a:pt x="1151" y="964"/>
                  </a:lnTo>
                  <a:lnTo>
                    <a:pt x="1151" y="964"/>
                  </a:lnTo>
                  <a:lnTo>
                    <a:pt x="1145" y="968"/>
                  </a:lnTo>
                  <a:lnTo>
                    <a:pt x="1139" y="971"/>
                  </a:lnTo>
                  <a:lnTo>
                    <a:pt x="1139" y="971"/>
                  </a:lnTo>
                  <a:lnTo>
                    <a:pt x="1108" y="991"/>
                  </a:lnTo>
                  <a:lnTo>
                    <a:pt x="1108" y="991"/>
                  </a:lnTo>
                  <a:lnTo>
                    <a:pt x="1104" y="993"/>
                  </a:lnTo>
                  <a:lnTo>
                    <a:pt x="1100" y="994"/>
                  </a:lnTo>
                  <a:lnTo>
                    <a:pt x="1093" y="993"/>
                  </a:lnTo>
                  <a:lnTo>
                    <a:pt x="1093" y="993"/>
                  </a:lnTo>
                  <a:lnTo>
                    <a:pt x="1091" y="991"/>
                  </a:lnTo>
                  <a:lnTo>
                    <a:pt x="1092" y="991"/>
                  </a:lnTo>
                  <a:lnTo>
                    <a:pt x="1097" y="990"/>
                  </a:lnTo>
                  <a:lnTo>
                    <a:pt x="1097" y="990"/>
                  </a:lnTo>
                  <a:lnTo>
                    <a:pt x="1100" y="988"/>
                  </a:lnTo>
                  <a:lnTo>
                    <a:pt x="1107" y="983"/>
                  </a:lnTo>
                  <a:lnTo>
                    <a:pt x="1107" y="983"/>
                  </a:lnTo>
                  <a:lnTo>
                    <a:pt x="1116" y="977"/>
                  </a:lnTo>
                  <a:lnTo>
                    <a:pt x="1126" y="971"/>
                  </a:lnTo>
                  <a:lnTo>
                    <a:pt x="1126" y="971"/>
                  </a:lnTo>
                  <a:lnTo>
                    <a:pt x="1149" y="958"/>
                  </a:lnTo>
                  <a:lnTo>
                    <a:pt x="1149" y="958"/>
                  </a:lnTo>
                  <a:lnTo>
                    <a:pt x="1144" y="946"/>
                  </a:lnTo>
                  <a:lnTo>
                    <a:pt x="1144" y="946"/>
                  </a:lnTo>
                  <a:lnTo>
                    <a:pt x="1119" y="965"/>
                  </a:lnTo>
                  <a:lnTo>
                    <a:pt x="1119" y="965"/>
                  </a:lnTo>
                  <a:lnTo>
                    <a:pt x="1110" y="971"/>
                  </a:lnTo>
                  <a:lnTo>
                    <a:pt x="1105" y="972"/>
                  </a:lnTo>
                  <a:lnTo>
                    <a:pt x="1104" y="972"/>
                  </a:lnTo>
                  <a:lnTo>
                    <a:pt x="1100" y="974"/>
                  </a:lnTo>
                  <a:lnTo>
                    <a:pt x="1100" y="974"/>
                  </a:lnTo>
                  <a:lnTo>
                    <a:pt x="1097" y="976"/>
                  </a:lnTo>
                  <a:lnTo>
                    <a:pt x="1093" y="976"/>
                  </a:lnTo>
                  <a:lnTo>
                    <a:pt x="1084" y="977"/>
                  </a:lnTo>
                  <a:lnTo>
                    <a:pt x="1084" y="982"/>
                  </a:lnTo>
                  <a:close/>
                  <a:moveTo>
                    <a:pt x="1158" y="982"/>
                  </a:moveTo>
                  <a:lnTo>
                    <a:pt x="1158" y="982"/>
                  </a:lnTo>
                  <a:lnTo>
                    <a:pt x="1151" y="985"/>
                  </a:lnTo>
                  <a:lnTo>
                    <a:pt x="1151" y="985"/>
                  </a:lnTo>
                  <a:lnTo>
                    <a:pt x="1142" y="990"/>
                  </a:lnTo>
                  <a:lnTo>
                    <a:pt x="1137" y="994"/>
                  </a:lnTo>
                  <a:lnTo>
                    <a:pt x="1135" y="996"/>
                  </a:lnTo>
                  <a:lnTo>
                    <a:pt x="1135" y="996"/>
                  </a:lnTo>
                  <a:lnTo>
                    <a:pt x="1131" y="1000"/>
                  </a:lnTo>
                  <a:lnTo>
                    <a:pt x="1127" y="1003"/>
                  </a:lnTo>
                  <a:lnTo>
                    <a:pt x="1127" y="1003"/>
                  </a:lnTo>
                  <a:lnTo>
                    <a:pt x="1123" y="1006"/>
                  </a:lnTo>
                  <a:lnTo>
                    <a:pt x="1120" y="1007"/>
                  </a:lnTo>
                  <a:lnTo>
                    <a:pt x="1114" y="1007"/>
                  </a:lnTo>
                  <a:lnTo>
                    <a:pt x="1114" y="1007"/>
                  </a:lnTo>
                  <a:lnTo>
                    <a:pt x="1101" y="1009"/>
                  </a:lnTo>
                  <a:lnTo>
                    <a:pt x="1098" y="1010"/>
                  </a:lnTo>
                  <a:lnTo>
                    <a:pt x="1097" y="1012"/>
                  </a:lnTo>
                  <a:lnTo>
                    <a:pt x="1097" y="1012"/>
                  </a:lnTo>
                  <a:lnTo>
                    <a:pt x="1098" y="1023"/>
                  </a:lnTo>
                  <a:lnTo>
                    <a:pt x="1098" y="1023"/>
                  </a:lnTo>
                  <a:lnTo>
                    <a:pt x="1110" y="1029"/>
                  </a:lnTo>
                  <a:lnTo>
                    <a:pt x="1116" y="1033"/>
                  </a:lnTo>
                  <a:lnTo>
                    <a:pt x="1120" y="1039"/>
                  </a:lnTo>
                  <a:lnTo>
                    <a:pt x="1120" y="1039"/>
                  </a:lnTo>
                  <a:lnTo>
                    <a:pt x="1120" y="1039"/>
                  </a:lnTo>
                  <a:lnTo>
                    <a:pt x="1123" y="1034"/>
                  </a:lnTo>
                  <a:lnTo>
                    <a:pt x="1124" y="1032"/>
                  </a:lnTo>
                  <a:lnTo>
                    <a:pt x="1125" y="1029"/>
                  </a:lnTo>
                  <a:lnTo>
                    <a:pt x="1129" y="1026"/>
                  </a:lnTo>
                  <a:lnTo>
                    <a:pt x="1129" y="1026"/>
                  </a:lnTo>
                  <a:lnTo>
                    <a:pt x="1139" y="1017"/>
                  </a:lnTo>
                  <a:lnTo>
                    <a:pt x="1145" y="1014"/>
                  </a:lnTo>
                  <a:lnTo>
                    <a:pt x="1149" y="1013"/>
                  </a:lnTo>
                  <a:lnTo>
                    <a:pt x="1151" y="1013"/>
                  </a:lnTo>
                  <a:lnTo>
                    <a:pt x="1151" y="1013"/>
                  </a:lnTo>
                  <a:lnTo>
                    <a:pt x="1158" y="1012"/>
                  </a:lnTo>
                  <a:lnTo>
                    <a:pt x="1167" y="1008"/>
                  </a:lnTo>
                  <a:lnTo>
                    <a:pt x="1165" y="1004"/>
                  </a:lnTo>
                  <a:lnTo>
                    <a:pt x="1165" y="1004"/>
                  </a:lnTo>
                  <a:lnTo>
                    <a:pt x="1157" y="1004"/>
                  </a:lnTo>
                  <a:lnTo>
                    <a:pt x="1153" y="1004"/>
                  </a:lnTo>
                  <a:lnTo>
                    <a:pt x="1150" y="1006"/>
                  </a:lnTo>
                  <a:lnTo>
                    <a:pt x="1150" y="1006"/>
                  </a:lnTo>
                  <a:lnTo>
                    <a:pt x="1143" y="1009"/>
                  </a:lnTo>
                  <a:lnTo>
                    <a:pt x="1135" y="1014"/>
                  </a:lnTo>
                  <a:lnTo>
                    <a:pt x="1135" y="1014"/>
                  </a:lnTo>
                  <a:lnTo>
                    <a:pt x="1125" y="1019"/>
                  </a:lnTo>
                  <a:lnTo>
                    <a:pt x="1118" y="1022"/>
                  </a:lnTo>
                  <a:lnTo>
                    <a:pt x="1118" y="1022"/>
                  </a:lnTo>
                  <a:lnTo>
                    <a:pt x="1112" y="1023"/>
                  </a:lnTo>
                  <a:lnTo>
                    <a:pt x="1110" y="1022"/>
                  </a:lnTo>
                  <a:lnTo>
                    <a:pt x="1111" y="1021"/>
                  </a:lnTo>
                  <a:lnTo>
                    <a:pt x="1111" y="1021"/>
                  </a:lnTo>
                  <a:lnTo>
                    <a:pt x="1121" y="1014"/>
                  </a:lnTo>
                  <a:lnTo>
                    <a:pt x="1129" y="1009"/>
                  </a:lnTo>
                  <a:lnTo>
                    <a:pt x="1136" y="1007"/>
                  </a:lnTo>
                  <a:lnTo>
                    <a:pt x="1136" y="1007"/>
                  </a:lnTo>
                  <a:lnTo>
                    <a:pt x="1143" y="1004"/>
                  </a:lnTo>
                  <a:lnTo>
                    <a:pt x="1150" y="1001"/>
                  </a:lnTo>
                  <a:lnTo>
                    <a:pt x="1162" y="995"/>
                  </a:lnTo>
                  <a:lnTo>
                    <a:pt x="1162" y="994"/>
                  </a:lnTo>
                  <a:lnTo>
                    <a:pt x="1161" y="990"/>
                  </a:lnTo>
                  <a:lnTo>
                    <a:pt x="1161" y="990"/>
                  </a:lnTo>
                  <a:lnTo>
                    <a:pt x="1143" y="997"/>
                  </a:lnTo>
                  <a:lnTo>
                    <a:pt x="1159" y="984"/>
                  </a:lnTo>
                  <a:lnTo>
                    <a:pt x="1158" y="982"/>
                  </a:lnTo>
                  <a:close/>
                  <a:moveTo>
                    <a:pt x="1169" y="1015"/>
                  </a:moveTo>
                  <a:lnTo>
                    <a:pt x="1169" y="1015"/>
                  </a:lnTo>
                  <a:lnTo>
                    <a:pt x="1162" y="1016"/>
                  </a:lnTo>
                  <a:lnTo>
                    <a:pt x="1155" y="1017"/>
                  </a:lnTo>
                  <a:lnTo>
                    <a:pt x="1155" y="1017"/>
                  </a:lnTo>
                  <a:lnTo>
                    <a:pt x="1150" y="1019"/>
                  </a:lnTo>
                  <a:lnTo>
                    <a:pt x="1146" y="1019"/>
                  </a:lnTo>
                  <a:lnTo>
                    <a:pt x="1143" y="1020"/>
                  </a:lnTo>
                  <a:lnTo>
                    <a:pt x="1140" y="1022"/>
                  </a:lnTo>
                  <a:lnTo>
                    <a:pt x="1140" y="1022"/>
                  </a:lnTo>
                  <a:lnTo>
                    <a:pt x="1133" y="1034"/>
                  </a:lnTo>
                  <a:lnTo>
                    <a:pt x="1133" y="1034"/>
                  </a:lnTo>
                  <a:lnTo>
                    <a:pt x="1124" y="1045"/>
                  </a:lnTo>
                  <a:lnTo>
                    <a:pt x="1125" y="1045"/>
                  </a:lnTo>
                  <a:lnTo>
                    <a:pt x="1127" y="1050"/>
                  </a:lnTo>
                  <a:lnTo>
                    <a:pt x="1127" y="1050"/>
                  </a:lnTo>
                  <a:lnTo>
                    <a:pt x="1136" y="1044"/>
                  </a:lnTo>
                  <a:lnTo>
                    <a:pt x="1139" y="1040"/>
                  </a:lnTo>
                  <a:lnTo>
                    <a:pt x="1142" y="1037"/>
                  </a:lnTo>
                  <a:lnTo>
                    <a:pt x="1142" y="1037"/>
                  </a:lnTo>
                  <a:lnTo>
                    <a:pt x="1143" y="1034"/>
                  </a:lnTo>
                  <a:lnTo>
                    <a:pt x="1143" y="1033"/>
                  </a:lnTo>
                  <a:lnTo>
                    <a:pt x="1142" y="1031"/>
                  </a:lnTo>
                  <a:lnTo>
                    <a:pt x="1142" y="1029"/>
                  </a:lnTo>
                  <a:lnTo>
                    <a:pt x="1142" y="1029"/>
                  </a:lnTo>
                  <a:lnTo>
                    <a:pt x="1146" y="1029"/>
                  </a:lnTo>
                  <a:lnTo>
                    <a:pt x="1146" y="1029"/>
                  </a:lnTo>
                  <a:lnTo>
                    <a:pt x="1156" y="1029"/>
                  </a:lnTo>
                  <a:lnTo>
                    <a:pt x="1164" y="1028"/>
                  </a:lnTo>
                  <a:lnTo>
                    <a:pt x="1174" y="1026"/>
                  </a:lnTo>
                  <a:lnTo>
                    <a:pt x="1174" y="1026"/>
                  </a:lnTo>
                  <a:lnTo>
                    <a:pt x="1172" y="1025"/>
                  </a:lnTo>
                  <a:lnTo>
                    <a:pt x="1171" y="1023"/>
                  </a:lnTo>
                  <a:lnTo>
                    <a:pt x="1169" y="1023"/>
                  </a:lnTo>
                  <a:lnTo>
                    <a:pt x="1169" y="1023"/>
                  </a:lnTo>
                  <a:lnTo>
                    <a:pt x="1161" y="1025"/>
                  </a:lnTo>
                  <a:lnTo>
                    <a:pt x="1161" y="1025"/>
                  </a:lnTo>
                  <a:lnTo>
                    <a:pt x="1155" y="1023"/>
                  </a:lnTo>
                  <a:lnTo>
                    <a:pt x="1153" y="1023"/>
                  </a:lnTo>
                  <a:lnTo>
                    <a:pt x="1153" y="1022"/>
                  </a:lnTo>
                  <a:lnTo>
                    <a:pt x="1153" y="1022"/>
                  </a:lnTo>
                  <a:lnTo>
                    <a:pt x="1161" y="1021"/>
                  </a:lnTo>
                  <a:lnTo>
                    <a:pt x="1170" y="1020"/>
                  </a:lnTo>
                  <a:lnTo>
                    <a:pt x="1170" y="1020"/>
                  </a:lnTo>
                  <a:lnTo>
                    <a:pt x="1169" y="1015"/>
                  </a:lnTo>
                  <a:lnTo>
                    <a:pt x="1169" y="1015"/>
                  </a:lnTo>
                  <a:close/>
                  <a:moveTo>
                    <a:pt x="1133" y="1076"/>
                  </a:moveTo>
                  <a:lnTo>
                    <a:pt x="1133" y="1076"/>
                  </a:lnTo>
                  <a:lnTo>
                    <a:pt x="1139" y="1073"/>
                  </a:lnTo>
                  <a:lnTo>
                    <a:pt x="1144" y="1070"/>
                  </a:lnTo>
                  <a:lnTo>
                    <a:pt x="1152" y="1063"/>
                  </a:lnTo>
                  <a:lnTo>
                    <a:pt x="1152" y="1063"/>
                  </a:lnTo>
                  <a:lnTo>
                    <a:pt x="1153" y="1060"/>
                  </a:lnTo>
                  <a:lnTo>
                    <a:pt x="1153" y="1060"/>
                  </a:lnTo>
                  <a:lnTo>
                    <a:pt x="1149" y="1061"/>
                  </a:lnTo>
                  <a:lnTo>
                    <a:pt x="1149" y="1061"/>
                  </a:lnTo>
                  <a:lnTo>
                    <a:pt x="1146" y="1061"/>
                  </a:lnTo>
                  <a:lnTo>
                    <a:pt x="1144" y="1060"/>
                  </a:lnTo>
                  <a:lnTo>
                    <a:pt x="1142" y="1059"/>
                  </a:lnTo>
                  <a:lnTo>
                    <a:pt x="1142" y="1058"/>
                  </a:lnTo>
                  <a:lnTo>
                    <a:pt x="1142" y="1058"/>
                  </a:lnTo>
                  <a:lnTo>
                    <a:pt x="1142" y="1057"/>
                  </a:lnTo>
                  <a:lnTo>
                    <a:pt x="1144" y="1057"/>
                  </a:lnTo>
                  <a:lnTo>
                    <a:pt x="1150" y="1056"/>
                  </a:lnTo>
                  <a:lnTo>
                    <a:pt x="1150" y="1056"/>
                  </a:lnTo>
                  <a:lnTo>
                    <a:pt x="1153" y="1053"/>
                  </a:lnTo>
                  <a:lnTo>
                    <a:pt x="1156" y="1051"/>
                  </a:lnTo>
                  <a:lnTo>
                    <a:pt x="1157" y="1047"/>
                  </a:lnTo>
                  <a:lnTo>
                    <a:pt x="1159" y="1044"/>
                  </a:lnTo>
                  <a:lnTo>
                    <a:pt x="1159" y="1044"/>
                  </a:lnTo>
                  <a:lnTo>
                    <a:pt x="1161" y="1041"/>
                  </a:lnTo>
                  <a:lnTo>
                    <a:pt x="1159" y="1041"/>
                  </a:lnTo>
                  <a:lnTo>
                    <a:pt x="1153" y="1044"/>
                  </a:lnTo>
                  <a:lnTo>
                    <a:pt x="1153" y="1044"/>
                  </a:lnTo>
                  <a:lnTo>
                    <a:pt x="1145" y="1047"/>
                  </a:lnTo>
                  <a:lnTo>
                    <a:pt x="1138" y="1051"/>
                  </a:lnTo>
                  <a:lnTo>
                    <a:pt x="1138" y="1051"/>
                  </a:lnTo>
                  <a:lnTo>
                    <a:pt x="1129" y="1054"/>
                  </a:lnTo>
                  <a:lnTo>
                    <a:pt x="1129" y="1054"/>
                  </a:lnTo>
                  <a:lnTo>
                    <a:pt x="1133" y="1065"/>
                  </a:lnTo>
                  <a:lnTo>
                    <a:pt x="1133" y="1073"/>
                  </a:lnTo>
                  <a:lnTo>
                    <a:pt x="1133" y="1073"/>
                  </a:lnTo>
                  <a:lnTo>
                    <a:pt x="1133" y="1076"/>
                  </a:lnTo>
                  <a:lnTo>
                    <a:pt x="1133" y="107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7234A1BC-9DCA-4C20-AC9F-28DB99D219BA}"/>
              </a:ext>
            </a:extLst>
          </p:cNvPr>
          <p:cNvGrpSpPr/>
          <p:nvPr/>
        </p:nvGrpSpPr>
        <p:grpSpPr>
          <a:xfrm>
            <a:off x="714949" y="1245367"/>
            <a:ext cx="2574404" cy="2002314"/>
            <a:chOff x="714949" y="1245367"/>
            <a:chExt cx="2574404" cy="2002314"/>
          </a:xfrm>
        </p:grpSpPr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78F06464-9F3F-45BB-9067-595180743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949" y="1245367"/>
              <a:ext cx="2574404" cy="2002314"/>
            </a:xfrm>
            <a:custGeom>
              <a:avLst/>
              <a:gdLst>
                <a:gd name="T0" fmla="*/ 115 w 1845"/>
                <a:gd name="T1" fmla="*/ 315 h 1435"/>
                <a:gd name="T2" fmla="*/ 74 w 1845"/>
                <a:gd name="T3" fmla="*/ 386 h 1435"/>
                <a:gd name="T4" fmla="*/ 1 w 1845"/>
                <a:gd name="T5" fmla="*/ 601 h 1435"/>
                <a:gd name="T6" fmla="*/ 18 w 1845"/>
                <a:gd name="T7" fmla="*/ 727 h 1435"/>
                <a:gd name="T8" fmla="*/ 69 w 1845"/>
                <a:gd name="T9" fmla="*/ 543 h 1435"/>
                <a:gd name="T10" fmla="*/ 95 w 1845"/>
                <a:gd name="T11" fmla="*/ 685 h 1435"/>
                <a:gd name="T12" fmla="*/ 117 w 1845"/>
                <a:gd name="T13" fmla="*/ 505 h 1435"/>
                <a:gd name="T14" fmla="*/ 135 w 1845"/>
                <a:gd name="T15" fmla="*/ 706 h 1435"/>
                <a:gd name="T16" fmla="*/ 170 w 1845"/>
                <a:gd name="T17" fmla="*/ 466 h 1435"/>
                <a:gd name="T18" fmla="*/ 257 w 1845"/>
                <a:gd name="T19" fmla="*/ 406 h 1435"/>
                <a:gd name="T20" fmla="*/ 389 w 1845"/>
                <a:gd name="T21" fmla="*/ 754 h 1435"/>
                <a:gd name="T22" fmla="*/ 423 w 1845"/>
                <a:gd name="T23" fmla="*/ 1038 h 1435"/>
                <a:gd name="T24" fmla="*/ 480 w 1845"/>
                <a:gd name="T25" fmla="*/ 1238 h 1435"/>
                <a:gd name="T26" fmla="*/ 489 w 1845"/>
                <a:gd name="T27" fmla="*/ 1408 h 1435"/>
                <a:gd name="T28" fmla="*/ 587 w 1845"/>
                <a:gd name="T29" fmla="*/ 1434 h 1435"/>
                <a:gd name="T30" fmla="*/ 576 w 1845"/>
                <a:gd name="T31" fmla="*/ 1370 h 1435"/>
                <a:gd name="T32" fmla="*/ 530 w 1845"/>
                <a:gd name="T33" fmla="*/ 1165 h 1435"/>
                <a:gd name="T34" fmla="*/ 529 w 1845"/>
                <a:gd name="T35" fmla="*/ 993 h 1435"/>
                <a:gd name="T36" fmla="*/ 529 w 1845"/>
                <a:gd name="T37" fmla="*/ 666 h 1435"/>
                <a:gd name="T38" fmla="*/ 587 w 1845"/>
                <a:gd name="T39" fmla="*/ 843 h 1435"/>
                <a:gd name="T40" fmla="*/ 575 w 1845"/>
                <a:gd name="T41" fmla="*/ 1119 h 1435"/>
                <a:gd name="T42" fmla="*/ 656 w 1845"/>
                <a:gd name="T43" fmla="*/ 1357 h 1435"/>
                <a:gd name="T44" fmla="*/ 697 w 1845"/>
                <a:gd name="T45" fmla="*/ 1426 h 1435"/>
                <a:gd name="T46" fmla="*/ 781 w 1845"/>
                <a:gd name="T47" fmla="*/ 1395 h 1435"/>
                <a:gd name="T48" fmla="*/ 745 w 1845"/>
                <a:gd name="T49" fmla="*/ 1323 h 1435"/>
                <a:gd name="T50" fmla="*/ 696 w 1845"/>
                <a:gd name="T51" fmla="*/ 1214 h 1435"/>
                <a:gd name="T52" fmla="*/ 698 w 1845"/>
                <a:gd name="T53" fmla="*/ 900 h 1435"/>
                <a:gd name="T54" fmla="*/ 824 w 1845"/>
                <a:gd name="T55" fmla="*/ 817 h 1435"/>
                <a:gd name="T56" fmla="*/ 851 w 1845"/>
                <a:gd name="T57" fmla="*/ 1092 h 1435"/>
                <a:gd name="T58" fmla="*/ 837 w 1845"/>
                <a:gd name="T59" fmla="*/ 1316 h 1435"/>
                <a:gd name="T60" fmla="*/ 838 w 1845"/>
                <a:gd name="T61" fmla="*/ 1415 h 1435"/>
                <a:gd name="T62" fmla="*/ 944 w 1845"/>
                <a:gd name="T63" fmla="*/ 1411 h 1435"/>
                <a:gd name="T64" fmla="*/ 926 w 1845"/>
                <a:gd name="T65" fmla="*/ 1320 h 1435"/>
                <a:gd name="T66" fmla="*/ 932 w 1845"/>
                <a:gd name="T67" fmla="*/ 1086 h 1435"/>
                <a:gd name="T68" fmla="*/ 939 w 1845"/>
                <a:gd name="T69" fmla="*/ 928 h 1435"/>
                <a:gd name="T70" fmla="*/ 996 w 1845"/>
                <a:gd name="T71" fmla="*/ 706 h 1435"/>
                <a:gd name="T72" fmla="*/ 1009 w 1845"/>
                <a:gd name="T73" fmla="*/ 1056 h 1435"/>
                <a:gd name="T74" fmla="*/ 1011 w 1845"/>
                <a:gd name="T75" fmla="*/ 1344 h 1435"/>
                <a:gd name="T76" fmla="*/ 1045 w 1845"/>
                <a:gd name="T77" fmla="*/ 1420 h 1435"/>
                <a:gd name="T78" fmla="*/ 1110 w 1845"/>
                <a:gd name="T79" fmla="*/ 1389 h 1435"/>
                <a:gd name="T80" fmla="*/ 1074 w 1845"/>
                <a:gd name="T81" fmla="*/ 1143 h 1435"/>
                <a:gd name="T82" fmla="*/ 1146 w 1845"/>
                <a:gd name="T83" fmla="*/ 759 h 1435"/>
                <a:gd name="T84" fmla="*/ 1298 w 1845"/>
                <a:gd name="T85" fmla="*/ 682 h 1435"/>
                <a:gd name="T86" fmla="*/ 1346 w 1845"/>
                <a:gd name="T87" fmla="*/ 817 h 1435"/>
                <a:gd name="T88" fmla="*/ 1430 w 1845"/>
                <a:gd name="T89" fmla="*/ 1062 h 1435"/>
                <a:gd name="T90" fmla="*/ 1501 w 1845"/>
                <a:gd name="T91" fmla="*/ 1270 h 1435"/>
                <a:gd name="T92" fmla="*/ 1591 w 1845"/>
                <a:gd name="T93" fmla="*/ 1290 h 1435"/>
                <a:gd name="T94" fmla="*/ 1680 w 1845"/>
                <a:gd name="T95" fmla="*/ 1167 h 1435"/>
                <a:gd name="T96" fmla="*/ 1692 w 1845"/>
                <a:gd name="T97" fmla="*/ 826 h 1435"/>
                <a:gd name="T98" fmla="*/ 1768 w 1845"/>
                <a:gd name="T99" fmla="*/ 630 h 1435"/>
                <a:gd name="T100" fmla="*/ 1830 w 1845"/>
                <a:gd name="T101" fmla="*/ 521 h 1435"/>
                <a:gd name="T102" fmla="*/ 1656 w 1845"/>
                <a:gd name="T103" fmla="*/ 581 h 1435"/>
                <a:gd name="T104" fmla="*/ 1638 w 1845"/>
                <a:gd name="T105" fmla="*/ 502 h 1435"/>
                <a:gd name="T106" fmla="*/ 1563 w 1845"/>
                <a:gd name="T107" fmla="*/ 417 h 1435"/>
                <a:gd name="T108" fmla="*/ 1452 w 1845"/>
                <a:gd name="T109" fmla="*/ 316 h 1435"/>
                <a:gd name="T110" fmla="*/ 1400 w 1845"/>
                <a:gd name="T111" fmla="*/ 240 h 1435"/>
                <a:gd name="T112" fmla="*/ 1263 w 1845"/>
                <a:gd name="T113" fmla="*/ 131 h 1435"/>
                <a:gd name="T114" fmla="*/ 1069 w 1845"/>
                <a:gd name="T115" fmla="*/ 11 h 1435"/>
                <a:gd name="T116" fmla="*/ 865 w 1845"/>
                <a:gd name="T117" fmla="*/ 24 h 1435"/>
                <a:gd name="T118" fmla="*/ 553 w 1845"/>
                <a:gd name="T119" fmla="*/ 3 h 1435"/>
                <a:gd name="T120" fmla="*/ 331 w 1845"/>
                <a:gd name="T121" fmla="*/ 147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45" h="1435">
                  <a:moveTo>
                    <a:pt x="283" y="293"/>
                  </a:moveTo>
                  <a:lnTo>
                    <a:pt x="283" y="293"/>
                  </a:lnTo>
                  <a:lnTo>
                    <a:pt x="244" y="300"/>
                  </a:lnTo>
                  <a:lnTo>
                    <a:pt x="213" y="308"/>
                  </a:lnTo>
                  <a:lnTo>
                    <a:pt x="199" y="310"/>
                  </a:lnTo>
                  <a:lnTo>
                    <a:pt x="190" y="313"/>
                  </a:lnTo>
                  <a:lnTo>
                    <a:pt x="190" y="313"/>
                  </a:lnTo>
                  <a:lnTo>
                    <a:pt x="180" y="316"/>
                  </a:lnTo>
                  <a:lnTo>
                    <a:pt x="168" y="317"/>
                  </a:lnTo>
                  <a:lnTo>
                    <a:pt x="157" y="318"/>
                  </a:lnTo>
                  <a:lnTo>
                    <a:pt x="145" y="317"/>
                  </a:lnTo>
                  <a:lnTo>
                    <a:pt x="125" y="316"/>
                  </a:lnTo>
                  <a:lnTo>
                    <a:pt x="115" y="315"/>
                  </a:lnTo>
                  <a:lnTo>
                    <a:pt x="130" y="330"/>
                  </a:lnTo>
                  <a:lnTo>
                    <a:pt x="130" y="330"/>
                  </a:lnTo>
                  <a:lnTo>
                    <a:pt x="109" y="338"/>
                  </a:lnTo>
                  <a:lnTo>
                    <a:pt x="89" y="347"/>
                  </a:lnTo>
                  <a:lnTo>
                    <a:pt x="81" y="352"/>
                  </a:lnTo>
                  <a:lnTo>
                    <a:pt x="74" y="356"/>
                  </a:lnTo>
                  <a:lnTo>
                    <a:pt x="74" y="356"/>
                  </a:lnTo>
                  <a:lnTo>
                    <a:pt x="66" y="363"/>
                  </a:lnTo>
                  <a:lnTo>
                    <a:pt x="59" y="372"/>
                  </a:lnTo>
                  <a:lnTo>
                    <a:pt x="45" y="391"/>
                  </a:lnTo>
                  <a:lnTo>
                    <a:pt x="33" y="409"/>
                  </a:lnTo>
                  <a:lnTo>
                    <a:pt x="29" y="416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66" y="394"/>
                  </a:lnTo>
                  <a:lnTo>
                    <a:pt x="49" y="416"/>
                  </a:lnTo>
                  <a:lnTo>
                    <a:pt x="39" y="430"/>
                  </a:lnTo>
                  <a:lnTo>
                    <a:pt x="30" y="445"/>
                  </a:lnTo>
                  <a:lnTo>
                    <a:pt x="21" y="462"/>
                  </a:lnTo>
                  <a:lnTo>
                    <a:pt x="18" y="470"/>
                  </a:lnTo>
                  <a:lnTo>
                    <a:pt x="16" y="479"/>
                  </a:lnTo>
                  <a:lnTo>
                    <a:pt x="16" y="479"/>
                  </a:lnTo>
                  <a:lnTo>
                    <a:pt x="12" y="498"/>
                  </a:lnTo>
                  <a:lnTo>
                    <a:pt x="8" y="519"/>
                  </a:lnTo>
                  <a:lnTo>
                    <a:pt x="4" y="564"/>
                  </a:lnTo>
                  <a:lnTo>
                    <a:pt x="1" y="601"/>
                  </a:lnTo>
                  <a:lnTo>
                    <a:pt x="0" y="616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3" y="600"/>
                  </a:lnTo>
                  <a:lnTo>
                    <a:pt x="10" y="619"/>
                  </a:lnTo>
                  <a:lnTo>
                    <a:pt x="6" y="647"/>
                  </a:lnTo>
                  <a:lnTo>
                    <a:pt x="6" y="663"/>
                  </a:lnTo>
                  <a:lnTo>
                    <a:pt x="6" y="678"/>
                  </a:lnTo>
                  <a:lnTo>
                    <a:pt x="6" y="678"/>
                  </a:lnTo>
                  <a:lnTo>
                    <a:pt x="7" y="693"/>
                  </a:lnTo>
                  <a:lnTo>
                    <a:pt x="11" y="706"/>
                  </a:lnTo>
                  <a:lnTo>
                    <a:pt x="14" y="717"/>
                  </a:lnTo>
                  <a:lnTo>
                    <a:pt x="18" y="727"/>
                  </a:lnTo>
                  <a:lnTo>
                    <a:pt x="26" y="740"/>
                  </a:lnTo>
                  <a:lnTo>
                    <a:pt x="29" y="745"/>
                  </a:lnTo>
                  <a:lnTo>
                    <a:pt x="21" y="695"/>
                  </a:lnTo>
                  <a:lnTo>
                    <a:pt x="42" y="734"/>
                  </a:lnTo>
                  <a:lnTo>
                    <a:pt x="42" y="734"/>
                  </a:lnTo>
                  <a:lnTo>
                    <a:pt x="43" y="677"/>
                  </a:lnTo>
                  <a:lnTo>
                    <a:pt x="45" y="631"/>
                  </a:lnTo>
                  <a:lnTo>
                    <a:pt x="48" y="612"/>
                  </a:lnTo>
                  <a:lnTo>
                    <a:pt x="50" y="596"/>
                  </a:lnTo>
                  <a:lnTo>
                    <a:pt x="50" y="596"/>
                  </a:lnTo>
                  <a:lnTo>
                    <a:pt x="53" y="583"/>
                  </a:lnTo>
                  <a:lnTo>
                    <a:pt x="57" y="570"/>
                  </a:lnTo>
                  <a:lnTo>
                    <a:pt x="69" y="54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1" y="523"/>
                  </a:lnTo>
                  <a:lnTo>
                    <a:pt x="78" y="545"/>
                  </a:lnTo>
                  <a:lnTo>
                    <a:pt x="77" y="576"/>
                  </a:lnTo>
                  <a:lnTo>
                    <a:pt x="77" y="594"/>
                  </a:lnTo>
                  <a:lnTo>
                    <a:pt x="78" y="611"/>
                  </a:lnTo>
                  <a:lnTo>
                    <a:pt x="78" y="611"/>
                  </a:lnTo>
                  <a:lnTo>
                    <a:pt x="80" y="627"/>
                  </a:lnTo>
                  <a:lnTo>
                    <a:pt x="82" y="641"/>
                  </a:lnTo>
                  <a:lnTo>
                    <a:pt x="85" y="656"/>
                  </a:lnTo>
                  <a:lnTo>
                    <a:pt x="89" y="668"/>
                  </a:lnTo>
                  <a:lnTo>
                    <a:pt x="95" y="685"/>
                  </a:lnTo>
                  <a:lnTo>
                    <a:pt x="97" y="693"/>
                  </a:lnTo>
                  <a:lnTo>
                    <a:pt x="97" y="693"/>
                  </a:lnTo>
                  <a:lnTo>
                    <a:pt x="94" y="645"/>
                  </a:lnTo>
                  <a:lnTo>
                    <a:pt x="91" y="603"/>
                  </a:lnTo>
                  <a:lnTo>
                    <a:pt x="90" y="583"/>
                  </a:lnTo>
                  <a:lnTo>
                    <a:pt x="91" y="567"/>
                  </a:lnTo>
                  <a:lnTo>
                    <a:pt x="91" y="567"/>
                  </a:lnTo>
                  <a:lnTo>
                    <a:pt x="94" y="552"/>
                  </a:lnTo>
                  <a:lnTo>
                    <a:pt x="96" y="540"/>
                  </a:lnTo>
                  <a:lnTo>
                    <a:pt x="101" y="530"/>
                  </a:lnTo>
                  <a:lnTo>
                    <a:pt x="106" y="520"/>
                  </a:lnTo>
                  <a:lnTo>
                    <a:pt x="114" y="510"/>
                  </a:lnTo>
                  <a:lnTo>
                    <a:pt x="117" y="505"/>
                  </a:lnTo>
                  <a:lnTo>
                    <a:pt x="117" y="505"/>
                  </a:lnTo>
                  <a:lnTo>
                    <a:pt x="116" y="514"/>
                  </a:lnTo>
                  <a:lnTo>
                    <a:pt x="115" y="538"/>
                  </a:lnTo>
                  <a:lnTo>
                    <a:pt x="114" y="571"/>
                  </a:lnTo>
                  <a:lnTo>
                    <a:pt x="114" y="589"/>
                  </a:lnTo>
                  <a:lnTo>
                    <a:pt x="115" y="606"/>
                  </a:lnTo>
                  <a:lnTo>
                    <a:pt x="115" y="606"/>
                  </a:lnTo>
                  <a:lnTo>
                    <a:pt x="116" y="624"/>
                  </a:lnTo>
                  <a:lnTo>
                    <a:pt x="120" y="641"/>
                  </a:lnTo>
                  <a:lnTo>
                    <a:pt x="127" y="673"/>
                  </a:lnTo>
                  <a:lnTo>
                    <a:pt x="133" y="697"/>
                  </a:lnTo>
                  <a:lnTo>
                    <a:pt x="135" y="706"/>
                  </a:lnTo>
                  <a:lnTo>
                    <a:pt x="135" y="706"/>
                  </a:lnTo>
                  <a:lnTo>
                    <a:pt x="134" y="682"/>
                  </a:lnTo>
                  <a:lnTo>
                    <a:pt x="130" y="627"/>
                  </a:lnTo>
                  <a:lnTo>
                    <a:pt x="130" y="597"/>
                  </a:lnTo>
                  <a:lnTo>
                    <a:pt x="129" y="567"/>
                  </a:lnTo>
                  <a:lnTo>
                    <a:pt x="130" y="542"/>
                  </a:lnTo>
                  <a:lnTo>
                    <a:pt x="132" y="531"/>
                  </a:lnTo>
                  <a:lnTo>
                    <a:pt x="133" y="523"/>
                  </a:lnTo>
                  <a:lnTo>
                    <a:pt x="133" y="523"/>
                  </a:lnTo>
                  <a:lnTo>
                    <a:pt x="138" y="508"/>
                  </a:lnTo>
                  <a:lnTo>
                    <a:pt x="145" y="495"/>
                  </a:lnTo>
                  <a:lnTo>
                    <a:pt x="153" y="483"/>
                  </a:lnTo>
                  <a:lnTo>
                    <a:pt x="161" y="474"/>
                  </a:lnTo>
                  <a:lnTo>
                    <a:pt x="170" y="466"/>
                  </a:lnTo>
                  <a:lnTo>
                    <a:pt x="176" y="460"/>
                  </a:lnTo>
                  <a:lnTo>
                    <a:pt x="183" y="455"/>
                  </a:lnTo>
                  <a:lnTo>
                    <a:pt x="174" y="481"/>
                  </a:lnTo>
                  <a:lnTo>
                    <a:pt x="174" y="481"/>
                  </a:lnTo>
                  <a:lnTo>
                    <a:pt x="178" y="480"/>
                  </a:lnTo>
                  <a:lnTo>
                    <a:pt x="189" y="476"/>
                  </a:lnTo>
                  <a:lnTo>
                    <a:pt x="202" y="468"/>
                  </a:lnTo>
                  <a:lnTo>
                    <a:pt x="209" y="463"/>
                  </a:lnTo>
                  <a:lnTo>
                    <a:pt x="216" y="457"/>
                  </a:lnTo>
                  <a:lnTo>
                    <a:pt x="216" y="457"/>
                  </a:lnTo>
                  <a:lnTo>
                    <a:pt x="224" y="448"/>
                  </a:lnTo>
                  <a:lnTo>
                    <a:pt x="235" y="436"/>
                  </a:lnTo>
                  <a:lnTo>
                    <a:pt x="257" y="406"/>
                  </a:lnTo>
                  <a:lnTo>
                    <a:pt x="283" y="371"/>
                  </a:lnTo>
                  <a:lnTo>
                    <a:pt x="283" y="371"/>
                  </a:lnTo>
                  <a:lnTo>
                    <a:pt x="291" y="405"/>
                  </a:lnTo>
                  <a:lnTo>
                    <a:pt x="306" y="486"/>
                  </a:lnTo>
                  <a:lnTo>
                    <a:pt x="315" y="531"/>
                  </a:lnTo>
                  <a:lnTo>
                    <a:pt x="324" y="573"/>
                  </a:lnTo>
                  <a:lnTo>
                    <a:pt x="333" y="607"/>
                  </a:lnTo>
                  <a:lnTo>
                    <a:pt x="337" y="619"/>
                  </a:lnTo>
                  <a:lnTo>
                    <a:pt x="339" y="627"/>
                  </a:lnTo>
                  <a:lnTo>
                    <a:pt x="339" y="627"/>
                  </a:lnTo>
                  <a:lnTo>
                    <a:pt x="355" y="663"/>
                  </a:lnTo>
                  <a:lnTo>
                    <a:pt x="372" y="708"/>
                  </a:lnTo>
                  <a:lnTo>
                    <a:pt x="389" y="754"/>
                  </a:lnTo>
                  <a:lnTo>
                    <a:pt x="396" y="773"/>
                  </a:lnTo>
                  <a:lnTo>
                    <a:pt x="401" y="789"/>
                  </a:lnTo>
                  <a:lnTo>
                    <a:pt x="401" y="789"/>
                  </a:lnTo>
                  <a:lnTo>
                    <a:pt x="403" y="807"/>
                  </a:lnTo>
                  <a:lnTo>
                    <a:pt x="407" y="829"/>
                  </a:lnTo>
                  <a:lnTo>
                    <a:pt x="413" y="884"/>
                  </a:lnTo>
                  <a:lnTo>
                    <a:pt x="420" y="973"/>
                  </a:lnTo>
                  <a:lnTo>
                    <a:pt x="420" y="973"/>
                  </a:lnTo>
                  <a:lnTo>
                    <a:pt x="421" y="992"/>
                  </a:lnTo>
                  <a:lnTo>
                    <a:pt x="421" y="1010"/>
                  </a:lnTo>
                  <a:lnTo>
                    <a:pt x="421" y="1019"/>
                  </a:lnTo>
                  <a:lnTo>
                    <a:pt x="422" y="1028"/>
                  </a:lnTo>
                  <a:lnTo>
                    <a:pt x="423" y="1038"/>
                  </a:lnTo>
                  <a:lnTo>
                    <a:pt x="427" y="1048"/>
                  </a:lnTo>
                  <a:lnTo>
                    <a:pt x="427" y="1048"/>
                  </a:lnTo>
                  <a:lnTo>
                    <a:pt x="435" y="1068"/>
                  </a:lnTo>
                  <a:lnTo>
                    <a:pt x="445" y="1087"/>
                  </a:lnTo>
                  <a:lnTo>
                    <a:pt x="453" y="1102"/>
                  </a:lnTo>
                  <a:lnTo>
                    <a:pt x="455" y="1108"/>
                  </a:lnTo>
                  <a:lnTo>
                    <a:pt x="457" y="1113"/>
                  </a:lnTo>
                  <a:lnTo>
                    <a:pt x="457" y="1113"/>
                  </a:lnTo>
                  <a:lnTo>
                    <a:pt x="468" y="1170"/>
                  </a:lnTo>
                  <a:lnTo>
                    <a:pt x="477" y="1209"/>
                  </a:lnTo>
                  <a:lnTo>
                    <a:pt x="479" y="1226"/>
                  </a:lnTo>
                  <a:lnTo>
                    <a:pt x="480" y="1238"/>
                  </a:lnTo>
                  <a:lnTo>
                    <a:pt x="480" y="1238"/>
                  </a:lnTo>
                  <a:lnTo>
                    <a:pt x="480" y="1289"/>
                  </a:lnTo>
                  <a:lnTo>
                    <a:pt x="481" y="1314"/>
                  </a:lnTo>
                  <a:lnTo>
                    <a:pt x="481" y="1325"/>
                  </a:lnTo>
                  <a:lnTo>
                    <a:pt x="484" y="1332"/>
                  </a:lnTo>
                  <a:lnTo>
                    <a:pt x="484" y="1332"/>
                  </a:lnTo>
                  <a:lnTo>
                    <a:pt x="486" y="1346"/>
                  </a:lnTo>
                  <a:lnTo>
                    <a:pt x="487" y="1361"/>
                  </a:lnTo>
                  <a:lnTo>
                    <a:pt x="487" y="1386"/>
                  </a:lnTo>
                  <a:lnTo>
                    <a:pt x="487" y="1386"/>
                  </a:lnTo>
                  <a:lnTo>
                    <a:pt x="487" y="1393"/>
                  </a:lnTo>
                  <a:lnTo>
                    <a:pt x="486" y="1401"/>
                  </a:lnTo>
                  <a:lnTo>
                    <a:pt x="487" y="1404"/>
                  </a:lnTo>
                  <a:lnTo>
                    <a:pt x="489" y="1408"/>
                  </a:lnTo>
                  <a:lnTo>
                    <a:pt x="491" y="1411"/>
                  </a:lnTo>
                  <a:lnTo>
                    <a:pt x="496" y="1415"/>
                  </a:lnTo>
                  <a:lnTo>
                    <a:pt x="496" y="1415"/>
                  </a:lnTo>
                  <a:lnTo>
                    <a:pt x="506" y="1421"/>
                  </a:lnTo>
                  <a:lnTo>
                    <a:pt x="518" y="1426"/>
                  </a:lnTo>
                  <a:lnTo>
                    <a:pt x="528" y="1429"/>
                  </a:lnTo>
                  <a:lnTo>
                    <a:pt x="538" y="1430"/>
                  </a:lnTo>
                  <a:lnTo>
                    <a:pt x="538" y="1430"/>
                  </a:lnTo>
                  <a:lnTo>
                    <a:pt x="563" y="1434"/>
                  </a:lnTo>
                  <a:lnTo>
                    <a:pt x="575" y="1435"/>
                  </a:lnTo>
                  <a:lnTo>
                    <a:pt x="583" y="1434"/>
                  </a:lnTo>
                  <a:lnTo>
                    <a:pt x="583" y="1434"/>
                  </a:lnTo>
                  <a:lnTo>
                    <a:pt x="587" y="1434"/>
                  </a:lnTo>
                  <a:lnTo>
                    <a:pt x="588" y="1434"/>
                  </a:lnTo>
                  <a:lnTo>
                    <a:pt x="592" y="1435"/>
                  </a:lnTo>
                  <a:lnTo>
                    <a:pt x="594" y="1435"/>
                  </a:lnTo>
                  <a:lnTo>
                    <a:pt x="594" y="1434"/>
                  </a:lnTo>
                  <a:lnTo>
                    <a:pt x="595" y="1428"/>
                  </a:lnTo>
                  <a:lnTo>
                    <a:pt x="595" y="1428"/>
                  </a:lnTo>
                  <a:lnTo>
                    <a:pt x="598" y="1413"/>
                  </a:lnTo>
                  <a:lnTo>
                    <a:pt x="596" y="1405"/>
                  </a:lnTo>
                  <a:lnTo>
                    <a:pt x="594" y="1395"/>
                  </a:lnTo>
                  <a:lnTo>
                    <a:pt x="594" y="1395"/>
                  </a:lnTo>
                  <a:lnTo>
                    <a:pt x="590" y="1389"/>
                  </a:lnTo>
                  <a:lnTo>
                    <a:pt x="586" y="1383"/>
                  </a:lnTo>
                  <a:lnTo>
                    <a:pt x="576" y="1370"/>
                  </a:lnTo>
                  <a:lnTo>
                    <a:pt x="568" y="1360"/>
                  </a:lnTo>
                  <a:lnTo>
                    <a:pt x="564" y="1355"/>
                  </a:lnTo>
                  <a:lnTo>
                    <a:pt x="564" y="1355"/>
                  </a:lnTo>
                  <a:lnTo>
                    <a:pt x="563" y="1348"/>
                  </a:lnTo>
                  <a:lnTo>
                    <a:pt x="562" y="1333"/>
                  </a:lnTo>
                  <a:lnTo>
                    <a:pt x="560" y="1313"/>
                  </a:lnTo>
                  <a:lnTo>
                    <a:pt x="555" y="1293"/>
                  </a:lnTo>
                  <a:lnTo>
                    <a:pt x="555" y="1293"/>
                  </a:lnTo>
                  <a:lnTo>
                    <a:pt x="545" y="1263"/>
                  </a:lnTo>
                  <a:lnTo>
                    <a:pt x="543" y="1251"/>
                  </a:lnTo>
                  <a:lnTo>
                    <a:pt x="541" y="1237"/>
                  </a:lnTo>
                  <a:lnTo>
                    <a:pt x="541" y="1237"/>
                  </a:lnTo>
                  <a:lnTo>
                    <a:pt x="530" y="1165"/>
                  </a:lnTo>
                  <a:lnTo>
                    <a:pt x="524" y="1120"/>
                  </a:lnTo>
                  <a:lnTo>
                    <a:pt x="523" y="1101"/>
                  </a:lnTo>
                  <a:lnTo>
                    <a:pt x="522" y="1086"/>
                  </a:lnTo>
                  <a:lnTo>
                    <a:pt x="522" y="1086"/>
                  </a:lnTo>
                  <a:lnTo>
                    <a:pt x="522" y="1075"/>
                  </a:lnTo>
                  <a:lnTo>
                    <a:pt x="523" y="1066"/>
                  </a:lnTo>
                  <a:lnTo>
                    <a:pt x="526" y="1050"/>
                  </a:lnTo>
                  <a:lnTo>
                    <a:pt x="529" y="1043"/>
                  </a:lnTo>
                  <a:lnTo>
                    <a:pt x="530" y="1033"/>
                  </a:lnTo>
                  <a:lnTo>
                    <a:pt x="531" y="1023"/>
                  </a:lnTo>
                  <a:lnTo>
                    <a:pt x="530" y="1009"/>
                  </a:lnTo>
                  <a:lnTo>
                    <a:pt x="530" y="1009"/>
                  </a:lnTo>
                  <a:lnTo>
                    <a:pt x="529" y="993"/>
                  </a:lnTo>
                  <a:lnTo>
                    <a:pt x="526" y="978"/>
                  </a:lnTo>
                  <a:lnTo>
                    <a:pt x="521" y="952"/>
                  </a:lnTo>
                  <a:lnTo>
                    <a:pt x="515" y="933"/>
                  </a:lnTo>
                  <a:lnTo>
                    <a:pt x="511" y="925"/>
                  </a:lnTo>
                  <a:lnTo>
                    <a:pt x="511" y="925"/>
                  </a:lnTo>
                  <a:lnTo>
                    <a:pt x="513" y="885"/>
                  </a:lnTo>
                  <a:lnTo>
                    <a:pt x="517" y="795"/>
                  </a:lnTo>
                  <a:lnTo>
                    <a:pt x="519" y="747"/>
                  </a:lnTo>
                  <a:lnTo>
                    <a:pt x="523" y="706"/>
                  </a:lnTo>
                  <a:lnTo>
                    <a:pt x="525" y="677"/>
                  </a:lnTo>
                  <a:lnTo>
                    <a:pt x="528" y="669"/>
                  </a:lnTo>
                  <a:lnTo>
                    <a:pt x="529" y="668"/>
                  </a:lnTo>
                  <a:lnTo>
                    <a:pt x="529" y="666"/>
                  </a:lnTo>
                  <a:lnTo>
                    <a:pt x="529" y="666"/>
                  </a:lnTo>
                  <a:lnTo>
                    <a:pt x="538" y="671"/>
                  </a:lnTo>
                  <a:lnTo>
                    <a:pt x="551" y="679"/>
                  </a:lnTo>
                  <a:lnTo>
                    <a:pt x="557" y="684"/>
                  </a:lnTo>
                  <a:lnTo>
                    <a:pt x="562" y="689"/>
                  </a:lnTo>
                  <a:lnTo>
                    <a:pt x="567" y="695"/>
                  </a:lnTo>
                  <a:lnTo>
                    <a:pt x="570" y="701"/>
                  </a:lnTo>
                  <a:lnTo>
                    <a:pt x="570" y="701"/>
                  </a:lnTo>
                  <a:lnTo>
                    <a:pt x="576" y="727"/>
                  </a:lnTo>
                  <a:lnTo>
                    <a:pt x="583" y="772"/>
                  </a:lnTo>
                  <a:lnTo>
                    <a:pt x="586" y="797"/>
                  </a:lnTo>
                  <a:lnTo>
                    <a:pt x="587" y="821"/>
                  </a:lnTo>
                  <a:lnTo>
                    <a:pt x="587" y="843"/>
                  </a:lnTo>
                  <a:lnTo>
                    <a:pt x="587" y="853"/>
                  </a:lnTo>
                  <a:lnTo>
                    <a:pt x="586" y="860"/>
                  </a:lnTo>
                  <a:lnTo>
                    <a:pt x="586" y="860"/>
                  </a:lnTo>
                  <a:lnTo>
                    <a:pt x="568" y="929"/>
                  </a:lnTo>
                  <a:lnTo>
                    <a:pt x="561" y="960"/>
                  </a:lnTo>
                  <a:lnTo>
                    <a:pt x="556" y="979"/>
                  </a:lnTo>
                  <a:lnTo>
                    <a:pt x="556" y="979"/>
                  </a:lnTo>
                  <a:lnTo>
                    <a:pt x="557" y="999"/>
                  </a:lnTo>
                  <a:lnTo>
                    <a:pt x="560" y="1030"/>
                  </a:lnTo>
                  <a:lnTo>
                    <a:pt x="564" y="1063"/>
                  </a:lnTo>
                  <a:lnTo>
                    <a:pt x="568" y="1088"/>
                  </a:lnTo>
                  <a:lnTo>
                    <a:pt x="568" y="1088"/>
                  </a:lnTo>
                  <a:lnTo>
                    <a:pt x="575" y="1119"/>
                  </a:lnTo>
                  <a:lnTo>
                    <a:pt x="589" y="1164"/>
                  </a:lnTo>
                  <a:lnTo>
                    <a:pt x="606" y="1209"/>
                  </a:lnTo>
                  <a:lnTo>
                    <a:pt x="613" y="1228"/>
                  </a:lnTo>
                  <a:lnTo>
                    <a:pt x="619" y="1240"/>
                  </a:lnTo>
                  <a:lnTo>
                    <a:pt x="619" y="1240"/>
                  </a:lnTo>
                  <a:lnTo>
                    <a:pt x="624" y="1251"/>
                  </a:lnTo>
                  <a:lnTo>
                    <a:pt x="630" y="1263"/>
                  </a:lnTo>
                  <a:lnTo>
                    <a:pt x="639" y="1290"/>
                  </a:lnTo>
                  <a:lnTo>
                    <a:pt x="646" y="1316"/>
                  </a:lnTo>
                  <a:lnTo>
                    <a:pt x="649" y="1332"/>
                  </a:lnTo>
                  <a:lnTo>
                    <a:pt x="649" y="1332"/>
                  </a:lnTo>
                  <a:lnTo>
                    <a:pt x="651" y="1342"/>
                  </a:lnTo>
                  <a:lnTo>
                    <a:pt x="656" y="1357"/>
                  </a:lnTo>
                  <a:lnTo>
                    <a:pt x="662" y="1371"/>
                  </a:lnTo>
                  <a:lnTo>
                    <a:pt x="665" y="1377"/>
                  </a:lnTo>
                  <a:lnTo>
                    <a:pt x="669" y="1380"/>
                  </a:lnTo>
                  <a:lnTo>
                    <a:pt x="669" y="1380"/>
                  </a:lnTo>
                  <a:lnTo>
                    <a:pt x="675" y="1388"/>
                  </a:lnTo>
                  <a:lnTo>
                    <a:pt x="679" y="1397"/>
                  </a:lnTo>
                  <a:lnTo>
                    <a:pt x="688" y="1413"/>
                  </a:lnTo>
                  <a:lnTo>
                    <a:pt x="688" y="1413"/>
                  </a:lnTo>
                  <a:lnTo>
                    <a:pt x="689" y="1417"/>
                  </a:lnTo>
                  <a:lnTo>
                    <a:pt x="689" y="1420"/>
                  </a:lnTo>
                  <a:lnTo>
                    <a:pt x="690" y="1422"/>
                  </a:lnTo>
                  <a:lnTo>
                    <a:pt x="692" y="1424"/>
                  </a:lnTo>
                  <a:lnTo>
                    <a:pt x="697" y="1426"/>
                  </a:lnTo>
                  <a:lnTo>
                    <a:pt x="703" y="1428"/>
                  </a:lnTo>
                  <a:lnTo>
                    <a:pt x="711" y="1429"/>
                  </a:lnTo>
                  <a:lnTo>
                    <a:pt x="711" y="1429"/>
                  </a:lnTo>
                  <a:lnTo>
                    <a:pt x="732" y="1429"/>
                  </a:lnTo>
                  <a:lnTo>
                    <a:pt x="751" y="1429"/>
                  </a:lnTo>
                  <a:lnTo>
                    <a:pt x="759" y="1427"/>
                  </a:lnTo>
                  <a:lnTo>
                    <a:pt x="766" y="1424"/>
                  </a:lnTo>
                  <a:lnTo>
                    <a:pt x="772" y="1422"/>
                  </a:lnTo>
                  <a:lnTo>
                    <a:pt x="774" y="1417"/>
                  </a:lnTo>
                  <a:lnTo>
                    <a:pt x="774" y="1417"/>
                  </a:lnTo>
                  <a:lnTo>
                    <a:pt x="779" y="1408"/>
                  </a:lnTo>
                  <a:lnTo>
                    <a:pt x="781" y="1399"/>
                  </a:lnTo>
                  <a:lnTo>
                    <a:pt x="781" y="1395"/>
                  </a:lnTo>
                  <a:lnTo>
                    <a:pt x="781" y="1390"/>
                  </a:lnTo>
                  <a:lnTo>
                    <a:pt x="780" y="1386"/>
                  </a:lnTo>
                  <a:lnTo>
                    <a:pt x="779" y="1382"/>
                  </a:lnTo>
                  <a:lnTo>
                    <a:pt x="779" y="1382"/>
                  </a:lnTo>
                  <a:lnTo>
                    <a:pt x="775" y="1378"/>
                  </a:lnTo>
                  <a:lnTo>
                    <a:pt x="769" y="1373"/>
                  </a:lnTo>
                  <a:lnTo>
                    <a:pt x="758" y="1365"/>
                  </a:lnTo>
                  <a:lnTo>
                    <a:pt x="747" y="1355"/>
                  </a:lnTo>
                  <a:lnTo>
                    <a:pt x="743" y="1352"/>
                  </a:lnTo>
                  <a:lnTo>
                    <a:pt x="741" y="1348"/>
                  </a:lnTo>
                  <a:lnTo>
                    <a:pt x="741" y="1348"/>
                  </a:lnTo>
                  <a:lnTo>
                    <a:pt x="742" y="1338"/>
                  </a:lnTo>
                  <a:lnTo>
                    <a:pt x="745" y="1323"/>
                  </a:lnTo>
                  <a:lnTo>
                    <a:pt x="745" y="1315"/>
                  </a:lnTo>
                  <a:lnTo>
                    <a:pt x="745" y="1308"/>
                  </a:lnTo>
                  <a:lnTo>
                    <a:pt x="743" y="1300"/>
                  </a:lnTo>
                  <a:lnTo>
                    <a:pt x="741" y="1293"/>
                  </a:lnTo>
                  <a:lnTo>
                    <a:pt x="741" y="1293"/>
                  </a:lnTo>
                  <a:lnTo>
                    <a:pt x="737" y="1285"/>
                  </a:lnTo>
                  <a:lnTo>
                    <a:pt x="733" y="1278"/>
                  </a:lnTo>
                  <a:lnTo>
                    <a:pt x="722" y="1262"/>
                  </a:lnTo>
                  <a:lnTo>
                    <a:pt x="715" y="1252"/>
                  </a:lnTo>
                  <a:lnTo>
                    <a:pt x="709" y="1241"/>
                  </a:lnTo>
                  <a:lnTo>
                    <a:pt x="702" y="1228"/>
                  </a:lnTo>
                  <a:lnTo>
                    <a:pt x="696" y="1214"/>
                  </a:lnTo>
                  <a:lnTo>
                    <a:pt x="696" y="1214"/>
                  </a:lnTo>
                  <a:lnTo>
                    <a:pt x="685" y="1177"/>
                  </a:lnTo>
                  <a:lnTo>
                    <a:pt x="675" y="1140"/>
                  </a:lnTo>
                  <a:lnTo>
                    <a:pt x="668" y="1111"/>
                  </a:lnTo>
                  <a:lnTo>
                    <a:pt x="665" y="1094"/>
                  </a:lnTo>
                  <a:lnTo>
                    <a:pt x="665" y="1094"/>
                  </a:lnTo>
                  <a:lnTo>
                    <a:pt x="668" y="1064"/>
                  </a:lnTo>
                  <a:lnTo>
                    <a:pt x="676" y="1006"/>
                  </a:lnTo>
                  <a:lnTo>
                    <a:pt x="681" y="974"/>
                  </a:lnTo>
                  <a:lnTo>
                    <a:pt x="686" y="943"/>
                  </a:lnTo>
                  <a:lnTo>
                    <a:pt x="692" y="918"/>
                  </a:lnTo>
                  <a:lnTo>
                    <a:pt x="696" y="908"/>
                  </a:lnTo>
                  <a:lnTo>
                    <a:pt x="698" y="900"/>
                  </a:lnTo>
                  <a:lnTo>
                    <a:pt x="698" y="900"/>
                  </a:lnTo>
                  <a:lnTo>
                    <a:pt x="704" y="886"/>
                  </a:lnTo>
                  <a:lnTo>
                    <a:pt x="710" y="868"/>
                  </a:lnTo>
                  <a:lnTo>
                    <a:pt x="720" y="828"/>
                  </a:lnTo>
                  <a:lnTo>
                    <a:pt x="728" y="791"/>
                  </a:lnTo>
                  <a:lnTo>
                    <a:pt x="734" y="769"/>
                  </a:lnTo>
                  <a:lnTo>
                    <a:pt x="734" y="769"/>
                  </a:lnTo>
                  <a:lnTo>
                    <a:pt x="741" y="751"/>
                  </a:lnTo>
                  <a:lnTo>
                    <a:pt x="751" y="728"/>
                  </a:lnTo>
                  <a:lnTo>
                    <a:pt x="765" y="700"/>
                  </a:lnTo>
                  <a:lnTo>
                    <a:pt x="809" y="693"/>
                  </a:lnTo>
                  <a:lnTo>
                    <a:pt x="809" y="693"/>
                  </a:lnTo>
                  <a:lnTo>
                    <a:pt x="824" y="817"/>
                  </a:lnTo>
                  <a:lnTo>
                    <a:pt x="824" y="817"/>
                  </a:lnTo>
                  <a:lnTo>
                    <a:pt x="836" y="897"/>
                  </a:lnTo>
                  <a:lnTo>
                    <a:pt x="841" y="937"/>
                  </a:lnTo>
                  <a:lnTo>
                    <a:pt x="841" y="953"/>
                  </a:lnTo>
                  <a:lnTo>
                    <a:pt x="841" y="963"/>
                  </a:lnTo>
                  <a:lnTo>
                    <a:pt x="841" y="963"/>
                  </a:lnTo>
                  <a:lnTo>
                    <a:pt x="839" y="984"/>
                  </a:lnTo>
                  <a:lnTo>
                    <a:pt x="838" y="1006"/>
                  </a:lnTo>
                  <a:lnTo>
                    <a:pt x="838" y="1044"/>
                  </a:lnTo>
                  <a:lnTo>
                    <a:pt x="838" y="1044"/>
                  </a:lnTo>
                  <a:lnTo>
                    <a:pt x="839" y="1050"/>
                  </a:lnTo>
                  <a:lnTo>
                    <a:pt x="842" y="1057"/>
                  </a:lnTo>
                  <a:lnTo>
                    <a:pt x="848" y="1079"/>
                  </a:lnTo>
                  <a:lnTo>
                    <a:pt x="851" y="1092"/>
                  </a:lnTo>
                  <a:lnTo>
                    <a:pt x="855" y="1107"/>
                  </a:lnTo>
                  <a:lnTo>
                    <a:pt x="857" y="1125"/>
                  </a:lnTo>
                  <a:lnTo>
                    <a:pt x="860" y="1144"/>
                  </a:lnTo>
                  <a:lnTo>
                    <a:pt x="860" y="1144"/>
                  </a:lnTo>
                  <a:lnTo>
                    <a:pt x="861" y="1167"/>
                  </a:lnTo>
                  <a:lnTo>
                    <a:pt x="860" y="1192"/>
                  </a:lnTo>
                  <a:lnTo>
                    <a:pt x="856" y="1215"/>
                  </a:lnTo>
                  <a:lnTo>
                    <a:pt x="852" y="1239"/>
                  </a:lnTo>
                  <a:lnTo>
                    <a:pt x="844" y="1279"/>
                  </a:lnTo>
                  <a:lnTo>
                    <a:pt x="839" y="1298"/>
                  </a:lnTo>
                  <a:lnTo>
                    <a:pt x="839" y="1298"/>
                  </a:lnTo>
                  <a:lnTo>
                    <a:pt x="837" y="1310"/>
                  </a:lnTo>
                  <a:lnTo>
                    <a:pt x="837" y="1316"/>
                  </a:lnTo>
                  <a:lnTo>
                    <a:pt x="838" y="1321"/>
                  </a:lnTo>
                  <a:lnTo>
                    <a:pt x="838" y="1321"/>
                  </a:lnTo>
                  <a:lnTo>
                    <a:pt x="843" y="1338"/>
                  </a:lnTo>
                  <a:lnTo>
                    <a:pt x="845" y="1347"/>
                  </a:lnTo>
                  <a:lnTo>
                    <a:pt x="847" y="1354"/>
                  </a:lnTo>
                  <a:lnTo>
                    <a:pt x="847" y="1354"/>
                  </a:lnTo>
                  <a:lnTo>
                    <a:pt x="845" y="1374"/>
                  </a:lnTo>
                  <a:lnTo>
                    <a:pt x="844" y="1391"/>
                  </a:lnTo>
                  <a:lnTo>
                    <a:pt x="844" y="1391"/>
                  </a:lnTo>
                  <a:lnTo>
                    <a:pt x="838" y="1404"/>
                  </a:lnTo>
                  <a:lnTo>
                    <a:pt x="837" y="1408"/>
                  </a:lnTo>
                  <a:lnTo>
                    <a:pt x="837" y="1413"/>
                  </a:lnTo>
                  <a:lnTo>
                    <a:pt x="838" y="1415"/>
                  </a:lnTo>
                  <a:lnTo>
                    <a:pt x="839" y="1417"/>
                  </a:lnTo>
                  <a:lnTo>
                    <a:pt x="839" y="1417"/>
                  </a:lnTo>
                  <a:lnTo>
                    <a:pt x="844" y="1420"/>
                  </a:lnTo>
                  <a:lnTo>
                    <a:pt x="852" y="1421"/>
                  </a:lnTo>
                  <a:lnTo>
                    <a:pt x="863" y="1423"/>
                  </a:lnTo>
                  <a:lnTo>
                    <a:pt x="876" y="1424"/>
                  </a:lnTo>
                  <a:lnTo>
                    <a:pt x="889" y="1424"/>
                  </a:lnTo>
                  <a:lnTo>
                    <a:pt x="901" y="1424"/>
                  </a:lnTo>
                  <a:lnTo>
                    <a:pt x="913" y="1422"/>
                  </a:lnTo>
                  <a:lnTo>
                    <a:pt x="922" y="1418"/>
                  </a:lnTo>
                  <a:lnTo>
                    <a:pt x="922" y="1418"/>
                  </a:lnTo>
                  <a:lnTo>
                    <a:pt x="937" y="1414"/>
                  </a:lnTo>
                  <a:lnTo>
                    <a:pt x="944" y="1411"/>
                  </a:lnTo>
                  <a:lnTo>
                    <a:pt x="946" y="1410"/>
                  </a:lnTo>
                  <a:lnTo>
                    <a:pt x="946" y="1409"/>
                  </a:lnTo>
                  <a:lnTo>
                    <a:pt x="945" y="1403"/>
                  </a:lnTo>
                  <a:lnTo>
                    <a:pt x="945" y="1403"/>
                  </a:lnTo>
                  <a:lnTo>
                    <a:pt x="933" y="1379"/>
                  </a:lnTo>
                  <a:lnTo>
                    <a:pt x="927" y="1365"/>
                  </a:lnTo>
                  <a:lnTo>
                    <a:pt x="925" y="1359"/>
                  </a:lnTo>
                  <a:lnTo>
                    <a:pt x="925" y="1354"/>
                  </a:lnTo>
                  <a:lnTo>
                    <a:pt x="925" y="1354"/>
                  </a:lnTo>
                  <a:lnTo>
                    <a:pt x="925" y="1345"/>
                  </a:lnTo>
                  <a:lnTo>
                    <a:pt x="925" y="1336"/>
                  </a:lnTo>
                  <a:lnTo>
                    <a:pt x="926" y="1328"/>
                  </a:lnTo>
                  <a:lnTo>
                    <a:pt x="926" y="1320"/>
                  </a:lnTo>
                  <a:lnTo>
                    <a:pt x="926" y="1320"/>
                  </a:lnTo>
                  <a:lnTo>
                    <a:pt x="926" y="1296"/>
                  </a:lnTo>
                  <a:lnTo>
                    <a:pt x="925" y="1281"/>
                  </a:lnTo>
                  <a:lnTo>
                    <a:pt x="922" y="1265"/>
                  </a:lnTo>
                  <a:lnTo>
                    <a:pt x="922" y="1265"/>
                  </a:lnTo>
                  <a:lnTo>
                    <a:pt x="920" y="1240"/>
                  </a:lnTo>
                  <a:lnTo>
                    <a:pt x="918" y="1208"/>
                  </a:lnTo>
                  <a:lnTo>
                    <a:pt x="916" y="1174"/>
                  </a:lnTo>
                  <a:lnTo>
                    <a:pt x="916" y="1146"/>
                  </a:lnTo>
                  <a:lnTo>
                    <a:pt x="916" y="1146"/>
                  </a:lnTo>
                  <a:lnTo>
                    <a:pt x="919" y="1134"/>
                  </a:lnTo>
                  <a:lnTo>
                    <a:pt x="921" y="1120"/>
                  </a:lnTo>
                  <a:lnTo>
                    <a:pt x="932" y="1086"/>
                  </a:lnTo>
                  <a:lnTo>
                    <a:pt x="941" y="1050"/>
                  </a:lnTo>
                  <a:lnTo>
                    <a:pt x="945" y="1032"/>
                  </a:lnTo>
                  <a:lnTo>
                    <a:pt x="946" y="1016"/>
                  </a:lnTo>
                  <a:lnTo>
                    <a:pt x="946" y="1016"/>
                  </a:lnTo>
                  <a:lnTo>
                    <a:pt x="947" y="988"/>
                  </a:lnTo>
                  <a:lnTo>
                    <a:pt x="948" y="968"/>
                  </a:lnTo>
                  <a:lnTo>
                    <a:pt x="948" y="961"/>
                  </a:lnTo>
                  <a:lnTo>
                    <a:pt x="947" y="953"/>
                  </a:lnTo>
                  <a:lnTo>
                    <a:pt x="945" y="947"/>
                  </a:lnTo>
                  <a:lnTo>
                    <a:pt x="943" y="940"/>
                  </a:lnTo>
                  <a:lnTo>
                    <a:pt x="943" y="940"/>
                  </a:lnTo>
                  <a:lnTo>
                    <a:pt x="940" y="935"/>
                  </a:lnTo>
                  <a:lnTo>
                    <a:pt x="939" y="928"/>
                  </a:lnTo>
                  <a:lnTo>
                    <a:pt x="938" y="905"/>
                  </a:lnTo>
                  <a:lnTo>
                    <a:pt x="938" y="877"/>
                  </a:lnTo>
                  <a:lnTo>
                    <a:pt x="938" y="845"/>
                  </a:lnTo>
                  <a:lnTo>
                    <a:pt x="940" y="784"/>
                  </a:lnTo>
                  <a:lnTo>
                    <a:pt x="943" y="763"/>
                  </a:lnTo>
                  <a:lnTo>
                    <a:pt x="945" y="750"/>
                  </a:lnTo>
                  <a:lnTo>
                    <a:pt x="945" y="750"/>
                  </a:lnTo>
                  <a:lnTo>
                    <a:pt x="951" y="734"/>
                  </a:lnTo>
                  <a:lnTo>
                    <a:pt x="959" y="720"/>
                  </a:lnTo>
                  <a:lnTo>
                    <a:pt x="967" y="706"/>
                  </a:lnTo>
                  <a:lnTo>
                    <a:pt x="967" y="706"/>
                  </a:lnTo>
                  <a:lnTo>
                    <a:pt x="984" y="706"/>
                  </a:lnTo>
                  <a:lnTo>
                    <a:pt x="996" y="706"/>
                  </a:lnTo>
                  <a:lnTo>
                    <a:pt x="999" y="707"/>
                  </a:lnTo>
                  <a:lnTo>
                    <a:pt x="1001" y="708"/>
                  </a:lnTo>
                  <a:lnTo>
                    <a:pt x="1001" y="708"/>
                  </a:lnTo>
                  <a:lnTo>
                    <a:pt x="1001" y="795"/>
                  </a:lnTo>
                  <a:lnTo>
                    <a:pt x="1002" y="860"/>
                  </a:lnTo>
                  <a:lnTo>
                    <a:pt x="1001" y="905"/>
                  </a:lnTo>
                  <a:lnTo>
                    <a:pt x="1001" y="905"/>
                  </a:lnTo>
                  <a:lnTo>
                    <a:pt x="1001" y="961"/>
                  </a:lnTo>
                  <a:lnTo>
                    <a:pt x="1002" y="986"/>
                  </a:lnTo>
                  <a:lnTo>
                    <a:pt x="1003" y="1005"/>
                  </a:lnTo>
                  <a:lnTo>
                    <a:pt x="1003" y="1005"/>
                  </a:lnTo>
                  <a:lnTo>
                    <a:pt x="1008" y="1037"/>
                  </a:lnTo>
                  <a:lnTo>
                    <a:pt x="1009" y="1056"/>
                  </a:lnTo>
                  <a:lnTo>
                    <a:pt x="1008" y="1066"/>
                  </a:lnTo>
                  <a:lnTo>
                    <a:pt x="1007" y="1076"/>
                  </a:lnTo>
                  <a:lnTo>
                    <a:pt x="1007" y="1076"/>
                  </a:lnTo>
                  <a:lnTo>
                    <a:pt x="1002" y="1115"/>
                  </a:lnTo>
                  <a:lnTo>
                    <a:pt x="995" y="1176"/>
                  </a:lnTo>
                  <a:lnTo>
                    <a:pt x="984" y="1262"/>
                  </a:lnTo>
                  <a:lnTo>
                    <a:pt x="984" y="1262"/>
                  </a:lnTo>
                  <a:lnTo>
                    <a:pt x="985" y="1268"/>
                  </a:lnTo>
                  <a:lnTo>
                    <a:pt x="988" y="1276"/>
                  </a:lnTo>
                  <a:lnTo>
                    <a:pt x="997" y="1297"/>
                  </a:lnTo>
                  <a:lnTo>
                    <a:pt x="1011" y="1325"/>
                  </a:lnTo>
                  <a:lnTo>
                    <a:pt x="1011" y="1325"/>
                  </a:lnTo>
                  <a:lnTo>
                    <a:pt x="1011" y="1344"/>
                  </a:lnTo>
                  <a:lnTo>
                    <a:pt x="1009" y="1376"/>
                  </a:lnTo>
                  <a:lnTo>
                    <a:pt x="1009" y="1376"/>
                  </a:lnTo>
                  <a:lnTo>
                    <a:pt x="1008" y="1388"/>
                  </a:lnTo>
                  <a:lnTo>
                    <a:pt x="1007" y="1397"/>
                  </a:lnTo>
                  <a:lnTo>
                    <a:pt x="1007" y="1405"/>
                  </a:lnTo>
                  <a:lnTo>
                    <a:pt x="1008" y="1408"/>
                  </a:lnTo>
                  <a:lnTo>
                    <a:pt x="1009" y="1410"/>
                  </a:lnTo>
                  <a:lnTo>
                    <a:pt x="1009" y="1410"/>
                  </a:lnTo>
                  <a:lnTo>
                    <a:pt x="1016" y="1414"/>
                  </a:lnTo>
                  <a:lnTo>
                    <a:pt x="1026" y="1417"/>
                  </a:lnTo>
                  <a:lnTo>
                    <a:pt x="1035" y="1418"/>
                  </a:lnTo>
                  <a:lnTo>
                    <a:pt x="1045" y="1420"/>
                  </a:lnTo>
                  <a:lnTo>
                    <a:pt x="1045" y="1420"/>
                  </a:lnTo>
                  <a:lnTo>
                    <a:pt x="1053" y="1421"/>
                  </a:lnTo>
                  <a:lnTo>
                    <a:pt x="1063" y="1423"/>
                  </a:lnTo>
                  <a:lnTo>
                    <a:pt x="1068" y="1423"/>
                  </a:lnTo>
                  <a:lnTo>
                    <a:pt x="1074" y="1422"/>
                  </a:lnTo>
                  <a:lnTo>
                    <a:pt x="1080" y="1421"/>
                  </a:lnTo>
                  <a:lnTo>
                    <a:pt x="1086" y="1417"/>
                  </a:lnTo>
                  <a:lnTo>
                    <a:pt x="1086" y="1417"/>
                  </a:lnTo>
                  <a:lnTo>
                    <a:pt x="1098" y="1410"/>
                  </a:lnTo>
                  <a:lnTo>
                    <a:pt x="1101" y="1407"/>
                  </a:lnTo>
                  <a:lnTo>
                    <a:pt x="1105" y="1403"/>
                  </a:lnTo>
                  <a:lnTo>
                    <a:pt x="1107" y="1398"/>
                  </a:lnTo>
                  <a:lnTo>
                    <a:pt x="1109" y="1393"/>
                  </a:lnTo>
                  <a:lnTo>
                    <a:pt x="1110" y="1389"/>
                  </a:lnTo>
                  <a:lnTo>
                    <a:pt x="1110" y="1383"/>
                  </a:lnTo>
                  <a:lnTo>
                    <a:pt x="1110" y="1383"/>
                  </a:lnTo>
                  <a:lnTo>
                    <a:pt x="1106" y="1370"/>
                  </a:lnTo>
                  <a:lnTo>
                    <a:pt x="1103" y="1355"/>
                  </a:lnTo>
                  <a:lnTo>
                    <a:pt x="1093" y="1325"/>
                  </a:lnTo>
                  <a:lnTo>
                    <a:pt x="1093" y="1325"/>
                  </a:lnTo>
                  <a:lnTo>
                    <a:pt x="1085" y="1297"/>
                  </a:lnTo>
                  <a:lnTo>
                    <a:pt x="1082" y="1284"/>
                  </a:lnTo>
                  <a:lnTo>
                    <a:pt x="1081" y="1269"/>
                  </a:lnTo>
                  <a:lnTo>
                    <a:pt x="1081" y="1269"/>
                  </a:lnTo>
                  <a:lnTo>
                    <a:pt x="1079" y="1215"/>
                  </a:lnTo>
                  <a:lnTo>
                    <a:pt x="1078" y="1178"/>
                  </a:lnTo>
                  <a:lnTo>
                    <a:pt x="1074" y="1143"/>
                  </a:lnTo>
                  <a:lnTo>
                    <a:pt x="1074" y="1143"/>
                  </a:lnTo>
                  <a:lnTo>
                    <a:pt x="1074" y="1121"/>
                  </a:lnTo>
                  <a:lnTo>
                    <a:pt x="1075" y="1096"/>
                  </a:lnTo>
                  <a:lnTo>
                    <a:pt x="1078" y="1069"/>
                  </a:lnTo>
                  <a:lnTo>
                    <a:pt x="1081" y="1041"/>
                  </a:lnTo>
                  <a:lnTo>
                    <a:pt x="1088" y="986"/>
                  </a:lnTo>
                  <a:lnTo>
                    <a:pt x="1095" y="948"/>
                  </a:lnTo>
                  <a:lnTo>
                    <a:pt x="1095" y="948"/>
                  </a:lnTo>
                  <a:lnTo>
                    <a:pt x="1107" y="884"/>
                  </a:lnTo>
                  <a:lnTo>
                    <a:pt x="1113" y="854"/>
                  </a:lnTo>
                  <a:lnTo>
                    <a:pt x="1118" y="834"/>
                  </a:lnTo>
                  <a:lnTo>
                    <a:pt x="1118" y="834"/>
                  </a:lnTo>
                  <a:lnTo>
                    <a:pt x="1146" y="759"/>
                  </a:lnTo>
                  <a:lnTo>
                    <a:pt x="1176" y="681"/>
                  </a:lnTo>
                  <a:lnTo>
                    <a:pt x="1176" y="681"/>
                  </a:lnTo>
                  <a:lnTo>
                    <a:pt x="1182" y="665"/>
                  </a:lnTo>
                  <a:lnTo>
                    <a:pt x="1188" y="651"/>
                  </a:lnTo>
                  <a:lnTo>
                    <a:pt x="1195" y="640"/>
                  </a:lnTo>
                  <a:lnTo>
                    <a:pt x="1197" y="638"/>
                  </a:lnTo>
                  <a:lnTo>
                    <a:pt x="1200" y="637"/>
                  </a:lnTo>
                  <a:lnTo>
                    <a:pt x="1200" y="637"/>
                  </a:lnTo>
                  <a:lnTo>
                    <a:pt x="1214" y="641"/>
                  </a:lnTo>
                  <a:lnTo>
                    <a:pt x="1242" y="653"/>
                  </a:lnTo>
                  <a:lnTo>
                    <a:pt x="1274" y="668"/>
                  </a:lnTo>
                  <a:lnTo>
                    <a:pt x="1288" y="675"/>
                  </a:lnTo>
                  <a:lnTo>
                    <a:pt x="1298" y="682"/>
                  </a:lnTo>
                  <a:lnTo>
                    <a:pt x="1298" y="682"/>
                  </a:lnTo>
                  <a:lnTo>
                    <a:pt x="1308" y="689"/>
                  </a:lnTo>
                  <a:lnTo>
                    <a:pt x="1318" y="697"/>
                  </a:lnTo>
                  <a:lnTo>
                    <a:pt x="1339" y="717"/>
                  </a:lnTo>
                  <a:lnTo>
                    <a:pt x="1348" y="727"/>
                  </a:lnTo>
                  <a:lnTo>
                    <a:pt x="1355" y="736"/>
                  </a:lnTo>
                  <a:lnTo>
                    <a:pt x="1360" y="746"/>
                  </a:lnTo>
                  <a:lnTo>
                    <a:pt x="1363" y="752"/>
                  </a:lnTo>
                  <a:lnTo>
                    <a:pt x="1363" y="752"/>
                  </a:lnTo>
                  <a:lnTo>
                    <a:pt x="1363" y="755"/>
                  </a:lnTo>
                  <a:lnTo>
                    <a:pt x="1362" y="761"/>
                  </a:lnTo>
                  <a:lnTo>
                    <a:pt x="1357" y="776"/>
                  </a:lnTo>
                  <a:lnTo>
                    <a:pt x="1346" y="817"/>
                  </a:lnTo>
                  <a:lnTo>
                    <a:pt x="1341" y="840"/>
                  </a:lnTo>
                  <a:lnTo>
                    <a:pt x="1340" y="851"/>
                  </a:lnTo>
                  <a:lnTo>
                    <a:pt x="1339" y="861"/>
                  </a:lnTo>
                  <a:lnTo>
                    <a:pt x="1339" y="872"/>
                  </a:lnTo>
                  <a:lnTo>
                    <a:pt x="1340" y="880"/>
                  </a:lnTo>
                  <a:lnTo>
                    <a:pt x="1342" y="889"/>
                  </a:lnTo>
                  <a:lnTo>
                    <a:pt x="1346" y="896"/>
                  </a:lnTo>
                  <a:lnTo>
                    <a:pt x="1346" y="896"/>
                  </a:lnTo>
                  <a:lnTo>
                    <a:pt x="1355" y="912"/>
                  </a:lnTo>
                  <a:lnTo>
                    <a:pt x="1368" y="936"/>
                  </a:lnTo>
                  <a:lnTo>
                    <a:pt x="1395" y="991"/>
                  </a:lnTo>
                  <a:lnTo>
                    <a:pt x="1420" y="1043"/>
                  </a:lnTo>
                  <a:lnTo>
                    <a:pt x="1430" y="1062"/>
                  </a:lnTo>
                  <a:lnTo>
                    <a:pt x="1436" y="1074"/>
                  </a:lnTo>
                  <a:lnTo>
                    <a:pt x="1436" y="1074"/>
                  </a:lnTo>
                  <a:lnTo>
                    <a:pt x="1440" y="1083"/>
                  </a:lnTo>
                  <a:lnTo>
                    <a:pt x="1446" y="1095"/>
                  </a:lnTo>
                  <a:lnTo>
                    <a:pt x="1456" y="1125"/>
                  </a:lnTo>
                  <a:lnTo>
                    <a:pt x="1465" y="1158"/>
                  </a:lnTo>
                  <a:lnTo>
                    <a:pt x="1474" y="1190"/>
                  </a:lnTo>
                  <a:lnTo>
                    <a:pt x="1474" y="1190"/>
                  </a:lnTo>
                  <a:lnTo>
                    <a:pt x="1481" y="1219"/>
                  </a:lnTo>
                  <a:lnTo>
                    <a:pt x="1484" y="1234"/>
                  </a:lnTo>
                  <a:lnTo>
                    <a:pt x="1489" y="1247"/>
                  </a:lnTo>
                  <a:lnTo>
                    <a:pt x="1495" y="1260"/>
                  </a:lnTo>
                  <a:lnTo>
                    <a:pt x="1501" y="1270"/>
                  </a:lnTo>
                  <a:lnTo>
                    <a:pt x="1507" y="1278"/>
                  </a:lnTo>
                  <a:lnTo>
                    <a:pt x="1510" y="1281"/>
                  </a:lnTo>
                  <a:lnTo>
                    <a:pt x="1514" y="1283"/>
                  </a:lnTo>
                  <a:lnTo>
                    <a:pt x="1514" y="1283"/>
                  </a:lnTo>
                  <a:lnTo>
                    <a:pt x="1527" y="1287"/>
                  </a:lnTo>
                  <a:lnTo>
                    <a:pt x="1538" y="1289"/>
                  </a:lnTo>
                  <a:lnTo>
                    <a:pt x="1548" y="1290"/>
                  </a:lnTo>
                  <a:lnTo>
                    <a:pt x="1548" y="1290"/>
                  </a:lnTo>
                  <a:lnTo>
                    <a:pt x="1553" y="1293"/>
                  </a:lnTo>
                  <a:lnTo>
                    <a:pt x="1559" y="1294"/>
                  </a:lnTo>
                  <a:lnTo>
                    <a:pt x="1568" y="1295"/>
                  </a:lnTo>
                  <a:lnTo>
                    <a:pt x="1579" y="1294"/>
                  </a:lnTo>
                  <a:lnTo>
                    <a:pt x="1591" y="1290"/>
                  </a:lnTo>
                  <a:lnTo>
                    <a:pt x="1605" y="1284"/>
                  </a:lnTo>
                  <a:lnTo>
                    <a:pt x="1614" y="1278"/>
                  </a:lnTo>
                  <a:lnTo>
                    <a:pt x="1622" y="1272"/>
                  </a:lnTo>
                  <a:lnTo>
                    <a:pt x="1622" y="1272"/>
                  </a:lnTo>
                  <a:lnTo>
                    <a:pt x="1637" y="1259"/>
                  </a:lnTo>
                  <a:lnTo>
                    <a:pt x="1650" y="1245"/>
                  </a:lnTo>
                  <a:lnTo>
                    <a:pt x="1661" y="1231"/>
                  </a:lnTo>
                  <a:lnTo>
                    <a:pt x="1668" y="1215"/>
                  </a:lnTo>
                  <a:lnTo>
                    <a:pt x="1674" y="1202"/>
                  </a:lnTo>
                  <a:lnTo>
                    <a:pt x="1678" y="1189"/>
                  </a:lnTo>
                  <a:lnTo>
                    <a:pt x="1680" y="1177"/>
                  </a:lnTo>
                  <a:lnTo>
                    <a:pt x="1680" y="1167"/>
                  </a:lnTo>
                  <a:lnTo>
                    <a:pt x="1680" y="1167"/>
                  </a:lnTo>
                  <a:lnTo>
                    <a:pt x="1676" y="1085"/>
                  </a:lnTo>
                  <a:lnTo>
                    <a:pt x="1673" y="1031"/>
                  </a:lnTo>
                  <a:lnTo>
                    <a:pt x="1669" y="990"/>
                  </a:lnTo>
                  <a:lnTo>
                    <a:pt x="1669" y="990"/>
                  </a:lnTo>
                  <a:lnTo>
                    <a:pt x="1668" y="981"/>
                  </a:lnTo>
                  <a:lnTo>
                    <a:pt x="1668" y="971"/>
                  </a:lnTo>
                  <a:lnTo>
                    <a:pt x="1670" y="948"/>
                  </a:lnTo>
                  <a:lnTo>
                    <a:pt x="1673" y="923"/>
                  </a:lnTo>
                  <a:lnTo>
                    <a:pt x="1678" y="898"/>
                  </a:lnTo>
                  <a:lnTo>
                    <a:pt x="1686" y="855"/>
                  </a:lnTo>
                  <a:lnTo>
                    <a:pt x="1691" y="835"/>
                  </a:lnTo>
                  <a:lnTo>
                    <a:pt x="1691" y="835"/>
                  </a:lnTo>
                  <a:lnTo>
                    <a:pt x="1692" y="826"/>
                  </a:lnTo>
                  <a:lnTo>
                    <a:pt x="1692" y="810"/>
                  </a:lnTo>
                  <a:lnTo>
                    <a:pt x="1692" y="783"/>
                  </a:lnTo>
                  <a:lnTo>
                    <a:pt x="1692" y="783"/>
                  </a:lnTo>
                  <a:lnTo>
                    <a:pt x="1678" y="721"/>
                  </a:lnTo>
                  <a:lnTo>
                    <a:pt x="1665" y="664"/>
                  </a:lnTo>
                  <a:lnTo>
                    <a:pt x="1665" y="664"/>
                  </a:lnTo>
                  <a:lnTo>
                    <a:pt x="1675" y="662"/>
                  </a:lnTo>
                  <a:lnTo>
                    <a:pt x="1702" y="656"/>
                  </a:lnTo>
                  <a:lnTo>
                    <a:pt x="1719" y="650"/>
                  </a:lnTo>
                  <a:lnTo>
                    <a:pt x="1737" y="644"/>
                  </a:lnTo>
                  <a:lnTo>
                    <a:pt x="1753" y="637"/>
                  </a:lnTo>
                  <a:lnTo>
                    <a:pt x="1768" y="630"/>
                  </a:lnTo>
                  <a:lnTo>
                    <a:pt x="1768" y="630"/>
                  </a:lnTo>
                  <a:lnTo>
                    <a:pt x="1775" y="624"/>
                  </a:lnTo>
                  <a:lnTo>
                    <a:pt x="1782" y="618"/>
                  </a:lnTo>
                  <a:lnTo>
                    <a:pt x="1796" y="602"/>
                  </a:lnTo>
                  <a:lnTo>
                    <a:pt x="1810" y="583"/>
                  </a:lnTo>
                  <a:lnTo>
                    <a:pt x="1822" y="564"/>
                  </a:lnTo>
                  <a:lnTo>
                    <a:pt x="1834" y="545"/>
                  </a:lnTo>
                  <a:lnTo>
                    <a:pt x="1841" y="530"/>
                  </a:lnTo>
                  <a:lnTo>
                    <a:pt x="1845" y="519"/>
                  </a:lnTo>
                  <a:lnTo>
                    <a:pt x="1845" y="517"/>
                  </a:lnTo>
                  <a:lnTo>
                    <a:pt x="1844" y="515"/>
                  </a:lnTo>
                  <a:lnTo>
                    <a:pt x="1844" y="515"/>
                  </a:lnTo>
                  <a:lnTo>
                    <a:pt x="1838" y="517"/>
                  </a:lnTo>
                  <a:lnTo>
                    <a:pt x="1830" y="521"/>
                  </a:lnTo>
                  <a:lnTo>
                    <a:pt x="1810" y="534"/>
                  </a:lnTo>
                  <a:lnTo>
                    <a:pt x="1797" y="543"/>
                  </a:lnTo>
                  <a:lnTo>
                    <a:pt x="1783" y="550"/>
                  </a:lnTo>
                  <a:lnTo>
                    <a:pt x="1769" y="557"/>
                  </a:lnTo>
                  <a:lnTo>
                    <a:pt x="1753" y="562"/>
                  </a:lnTo>
                  <a:lnTo>
                    <a:pt x="1753" y="562"/>
                  </a:lnTo>
                  <a:lnTo>
                    <a:pt x="1689" y="578"/>
                  </a:lnTo>
                  <a:lnTo>
                    <a:pt x="1676" y="581"/>
                  </a:lnTo>
                  <a:lnTo>
                    <a:pt x="1666" y="583"/>
                  </a:lnTo>
                  <a:lnTo>
                    <a:pt x="1659" y="583"/>
                  </a:lnTo>
                  <a:lnTo>
                    <a:pt x="1657" y="582"/>
                  </a:lnTo>
                  <a:lnTo>
                    <a:pt x="1656" y="581"/>
                  </a:lnTo>
                  <a:lnTo>
                    <a:pt x="1656" y="581"/>
                  </a:lnTo>
                  <a:lnTo>
                    <a:pt x="1659" y="571"/>
                  </a:lnTo>
                  <a:lnTo>
                    <a:pt x="1663" y="559"/>
                  </a:lnTo>
                  <a:lnTo>
                    <a:pt x="1669" y="544"/>
                  </a:lnTo>
                  <a:lnTo>
                    <a:pt x="1669" y="544"/>
                  </a:lnTo>
                  <a:lnTo>
                    <a:pt x="1660" y="545"/>
                  </a:lnTo>
                  <a:lnTo>
                    <a:pt x="1653" y="546"/>
                  </a:lnTo>
                  <a:lnTo>
                    <a:pt x="1650" y="545"/>
                  </a:lnTo>
                  <a:lnTo>
                    <a:pt x="1649" y="544"/>
                  </a:lnTo>
                  <a:lnTo>
                    <a:pt x="1649" y="544"/>
                  </a:lnTo>
                  <a:lnTo>
                    <a:pt x="1651" y="533"/>
                  </a:lnTo>
                  <a:lnTo>
                    <a:pt x="1654" y="524"/>
                  </a:lnTo>
                  <a:lnTo>
                    <a:pt x="1628" y="526"/>
                  </a:lnTo>
                  <a:lnTo>
                    <a:pt x="1638" y="502"/>
                  </a:lnTo>
                  <a:lnTo>
                    <a:pt x="1612" y="499"/>
                  </a:lnTo>
                  <a:lnTo>
                    <a:pt x="1614" y="466"/>
                  </a:lnTo>
                  <a:lnTo>
                    <a:pt x="1576" y="477"/>
                  </a:lnTo>
                  <a:lnTo>
                    <a:pt x="1584" y="442"/>
                  </a:lnTo>
                  <a:lnTo>
                    <a:pt x="1584" y="442"/>
                  </a:lnTo>
                  <a:lnTo>
                    <a:pt x="1570" y="448"/>
                  </a:lnTo>
                  <a:lnTo>
                    <a:pt x="1559" y="450"/>
                  </a:lnTo>
                  <a:lnTo>
                    <a:pt x="1557" y="450"/>
                  </a:lnTo>
                  <a:lnTo>
                    <a:pt x="1555" y="449"/>
                  </a:lnTo>
                  <a:lnTo>
                    <a:pt x="1555" y="448"/>
                  </a:lnTo>
                  <a:lnTo>
                    <a:pt x="1555" y="448"/>
                  </a:lnTo>
                  <a:lnTo>
                    <a:pt x="1558" y="436"/>
                  </a:lnTo>
                  <a:lnTo>
                    <a:pt x="1563" y="417"/>
                  </a:lnTo>
                  <a:lnTo>
                    <a:pt x="1570" y="392"/>
                  </a:lnTo>
                  <a:lnTo>
                    <a:pt x="1521" y="420"/>
                  </a:lnTo>
                  <a:lnTo>
                    <a:pt x="1553" y="374"/>
                  </a:lnTo>
                  <a:lnTo>
                    <a:pt x="1521" y="379"/>
                  </a:lnTo>
                  <a:lnTo>
                    <a:pt x="1540" y="335"/>
                  </a:lnTo>
                  <a:lnTo>
                    <a:pt x="1507" y="353"/>
                  </a:lnTo>
                  <a:lnTo>
                    <a:pt x="1523" y="322"/>
                  </a:lnTo>
                  <a:lnTo>
                    <a:pt x="1482" y="331"/>
                  </a:lnTo>
                  <a:lnTo>
                    <a:pt x="1475" y="304"/>
                  </a:lnTo>
                  <a:lnTo>
                    <a:pt x="1475" y="304"/>
                  </a:lnTo>
                  <a:lnTo>
                    <a:pt x="1463" y="312"/>
                  </a:lnTo>
                  <a:lnTo>
                    <a:pt x="1455" y="316"/>
                  </a:lnTo>
                  <a:lnTo>
                    <a:pt x="1452" y="316"/>
                  </a:lnTo>
                  <a:lnTo>
                    <a:pt x="1451" y="315"/>
                  </a:lnTo>
                  <a:lnTo>
                    <a:pt x="1451" y="315"/>
                  </a:lnTo>
                  <a:lnTo>
                    <a:pt x="1451" y="308"/>
                  </a:lnTo>
                  <a:lnTo>
                    <a:pt x="1453" y="298"/>
                  </a:lnTo>
                  <a:lnTo>
                    <a:pt x="1456" y="284"/>
                  </a:lnTo>
                  <a:lnTo>
                    <a:pt x="1426" y="297"/>
                  </a:lnTo>
                  <a:lnTo>
                    <a:pt x="1430" y="272"/>
                  </a:lnTo>
                  <a:lnTo>
                    <a:pt x="1401" y="280"/>
                  </a:lnTo>
                  <a:lnTo>
                    <a:pt x="1401" y="280"/>
                  </a:lnTo>
                  <a:lnTo>
                    <a:pt x="1403" y="259"/>
                  </a:lnTo>
                  <a:lnTo>
                    <a:pt x="1403" y="246"/>
                  </a:lnTo>
                  <a:lnTo>
                    <a:pt x="1401" y="241"/>
                  </a:lnTo>
                  <a:lnTo>
                    <a:pt x="1400" y="240"/>
                  </a:lnTo>
                  <a:lnTo>
                    <a:pt x="1400" y="240"/>
                  </a:lnTo>
                  <a:lnTo>
                    <a:pt x="1400" y="240"/>
                  </a:lnTo>
                  <a:lnTo>
                    <a:pt x="1374" y="253"/>
                  </a:lnTo>
                  <a:lnTo>
                    <a:pt x="1352" y="266"/>
                  </a:lnTo>
                  <a:lnTo>
                    <a:pt x="1362" y="220"/>
                  </a:lnTo>
                  <a:lnTo>
                    <a:pt x="1347" y="216"/>
                  </a:lnTo>
                  <a:lnTo>
                    <a:pt x="1346" y="186"/>
                  </a:lnTo>
                  <a:lnTo>
                    <a:pt x="1325" y="197"/>
                  </a:lnTo>
                  <a:lnTo>
                    <a:pt x="1329" y="165"/>
                  </a:lnTo>
                  <a:lnTo>
                    <a:pt x="1298" y="185"/>
                  </a:lnTo>
                  <a:lnTo>
                    <a:pt x="1295" y="147"/>
                  </a:lnTo>
                  <a:lnTo>
                    <a:pt x="1256" y="163"/>
                  </a:lnTo>
                  <a:lnTo>
                    <a:pt x="1263" y="131"/>
                  </a:lnTo>
                  <a:lnTo>
                    <a:pt x="1232" y="142"/>
                  </a:lnTo>
                  <a:lnTo>
                    <a:pt x="1237" y="100"/>
                  </a:lnTo>
                  <a:lnTo>
                    <a:pt x="1209" y="123"/>
                  </a:lnTo>
                  <a:lnTo>
                    <a:pt x="1209" y="123"/>
                  </a:lnTo>
                  <a:lnTo>
                    <a:pt x="1196" y="110"/>
                  </a:lnTo>
                  <a:lnTo>
                    <a:pt x="1165" y="79"/>
                  </a:lnTo>
                  <a:lnTo>
                    <a:pt x="1146" y="62"/>
                  </a:lnTo>
                  <a:lnTo>
                    <a:pt x="1126" y="45"/>
                  </a:lnTo>
                  <a:lnTo>
                    <a:pt x="1109" y="31"/>
                  </a:lnTo>
                  <a:lnTo>
                    <a:pt x="1093" y="21"/>
                  </a:lnTo>
                  <a:lnTo>
                    <a:pt x="1093" y="21"/>
                  </a:lnTo>
                  <a:lnTo>
                    <a:pt x="1080" y="14"/>
                  </a:lnTo>
                  <a:lnTo>
                    <a:pt x="1069" y="11"/>
                  </a:lnTo>
                  <a:lnTo>
                    <a:pt x="1053" y="5"/>
                  </a:lnTo>
                  <a:lnTo>
                    <a:pt x="1042" y="3"/>
                  </a:lnTo>
                  <a:lnTo>
                    <a:pt x="1037" y="3"/>
                  </a:lnTo>
                  <a:lnTo>
                    <a:pt x="1037" y="3"/>
                  </a:lnTo>
                  <a:lnTo>
                    <a:pt x="1020" y="1"/>
                  </a:lnTo>
                  <a:lnTo>
                    <a:pt x="1001" y="0"/>
                  </a:lnTo>
                  <a:lnTo>
                    <a:pt x="989" y="0"/>
                  </a:lnTo>
                  <a:lnTo>
                    <a:pt x="975" y="1"/>
                  </a:lnTo>
                  <a:lnTo>
                    <a:pt x="975" y="1"/>
                  </a:lnTo>
                  <a:lnTo>
                    <a:pt x="958" y="5"/>
                  </a:lnTo>
                  <a:lnTo>
                    <a:pt x="937" y="8"/>
                  </a:lnTo>
                  <a:lnTo>
                    <a:pt x="889" y="19"/>
                  </a:lnTo>
                  <a:lnTo>
                    <a:pt x="865" y="24"/>
                  </a:lnTo>
                  <a:lnTo>
                    <a:pt x="842" y="27"/>
                  </a:lnTo>
                  <a:lnTo>
                    <a:pt x="819" y="31"/>
                  </a:lnTo>
                  <a:lnTo>
                    <a:pt x="800" y="31"/>
                  </a:lnTo>
                  <a:lnTo>
                    <a:pt x="800" y="31"/>
                  </a:lnTo>
                  <a:lnTo>
                    <a:pt x="779" y="30"/>
                  </a:lnTo>
                  <a:lnTo>
                    <a:pt x="748" y="25"/>
                  </a:lnTo>
                  <a:lnTo>
                    <a:pt x="675" y="14"/>
                  </a:lnTo>
                  <a:lnTo>
                    <a:pt x="637" y="8"/>
                  </a:lnTo>
                  <a:lnTo>
                    <a:pt x="602" y="3"/>
                  </a:lnTo>
                  <a:lnTo>
                    <a:pt x="573" y="2"/>
                  </a:lnTo>
                  <a:lnTo>
                    <a:pt x="561" y="2"/>
                  </a:lnTo>
                  <a:lnTo>
                    <a:pt x="553" y="3"/>
                  </a:lnTo>
                  <a:lnTo>
                    <a:pt x="553" y="3"/>
                  </a:lnTo>
                  <a:lnTo>
                    <a:pt x="532" y="8"/>
                  </a:lnTo>
                  <a:lnTo>
                    <a:pt x="507" y="16"/>
                  </a:lnTo>
                  <a:lnTo>
                    <a:pt x="477" y="28"/>
                  </a:lnTo>
                  <a:lnTo>
                    <a:pt x="461" y="37"/>
                  </a:lnTo>
                  <a:lnTo>
                    <a:pt x="445" y="45"/>
                  </a:lnTo>
                  <a:lnTo>
                    <a:pt x="428" y="54"/>
                  </a:lnTo>
                  <a:lnTo>
                    <a:pt x="411" y="65"/>
                  </a:lnTo>
                  <a:lnTo>
                    <a:pt x="395" y="76"/>
                  </a:lnTo>
                  <a:lnTo>
                    <a:pt x="379" y="89"/>
                  </a:lnTo>
                  <a:lnTo>
                    <a:pt x="365" y="102"/>
                  </a:lnTo>
                  <a:lnTo>
                    <a:pt x="352" y="116"/>
                  </a:lnTo>
                  <a:lnTo>
                    <a:pt x="340" y="131"/>
                  </a:lnTo>
                  <a:lnTo>
                    <a:pt x="331" y="147"/>
                  </a:lnTo>
                  <a:lnTo>
                    <a:pt x="331" y="147"/>
                  </a:lnTo>
                  <a:lnTo>
                    <a:pt x="315" y="178"/>
                  </a:lnTo>
                  <a:lnTo>
                    <a:pt x="304" y="207"/>
                  </a:lnTo>
                  <a:lnTo>
                    <a:pt x="294" y="232"/>
                  </a:lnTo>
                  <a:lnTo>
                    <a:pt x="289" y="253"/>
                  </a:lnTo>
                  <a:lnTo>
                    <a:pt x="286" y="271"/>
                  </a:lnTo>
                  <a:lnTo>
                    <a:pt x="285" y="283"/>
                  </a:lnTo>
                  <a:lnTo>
                    <a:pt x="283" y="293"/>
                  </a:lnTo>
                  <a:lnTo>
                    <a:pt x="283" y="293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21">
              <a:extLst>
                <a:ext uri="{FF2B5EF4-FFF2-40B4-BE49-F238E27FC236}">
                  <a16:creationId xmlns:a16="http://schemas.microsoft.com/office/drawing/2014/main" id="{83A2389D-210D-4E0A-A78F-1E6CFED0F9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110" y="1245367"/>
              <a:ext cx="2203243" cy="1907431"/>
            </a:xfrm>
            <a:custGeom>
              <a:avLst/>
              <a:gdLst>
                <a:gd name="T0" fmla="*/ 126 w 1579"/>
                <a:gd name="T1" fmla="*/ 563 h 1367"/>
                <a:gd name="T2" fmla="*/ 154 w 1579"/>
                <a:gd name="T3" fmla="*/ 608 h 1367"/>
                <a:gd name="T4" fmla="*/ 148 w 1579"/>
                <a:gd name="T5" fmla="*/ 745 h 1367"/>
                <a:gd name="T6" fmla="*/ 149 w 1579"/>
                <a:gd name="T7" fmla="*/ 910 h 1367"/>
                <a:gd name="T8" fmla="*/ 241 w 1579"/>
                <a:gd name="T9" fmla="*/ 985 h 1367"/>
                <a:gd name="T10" fmla="*/ 189 w 1579"/>
                <a:gd name="T11" fmla="*/ 1057 h 1367"/>
                <a:gd name="T12" fmla="*/ 196 w 1579"/>
                <a:gd name="T13" fmla="*/ 1121 h 1367"/>
                <a:gd name="T14" fmla="*/ 198 w 1579"/>
                <a:gd name="T15" fmla="*/ 1098 h 1367"/>
                <a:gd name="T16" fmla="*/ 238 w 1579"/>
                <a:gd name="T17" fmla="*/ 1249 h 1367"/>
                <a:gd name="T18" fmla="*/ 232 w 1579"/>
                <a:gd name="T19" fmla="*/ 1289 h 1367"/>
                <a:gd name="T20" fmla="*/ 444 w 1579"/>
                <a:gd name="T21" fmla="*/ 1338 h 1367"/>
                <a:gd name="T22" fmla="*/ 424 w 1579"/>
                <a:gd name="T23" fmla="*/ 1268 h 1367"/>
                <a:gd name="T24" fmla="*/ 383 w 1579"/>
                <a:gd name="T25" fmla="*/ 1231 h 1367"/>
                <a:gd name="T26" fmla="*/ 387 w 1579"/>
                <a:gd name="T27" fmla="*/ 1144 h 1367"/>
                <a:gd name="T28" fmla="*/ 386 w 1579"/>
                <a:gd name="T29" fmla="*/ 1075 h 1367"/>
                <a:gd name="T30" fmla="*/ 360 w 1579"/>
                <a:gd name="T31" fmla="*/ 1045 h 1367"/>
                <a:gd name="T32" fmla="*/ 339 w 1579"/>
                <a:gd name="T33" fmla="*/ 1019 h 1367"/>
                <a:gd name="T34" fmla="*/ 415 w 1579"/>
                <a:gd name="T35" fmla="*/ 896 h 1367"/>
                <a:gd name="T36" fmla="*/ 320 w 1579"/>
                <a:gd name="T37" fmla="*/ 941 h 1367"/>
                <a:gd name="T38" fmla="*/ 468 w 1579"/>
                <a:gd name="T39" fmla="*/ 769 h 1367"/>
                <a:gd name="T40" fmla="*/ 87 w 1579"/>
                <a:gd name="T41" fmla="*/ 114 h 1367"/>
                <a:gd name="T42" fmla="*/ 205 w 1579"/>
                <a:gd name="T43" fmla="*/ 211 h 1367"/>
                <a:gd name="T44" fmla="*/ 413 w 1579"/>
                <a:gd name="T45" fmla="*/ 122 h 1367"/>
                <a:gd name="T46" fmla="*/ 378 w 1579"/>
                <a:gd name="T47" fmla="*/ 120 h 1367"/>
                <a:gd name="T48" fmla="*/ 314 w 1579"/>
                <a:gd name="T49" fmla="*/ 404 h 1367"/>
                <a:gd name="T50" fmla="*/ 571 w 1579"/>
                <a:gd name="T51" fmla="*/ 28 h 1367"/>
                <a:gd name="T52" fmla="*/ 458 w 1579"/>
                <a:gd name="T53" fmla="*/ 292 h 1367"/>
                <a:gd name="T54" fmla="*/ 518 w 1579"/>
                <a:gd name="T55" fmla="*/ 557 h 1367"/>
                <a:gd name="T56" fmla="*/ 711 w 1579"/>
                <a:gd name="T57" fmla="*/ 84 h 1367"/>
                <a:gd name="T58" fmla="*/ 738 w 1579"/>
                <a:gd name="T59" fmla="*/ 628 h 1367"/>
                <a:gd name="T60" fmla="*/ 710 w 1579"/>
                <a:gd name="T61" fmla="*/ 545 h 1367"/>
                <a:gd name="T62" fmla="*/ 877 w 1579"/>
                <a:gd name="T63" fmla="*/ 110 h 1367"/>
                <a:gd name="T64" fmla="*/ 901 w 1579"/>
                <a:gd name="T65" fmla="*/ 171 h 1367"/>
                <a:gd name="T66" fmla="*/ 846 w 1579"/>
                <a:gd name="T67" fmla="*/ 397 h 1367"/>
                <a:gd name="T68" fmla="*/ 1038 w 1579"/>
                <a:gd name="T69" fmla="*/ 237 h 1367"/>
                <a:gd name="T70" fmla="*/ 955 w 1579"/>
                <a:gd name="T71" fmla="*/ 587 h 1367"/>
                <a:gd name="T72" fmla="*/ 1043 w 1579"/>
                <a:gd name="T73" fmla="*/ 580 h 1367"/>
                <a:gd name="T74" fmla="*/ 1161 w 1579"/>
                <a:gd name="T75" fmla="*/ 474 h 1367"/>
                <a:gd name="T76" fmla="*/ 1266 w 1579"/>
                <a:gd name="T77" fmla="*/ 487 h 1367"/>
                <a:gd name="T78" fmla="*/ 1161 w 1579"/>
                <a:gd name="T79" fmla="*/ 700 h 1367"/>
                <a:gd name="T80" fmla="*/ 1197 w 1579"/>
                <a:gd name="T81" fmla="*/ 708 h 1367"/>
                <a:gd name="T82" fmla="*/ 1228 w 1579"/>
                <a:gd name="T83" fmla="*/ 706 h 1367"/>
                <a:gd name="T84" fmla="*/ 1355 w 1579"/>
                <a:gd name="T85" fmla="*/ 706 h 1367"/>
                <a:gd name="T86" fmla="*/ 1368 w 1579"/>
                <a:gd name="T87" fmla="*/ 807 h 1367"/>
                <a:gd name="T88" fmla="*/ 1134 w 1579"/>
                <a:gd name="T89" fmla="*/ 893 h 1367"/>
                <a:gd name="T90" fmla="*/ 1298 w 1579"/>
                <a:gd name="T91" fmla="*/ 974 h 1367"/>
                <a:gd name="T92" fmla="*/ 1224 w 1579"/>
                <a:gd name="T93" fmla="*/ 1038 h 1367"/>
                <a:gd name="T94" fmla="*/ 1180 w 1579"/>
                <a:gd name="T95" fmla="*/ 943 h 1367"/>
                <a:gd name="T96" fmla="*/ 1294 w 1579"/>
                <a:gd name="T97" fmla="*/ 1145 h 1367"/>
                <a:gd name="T98" fmla="*/ 799 w 1579"/>
                <a:gd name="T99" fmla="*/ 786 h 1367"/>
                <a:gd name="T100" fmla="*/ 783 w 1579"/>
                <a:gd name="T101" fmla="*/ 925 h 1367"/>
                <a:gd name="T102" fmla="*/ 794 w 1579"/>
                <a:gd name="T103" fmla="*/ 1038 h 1367"/>
                <a:gd name="T104" fmla="*/ 728 w 1579"/>
                <a:gd name="T105" fmla="*/ 1176 h 1367"/>
                <a:gd name="T106" fmla="*/ 796 w 1579"/>
                <a:gd name="T107" fmla="*/ 1285 h 1367"/>
                <a:gd name="T108" fmla="*/ 633 w 1579"/>
                <a:gd name="T109" fmla="*/ 1178 h 1367"/>
                <a:gd name="T110" fmla="*/ 682 w 1579"/>
                <a:gd name="T111" fmla="*/ 967 h 1367"/>
                <a:gd name="T112" fmla="*/ 602 w 1579"/>
                <a:gd name="T113" fmla="*/ 937 h 1367"/>
                <a:gd name="T114" fmla="*/ 659 w 1579"/>
                <a:gd name="T115" fmla="*/ 826 h 1367"/>
                <a:gd name="T116" fmla="*/ 570 w 1579"/>
                <a:gd name="T117" fmla="*/ 776 h 1367"/>
                <a:gd name="T118" fmla="*/ 597 w 1579"/>
                <a:gd name="T119" fmla="*/ 501 h 1367"/>
                <a:gd name="T120" fmla="*/ 539 w 1579"/>
                <a:gd name="T121" fmla="*/ 594 h 1367"/>
                <a:gd name="T122" fmla="*/ 662 w 1579"/>
                <a:gd name="T123" fmla="*/ 698 h 1367"/>
                <a:gd name="T124" fmla="*/ 571 w 1579"/>
                <a:gd name="T125" fmla="*/ 1309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9" h="1367">
                  <a:moveTo>
                    <a:pt x="3" y="296"/>
                  </a:moveTo>
                  <a:lnTo>
                    <a:pt x="3" y="296"/>
                  </a:lnTo>
                  <a:lnTo>
                    <a:pt x="0" y="327"/>
                  </a:lnTo>
                  <a:lnTo>
                    <a:pt x="0" y="337"/>
                  </a:lnTo>
                  <a:lnTo>
                    <a:pt x="0" y="343"/>
                  </a:lnTo>
                  <a:lnTo>
                    <a:pt x="0" y="343"/>
                  </a:lnTo>
                  <a:lnTo>
                    <a:pt x="3" y="350"/>
                  </a:lnTo>
                  <a:lnTo>
                    <a:pt x="9" y="356"/>
                  </a:lnTo>
                  <a:lnTo>
                    <a:pt x="23" y="368"/>
                  </a:lnTo>
                  <a:lnTo>
                    <a:pt x="23" y="368"/>
                  </a:lnTo>
                  <a:lnTo>
                    <a:pt x="32" y="373"/>
                  </a:lnTo>
                  <a:lnTo>
                    <a:pt x="40" y="376"/>
                  </a:lnTo>
                  <a:lnTo>
                    <a:pt x="49" y="380"/>
                  </a:lnTo>
                  <a:lnTo>
                    <a:pt x="61" y="386"/>
                  </a:lnTo>
                  <a:lnTo>
                    <a:pt x="61" y="386"/>
                  </a:lnTo>
                  <a:lnTo>
                    <a:pt x="81" y="398"/>
                  </a:lnTo>
                  <a:lnTo>
                    <a:pt x="109" y="418"/>
                  </a:lnTo>
                  <a:lnTo>
                    <a:pt x="137" y="436"/>
                  </a:lnTo>
                  <a:lnTo>
                    <a:pt x="147" y="443"/>
                  </a:lnTo>
                  <a:lnTo>
                    <a:pt x="154" y="447"/>
                  </a:lnTo>
                  <a:lnTo>
                    <a:pt x="154" y="447"/>
                  </a:lnTo>
                  <a:lnTo>
                    <a:pt x="161" y="450"/>
                  </a:lnTo>
                  <a:lnTo>
                    <a:pt x="167" y="456"/>
                  </a:lnTo>
                  <a:lnTo>
                    <a:pt x="173" y="463"/>
                  </a:lnTo>
                  <a:lnTo>
                    <a:pt x="180" y="475"/>
                  </a:lnTo>
                  <a:lnTo>
                    <a:pt x="180" y="475"/>
                  </a:lnTo>
                  <a:lnTo>
                    <a:pt x="183" y="485"/>
                  </a:lnTo>
                  <a:lnTo>
                    <a:pt x="187" y="499"/>
                  </a:lnTo>
                  <a:lnTo>
                    <a:pt x="191" y="517"/>
                  </a:lnTo>
                  <a:lnTo>
                    <a:pt x="193" y="534"/>
                  </a:lnTo>
                  <a:lnTo>
                    <a:pt x="196" y="568"/>
                  </a:lnTo>
                  <a:lnTo>
                    <a:pt x="198" y="582"/>
                  </a:lnTo>
                  <a:lnTo>
                    <a:pt x="198" y="582"/>
                  </a:lnTo>
                  <a:lnTo>
                    <a:pt x="199" y="573"/>
                  </a:lnTo>
                  <a:lnTo>
                    <a:pt x="200" y="559"/>
                  </a:lnTo>
                  <a:lnTo>
                    <a:pt x="200" y="559"/>
                  </a:lnTo>
                  <a:lnTo>
                    <a:pt x="201" y="542"/>
                  </a:lnTo>
                  <a:lnTo>
                    <a:pt x="201" y="529"/>
                  </a:lnTo>
                  <a:lnTo>
                    <a:pt x="200" y="517"/>
                  </a:lnTo>
                  <a:lnTo>
                    <a:pt x="200" y="517"/>
                  </a:lnTo>
                  <a:lnTo>
                    <a:pt x="199" y="506"/>
                  </a:lnTo>
                  <a:lnTo>
                    <a:pt x="196" y="495"/>
                  </a:lnTo>
                  <a:lnTo>
                    <a:pt x="194" y="485"/>
                  </a:lnTo>
                  <a:lnTo>
                    <a:pt x="192" y="474"/>
                  </a:lnTo>
                  <a:lnTo>
                    <a:pt x="192" y="474"/>
                  </a:lnTo>
                  <a:lnTo>
                    <a:pt x="191" y="464"/>
                  </a:lnTo>
                  <a:lnTo>
                    <a:pt x="191" y="456"/>
                  </a:lnTo>
                  <a:lnTo>
                    <a:pt x="192" y="451"/>
                  </a:lnTo>
                  <a:lnTo>
                    <a:pt x="193" y="435"/>
                  </a:lnTo>
                  <a:lnTo>
                    <a:pt x="193" y="435"/>
                  </a:lnTo>
                  <a:lnTo>
                    <a:pt x="176" y="416"/>
                  </a:lnTo>
                  <a:lnTo>
                    <a:pt x="137" y="372"/>
                  </a:lnTo>
                  <a:lnTo>
                    <a:pt x="115" y="348"/>
                  </a:lnTo>
                  <a:lnTo>
                    <a:pt x="92" y="325"/>
                  </a:lnTo>
                  <a:lnTo>
                    <a:pt x="72" y="308"/>
                  </a:lnTo>
                  <a:lnTo>
                    <a:pt x="64" y="300"/>
                  </a:lnTo>
                  <a:lnTo>
                    <a:pt x="57" y="296"/>
                  </a:lnTo>
                  <a:lnTo>
                    <a:pt x="57" y="296"/>
                  </a:lnTo>
                  <a:lnTo>
                    <a:pt x="45" y="289"/>
                  </a:lnTo>
                  <a:lnTo>
                    <a:pt x="35" y="281"/>
                  </a:lnTo>
                  <a:lnTo>
                    <a:pt x="27" y="274"/>
                  </a:lnTo>
                  <a:lnTo>
                    <a:pt x="20" y="267"/>
                  </a:lnTo>
                  <a:lnTo>
                    <a:pt x="20" y="267"/>
                  </a:lnTo>
                  <a:lnTo>
                    <a:pt x="17" y="287"/>
                  </a:lnTo>
                  <a:lnTo>
                    <a:pt x="17" y="293"/>
                  </a:lnTo>
                  <a:lnTo>
                    <a:pt x="17" y="293"/>
                  </a:lnTo>
                  <a:lnTo>
                    <a:pt x="3" y="296"/>
                  </a:lnTo>
                  <a:lnTo>
                    <a:pt x="3" y="296"/>
                  </a:lnTo>
                  <a:close/>
                  <a:moveTo>
                    <a:pt x="51" y="538"/>
                  </a:moveTo>
                  <a:lnTo>
                    <a:pt x="51" y="538"/>
                  </a:lnTo>
                  <a:lnTo>
                    <a:pt x="80" y="537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12" y="538"/>
                  </a:lnTo>
                  <a:lnTo>
                    <a:pt x="116" y="540"/>
                  </a:lnTo>
                  <a:lnTo>
                    <a:pt x="117" y="543"/>
                  </a:lnTo>
                  <a:lnTo>
                    <a:pt x="118" y="545"/>
                  </a:lnTo>
                  <a:lnTo>
                    <a:pt x="121" y="551"/>
                  </a:lnTo>
                  <a:lnTo>
                    <a:pt x="123" y="559"/>
                  </a:lnTo>
                  <a:lnTo>
                    <a:pt x="123" y="559"/>
                  </a:lnTo>
                  <a:lnTo>
                    <a:pt x="126" y="563"/>
                  </a:lnTo>
                  <a:lnTo>
                    <a:pt x="130" y="567"/>
                  </a:lnTo>
                  <a:lnTo>
                    <a:pt x="140" y="573"/>
                  </a:lnTo>
                  <a:lnTo>
                    <a:pt x="151" y="580"/>
                  </a:lnTo>
                  <a:lnTo>
                    <a:pt x="166" y="589"/>
                  </a:lnTo>
                  <a:lnTo>
                    <a:pt x="166" y="589"/>
                  </a:lnTo>
                  <a:lnTo>
                    <a:pt x="172" y="594"/>
                  </a:lnTo>
                  <a:lnTo>
                    <a:pt x="175" y="596"/>
                  </a:lnTo>
                  <a:lnTo>
                    <a:pt x="177" y="595"/>
                  </a:lnTo>
                  <a:lnTo>
                    <a:pt x="179" y="594"/>
                  </a:lnTo>
                  <a:lnTo>
                    <a:pt x="179" y="589"/>
                  </a:lnTo>
                  <a:lnTo>
                    <a:pt x="179" y="587"/>
                  </a:lnTo>
                  <a:lnTo>
                    <a:pt x="180" y="586"/>
                  </a:lnTo>
                  <a:lnTo>
                    <a:pt x="180" y="586"/>
                  </a:lnTo>
                  <a:lnTo>
                    <a:pt x="181" y="586"/>
                  </a:lnTo>
                  <a:lnTo>
                    <a:pt x="180" y="583"/>
                  </a:lnTo>
                  <a:lnTo>
                    <a:pt x="175" y="575"/>
                  </a:lnTo>
                  <a:lnTo>
                    <a:pt x="161" y="550"/>
                  </a:lnTo>
                  <a:lnTo>
                    <a:pt x="145" y="523"/>
                  </a:lnTo>
                  <a:lnTo>
                    <a:pt x="140" y="513"/>
                  </a:lnTo>
                  <a:lnTo>
                    <a:pt x="137" y="507"/>
                  </a:lnTo>
                  <a:lnTo>
                    <a:pt x="137" y="507"/>
                  </a:lnTo>
                  <a:lnTo>
                    <a:pt x="135" y="504"/>
                  </a:lnTo>
                  <a:lnTo>
                    <a:pt x="134" y="501"/>
                  </a:lnTo>
                  <a:lnTo>
                    <a:pt x="128" y="496"/>
                  </a:lnTo>
                  <a:lnTo>
                    <a:pt x="123" y="495"/>
                  </a:lnTo>
                  <a:lnTo>
                    <a:pt x="119" y="494"/>
                  </a:lnTo>
                  <a:lnTo>
                    <a:pt x="119" y="494"/>
                  </a:lnTo>
                  <a:lnTo>
                    <a:pt x="67" y="462"/>
                  </a:lnTo>
                  <a:lnTo>
                    <a:pt x="67" y="462"/>
                  </a:lnTo>
                  <a:lnTo>
                    <a:pt x="51" y="451"/>
                  </a:lnTo>
                  <a:lnTo>
                    <a:pt x="30" y="437"/>
                  </a:lnTo>
                  <a:lnTo>
                    <a:pt x="30" y="437"/>
                  </a:lnTo>
                  <a:lnTo>
                    <a:pt x="51" y="538"/>
                  </a:lnTo>
                  <a:lnTo>
                    <a:pt x="51" y="538"/>
                  </a:lnTo>
                  <a:close/>
                  <a:moveTo>
                    <a:pt x="83" y="649"/>
                  </a:moveTo>
                  <a:lnTo>
                    <a:pt x="84" y="647"/>
                  </a:lnTo>
                  <a:lnTo>
                    <a:pt x="84" y="647"/>
                  </a:lnTo>
                  <a:lnTo>
                    <a:pt x="90" y="644"/>
                  </a:lnTo>
                  <a:lnTo>
                    <a:pt x="97" y="640"/>
                  </a:lnTo>
                  <a:lnTo>
                    <a:pt x="105" y="635"/>
                  </a:lnTo>
                  <a:lnTo>
                    <a:pt x="117" y="632"/>
                  </a:lnTo>
                  <a:lnTo>
                    <a:pt x="117" y="632"/>
                  </a:lnTo>
                  <a:lnTo>
                    <a:pt x="125" y="631"/>
                  </a:lnTo>
                  <a:lnTo>
                    <a:pt x="126" y="631"/>
                  </a:lnTo>
                  <a:lnTo>
                    <a:pt x="126" y="631"/>
                  </a:lnTo>
                  <a:lnTo>
                    <a:pt x="128" y="633"/>
                  </a:lnTo>
                  <a:lnTo>
                    <a:pt x="129" y="634"/>
                  </a:lnTo>
                  <a:lnTo>
                    <a:pt x="132" y="635"/>
                  </a:lnTo>
                  <a:lnTo>
                    <a:pt x="132" y="635"/>
                  </a:lnTo>
                  <a:lnTo>
                    <a:pt x="141" y="640"/>
                  </a:lnTo>
                  <a:lnTo>
                    <a:pt x="150" y="647"/>
                  </a:lnTo>
                  <a:lnTo>
                    <a:pt x="180" y="671"/>
                  </a:lnTo>
                  <a:lnTo>
                    <a:pt x="180" y="671"/>
                  </a:lnTo>
                  <a:lnTo>
                    <a:pt x="196" y="683"/>
                  </a:lnTo>
                  <a:lnTo>
                    <a:pt x="208" y="689"/>
                  </a:lnTo>
                  <a:lnTo>
                    <a:pt x="220" y="693"/>
                  </a:lnTo>
                  <a:lnTo>
                    <a:pt x="233" y="694"/>
                  </a:lnTo>
                  <a:lnTo>
                    <a:pt x="233" y="694"/>
                  </a:lnTo>
                  <a:lnTo>
                    <a:pt x="243" y="695"/>
                  </a:lnTo>
                  <a:lnTo>
                    <a:pt x="244" y="695"/>
                  </a:lnTo>
                  <a:lnTo>
                    <a:pt x="244" y="694"/>
                  </a:lnTo>
                  <a:lnTo>
                    <a:pt x="243" y="691"/>
                  </a:lnTo>
                  <a:lnTo>
                    <a:pt x="241" y="690"/>
                  </a:lnTo>
                  <a:lnTo>
                    <a:pt x="241" y="690"/>
                  </a:lnTo>
                  <a:lnTo>
                    <a:pt x="234" y="688"/>
                  </a:lnTo>
                  <a:lnTo>
                    <a:pt x="225" y="684"/>
                  </a:lnTo>
                  <a:lnTo>
                    <a:pt x="215" y="679"/>
                  </a:lnTo>
                  <a:lnTo>
                    <a:pt x="215" y="679"/>
                  </a:lnTo>
                  <a:lnTo>
                    <a:pt x="209" y="676"/>
                  </a:lnTo>
                  <a:lnTo>
                    <a:pt x="205" y="671"/>
                  </a:lnTo>
                  <a:lnTo>
                    <a:pt x="201" y="665"/>
                  </a:lnTo>
                  <a:lnTo>
                    <a:pt x="198" y="658"/>
                  </a:lnTo>
                  <a:lnTo>
                    <a:pt x="192" y="646"/>
                  </a:lnTo>
                  <a:lnTo>
                    <a:pt x="191" y="638"/>
                  </a:lnTo>
                  <a:lnTo>
                    <a:pt x="191" y="638"/>
                  </a:lnTo>
                  <a:lnTo>
                    <a:pt x="189" y="635"/>
                  </a:lnTo>
                  <a:lnTo>
                    <a:pt x="187" y="633"/>
                  </a:lnTo>
                  <a:lnTo>
                    <a:pt x="177" y="627"/>
                  </a:lnTo>
                  <a:lnTo>
                    <a:pt x="166" y="619"/>
                  </a:lnTo>
                  <a:lnTo>
                    <a:pt x="160" y="614"/>
                  </a:lnTo>
                  <a:lnTo>
                    <a:pt x="154" y="608"/>
                  </a:lnTo>
                  <a:lnTo>
                    <a:pt x="154" y="608"/>
                  </a:lnTo>
                  <a:lnTo>
                    <a:pt x="147" y="602"/>
                  </a:lnTo>
                  <a:lnTo>
                    <a:pt x="140" y="597"/>
                  </a:lnTo>
                  <a:lnTo>
                    <a:pt x="132" y="593"/>
                  </a:lnTo>
                  <a:lnTo>
                    <a:pt x="124" y="590"/>
                  </a:lnTo>
                  <a:lnTo>
                    <a:pt x="111" y="586"/>
                  </a:lnTo>
                  <a:lnTo>
                    <a:pt x="102" y="583"/>
                  </a:lnTo>
                  <a:lnTo>
                    <a:pt x="102" y="583"/>
                  </a:lnTo>
                  <a:lnTo>
                    <a:pt x="99" y="584"/>
                  </a:lnTo>
                  <a:lnTo>
                    <a:pt x="96" y="586"/>
                  </a:lnTo>
                  <a:lnTo>
                    <a:pt x="90" y="590"/>
                  </a:lnTo>
                  <a:lnTo>
                    <a:pt x="80" y="601"/>
                  </a:lnTo>
                  <a:lnTo>
                    <a:pt x="80" y="601"/>
                  </a:lnTo>
                  <a:lnTo>
                    <a:pt x="76" y="602"/>
                  </a:lnTo>
                  <a:lnTo>
                    <a:pt x="66" y="603"/>
                  </a:lnTo>
                  <a:lnTo>
                    <a:pt x="66" y="603"/>
                  </a:lnTo>
                  <a:lnTo>
                    <a:pt x="70" y="618"/>
                  </a:lnTo>
                  <a:lnTo>
                    <a:pt x="73" y="627"/>
                  </a:lnTo>
                  <a:lnTo>
                    <a:pt x="73" y="627"/>
                  </a:lnTo>
                  <a:lnTo>
                    <a:pt x="83" y="649"/>
                  </a:lnTo>
                  <a:lnTo>
                    <a:pt x="83" y="649"/>
                  </a:lnTo>
                  <a:close/>
                  <a:moveTo>
                    <a:pt x="244" y="715"/>
                  </a:moveTo>
                  <a:lnTo>
                    <a:pt x="202" y="702"/>
                  </a:lnTo>
                  <a:lnTo>
                    <a:pt x="202" y="702"/>
                  </a:lnTo>
                  <a:lnTo>
                    <a:pt x="189" y="697"/>
                  </a:lnTo>
                  <a:lnTo>
                    <a:pt x="175" y="693"/>
                  </a:lnTo>
                  <a:lnTo>
                    <a:pt x="158" y="687"/>
                  </a:lnTo>
                  <a:lnTo>
                    <a:pt x="158" y="687"/>
                  </a:lnTo>
                  <a:lnTo>
                    <a:pt x="151" y="683"/>
                  </a:lnTo>
                  <a:lnTo>
                    <a:pt x="145" y="679"/>
                  </a:lnTo>
                  <a:lnTo>
                    <a:pt x="142" y="676"/>
                  </a:lnTo>
                  <a:lnTo>
                    <a:pt x="138" y="672"/>
                  </a:lnTo>
                  <a:lnTo>
                    <a:pt x="132" y="665"/>
                  </a:lnTo>
                  <a:lnTo>
                    <a:pt x="125" y="658"/>
                  </a:lnTo>
                  <a:lnTo>
                    <a:pt x="125" y="658"/>
                  </a:lnTo>
                  <a:lnTo>
                    <a:pt x="122" y="654"/>
                  </a:lnTo>
                  <a:lnTo>
                    <a:pt x="118" y="653"/>
                  </a:lnTo>
                  <a:lnTo>
                    <a:pt x="116" y="653"/>
                  </a:lnTo>
                  <a:lnTo>
                    <a:pt x="115" y="654"/>
                  </a:lnTo>
                  <a:lnTo>
                    <a:pt x="113" y="659"/>
                  </a:lnTo>
                  <a:lnTo>
                    <a:pt x="112" y="666"/>
                  </a:lnTo>
                  <a:lnTo>
                    <a:pt x="112" y="666"/>
                  </a:lnTo>
                  <a:lnTo>
                    <a:pt x="112" y="669"/>
                  </a:lnTo>
                  <a:lnTo>
                    <a:pt x="113" y="672"/>
                  </a:lnTo>
                  <a:lnTo>
                    <a:pt x="118" y="678"/>
                  </a:lnTo>
                  <a:lnTo>
                    <a:pt x="135" y="690"/>
                  </a:lnTo>
                  <a:lnTo>
                    <a:pt x="135" y="690"/>
                  </a:lnTo>
                  <a:lnTo>
                    <a:pt x="148" y="698"/>
                  </a:lnTo>
                  <a:lnTo>
                    <a:pt x="170" y="709"/>
                  </a:lnTo>
                  <a:lnTo>
                    <a:pt x="182" y="714"/>
                  </a:lnTo>
                  <a:lnTo>
                    <a:pt x="195" y="719"/>
                  </a:lnTo>
                  <a:lnTo>
                    <a:pt x="208" y="722"/>
                  </a:lnTo>
                  <a:lnTo>
                    <a:pt x="219" y="723"/>
                  </a:lnTo>
                  <a:lnTo>
                    <a:pt x="219" y="723"/>
                  </a:lnTo>
                  <a:lnTo>
                    <a:pt x="227" y="723"/>
                  </a:lnTo>
                  <a:lnTo>
                    <a:pt x="234" y="722"/>
                  </a:lnTo>
                  <a:lnTo>
                    <a:pt x="239" y="721"/>
                  </a:lnTo>
                  <a:lnTo>
                    <a:pt x="241" y="720"/>
                  </a:lnTo>
                  <a:lnTo>
                    <a:pt x="243" y="717"/>
                  </a:lnTo>
                  <a:lnTo>
                    <a:pt x="244" y="716"/>
                  </a:lnTo>
                  <a:lnTo>
                    <a:pt x="244" y="715"/>
                  </a:lnTo>
                  <a:lnTo>
                    <a:pt x="244" y="715"/>
                  </a:lnTo>
                  <a:close/>
                  <a:moveTo>
                    <a:pt x="239" y="752"/>
                  </a:moveTo>
                  <a:lnTo>
                    <a:pt x="239" y="752"/>
                  </a:lnTo>
                  <a:lnTo>
                    <a:pt x="180" y="740"/>
                  </a:lnTo>
                  <a:lnTo>
                    <a:pt x="180" y="740"/>
                  </a:lnTo>
                  <a:lnTo>
                    <a:pt x="168" y="734"/>
                  </a:lnTo>
                  <a:lnTo>
                    <a:pt x="149" y="721"/>
                  </a:lnTo>
                  <a:lnTo>
                    <a:pt x="129" y="708"/>
                  </a:lnTo>
                  <a:lnTo>
                    <a:pt x="115" y="701"/>
                  </a:lnTo>
                  <a:lnTo>
                    <a:pt x="115" y="701"/>
                  </a:lnTo>
                  <a:lnTo>
                    <a:pt x="110" y="700"/>
                  </a:lnTo>
                  <a:lnTo>
                    <a:pt x="103" y="700"/>
                  </a:lnTo>
                  <a:lnTo>
                    <a:pt x="103" y="700"/>
                  </a:lnTo>
                  <a:lnTo>
                    <a:pt x="117" y="735"/>
                  </a:lnTo>
                  <a:lnTo>
                    <a:pt x="117" y="735"/>
                  </a:lnTo>
                  <a:lnTo>
                    <a:pt x="131" y="735"/>
                  </a:lnTo>
                  <a:lnTo>
                    <a:pt x="131" y="735"/>
                  </a:lnTo>
                  <a:lnTo>
                    <a:pt x="138" y="738"/>
                  </a:lnTo>
                  <a:lnTo>
                    <a:pt x="143" y="740"/>
                  </a:lnTo>
                  <a:lnTo>
                    <a:pt x="148" y="745"/>
                  </a:lnTo>
                  <a:lnTo>
                    <a:pt x="156" y="750"/>
                  </a:lnTo>
                  <a:lnTo>
                    <a:pt x="156" y="750"/>
                  </a:lnTo>
                  <a:lnTo>
                    <a:pt x="164" y="754"/>
                  </a:lnTo>
                  <a:lnTo>
                    <a:pt x="173" y="757"/>
                  </a:lnTo>
                  <a:lnTo>
                    <a:pt x="186" y="758"/>
                  </a:lnTo>
                  <a:lnTo>
                    <a:pt x="207" y="758"/>
                  </a:lnTo>
                  <a:lnTo>
                    <a:pt x="207" y="758"/>
                  </a:lnTo>
                  <a:lnTo>
                    <a:pt x="218" y="758"/>
                  </a:lnTo>
                  <a:lnTo>
                    <a:pt x="226" y="758"/>
                  </a:lnTo>
                  <a:lnTo>
                    <a:pt x="232" y="757"/>
                  </a:lnTo>
                  <a:lnTo>
                    <a:pt x="236" y="755"/>
                  </a:lnTo>
                  <a:lnTo>
                    <a:pt x="238" y="754"/>
                  </a:lnTo>
                  <a:lnTo>
                    <a:pt x="239" y="753"/>
                  </a:lnTo>
                  <a:lnTo>
                    <a:pt x="239" y="752"/>
                  </a:lnTo>
                  <a:lnTo>
                    <a:pt x="239" y="752"/>
                  </a:lnTo>
                  <a:close/>
                  <a:moveTo>
                    <a:pt x="239" y="785"/>
                  </a:moveTo>
                  <a:lnTo>
                    <a:pt x="238" y="788"/>
                  </a:lnTo>
                  <a:lnTo>
                    <a:pt x="238" y="788"/>
                  </a:lnTo>
                  <a:lnTo>
                    <a:pt x="239" y="785"/>
                  </a:lnTo>
                  <a:lnTo>
                    <a:pt x="239" y="785"/>
                  </a:lnTo>
                  <a:close/>
                  <a:moveTo>
                    <a:pt x="230" y="809"/>
                  </a:moveTo>
                  <a:lnTo>
                    <a:pt x="238" y="788"/>
                  </a:lnTo>
                  <a:lnTo>
                    <a:pt x="238" y="788"/>
                  </a:lnTo>
                  <a:lnTo>
                    <a:pt x="237" y="789"/>
                  </a:lnTo>
                  <a:lnTo>
                    <a:pt x="232" y="791"/>
                  </a:lnTo>
                  <a:lnTo>
                    <a:pt x="225" y="793"/>
                  </a:lnTo>
                  <a:lnTo>
                    <a:pt x="215" y="793"/>
                  </a:lnTo>
                  <a:lnTo>
                    <a:pt x="215" y="793"/>
                  </a:lnTo>
                  <a:lnTo>
                    <a:pt x="205" y="792"/>
                  </a:lnTo>
                  <a:lnTo>
                    <a:pt x="194" y="790"/>
                  </a:lnTo>
                  <a:lnTo>
                    <a:pt x="182" y="786"/>
                  </a:lnTo>
                  <a:lnTo>
                    <a:pt x="172" y="782"/>
                  </a:lnTo>
                  <a:lnTo>
                    <a:pt x="153" y="773"/>
                  </a:lnTo>
                  <a:lnTo>
                    <a:pt x="145" y="770"/>
                  </a:lnTo>
                  <a:lnTo>
                    <a:pt x="126" y="763"/>
                  </a:lnTo>
                  <a:lnTo>
                    <a:pt x="126" y="763"/>
                  </a:lnTo>
                  <a:lnTo>
                    <a:pt x="135" y="789"/>
                  </a:lnTo>
                  <a:lnTo>
                    <a:pt x="135" y="789"/>
                  </a:lnTo>
                  <a:lnTo>
                    <a:pt x="138" y="808"/>
                  </a:lnTo>
                  <a:lnTo>
                    <a:pt x="145" y="810"/>
                  </a:lnTo>
                  <a:lnTo>
                    <a:pt x="145" y="810"/>
                  </a:lnTo>
                  <a:lnTo>
                    <a:pt x="163" y="813"/>
                  </a:lnTo>
                  <a:lnTo>
                    <a:pt x="176" y="813"/>
                  </a:lnTo>
                  <a:lnTo>
                    <a:pt x="187" y="813"/>
                  </a:lnTo>
                  <a:lnTo>
                    <a:pt x="187" y="813"/>
                  </a:lnTo>
                  <a:lnTo>
                    <a:pt x="212" y="810"/>
                  </a:lnTo>
                  <a:lnTo>
                    <a:pt x="230" y="809"/>
                  </a:lnTo>
                  <a:lnTo>
                    <a:pt x="230" y="809"/>
                  </a:lnTo>
                  <a:close/>
                  <a:moveTo>
                    <a:pt x="239" y="827"/>
                  </a:moveTo>
                  <a:lnTo>
                    <a:pt x="239" y="827"/>
                  </a:lnTo>
                  <a:lnTo>
                    <a:pt x="230" y="829"/>
                  </a:lnTo>
                  <a:lnTo>
                    <a:pt x="219" y="833"/>
                  </a:lnTo>
                  <a:lnTo>
                    <a:pt x="204" y="837"/>
                  </a:lnTo>
                  <a:lnTo>
                    <a:pt x="204" y="837"/>
                  </a:lnTo>
                  <a:lnTo>
                    <a:pt x="192" y="840"/>
                  </a:lnTo>
                  <a:lnTo>
                    <a:pt x="176" y="841"/>
                  </a:lnTo>
                  <a:lnTo>
                    <a:pt x="143" y="843"/>
                  </a:lnTo>
                  <a:lnTo>
                    <a:pt x="143" y="843"/>
                  </a:lnTo>
                  <a:lnTo>
                    <a:pt x="145" y="874"/>
                  </a:lnTo>
                  <a:lnTo>
                    <a:pt x="145" y="874"/>
                  </a:lnTo>
                  <a:lnTo>
                    <a:pt x="175" y="872"/>
                  </a:lnTo>
                  <a:lnTo>
                    <a:pt x="175" y="872"/>
                  </a:lnTo>
                  <a:lnTo>
                    <a:pt x="186" y="871"/>
                  </a:lnTo>
                  <a:lnTo>
                    <a:pt x="196" y="868"/>
                  </a:lnTo>
                  <a:lnTo>
                    <a:pt x="213" y="861"/>
                  </a:lnTo>
                  <a:lnTo>
                    <a:pt x="226" y="855"/>
                  </a:lnTo>
                  <a:lnTo>
                    <a:pt x="231" y="852"/>
                  </a:lnTo>
                  <a:lnTo>
                    <a:pt x="239" y="827"/>
                  </a:lnTo>
                  <a:close/>
                  <a:moveTo>
                    <a:pt x="247" y="872"/>
                  </a:moveTo>
                  <a:lnTo>
                    <a:pt x="247" y="872"/>
                  </a:lnTo>
                  <a:lnTo>
                    <a:pt x="230" y="880"/>
                  </a:lnTo>
                  <a:lnTo>
                    <a:pt x="218" y="885"/>
                  </a:lnTo>
                  <a:lnTo>
                    <a:pt x="204" y="889"/>
                  </a:lnTo>
                  <a:lnTo>
                    <a:pt x="204" y="889"/>
                  </a:lnTo>
                  <a:lnTo>
                    <a:pt x="173" y="897"/>
                  </a:lnTo>
                  <a:lnTo>
                    <a:pt x="166" y="898"/>
                  </a:lnTo>
                  <a:lnTo>
                    <a:pt x="161" y="898"/>
                  </a:lnTo>
                  <a:lnTo>
                    <a:pt x="161" y="898"/>
                  </a:lnTo>
                  <a:lnTo>
                    <a:pt x="155" y="896"/>
                  </a:lnTo>
                  <a:lnTo>
                    <a:pt x="148" y="893"/>
                  </a:lnTo>
                  <a:lnTo>
                    <a:pt x="149" y="910"/>
                  </a:lnTo>
                  <a:lnTo>
                    <a:pt x="149" y="910"/>
                  </a:lnTo>
                  <a:lnTo>
                    <a:pt x="168" y="917"/>
                  </a:lnTo>
                  <a:lnTo>
                    <a:pt x="168" y="917"/>
                  </a:lnTo>
                  <a:lnTo>
                    <a:pt x="177" y="921"/>
                  </a:lnTo>
                  <a:lnTo>
                    <a:pt x="183" y="922"/>
                  </a:lnTo>
                  <a:lnTo>
                    <a:pt x="193" y="922"/>
                  </a:lnTo>
                  <a:lnTo>
                    <a:pt x="193" y="922"/>
                  </a:lnTo>
                  <a:lnTo>
                    <a:pt x="199" y="919"/>
                  </a:lnTo>
                  <a:lnTo>
                    <a:pt x="206" y="917"/>
                  </a:lnTo>
                  <a:lnTo>
                    <a:pt x="220" y="911"/>
                  </a:lnTo>
                  <a:lnTo>
                    <a:pt x="239" y="900"/>
                  </a:lnTo>
                  <a:lnTo>
                    <a:pt x="246" y="897"/>
                  </a:lnTo>
                  <a:lnTo>
                    <a:pt x="247" y="872"/>
                  </a:lnTo>
                  <a:close/>
                  <a:moveTo>
                    <a:pt x="164" y="925"/>
                  </a:moveTo>
                  <a:lnTo>
                    <a:pt x="164" y="935"/>
                  </a:lnTo>
                  <a:lnTo>
                    <a:pt x="164" y="935"/>
                  </a:lnTo>
                  <a:lnTo>
                    <a:pt x="167" y="942"/>
                  </a:lnTo>
                  <a:lnTo>
                    <a:pt x="172" y="947"/>
                  </a:lnTo>
                  <a:lnTo>
                    <a:pt x="174" y="948"/>
                  </a:lnTo>
                  <a:lnTo>
                    <a:pt x="176" y="949"/>
                  </a:lnTo>
                  <a:lnTo>
                    <a:pt x="176" y="949"/>
                  </a:lnTo>
                  <a:lnTo>
                    <a:pt x="182" y="949"/>
                  </a:lnTo>
                  <a:lnTo>
                    <a:pt x="189" y="948"/>
                  </a:lnTo>
                  <a:lnTo>
                    <a:pt x="206" y="944"/>
                  </a:lnTo>
                  <a:lnTo>
                    <a:pt x="206" y="944"/>
                  </a:lnTo>
                  <a:lnTo>
                    <a:pt x="221" y="941"/>
                  </a:lnTo>
                  <a:lnTo>
                    <a:pt x="234" y="940"/>
                  </a:lnTo>
                  <a:lnTo>
                    <a:pt x="234" y="940"/>
                  </a:lnTo>
                  <a:lnTo>
                    <a:pt x="250" y="940"/>
                  </a:lnTo>
                  <a:lnTo>
                    <a:pt x="250" y="940"/>
                  </a:lnTo>
                  <a:lnTo>
                    <a:pt x="246" y="928"/>
                  </a:lnTo>
                  <a:lnTo>
                    <a:pt x="246" y="928"/>
                  </a:lnTo>
                  <a:lnTo>
                    <a:pt x="240" y="929"/>
                  </a:lnTo>
                  <a:lnTo>
                    <a:pt x="240" y="929"/>
                  </a:lnTo>
                  <a:lnTo>
                    <a:pt x="214" y="934"/>
                  </a:lnTo>
                  <a:lnTo>
                    <a:pt x="214" y="934"/>
                  </a:lnTo>
                  <a:lnTo>
                    <a:pt x="201" y="936"/>
                  </a:lnTo>
                  <a:lnTo>
                    <a:pt x="195" y="936"/>
                  </a:lnTo>
                  <a:lnTo>
                    <a:pt x="195" y="936"/>
                  </a:lnTo>
                  <a:lnTo>
                    <a:pt x="183" y="936"/>
                  </a:lnTo>
                  <a:lnTo>
                    <a:pt x="183" y="936"/>
                  </a:lnTo>
                  <a:lnTo>
                    <a:pt x="180" y="936"/>
                  </a:lnTo>
                  <a:lnTo>
                    <a:pt x="175" y="936"/>
                  </a:lnTo>
                  <a:lnTo>
                    <a:pt x="175" y="936"/>
                  </a:lnTo>
                  <a:lnTo>
                    <a:pt x="172" y="934"/>
                  </a:lnTo>
                  <a:lnTo>
                    <a:pt x="169" y="930"/>
                  </a:lnTo>
                  <a:lnTo>
                    <a:pt x="164" y="925"/>
                  </a:lnTo>
                  <a:lnTo>
                    <a:pt x="164" y="925"/>
                  </a:lnTo>
                  <a:close/>
                  <a:moveTo>
                    <a:pt x="154" y="962"/>
                  </a:moveTo>
                  <a:lnTo>
                    <a:pt x="158" y="965"/>
                  </a:lnTo>
                  <a:lnTo>
                    <a:pt x="158" y="965"/>
                  </a:lnTo>
                  <a:lnTo>
                    <a:pt x="174" y="975"/>
                  </a:lnTo>
                  <a:lnTo>
                    <a:pt x="174" y="975"/>
                  </a:lnTo>
                  <a:lnTo>
                    <a:pt x="181" y="978"/>
                  </a:lnTo>
                  <a:lnTo>
                    <a:pt x="189" y="979"/>
                  </a:lnTo>
                  <a:lnTo>
                    <a:pt x="189" y="979"/>
                  </a:lnTo>
                  <a:lnTo>
                    <a:pt x="196" y="982"/>
                  </a:lnTo>
                  <a:lnTo>
                    <a:pt x="202" y="986"/>
                  </a:lnTo>
                  <a:lnTo>
                    <a:pt x="180" y="988"/>
                  </a:lnTo>
                  <a:lnTo>
                    <a:pt x="180" y="988"/>
                  </a:lnTo>
                  <a:lnTo>
                    <a:pt x="170" y="981"/>
                  </a:lnTo>
                  <a:lnTo>
                    <a:pt x="160" y="974"/>
                  </a:lnTo>
                  <a:lnTo>
                    <a:pt x="160" y="974"/>
                  </a:lnTo>
                  <a:lnTo>
                    <a:pt x="155" y="974"/>
                  </a:lnTo>
                  <a:lnTo>
                    <a:pt x="155" y="974"/>
                  </a:lnTo>
                  <a:lnTo>
                    <a:pt x="155" y="994"/>
                  </a:lnTo>
                  <a:lnTo>
                    <a:pt x="155" y="994"/>
                  </a:lnTo>
                  <a:lnTo>
                    <a:pt x="179" y="1003"/>
                  </a:lnTo>
                  <a:lnTo>
                    <a:pt x="179" y="1003"/>
                  </a:lnTo>
                  <a:lnTo>
                    <a:pt x="185" y="1003"/>
                  </a:lnTo>
                  <a:lnTo>
                    <a:pt x="194" y="1001"/>
                  </a:lnTo>
                  <a:lnTo>
                    <a:pt x="194" y="1001"/>
                  </a:lnTo>
                  <a:lnTo>
                    <a:pt x="199" y="1000"/>
                  </a:lnTo>
                  <a:lnTo>
                    <a:pt x="204" y="999"/>
                  </a:lnTo>
                  <a:lnTo>
                    <a:pt x="208" y="997"/>
                  </a:lnTo>
                  <a:lnTo>
                    <a:pt x="215" y="995"/>
                  </a:lnTo>
                  <a:lnTo>
                    <a:pt x="215" y="995"/>
                  </a:lnTo>
                  <a:lnTo>
                    <a:pt x="223" y="993"/>
                  </a:lnTo>
                  <a:lnTo>
                    <a:pt x="230" y="991"/>
                  </a:lnTo>
                  <a:lnTo>
                    <a:pt x="241" y="985"/>
                  </a:lnTo>
                  <a:lnTo>
                    <a:pt x="241" y="985"/>
                  </a:lnTo>
                  <a:lnTo>
                    <a:pt x="252" y="979"/>
                  </a:lnTo>
                  <a:lnTo>
                    <a:pt x="259" y="974"/>
                  </a:lnTo>
                  <a:lnTo>
                    <a:pt x="259" y="974"/>
                  </a:lnTo>
                  <a:lnTo>
                    <a:pt x="255" y="955"/>
                  </a:lnTo>
                  <a:lnTo>
                    <a:pt x="255" y="955"/>
                  </a:lnTo>
                  <a:lnTo>
                    <a:pt x="250" y="959"/>
                  </a:lnTo>
                  <a:lnTo>
                    <a:pt x="250" y="959"/>
                  </a:lnTo>
                  <a:lnTo>
                    <a:pt x="241" y="960"/>
                  </a:lnTo>
                  <a:lnTo>
                    <a:pt x="232" y="959"/>
                  </a:lnTo>
                  <a:lnTo>
                    <a:pt x="232" y="959"/>
                  </a:lnTo>
                  <a:lnTo>
                    <a:pt x="193" y="961"/>
                  </a:lnTo>
                  <a:lnTo>
                    <a:pt x="193" y="961"/>
                  </a:lnTo>
                  <a:lnTo>
                    <a:pt x="186" y="960"/>
                  </a:lnTo>
                  <a:lnTo>
                    <a:pt x="177" y="957"/>
                  </a:lnTo>
                  <a:lnTo>
                    <a:pt x="169" y="954"/>
                  </a:lnTo>
                  <a:lnTo>
                    <a:pt x="164" y="950"/>
                  </a:lnTo>
                  <a:lnTo>
                    <a:pt x="164" y="950"/>
                  </a:lnTo>
                  <a:lnTo>
                    <a:pt x="160" y="947"/>
                  </a:lnTo>
                  <a:lnTo>
                    <a:pt x="157" y="943"/>
                  </a:lnTo>
                  <a:lnTo>
                    <a:pt x="155" y="938"/>
                  </a:lnTo>
                  <a:lnTo>
                    <a:pt x="154" y="935"/>
                  </a:lnTo>
                  <a:lnTo>
                    <a:pt x="154" y="935"/>
                  </a:lnTo>
                  <a:lnTo>
                    <a:pt x="153" y="930"/>
                  </a:lnTo>
                  <a:lnTo>
                    <a:pt x="150" y="924"/>
                  </a:lnTo>
                  <a:lnTo>
                    <a:pt x="154" y="962"/>
                  </a:lnTo>
                  <a:close/>
                  <a:moveTo>
                    <a:pt x="155" y="1013"/>
                  </a:moveTo>
                  <a:lnTo>
                    <a:pt x="160" y="1013"/>
                  </a:lnTo>
                  <a:lnTo>
                    <a:pt x="172" y="1014"/>
                  </a:lnTo>
                  <a:lnTo>
                    <a:pt x="172" y="1020"/>
                  </a:lnTo>
                  <a:lnTo>
                    <a:pt x="172" y="1020"/>
                  </a:lnTo>
                  <a:lnTo>
                    <a:pt x="155" y="1023"/>
                  </a:lnTo>
                  <a:lnTo>
                    <a:pt x="155" y="1023"/>
                  </a:lnTo>
                  <a:lnTo>
                    <a:pt x="156" y="1031"/>
                  </a:lnTo>
                  <a:lnTo>
                    <a:pt x="158" y="1039"/>
                  </a:lnTo>
                  <a:lnTo>
                    <a:pt x="158" y="1039"/>
                  </a:lnTo>
                  <a:lnTo>
                    <a:pt x="172" y="1032"/>
                  </a:lnTo>
                  <a:lnTo>
                    <a:pt x="172" y="1032"/>
                  </a:lnTo>
                  <a:lnTo>
                    <a:pt x="176" y="1032"/>
                  </a:lnTo>
                  <a:lnTo>
                    <a:pt x="183" y="1033"/>
                  </a:lnTo>
                  <a:lnTo>
                    <a:pt x="183" y="1033"/>
                  </a:lnTo>
                  <a:lnTo>
                    <a:pt x="204" y="1036"/>
                  </a:lnTo>
                  <a:lnTo>
                    <a:pt x="204" y="1036"/>
                  </a:lnTo>
                  <a:lnTo>
                    <a:pt x="213" y="1035"/>
                  </a:lnTo>
                  <a:lnTo>
                    <a:pt x="226" y="1032"/>
                  </a:lnTo>
                  <a:lnTo>
                    <a:pt x="226" y="1032"/>
                  </a:lnTo>
                  <a:lnTo>
                    <a:pt x="232" y="1030"/>
                  </a:lnTo>
                  <a:lnTo>
                    <a:pt x="237" y="1028"/>
                  </a:lnTo>
                  <a:lnTo>
                    <a:pt x="245" y="1022"/>
                  </a:lnTo>
                  <a:lnTo>
                    <a:pt x="245" y="1022"/>
                  </a:lnTo>
                  <a:lnTo>
                    <a:pt x="265" y="1010"/>
                  </a:lnTo>
                  <a:lnTo>
                    <a:pt x="264" y="1009"/>
                  </a:lnTo>
                  <a:lnTo>
                    <a:pt x="264" y="1009"/>
                  </a:lnTo>
                  <a:lnTo>
                    <a:pt x="263" y="994"/>
                  </a:lnTo>
                  <a:lnTo>
                    <a:pt x="263" y="994"/>
                  </a:lnTo>
                  <a:lnTo>
                    <a:pt x="259" y="997"/>
                  </a:lnTo>
                  <a:lnTo>
                    <a:pt x="255" y="998"/>
                  </a:lnTo>
                  <a:lnTo>
                    <a:pt x="255" y="998"/>
                  </a:lnTo>
                  <a:lnTo>
                    <a:pt x="238" y="1003"/>
                  </a:lnTo>
                  <a:lnTo>
                    <a:pt x="224" y="1006"/>
                  </a:lnTo>
                  <a:lnTo>
                    <a:pt x="224" y="1006"/>
                  </a:lnTo>
                  <a:lnTo>
                    <a:pt x="198" y="1010"/>
                  </a:lnTo>
                  <a:lnTo>
                    <a:pt x="198" y="1010"/>
                  </a:lnTo>
                  <a:lnTo>
                    <a:pt x="187" y="1010"/>
                  </a:lnTo>
                  <a:lnTo>
                    <a:pt x="180" y="1009"/>
                  </a:lnTo>
                  <a:lnTo>
                    <a:pt x="176" y="1007"/>
                  </a:lnTo>
                  <a:lnTo>
                    <a:pt x="176" y="1007"/>
                  </a:lnTo>
                  <a:lnTo>
                    <a:pt x="166" y="1004"/>
                  </a:lnTo>
                  <a:lnTo>
                    <a:pt x="158" y="1003"/>
                  </a:lnTo>
                  <a:lnTo>
                    <a:pt x="158" y="1003"/>
                  </a:lnTo>
                  <a:lnTo>
                    <a:pt x="155" y="1004"/>
                  </a:lnTo>
                  <a:lnTo>
                    <a:pt x="155" y="1004"/>
                  </a:lnTo>
                  <a:lnTo>
                    <a:pt x="155" y="1013"/>
                  </a:lnTo>
                  <a:lnTo>
                    <a:pt x="155" y="1013"/>
                  </a:lnTo>
                  <a:close/>
                  <a:moveTo>
                    <a:pt x="169" y="1068"/>
                  </a:moveTo>
                  <a:lnTo>
                    <a:pt x="174" y="1060"/>
                  </a:lnTo>
                  <a:lnTo>
                    <a:pt x="174" y="1060"/>
                  </a:lnTo>
                  <a:lnTo>
                    <a:pt x="177" y="1057"/>
                  </a:lnTo>
                  <a:lnTo>
                    <a:pt x="183" y="1056"/>
                  </a:lnTo>
                  <a:lnTo>
                    <a:pt x="183" y="1056"/>
                  </a:lnTo>
                  <a:lnTo>
                    <a:pt x="186" y="1056"/>
                  </a:lnTo>
                  <a:lnTo>
                    <a:pt x="189" y="1057"/>
                  </a:lnTo>
                  <a:lnTo>
                    <a:pt x="195" y="1060"/>
                  </a:lnTo>
                  <a:lnTo>
                    <a:pt x="195" y="1060"/>
                  </a:lnTo>
                  <a:lnTo>
                    <a:pt x="206" y="1061"/>
                  </a:lnTo>
                  <a:lnTo>
                    <a:pt x="218" y="1061"/>
                  </a:lnTo>
                  <a:lnTo>
                    <a:pt x="218" y="1061"/>
                  </a:lnTo>
                  <a:lnTo>
                    <a:pt x="221" y="1060"/>
                  </a:lnTo>
                  <a:lnTo>
                    <a:pt x="226" y="1058"/>
                  </a:lnTo>
                  <a:lnTo>
                    <a:pt x="236" y="1056"/>
                  </a:lnTo>
                  <a:lnTo>
                    <a:pt x="236" y="1056"/>
                  </a:lnTo>
                  <a:lnTo>
                    <a:pt x="239" y="1053"/>
                  </a:lnTo>
                  <a:lnTo>
                    <a:pt x="245" y="1048"/>
                  </a:lnTo>
                  <a:lnTo>
                    <a:pt x="253" y="1041"/>
                  </a:lnTo>
                  <a:lnTo>
                    <a:pt x="253" y="1041"/>
                  </a:lnTo>
                  <a:lnTo>
                    <a:pt x="264" y="1032"/>
                  </a:lnTo>
                  <a:lnTo>
                    <a:pt x="264" y="1032"/>
                  </a:lnTo>
                  <a:lnTo>
                    <a:pt x="265" y="1023"/>
                  </a:lnTo>
                  <a:lnTo>
                    <a:pt x="265" y="1023"/>
                  </a:lnTo>
                  <a:lnTo>
                    <a:pt x="246" y="1036"/>
                  </a:lnTo>
                  <a:lnTo>
                    <a:pt x="232" y="1047"/>
                  </a:lnTo>
                  <a:lnTo>
                    <a:pt x="232" y="1047"/>
                  </a:lnTo>
                  <a:lnTo>
                    <a:pt x="226" y="1048"/>
                  </a:lnTo>
                  <a:lnTo>
                    <a:pt x="217" y="1049"/>
                  </a:lnTo>
                  <a:lnTo>
                    <a:pt x="202" y="1050"/>
                  </a:lnTo>
                  <a:lnTo>
                    <a:pt x="202" y="1050"/>
                  </a:lnTo>
                  <a:lnTo>
                    <a:pt x="191" y="1045"/>
                  </a:lnTo>
                  <a:lnTo>
                    <a:pt x="182" y="1042"/>
                  </a:lnTo>
                  <a:lnTo>
                    <a:pt x="179" y="1042"/>
                  </a:lnTo>
                  <a:lnTo>
                    <a:pt x="176" y="1042"/>
                  </a:lnTo>
                  <a:lnTo>
                    <a:pt x="176" y="1042"/>
                  </a:lnTo>
                  <a:lnTo>
                    <a:pt x="173" y="1043"/>
                  </a:lnTo>
                  <a:lnTo>
                    <a:pt x="169" y="1045"/>
                  </a:lnTo>
                  <a:lnTo>
                    <a:pt x="163" y="1055"/>
                  </a:lnTo>
                  <a:lnTo>
                    <a:pt x="163" y="1055"/>
                  </a:lnTo>
                  <a:lnTo>
                    <a:pt x="169" y="1068"/>
                  </a:lnTo>
                  <a:lnTo>
                    <a:pt x="169" y="1068"/>
                  </a:lnTo>
                  <a:close/>
                  <a:moveTo>
                    <a:pt x="185" y="1099"/>
                  </a:moveTo>
                  <a:lnTo>
                    <a:pt x="185" y="1093"/>
                  </a:lnTo>
                  <a:lnTo>
                    <a:pt x="185" y="1093"/>
                  </a:lnTo>
                  <a:lnTo>
                    <a:pt x="186" y="1092"/>
                  </a:lnTo>
                  <a:lnTo>
                    <a:pt x="192" y="1083"/>
                  </a:lnTo>
                  <a:lnTo>
                    <a:pt x="192" y="1083"/>
                  </a:lnTo>
                  <a:lnTo>
                    <a:pt x="194" y="1081"/>
                  </a:lnTo>
                  <a:lnTo>
                    <a:pt x="195" y="1080"/>
                  </a:lnTo>
                  <a:lnTo>
                    <a:pt x="198" y="1080"/>
                  </a:lnTo>
                  <a:lnTo>
                    <a:pt x="200" y="1081"/>
                  </a:lnTo>
                  <a:lnTo>
                    <a:pt x="205" y="1085"/>
                  </a:lnTo>
                  <a:lnTo>
                    <a:pt x="213" y="1087"/>
                  </a:lnTo>
                  <a:lnTo>
                    <a:pt x="213" y="1087"/>
                  </a:lnTo>
                  <a:lnTo>
                    <a:pt x="218" y="1088"/>
                  </a:lnTo>
                  <a:lnTo>
                    <a:pt x="221" y="1088"/>
                  </a:lnTo>
                  <a:lnTo>
                    <a:pt x="225" y="1087"/>
                  </a:lnTo>
                  <a:lnTo>
                    <a:pt x="228" y="1085"/>
                  </a:lnTo>
                  <a:lnTo>
                    <a:pt x="243" y="1075"/>
                  </a:lnTo>
                  <a:lnTo>
                    <a:pt x="243" y="1075"/>
                  </a:lnTo>
                  <a:lnTo>
                    <a:pt x="257" y="1068"/>
                  </a:lnTo>
                  <a:lnTo>
                    <a:pt x="257" y="1068"/>
                  </a:lnTo>
                  <a:lnTo>
                    <a:pt x="259" y="1058"/>
                  </a:lnTo>
                  <a:lnTo>
                    <a:pt x="262" y="1050"/>
                  </a:lnTo>
                  <a:lnTo>
                    <a:pt x="262" y="1050"/>
                  </a:lnTo>
                  <a:lnTo>
                    <a:pt x="249" y="1061"/>
                  </a:lnTo>
                  <a:lnTo>
                    <a:pt x="238" y="1069"/>
                  </a:lnTo>
                  <a:lnTo>
                    <a:pt x="238" y="1069"/>
                  </a:lnTo>
                  <a:lnTo>
                    <a:pt x="232" y="1073"/>
                  </a:lnTo>
                  <a:lnTo>
                    <a:pt x="226" y="1074"/>
                  </a:lnTo>
                  <a:lnTo>
                    <a:pt x="219" y="1073"/>
                  </a:lnTo>
                  <a:lnTo>
                    <a:pt x="209" y="1070"/>
                  </a:lnTo>
                  <a:lnTo>
                    <a:pt x="209" y="1070"/>
                  </a:lnTo>
                  <a:lnTo>
                    <a:pt x="196" y="1066"/>
                  </a:lnTo>
                  <a:lnTo>
                    <a:pt x="191" y="1064"/>
                  </a:lnTo>
                  <a:lnTo>
                    <a:pt x="182" y="1063"/>
                  </a:lnTo>
                  <a:lnTo>
                    <a:pt x="182" y="1063"/>
                  </a:lnTo>
                  <a:lnTo>
                    <a:pt x="179" y="1064"/>
                  </a:lnTo>
                  <a:lnTo>
                    <a:pt x="176" y="1068"/>
                  </a:lnTo>
                  <a:lnTo>
                    <a:pt x="175" y="1072"/>
                  </a:lnTo>
                  <a:lnTo>
                    <a:pt x="174" y="1077"/>
                  </a:lnTo>
                  <a:lnTo>
                    <a:pt x="174" y="1077"/>
                  </a:lnTo>
                  <a:lnTo>
                    <a:pt x="185" y="1099"/>
                  </a:lnTo>
                  <a:lnTo>
                    <a:pt x="185" y="1099"/>
                  </a:lnTo>
                  <a:close/>
                  <a:moveTo>
                    <a:pt x="194" y="1130"/>
                  </a:moveTo>
                  <a:lnTo>
                    <a:pt x="194" y="1130"/>
                  </a:lnTo>
                  <a:lnTo>
                    <a:pt x="196" y="1121"/>
                  </a:lnTo>
                  <a:lnTo>
                    <a:pt x="198" y="1118"/>
                  </a:lnTo>
                  <a:lnTo>
                    <a:pt x="199" y="1115"/>
                  </a:lnTo>
                  <a:lnTo>
                    <a:pt x="199" y="1115"/>
                  </a:lnTo>
                  <a:lnTo>
                    <a:pt x="200" y="1114"/>
                  </a:lnTo>
                  <a:lnTo>
                    <a:pt x="200" y="1115"/>
                  </a:lnTo>
                  <a:lnTo>
                    <a:pt x="201" y="1119"/>
                  </a:lnTo>
                  <a:lnTo>
                    <a:pt x="201" y="1119"/>
                  </a:lnTo>
                  <a:lnTo>
                    <a:pt x="208" y="1129"/>
                  </a:lnTo>
                  <a:lnTo>
                    <a:pt x="215" y="1138"/>
                  </a:lnTo>
                  <a:lnTo>
                    <a:pt x="215" y="1138"/>
                  </a:lnTo>
                  <a:lnTo>
                    <a:pt x="221" y="1144"/>
                  </a:lnTo>
                  <a:lnTo>
                    <a:pt x="231" y="1151"/>
                  </a:lnTo>
                  <a:lnTo>
                    <a:pt x="231" y="1151"/>
                  </a:lnTo>
                  <a:lnTo>
                    <a:pt x="236" y="1155"/>
                  </a:lnTo>
                  <a:lnTo>
                    <a:pt x="239" y="1155"/>
                  </a:lnTo>
                  <a:lnTo>
                    <a:pt x="247" y="1152"/>
                  </a:lnTo>
                  <a:lnTo>
                    <a:pt x="247" y="1152"/>
                  </a:lnTo>
                  <a:lnTo>
                    <a:pt x="252" y="1151"/>
                  </a:lnTo>
                  <a:lnTo>
                    <a:pt x="255" y="1149"/>
                  </a:lnTo>
                  <a:lnTo>
                    <a:pt x="257" y="1143"/>
                  </a:lnTo>
                  <a:lnTo>
                    <a:pt x="257" y="1143"/>
                  </a:lnTo>
                  <a:lnTo>
                    <a:pt x="260" y="1139"/>
                  </a:lnTo>
                  <a:lnTo>
                    <a:pt x="260" y="1139"/>
                  </a:lnTo>
                  <a:lnTo>
                    <a:pt x="257" y="1110"/>
                  </a:lnTo>
                  <a:lnTo>
                    <a:pt x="256" y="1087"/>
                  </a:lnTo>
                  <a:lnTo>
                    <a:pt x="256" y="1087"/>
                  </a:lnTo>
                  <a:lnTo>
                    <a:pt x="250" y="1089"/>
                  </a:lnTo>
                  <a:lnTo>
                    <a:pt x="250" y="1089"/>
                  </a:lnTo>
                  <a:lnTo>
                    <a:pt x="245" y="1093"/>
                  </a:lnTo>
                  <a:lnTo>
                    <a:pt x="239" y="1099"/>
                  </a:lnTo>
                  <a:lnTo>
                    <a:pt x="239" y="1099"/>
                  </a:lnTo>
                  <a:lnTo>
                    <a:pt x="237" y="1100"/>
                  </a:lnTo>
                  <a:lnTo>
                    <a:pt x="236" y="1100"/>
                  </a:lnTo>
                  <a:lnTo>
                    <a:pt x="236" y="1099"/>
                  </a:lnTo>
                  <a:lnTo>
                    <a:pt x="236" y="1099"/>
                  </a:lnTo>
                  <a:lnTo>
                    <a:pt x="231" y="1099"/>
                  </a:lnTo>
                  <a:lnTo>
                    <a:pt x="227" y="1100"/>
                  </a:lnTo>
                  <a:lnTo>
                    <a:pt x="224" y="1101"/>
                  </a:lnTo>
                  <a:lnTo>
                    <a:pt x="224" y="1101"/>
                  </a:lnTo>
                  <a:lnTo>
                    <a:pt x="221" y="1104"/>
                  </a:lnTo>
                  <a:lnTo>
                    <a:pt x="220" y="1106"/>
                  </a:lnTo>
                  <a:lnTo>
                    <a:pt x="221" y="1111"/>
                  </a:lnTo>
                  <a:lnTo>
                    <a:pt x="221" y="1111"/>
                  </a:lnTo>
                  <a:lnTo>
                    <a:pt x="223" y="1114"/>
                  </a:lnTo>
                  <a:lnTo>
                    <a:pt x="225" y="1119"/>
                  </a:lnTo>
                  <a:lnTo>
                    <a:pt x="225" y="1119"/>
                  </a:lnTo>
                  <a:lnTo>
                    <a:pt x="227" y="1120"/>
                  </a:lnTo>
                  <a:lnTo>
                    <a:pt x="231" y="1121"/>
                  </a:lnTo>
                  <a:lnTo>
                    <a:pt x="238" y="1121"/>
                  </a:lnTo>
                  <a:lnTo>
                    <a:pt x="238" y="1121"/>
                  </a:lnTo>
                  <a:lnTo>
                    <a:pt x="240" y="1120"/>
                  </a:lnTo>
                  <a:lnTo>
                    <a:pt x="244" y="1117"/>
                  </a:lnTo>
                  <a:lnTo>
                    <a:pt x="247" y="1113"/>
                  </a:lnTo>
                  <a:lnTo>
                    <a:pt x="252" y="1110"/>
                  </a:lnTo>
                  <a:lnTo>
                    <a:pt x="252" y="1110"/>
                  </a:lnTo>
                  <a:lnTo>
                    <a:pt x="255" y="1108"/>
                  </a:lnTo>
                  <a:lnTo>
                    <a:pt x="255" y="1111"/>
                  </a:lnTo>
                  <a:lnTo>
                    <a:pt x="253" y="1115"/>
                  </a:lnTo>
                  <a:lnTo>
                    <a:pt x="252" y="1119"/>
                  </a:lnTo>
                  <a:lnTo>
                    <a:pt x="252" y="1119"/>
                  </a:lnTo>
                  <a:lnTo>
                    <a:pt x="251" y="1123"/>
                  </a:lnTo>
                  <a:lnTo>
                    <a:pt x="247" y="1126"/>
                  </a:lnTo>
                  <a:lnTo>
                    <a:pt x="238" y="1132"/>
                  </a:lnTo>
                  <a:lnTo>
                    <a:pt x="238" y="1132"/>
                  </a:lnTo>
                  <a:lnTo>
                    <a:pt x="233" y="1134"/>
                  </a:lnTo>
                  <a:lnTo>
                    <a:pt x="230" y="1134"/>
                  </a:lnTo>
                  <a:lnTo>
                    <a:pt x="221" y="1132"/>
                  </a:lnTo>
                  <a:lnTo>
                    <a:pt x="221" y="1132"/>
                  </a:lnTo>
                  <a:lnTo>
                    <a:pt x="219" y="1132"/>
                  </a:lnTo>
                  <a:lnTo>
                    <a:pt x="218" y="1130"/>
                  </a:lnTo>
                  <a:lnTo>
                    <a:pt x="214" y="1126"/>
                  </a:lnTo>
                  <a:lnTo>
                    <a:pt x="213" y="1121"/>
                  </a:lnTo>
                  <a:lnTo>
                    <a:pt x="213" y="1119"/>
                  </a:lnTo>
                  <a:lnTo>
                    <a:pt x="213" y="1119"/>
                  </a:lnTo>
                  <a:lnTo>
                    <a:pt x="212" y="1114"/>
                  </a:lnTo>
                  <a:lnTo>
                    <a:pt x="209" y="1107"/>
                  </a:lnTo>
                  <a:lnTo>
                    <a:pt x="207" y="1104"/>
                  </a:lnTo>
                  <a:lnTo>
                    <a:pt x="205" y="1101"/>
                  </a:lnTo>
                  <a:lnTo>
                    <a:pt x="202" y="1099"/>
                  </a:lnTo>
                  <a:lnTo>
                    <a:pt x="198" y="1098"/>
                  </a:lnTo>
                  <a:lnTo>
                    <a:pt x="198" y="1098"/>
                  </a:lnTo>
                  <a:lnTo>
                    <a:pt x="195" y="1098"/>
                  </a:lnTo>
                  <a:lnTo>
                    <a:pt x="194" y="1099"/>
                  </a:lnTo>
                  <a:lnTo>
                    <a:pt x="192" y="1102"/>
                  </a:lnTo>
                  <a:lnTo>
                    <a:pt x="191" y="1107"/>
                  </a:lnTo>
                  <a:lnTo>
                    <a:pt x="191" y="1111"/>
                  </a:lnTo>
                  <a:lnTo>
                    <a:pt x="191" y="1111"/>
                  </a:lnTo>
                  <a:lnTo>
                    <a:pt x="191" y="1113"/>
                  </a:lnTo>
                  <a:lnTo>
                    <a:pt x="191" y="1113"/>
                  </a:lnTo>
                  <a:lnTo>
                    <a:pt x="194" y="1130"/>
                  </a:lnTo>
                  <a:lnTo>
                    <a:pt x="194" y="1130"/>
                  </a:lnTo>
                  <a:close/>
                  <a:moveTo>
                    <a:pt x="200" y="1158"/>
                  </a:moveTo>
                  <a:lnTo>
                    <a:pt x="206" y="1158"/>
                  </a:lnTo>
                  <a:lnTo>
                    <a:pt x="207" y="1164"/>
                  </a:lnTo>
                  <a:lnTo>
                    <a:pt x="204" y="1173"/>
                  </a:lnTo>
                  <a:lnTo>
                    <a:pt x="205" y="1178"/>
                  </a:lnTo>
                  <a:lnTo>
                    <a:pt x="205" y="1178"/>
                  </a:lnTo>
                  <a:lnTo>
                    <a:pt x="219" y="1177"/>
                  </a:lnTo>
                  <a:lnTo>
                    <a:pt x="219" y="1177"/>
                  </a:lnTo>
                  <a:lnTo>
                    <a:pt x="241" y="1178"/>
                  </a:lnTo>
                  <a:lnTo>
                    <a:pt x="241" y="1178"/>
                  </a:lnTo>
                  <a:lnTo>
                    <a:pt x="237" y="1182"/>
                  </a:lnTo>
                  <a:lnTo>
                    <a:pt x="232" y="1184"/>
                  </a:lnTo>
                  <a:lnTo>
                    <a:pt x="230" y="1186"/>
                  </a:lnTo>
                  <a:lnTo>
                    <a:pt x="230" y="1186"/>
                  </a:lnTo>
                  <a:lnTo>
                    <a:pt x="223" y="1186"/>
                  </a:lnTo>
                  <a:lnTo>
                    <a:pt x="213" y="1186"/>
                  </a:lnTo>
                  <a:lnTo>
                    <a:pt x="213" y="1186"/>
                  </a:lnTo>
                  <a:lnTo>
                    <a:pt x="208" y="1186"/>
                  </a:lnTo>
                  <a:lnTo>
                    <a:pt x="206" y="1187"/>
                  </a:lnTo>
                  <a:lnTo>
                    <a:pt x="208" y="1197"/>
                  </a:lnTo>
                  <a:lnTo>
                    <a:pt x="208" y="1197"/>
                  </a:lnTo>
                  <a:lnTo>
                    <a:pt x="225" y="1196"/>
                  </a:lnTo>
                  <a:lnTo>
                    <a:pt x="225" y="1196"/>
                  </a:lnTo>
                  <a:lnTo>
                    <a:pt x="246" y="1196"/>
                  </a:lnTo>
                  <a:lnTo>
                    <a:pt x="246" y="1196"/>
                  </a:lnTo>
                  <a:lnTo>
                    <a:pt x="250" y="1195"/>
                  </a:lnTo>
                  <a:lnTo>
                    <a:pt x="252" y="1194"/>
                  </a:lnTo>
                  <a:lnTo>
                    <a:pt x="257" y="1189"/>
                  </a:lnTo>
                  <a:lnTo>
                    <a:pt x="263" y="1182"/>
                  </a:lnTo>
                  <a:lnTo>
                    <a:pt x="263" y="1182"/>
                  </a:lnTo>
                  <a:lnTo>
                    <a:pt x="265" y="1178"/>
                  </a:lnTo>
                  <a:lnTo>
                    <a:pt x="265" y="1171"/>
                  </a:lnTo>
                  <a:lnTo>
                    <a:pt x="258" y="1168"/>
                  </a:lnTo>
                  <a:lnTo>
                    <a:pt x="263" y="1158"/>
                  </a:lnTo>
                  <a:lnTo>
                    <a:pt x="262" y="1152"/>
                  </a:lnTo>
                  <a:lnTo>
                    <a:pt x="251" y="1162"/>
                  </a:lnTo>
                  <a:lnTo>
                    <a:pt x="251" y="1162"/>
                  </a:lnTo>
                  <a:lnTo>
                    <a:pt x="244" y="1163"/>
                  </a:lnTo>
                  <a:lnTo>
                    <a:pt x="237" y="1164"/>
                  </a:lnTo>
                  <a:lnTo>
                    <a:pt x="231" y="1165"/>
                  </a:lnTo>
                  <a:lnTo>
                    <a:pt x="231" y="1165"/>
                  </a:lnTo>
                  <a:lnTo>
                    <a:pt x="223" y="1165"/>
                  </a:lnTo>
                  <a:lnTo>
                    <a:pt x="219" y="1164"/>
                  </a:lnTo>
                  <a:lnTo>
                    <a:pt x="219" y="1164"/>
                  </a:lnTo>
                  <a:lnTo>
                    <a:pt x="217" y="1163"/>
                  </a:lnTo>
                  <a:lnTo>
                    <a:pt x="214" y="1159"/>
                  </a:lnTo>
                  <a:lnTo>
                    <a:pt x="212" y="1155"/>
                  </a:lnTo>
                  <a:lnTo>
                    <a:pt x="208" y="1152"/>
                  </a:lnTo>
                  <a:lnTo>
                    <a:pt x="208" y="1152"/>
                  </a:lnTo>
                  <a:lnTo>
                    <a:pt x="207" y="1150"/>
                  </a:lnTo>
                  <a:lnTo>
                    <a:pt x="206" y="1148"/>
                  </a:lnTo>
                  <a:lnTo>
                    <a:pt x="204" y="1140"/>
                  </a:lnTo>
                  <a:lnTo>
                    <a:pt x="202" y="1134"/>
                  </a:lnTo>
                  <a:lnTo>
                    <a:pt x="201" y="1131"/>
                  </a:lnTo>
                  <a:lnTo>
                    <a:pt x="201" y="1131"/>
                  </a:lnTo>
                  <a:lnTo>
                    <a:pt x="201" y="1130"/>
                  </a:lnTo>
                  <a:lnTo>
                    <a:pt x="201" y="1131"/>
                  </a:lnTo>
                  <a:lnTo>
                    <a:pt x="200" y="1136"/>
                  </a:lnTo>
                  <a:lnTo>
                    <a:pt x="198" y="1144"/>
                  </a:lnTo>
                  <a:lnTo>
                    <a:pt x="198" y="1144"/>
                  </a:lnTo>
                  <a:lnTo>
                    <a:pt x="198" y="1145"/>
                  </a:lnTo>
                  <a:lnTo>
                    <a:pt x="200" y="1158"/>
                  </a:lnTo>
                  <a:close/>
                  <a:moveTo>
                    <a:pt x="214" y="1259"/>
                  </a:moveTo>
                  <a:lnTo>
                    <a:pt x="214" y="1259"/>
                  </a:lnTo>
                  <a:lnTo>
                    <a:pt x="220" y="1256"/>
                  </a:lnTo>
                  <a:lnTo>
                    <a:pt x="220" y="1256"/>
                  </a:lnTo>
                  <a:lnTo>
                    <a:pt x="225" y="1252"/>
                  </a:lnTo>
                  <a:lnTo>
                    <a:pt x="231" y="1249"/>
                  </a:lnTo>
                  <a:lnTo>
                    <a:pt x="231" y="1249"/>
                  </a:lnTo>
                  <a:lnTo>
                    <a:pt x="234" y="1249"/>
                  </a:lnTo>
                  <a:lnTo>
                    <a:pt x="238" y="1249"/>
                  </a:lnTo>
                  <a:lnTo>
                    <a:pt x="245" y="1249"/>
                  </a:lnTo>
                  <a:lnTo>
                    <a:pt x="245" y="1249"/>
                  </a:lnTo>
                  <a:lnTo>
                    <a:pt x="256" y="1247"/>
                  </a:lnTo>
                  <a:lnTo>
                    <a:pt x="269" y="1243"/>
                  </a:lnTo>
                  <a:lnTo>
                    <a:pt x="269" y="1243"/>
                  </a:lnTo>
                  <a:lnTo>
                    <a:pt x="275" y="1240"/>
                  </a:lnTo>
                  <a:lnTo>
                    <a:pt x="275" y="1237"/>
                  </a:lnTo>
                  <a:lnTo>
                    <a:pt x="272" y="1226"/>
                  </a:lnTo>
                  <a:lnTo>
                    <a:pt x="272" y="1226"/>
                  </a:lnTo>
                  <a:lnTo>
                    <a:pt x="269" y="1230"/>
                  </a:lnTo>
                  <a:lnTo>
                    <a:pt x="269" y="1230"/>
                  </a:lnTo>
                  <a:lnTo>
                    <a:pt x="265" y="1231"/>
                  </a:lnTo>
                  <a:lnTo>
                    <a:pt x="262" y="1232"/>
                  </a:lnTo>
                  <a:lnTo>
                    <a:pt x="251" y="1231"/>
                  </a:lnTo>
                  <a:lnTo>
                    <a:pt x="251" y="1231"/>
                  </a:lnTo>
                  <a:lnTo>
                    <a:pt x="231" y="1230"/>
                  </a:lnTo>
                  <a:lnTo>
                    <a:pt x="231" y="1230"/>
                  </a:lnTo>
                  <a:lnTo>
                    <a:pt x="227" y="1231"/>
                  </a:lnTo>
                  <a:lnTo>
                    <a:pt x="224" y="1233"/>
                  </a:lnTo>
                  <a:lnTo>
                    <a:pt x="214" y="1243"/>
                  </a:lnTo>
                  <a:lnTo>
                    <a:pt x="214" y="1243"/>
                  </a:lnTo>
                  <a:lnTo>
                    <a:pt x="214" y="1259"/>
                  </a:lnTo>
                  <a:lnTo>
                    <a:pt x="214" y="1259"/>
                  </a:lnTo>
                  <a:close/>
                  <a:moveTo>
                    <a:pt x="214" y="1281"/>
                  </a:moveTo>
                  <a:lnTo>
                    <a:pt x="214" y="1281"/>
                  </a:lnTo>
                  <a:lnTo>
                    <a:pt x="221" y="1276"/>
                  </a:lnTo>
                  <a:lnTo>
                    <a:pt x="230" y="1272"/>
                  </a:lnTo>
                  <a:lnTo>
                    <a:pt x="230" y="1272"/>
                  </a:lnTo>
                  <a:lnTo>
                    <a:pt x="237" y="1270"/>
                  </a:lnTo>
                  <a:lnTo>
                    <a:pt x="246" y="1269"/>
                  </a:lnTo>
                  <a:lnTo>
                    <a:pt x="246" y="1269"/>
                  </a:lnTo>
                  <a:lnTo>
                    <a:pt x="255" y="1266"/>
                  </a:lnTo>
                  <a:lnTo>
                    <a:pt x="260" y="1264"/>
                  </a:lnTo>
                  <a:lnTo>
                    <a:pt x="260" y="1264"/>
                  </a:lnTo>
                  <a:lnTo>
                    <a:pt x="268" y="1262"/>
                  </a:lnTo>
                  <a:lnTo>
                    <a:pt x="278" y="1258"/>
                  </a:lnTo>
                  <a:lnTo>
                    <a:pt x="278" y="1258"/>
                  </a:lnTo>
                  <a:lnTo>
                    <a:pt x="277" y="1250"/>
                  </a:lnTo>
                  <a:lnTo>
                    <a:pt x="277" y="1250"/>
                  </a:lnTo>
                  <a:lnTo>
                    <a:pt x="268" y="1253"/>
                  </a:lnTo>
                  <a:lnTo>
                    <a:pt x="268" y="1253"/>
                  </a:lnTo>
                  <a:lnTo>
                    <a:pt x="233" y="1263"/>
                  </a:lnTo>
                  <a:lnTo>
                    <a:pt x="233" y="1263"/>
                  </a:lnTo>
                  <a:lnTo>
                    <a:pt x="223" y="1266"/>
                  </a:lnTo>
                  <a:lnTo>
                    <a:pt x="214" y="1271"/>
                  </a:lnTo>
                  <a:lnTo>
                    <a:pt x="214" y="1281"/>
                  </a:lnTo>
                  <a:close/>
                  <a:moveTo>
                    <a:pt x="273" y="1289"/>
                  </a:moveTo>
                  <a:lnTo>
                    <a:pt x="273" y="1289"/>
                  </a:lnTo>
                  <a:lnTo>
                    <a:pt x="283" y="1293"/>
                  </a:lnTo>
                  <a:lnTo>
                    <a:pt x="290" y="1295"/>
                  </a:lnTo>
                  <a:lnTo>
                    <a:pt x="289" y="1293"/>
                  </a:lnTo>
                  <a:lnTo>
                    <a:pt x="288" y="1287"/>
                  </a:lnTo>
                  <a:lnTo>
                    <a:pt x="288" y="1287"/>
                  </a:lnTo>
                  <a:lnTo>
                    <a:pt x="278" y="1284"/>
                  </a:lnTo>
                  <a:lnTo>
                    <a:pt x="278" y="1284"/>
                  </a:lnTo>
                  <a:lnTo>
                    <a:pt x="277" y="1282"/>
                  </a:lnTo>
                  <a:lnTo>
                    <a:pt x="275" y="1277"/>
                  </a:lnTo>
                  <a:lnTo>
                    <a:pt x="275" y="1277"/>
                  </a:lnTo>
                  <a:lnTo>
                    <a:pt x="276" y="1277"/>
                  </a:lnTo>
                  <a:lnTo>
                    <a:pt x="278" y="1276"/>
                  </a:lnTo>
                  <a:lnTo>
                    <a:pt x="284" y="1277"/>
                  </a:lnTo>
                  <a:lnTo>
                    <a:pt x="282" y="1271"/>
                  </a:lnTo>
                  <a:lnTo>
                    <a:pt x="282" y="1271"/>
                  </a:lnTo>
                  <a:lnTo>
                    <a:pt x="273" y="1272"/>
                  </a:lnTo>
                  <a:lnTo>
                    <a:pt x="273" y="1272"/>
                  </a:lnTo>
                  <a:lnTo>
                    <a:pt x="255" y="1275"/>
                  </a:lnTo>
                  <a:lnTo>
                    <a:pt x="255" y="1275"/>
                  </a:lnTo>
                  <a:lnTo>
                    <a:pt x="247" y="1276"/>
                  </a:lnTo>
                  <a:lnTo>
                    <a:pt x="233" y="1281"/>
                  </a:lnTo>
                  <a:lnTo>
                    <a:pt x="233" y="1281"/>
                  </a:lnTo>
                  <a:lnTo>
                    <a:pt x="227" y="1283"/>
                  </a:lnTo>
                  <a:lnTo>
                    <a:pt x="223" y="1287"/>
                  </a:lnTo>
                  <a:lnTo>
                    <a:pt x="214" y="1295"/>
                  </a:lnTo>
                  <a:lnTo>
                    <a:pt x="214" y="1301"/>
                  </a:lnTo>
                  <a:lnTo>
                    <a:pt x="214" y="1301"/>
                  </a:lnTo>
                  <a:lnTo>
                    <a:pt x="224" y="1294"/>
                  </a:lnTo>
                  <a:lnTo>
                    <a:pt x="224" y="1294"/>
                  </a:lnTo>
                  <a:lnTo>
                    <a:pt x="225" y="1293"/>
                  </a:lnTo>
                  <a:lnTo>
                    <a:pt x="227" y="1291"/>
                  </a:lnTo>
                  <a:lnTo>
                    <a:pt x="232" y="1289"/>
                  </a:lnTo>
                  <a:lnTo>
                    <a:pt x="232" y="1289"/>
                  </a:lnTo>
                  <a:lnTo>
                    <a:pt x="241" y="1287"/>
                  </a:lnTo>
                  <a:lnTo>
                    <a:pt x="257" y="1284"/>
                  </a:lnTo>
                  <a:lnTo>
                    <a:pt x="257" y="1284"/>
                  </a:lnTo>
                  <a:lnTo>
                    <a:pt x="260" y="1284"/>
                  </a:lnTo>
                  <a:lnTo>
                    <a:pt x="264" y="1284"/>
                  </a:lnTo>
                  <a:lnTo>
                    <a:pt x="273" y="1289"/>
                  </a:lnTo>
                  <a:lnTo>
                    <a:pt x="273" y="1289"/>
                  </a:lnTo>
                  <a:close/>
                  <a:moveTo>
                    <a:pt x="217" y="1328"/>
                  </a:moveTo>
                  <a:lnTo>
                    <a:pt x="217" y="1328"/>
                  </a:lnTo>
                  <a:lnTo>
                    <a:pt x="225" y="1322"/>
                  </a:lnTo>
                  <a:lnTo>
                    <a:pt x="231" y="1317"/>
                  </a:lnTo>
                  <a:lnTo>
                    <a:pt x="231" y="1317"/>
                  </a:lnTo>
                  <a:lnTo>
                    <a:pt x="232" y="1316"/>
                  </a:lnTo>
                  <a:lnTo>
                    <a:pt x="236" y="1315"/>
                  </a:lnTo>
                  <a:lnTo>
                    <a:pt x="245" y="1314"/>
                  </a:lnTo>
                  <a:lnTo>
                    <a:pt x="264" y="1315"/>
                  </a:lnTo>
                  <a:lnTo>
                    <a:pt x="264" y="1315"/>
                  </a:lnTo>
                  <a:lnTo>
                    <a:pt x="295" y="1316"/>
                  </a:lnTo>
                  <a:lnTo>
                    <a:pt x="295" y="1316"/>
                  </a:lnTo>
                  <a:lnTo>
                    <a:pt x="292" y="1306"/>
                  </a:lnTo>
                  <a:lnTo>
                    <a:pt x="290" y="1306"/>
                  </a:lnTo>
                  <a:lnTo>
                    <a:pt x="290" y="1306"/>
                  </a:lnTo>
                  <a:lnTo>
                    <a:pt x="287" y="1304"/>
                  </a:lnTo>
                  <a:lnTo>
                    <a:pt x="283" y="1302"/>
                  </a:lnTo>
                  <a:lnTo>
                    <a:pt x="275" y="1296"/>
                  </a:lnTo>
                  <a:lnTo>
                    <a:pt x="275" y="1296"/>
                  </a:lnTo>
                  <a:lnTo>
                    <a:pt x="270" y="1294"/>
                  </a:lnTo>
                  <a:lnTo>
                    <a:pt x="265" y="1293"/>
                  </a:lnTo>
                  <a:lnTo>
                    <a:pt x="257" y="1293"/>
                  </a:lnTo>
                  <a:lnTo>
                    <a:pt x="257" y="1293"/>
                  </a:lnTo>
                  <a:lnTo>
                    <a:pt x="251" y="1294"/>
                  </a:lnTo>
                  <a:lnTo>
                    <a:pt x="231" y="1298"/>
                  </a:lnTo>
                  <a:lnTo>
                    <a:pt x="231" y="1298"/>
                  </a:lnTo>
                  <a:lnTo>
                    <a:pt x="221" y="1302"/>
                  </a:lnTo>
                  <a:lnTo>
                    <a:pt x="214" y="1307"/>
                  </a:lnTo>
                  <a:lnTo>
                    <a:pt x="214" y="1307"/>
                  </a:lnTo>
                  <a:lnTo>
                    <a:pt x="215" y="1319"/>
                  </a:lnTo>
                  <a:lnTo>
                    <a:pt x="217" y="1328"/>
                  </a:lnTo>
                  <a:lnTo>
                    <a:pt x="217" y="1328"/>
                  </a:lnTo>
                  <a:close/>
                  <a:moveTo>
                    <a:pt x="220" y="1352"/>
                  </a:moveTo>
                  <a:lnTo>
                    <a:pt x="220" y="1352"/>
                  </a:lnTo>
                  <a:lnTo>
                    <a:pt x="230" y="1351"/>
                  </a:lnTo>
                  <a:lnTo>
                    <a:pt x="241" y="1350"/>
                  </a:lnTo>
                  <a:lnTo>
                    <a:pt x="241" y="1350"/>
                  </a:lnTo>
                  <a:lnTo>
                    <a:pt x="257" y="1347"/>
                  </a:lnTo>
                  <a:lnTo>
                    <a:pt x="278" y="1345"/>
                  </a:lnTo>
                  <a:lnTo>
                    <a:pt x="278" y="1345"/>
                  </a:lnTo>
                  <a:lnTo>
                    <a:pt x="297" y="1344"/>
                  </a:lnTo>
                  <a:lnTo>
                    <a:pt x="297" y="1344"/>
                  </a:lnTo>
                  <a:lnTo>
                    <a:pt x="296" y="1331"/>
                  </a:lnTo>
                  <a:lnTo>
                    <a:pt x="296" y="1331"/>
                  </a:lnTo>
                  <a:lnTo>
                    <a:pt x="278" y="1329"/>
                  </a:lnTo>
                  <a:lnTo>
                    <a:pt x="263" y="1328"/>
                  </a:lnTo>
                  <a:lnTo>
                    <a:pt x="263" y="1328"/>
                  </a:lnTo>
                  <a:lnTo>
                    <a:pt x="252" y="1331"/>
                  </a:lnTo>
                  <a:lnTo>
                    <a:pt x="239" y="1333"/>
                  </a:lnTo>
                  <a:lnTo>
                    <a:pt x="219" y="1340"/>
                  </a:lnTo>
                  <a:lnTo>
                    <a:pt x="219" y="1340"/>
                  </a:lnTo>
                  <a:lnTo>
                    <a:pt x="220" y="1352"/>
                  </a:lnTo>
                  <a:lnTo>
                    <a:pt x="220" y="1352"/>
                  </a:lnTo>
                  <a:close/>
                  <a:moveTo>
                    <a:pt x="394" y="1367"/>
                  </a:moveTo>
                  <a:lnTo>
                    <a:pt x="394" y="1367"/>
                  </a:lnTo>
                  <a:lnTo>
                    <a:pt x="406" y="1361"/>
                  </a:lnTo>
                  <a:lnTo>
                    <a:pt x="416" y="1357"/>
                  </a:lnTo>
                  <a:lnTo>
                    <a:pt x="416" y="1357"/>
                  </a:lnTo>
                  <a:lnTo>
                    <a:pt x="420" y="1355"/>
                  </a:lnTo>
                  <a:lnTo>
                    <a:pt x="430" y="1354"/>
                  </a:lnTo>
                  <a:lnTo>
                    <a:pt x="469" y="1350"/>
                  </a:lnTo>
                  <a:lnTo>
                    <a:pt x="476" y="1350"/>
                  </a:lnTo>
                  <a:lnTo>
                    <a:pt x="476" y="1350"/>
                  </a:lnTo>
                  <a:lnTo>
                    <a:pt x="475" y="1348"/>
                  </a:lnTo>
                  <a:lnTo>
                    <a:pt x="475" y="1348"/>
                  </a:lnTo>
                  <a:lnTo>
                    <a:pt x="476" y="1338"/>
                  </a:lnTo>
                  <a:lnTo>
                    <a:pt x="476" y="1338"/>
                  </a:lnTo>
                  <a:lnTo>
                    <a:pt x="469" y="1336"/>
                  </a:lnTo>
                  <a:lnTo>
                    <a:pt x="469" y="1336"/>
                  </a:lnTo>
                  <a:lnTo>
                    <a:pt x="466" y="1335"/>
                  </a:lnTo>
                  <a:lnTo>
                    <a:pt x="462" y="1335"/>
                  </a:lnTo>
                  <a:lnTo>
                    <a:pt x="454" y="1336"/>
                  </a:lnTo>
                  <a:lnTo>
                    <a:pt x="444" y="1338"/>
                  </a:lnTo>
                  <a:lnTo>
                    <a:pt x="444" y="1338"/>
                  </a:lnTo>
                  <a:lnTo>
                    <a:pt x="390" y="1358"/>
                  </a:lnTo>
                  <a:lnTo>
                    <a:pt x="390" y="1358"/>
                  </a:lnTo>
                  <a:lnTo>
                    <a:pt x="394" y="1367"/>
                  </a:lnTo>
                  <a:lnTo>
                    <a:pt x="394" y="1367"/>
                  </a:lnTo>
                  <a:close/>
                  <a:moveTo>
                    <a:pt x="385" y="1344"/>
                  </a:moveTo>
                  <a:lnTo>
                    <a:pt x="385" y="1344"/>
                  </a:lnTo>
                  <a:lnTo>
                    <a:pt x="416" y="1336"/>
                  </a:lnTo>
                  <a:lnTo>
                    <a:pt x="416" y="1336"/>
                  </a:lnTo>
                  <a:lnTo>
                    <a:pt x="445" y="1331"/>
                  </a:lnTo>
                  <a:lnTo>
                    <a:pt x="467" y="1328"/>
                  </a:lnTo>
                  <a:lnTo>
                    <a:pt x="467" y="1328"/>
                  </a:lnTo>
                  <a:lnTo>
                    <a:pt x="479" y="1326"/>
                  </a:lnTo>
                  <a:lnTo>
                    <a:pt x="479" y="1326"/>
                  </a:lnTo>
                  <a:lnTo>
                    <a:pt x="479" y="1315"/>
                  </a:lnTo>
                  <a:lnTo>
                    <a:pt x="479" y="1315"/>
                  </a:lnTo>
                  <a:lnTo>
                    <a:pt x="473" y="1314"/>
                  </a:lnTo>
                  <a:lnTo>
                    <a:pt x="468" y="1313"/>
                  </a:lnTo>
                  <a:lnTo>
                    <a:pt x="468" y="1313"/>
                  </a:lnTo>
                  <a:lnTo>
                    <a:pt x="463" y="1313"/>
                  </a:lnTo>
                  <a:lnTo>
                    <a:pt x="458" y="1313"/>
                  </a:lnTo>
                  <a:lnTo>
                    <a:pt x="444" y="1315"/>
                  </a:lnTo>
                  <a:lnTo>
                    <a:pt x="430" y="1319"/>
                  </a:lnTo>
                  <a:lnTo>
                    <a:pt x="417" y="1323"/>
                  </a:lnTo>
                  <a:lnTo>
                    <a:pt x="417" y="1323"/>
                  </a:lnTo>
                  <a:lnTo>
                    <a:pt x="400" y="1332"/>
                  </a:lnTo>
                  <a:lnTo>
                    <a:pt x="385" y="1340"/>
                  </a:lnTo>
                  <a:lnTo>
                    <a:pt x="385" y="1340"/>
                  </a:lnTo>
                  <a:lnTo>
                    <a:pt x="385" y="1344"/>
                  </a:lnTo>
                  <a:lnTo>
                    <a:pt x="385" y="1344"/>
                  </a:lnTo>
                  <a:close/>
                  <a:moveTo>
                    <a:pt x="409" y="1308"/>
                  </a:moveTo>
                  <a:lnTo>
                    <a:pt x="409" y="1308"/>
                  </a:lnTo>
                  <a:lnTo>
                    <a:pt x="403" y="1312"/>
                  </a:lnTo>
                  <a:lnTo>
                    <a:pt x="396" y="1315"/>
                  </a:lnTo>
                  <a:lnTo>
                    <a:pt x="383" y="1326"/>
                  </a:lnTo>
                  <a:lnTo>
                    <a:pt x="383" y="1327"/>
                  </a:lnTo>
                  <a:lnTo>
                    <a:pt x="383" y="1327"/>
                  </a:lnTo>
                  <a:lnTo>
                    <a:pt x="393" y="1322"/>
                  </a:lnTo>
                  <a:lnTo>
                    <a:pt x="393" y="1322"/>
                  </a:lnTo>
                  <a:lnTo>
                    <a:pt x="429" y="1313"/>
                  </a:lnTo>
                  <a:lnTo>
                    <a:pt x="429" y="1313"/>
                  </a:lnTo>
                  <a:lnTo>
                    <a:pt x="450" y="1310"/>
                  </a:lnTo>
                  <a:lnTo>
                    <a:pt x="479" y="1309"/>
                  </a:lnTo>
                  <a:lnTo>
                    <a:pt x="479" y="1309"/>
                  </a:lnTo>
                  <a:lnTo>
                    <a:pt x="477" y="1300"/>
                  </a:lnTo>
                  <a:lnTo>
                    <a:pt x="477" y="1300"/>
                  </a:lnTo>
                  <a:lnTo>
                    <a:pt x="438" y="1304"/>
                  </a:lnTo>
                  <a:lnTo>
                    <a:pt x="419" y="1307"/>
                  </a:lnTo>
                  <a:lnTo>
                    <a:pt x="409" y="1308"/>
                  </a:lnTo>
                  <a:lnTo>
                    <a:pt x="409" y="1308"/>
                  </a:lnTo>
                  <a:close/>
                  <a:moveTo>
                    <a:pt x="380" y="1315"/>
                  </a:moveTo>
                  <a:lnTo>
                    <a:pt x="380" y="1315"/>
                  </a:lnTo>
                  <a:lnTo>
                    <a:pt x="387" y="1308"/>
                  </a:lnTo>
                  <a:lnTo>
                    <a:pt x="393" y="1302"/>
                  </a:lnTo>
                  <a:lnTo>
                    <a:pt x="393" y="1302"/>
                  </a:lnTo>
                  <a:lnTo>
                    <a:pt x="398" y="1301"/>
                  </a:lnTo>
                  <a:lnTo>
                    <a:pt x="407" y="1300"/>
                  </a:lnTo>
                  <a:lnTo>
                    <a:pt x="428" y="1298"/>
                  </a:lnTo>
                  <a:lnTo>
                    <a:pt x="428" y="1298"/>
                  </a:lnTo>
                  <a:lnTo>
                    <a:pt x="445" y="1296"/>
                  </a:lnTo>
                  <a:lnTo>
                    <a:pt x="475" y="1293"/>
                  </a:lnTo>
                  <a:lnTo>
                    <a:pt x="475" y="1293"/>
                  </a:lnTo>
                  <a:lnTo>
                    <a:pt x="470" y="1283"/>
                  </a:lnTo>
                  <a:lnTo>
                    <a:pt x="470" y="1283"/>
                  </a:lnTo>
                  <a:lnTo>
                    <a:pt x="434" y="1287"/>
                  </a:lnTo>
                  <a:lnTo>
                    <a:pt x="407" y="1290"/>
                  </a:lnTo>
                  <a:lnTo>
                    <a:pt x="407" y="1290"/>
                  </a:lnTo>
                  <a:lnTo>
                    <a:pt x="406" y="1290"/>
                  </a:lnTo>
                  <a:lnTo>
                    <a:pt x="406" y="1289"/>
                  </a:lnTo>
                  <a:lnTo>
                    <a:pt x="411" y="1287"/>
                  </a:lnTo>
                  <a:lnTo>
                    <a:pt x="420" y="1283"/>
                  </a:lnTo>
                  <a:lnTo>
                    <a:pt x="420" y="1283"/>
                  </a:lnTo>
                  <a:lnTo>
                    <a:pt x="451" y="1278"/>
                  </a:lnTo>
                  <a:lnTo>
                    <a:pt x="451" y="1278"/>
                  </a:lnTo>
                  <a:lnTo>
                    <a:pt x="466" y="1275"/>
                  </a:lnTo>
                  <a:lnTo>
                    <a:pt x="458" y="1266"/>
                  </a:lnTo>
                  <a:lnTo>
                    <a:pt x="458" y="1266"/>
                  </a:lnTo>
                  <a:lnTo>
                    <a:pt x="442" y="1264"/>
                  </a:lnTo>
                  <a:lnTo>
                    <a:pt x="435" y="1264"/>
                  </a:lnTo>
                  <a:lnTo>
                    <a:pt x="431" y="1264"/>
                  </a:lnTo>
                  <a:lnTo>
                    <a:pt x="431" y="1264"/>
                  </a:lnTo>
                  <a:lnTo>
                    <a:pt x="424" y="1268"/>
                  </a:lnTo>
                  <a:lnTo>
                    <a:pt x="413" y="1273"/>
                  </a:lnTo>
                  <a:lnTo>
                    <a:pt x="403" y="1279"/>
                  </a:lnTo>
                  <a:lnTo>
                    <a:pt x="398" y="1282"/>
                  </a:lnTo>
                  <a:lnTo>
                    <a:pt x="394" y="1283"/>
                  </a:lnTo>
                  <a:lnTo>
                    <a:pt x="394" y="1283"/>
                  </a:lnTo>
                  <a:lnTo>
                    <a:pt x="390" y="1284"/>
                  </a:lnTo>
                  <a:lnTo>
                    <a:pt x="385" y="1288"/>
                  </a:lnTo>
                  <a:lnTo>
                    <a:pt x="375" y="1297"/>
                  </a:lnTo>
                  <a:lnTo>
                    <a:pt x="375" y="1297"/>
                  </a:lnTo>
                  <a:lnTo>
                    <a:pt x="380" y="1315"/>
                  </a:lnTo>
                  <a:lnTo>
                    <a:pt x="380" y="1315"/>
                  </a:lnTo>
                  <a:close/>
                  <a:moveTo>
                    <a:pt x="370" y="1279"/>
                  </a:moveTo>
                  <a:lnTo>
                    <a:pt x="379" y="1270"/>
                  </a:lnTo>
                  <a:lnTo>
                    <a:pt x="387" y="1264"/>
                  </a:lnTo>
                  <a:lnTo>
                    <a:pt x="371" y="1284"/>
                  </a:lnTo>
                  <a:lnTo>
                    <a:pt x="373" y="1291"/>
                  </a:lnTo>
                  <a:lnTo>
                    <a:pt x="386" y="1275"/>
                  </a:lnTo>
                  <a:lnTo>
                    <a:pt x="386" y="1275"/>
                  </a:lnTo>
                  <a:lnTo>
                    <a:pt x="394" y="1270"/>
                  </a:lnTo>
                  <a:lnTo>
                    <a:pt x="402" y="1266"/>
                  </a:lnTo>
                  <a:lnTo>
                    <a:pt x="409" y="1263"/>
                  </a:lnTo>
                  <a:lnTo>
                    <a:pt x="409" y="1263"/>
                  </a:lnTo>
                  <a:lnTo>
                    <a:pt x="419" y="1259"/>
                  </a:lnTo>
                  <a:lnTo>
                    <a:pt x="423" y="1257"/>
                  </a:lnTo>
                  <a:lnTo>
                    <a:pt x="423" y="1257"/>
                  </a:lnTo>
                  <a:lnTo>
                    <a:pt x="426" y="1256"/>
                  </a:lnTo>
                  <a:lnTo>
                    <a:pt x="435" y="1254"/>
                  </a:lnTo>
                  <a:lnTo>
                    <a:pt x="449" y="1252"/>
                  </a:lnTo>
                  <a:lnTo>
                    <a:pt x="449" y="1252"/>
                  </a:lnTo>
                  <a:lnTo>
                    <a:pt x="443" y="1241"/>
                  </a:lnTo>
                  <a:lnTo>
                    <a:pt x="443" y="1241"/>
                  </a:lnTo>
                  <a:lnTo>
                    <a:pt x="424" y="1240"/>
                  </a:lnTo>
                  <a:lnTo>
                    <a:pt x="424" y="1240"/>
                  </a:lnTo>
                  <a:lnTo>
                    <a:pt x="410" y="1241"/>
                  </a:lnTo>
                  <a:lnTo>
                    <a:pt x="394" y="1245"/>
                  </a:lnTo>
                  <a:lnTo>
                    <a:pt x="394" y="1245"/>
                  </a:lnTo>
                  <a:lnTo>
                    <a:pt x="390" y="1249"/>
                  </a:lnTo>
                  <a:lnTo>
                    <a:pt x="384" y="1257"/>
                  </a:lnTo>
                  <a:lnTo>
                    <a:pt x="368" y="1277"/>
                  </a:lnTo>
                  <a:lnTo>
                    <a:pt x="370" y="1279"/>
                  </a:lnTo>
                  <a:close/>
                  <a:moveTo>
                    <a:pt x="362" y="1259"/>
                  </a:moveTo>
                  <a:lnTo>
                    <a:pt x="375" y="1251"/>
                  </a:lnTo>
                  <a:lnTo>
                    <a:pt x="375" y="1251"/>
                  </a:lnTo>
                  <a:lnTo>
                    <a:pt x="380" y="1245"/>
                  </a:lnTo>
                  <a:lnTo>
                    <a:pt x="385" y="1240"/>
                  </a:lnTo>
                  <a:lnTo>
                    <a:pt x="388" y="1238"/>
                  </a:lnTo>
                  <a:lnTo>
                    <a:pt x="388" y="1238"/>
                  </a:lnTo>
                  <a:lnTo>
                    <a:pt x="398" y="1234"/>
                  </a:lnTo>
                  <a:lnTo>
                    <a:pt x="403" y="1233"/>
                  </a:lnTo>
                  <a:lnTo>
                    <a:pt x="409" y="1233"/>
                  </a:lnTo>
                  <a:lnTo>
                    <a:pt x="409" y="1233"/>
                  </a:lnTo>
                  <a:lnTo>
                    <a:pt x="437" y="1231"/>
                  </a:lnTo>
                  <a:lnTo>
                    <a:pt x="437" y="1231"/>
                  </a:lnTo>
                  <a:lnTo>
                    <a:pt x="431" y="1218"/>
                  </a:lnTo>
                  <a:lnTo>
                    <a:pt x="431" y="1218"/>
                  </a:lnTo>
                  <a:lnTo>
                    <a:pt x="431" y="1218"/>
                  </a:lnTo>
                  <a:lnTo>
                    <a:pt x="422" y="1220"/>
                  </a:lnTo>
                  <a:lnTo>
                    <a:pt x="415" y="1222"/>
                  </a:lnTo>
                  <a:lnTo>
                    <a:pt x="409" y="1224"/>
                  </a:lnTo>
                  <a:lnTo>
                    <a:pt x="409" y="1224"/>
                  </a:lnTo>
                  <a:lnTo>
                    <a:pt x="403" y="1222"/>
                  </a:lnTo>
                  <a:lnTo>
                    <a:pt x="396" y="1220"/>
                  </a:lnTo>
                  <a:lnTo>
                    <a:pt x="384" y="1218"/>
                  </a:lnTo>
                  <a:lnTo>
                    <a:pt x="384" y="1218"/>
                  </a:lnTo>
                  <a:lnTo>
                    <a:pt x="377" y="1216"/>
                  </a:lnTo>
                  <a:lnTo>
                    <a:pt x="373" y="1216"/>
                  </a:lnTo>
                  <a:lnTo>
                    <a:pt x="370" y="1216"/>
                  </a:lnTo>
                  <a:lnTo>
                    <a:pt x="370" y="1216"/>
                  </a:lnTo>
                  <a:lnTo>
                    <a:pt x="360" y="1220"/>
                  </a:lnTo>
                  <a:lnTo>
                    <a:pt x="346" y="1227"/>
                  </a:lnTo>
                  <a:lnTo>
                    <a:pt x="346" y="1227"/>
                  </a:lnTo>
                  <a:lnTo>
                    <a:pt x="352" y="1238"/>
                  </a:lnTo>
                  <a:lnTo>
                    <a:pt x="352" y="1238"/>
                  </a:lnTo>
                  <a:lnTo>
                    <a:pt x="360" y="1235"/>
                  </a:lnTo>
                  <a:lnTo>
                    <a:pt x="360" y="1235"/>
                  </a:lnTo>
                  <a:lnTo>
                    <a:pt x="367" y="1232"/>
                  </a:lnTo>
                  <a:lnTo>
                    <a:pt x="374" y="1230"/>
                  </a:lnTo>
                  <a:lnTo>
                    <a:pt x="374" y="1230"/>
                  </a:lnTo>
                  <a:lnTo>
                    <a:pt x="387" y="1227"/>
                  </a:lnTo>
                  <a:lnTo>
                    <a:pt x="387" y="1227"/>
                  </a:lnTo>
                  <a:lnTo>
                    <a:pt x="383" y="1231"/>
                  </a:lnTo>
                  <a:lnTo>
                    <a:pt x="379" y="1233"/>
                  </a:lnTo>
                  <a:lnTo>
                    <a:pt x="377" y="1237"/>
                  </a:lnTo>
                  <a:lnTo>
                    <a:pt x="377" y="1237"/>
                  </a:lnTo>
                  <a:lnTo>
                    <a:pt x="372" y="1243"/>
                  </a:lnTo>
                  <a:lnTo>
                    <a:pt x="368" y="1246"/>
                  </a:lnTo>
                  <a:lnTo>
                    <a:pt x="368" y="1246"/>
                  </a:lnTo>
                  <a:lnTo>
                    <a:pt x="359" y="1252"/>
                  </a:lnTo>
                  <a:lnTo>
                    <a:pt x="359" y="1252"/>
                  </a:lnTo>
                  <a:lnTo>
                    <a:pt x="362" y="1259"/>
                  </a:lnTo>
                  <a:lnTo>
                    <a:pt x="362" y="1259"/>
                  </a:lnTo>
                  <a:close/>
                  <a:moveTo>
                    <a:pt x="425" y="1197"/>
                  </a:moveTo>
                  <a:lnTo>
                    <a:pt x="425" y="1197"/>
                  </a:lnTo>
                  <a:lnTo>
                    <a:pt x="413" y="1200"/>
                  </a:lnTo>
                  <a:lnTo>
                    <a:pt x="405" y="1200"/>
                  </a:lnTo>
                  <a:lnTo>
                    <a:pt x="405" y="1200"/>
                  </a:lnTo>
                  <a:lnTo>
                    <a:pt x="392" y="1196"/>
                  </a:lnTo>
                  <a:lnTo>
                    <a:pt x="384" y="1194"/>
                  </a:lnTo>
                  <a:lnTo>
                    <a:pt x="379" y="1193"/>
                  </a:lnTo>
                  <a:lnTo>
                    <a:pt x="379" y="1193"/>
                  </a:lnTo>
                  <a:lnTo>
                    <a:pt x="348" y="1189"/>
                  </a:lnTo>
                  <a:lnTo>
                    <a:pt x="368" y="1205"/>
                  </a:lnTo>
                  <a:lnTo>
                    <a:pt x="379" y="1205"/>
                  </a:lnTo>
                  <a:lnTo>
                    <a:pt x="379" y="1205"/>
                  </a:lnTo>
                  <a:lnTo>
                    <a:pt x="384" y="1207"/>
                  </a:lnTo>
                  <a:lnTo>
                    <a:pt x="388" y="1208"/>
                  </a:lnTo>
                  <a:lnTo>
                    <a:pt x="393" y="1209"/>
                  </a:lnTo>
                  <a:lnTo>
                    <a:pt x="393" y="1209"/>
                  </a:lnTo>
                  <a:lnTo>
                    <a:pt x="403" y="1211"/>
                  </a:lnTo>
                  <a:lnTo>
                    <a:pt x="410" y="1211"/>
                  </a:lnTo>
                  <a:lnTo>
                    <a:pt x="410" y="1211"/>
                  </a:lnTo>
                  <a:lnTo>
                    <a:pt x="417" y="1209"/>
                  </a:lnTo>
                  <a:lnTo>
                    <a:pt x="428" y="1207"/>
                  </a:lnTo>
                  <a:lnTo>
                    <a:pt x="428" y="1207"/>
                  </a:lnTo>
                  <a:lnTo>
                    <a:pt x="425" y="1197"/>
                  </a:lnTo>
                  <a:lnTo>
                    <a:pt x="425" y="1197"/>
                  </a:lnTo>
                  <a:close/>
                  <a:moveTo>
                    <a:pt x="420" y="1181"/>
                  </a:moveTo>
                  <a:lnTo>
                    <a:pt x="420" y="1181"/>
                  </a:lnTo>
                  <a:lnTo>
                    <a:pt x="409" y="1181"/>
                  </a:lnTo>
                  <a:lnTo>
                    <a:pt x="402" y="1181"/>
                  </a:lnTo>
                  <a:lnTo>
                    <a:pt x="402" y="1181"/>
                  </a:lnTo>
                  <a:lnTo>
                    <a:pt x="399" y="1178"/>
                  </a:lnTo>
                  <a:lnTo>
                    <a:pt x="396" y="1175"/>
                  </a:lnTo>
                  <a:lnTo>
                    <a:pt x="391" y="1171"/>
                  </a:lnTo>
                  <a:lnTo>
                    <a:pt x="386" y="1167"/>
                  </a:lnTo>
                  <a:lnTo>
                    <a:pt x="386" y="1167"/>
                  </a:lnTo>
                  <a:lnTo>
                    <a:pt x="378" y="1162"/>
                  </a:lnTo>
                  <a:lnTo>
                    <a:pt x="374" y="1161"/>
                  </a:lnTo>
                  <a:lnTo>
                    <a:pt x="370" y="1161"/>
                  </a:lnTo>
                  <a:lnTo>
                    <a:pt x="370" y="1161"/>
                  </a:lnTo>
                  <a:lnTo>
                    <a:pt x="360" y="1162"/>
                  </a:lnTo>
                  <a:lnTo>
                    <a:pt x="351" y="1162"/>
                  </a:lnTo>
                  <a:lnTo>
                    <a:pt x="351" y="1162"/>
                  </a:lnTo>
                  <a:lnTo>
                    <a:pt x="338" y="1162"/>
                  </a:lnTo>
                  <a:lnTo>
                    <a:pt x="323" y="1164"/>
                  </a:lnTo>
                  <a:lnTo>
                    <a:pt x="327" y="1173"/>
                  </a:lnTo>
                  <a:lnTo>
                    <a:pt x="327" y="1173"/>
                  </a:lnTo>
                  <a:lnTo>
                    <a:pt x="338" y="1171"/>
                  </a:lnTo>
                  <a:lnTo>
                    <a:pt x="343" y="1171"/>
                  </a:lnTo>
                  <a:lnTo>
                    <a:pt x="349" y="1173"/>
                  </a:lnTo>
                  <a:lnTo>
                    <a:pt x="349" y="1173"/>
                  </a:lnTo>
                  <a:lnTo>
                    <a:pt x="355" y="1173"/>
                  </a:lnTo>
                  <a:lnTo>
                    <a:pt x="360" y="1173"/>
                  </a:lnTo>
                  <a:lnTo>
                    <a:pt x="366" y="1173"/>
                  </a:lnTo>
                  <a:lnTo>
                    <a:pt x="368" y="1174"/>
                  </a:lnTo>
                  <a:lnTo>
                    <a:pt x="371" y="1175"/>
                  </a:lnTo>
                  <a:lnTo>
                    <a:pt x="371" y="1175"/>
                  </a:lnTo>
                  <a:lnTo>
                    <a:pt x="374" y="1178"/>
                  </a:lnTo>
                  <a:lnTo>
                    <a:pt x="377" y="1181"/>
                  </a:lnTo>
                  <a:lnTo>
                    <a:pt x="379" y="1182"/>
                  </a:lnTo>
                  <a:lnTo>
                    <a:pt x="385" y="1184"/>
                  </a:lnTo>
                  <a:lnTo>
                    <a:pt x="385" y="1184"/>
                  </a:lnTo>
                  <a:lnTo>
                    <a:pt x="397" y="1188"/>
                  </a:lnTo>
                  <a:lnTo>
                    <a:pt x="402" y="1189"/>
                  </a:lnTo>
                  <a:lnTo>
                    <a:pt x="406" y="1190"/>
                  </a:lnTo>
                  <a:lnTo>
                    <a:pt x="406" y="1190"/>
                  </a:lnTo>
                  <a:lnTo>
                    <a:pt x="423" y="1189"/>
                  </a:lnTo>
                  <a:lnTo>
                    <a:pt x="420" y="1181"/>
                  </a:lnTo>
                  <a:close/>
                  <a:moveTo>
                    <a:pt x="410" y="1144"/>
                  </a:moveTo>
                  <a:lnTo>
                    <a:pt x="406" y="1144"/>
                  </a:lnTo>
                  <a:lnTo>
                    <a:pt x="406" y="1144"/>
                  </a:lnTo>
                  <a:lnTo>
                    <a:pt x="387" y="1144"/>
                  </a:lnTo>
                  <a:lnTo>
                    <a:pt x="384" y="1144"/>
                  </a:lnTo>
                  <a:lnTo>
                    <a:pt x="381" y="1143"/>
                  </a:lnTo>
                  <a:lnTo>
                    <a:pt x="381" y="1143"/>
                  </a:lnTo>
                  <a:lnTo>
                    <a:pt x="371" y="1138"/>
                  </a:lnTo>
                  <a:lnTo>
                    <a:pt x="364" y="1134"/>
                  </a:lnTo>
                  <a:lnTo>
                    <a:pt x="359" y="1132"/>
                  </a:lnTo>
                  <a:lnTo>
                    <a:pt x="359" y="1132"/>
                  </a:lnTo>
                  <a:lnTo>
                    <a:pt x="352" y="1133"/>
                  </a:lnTo>
                  <a:lnTo>
                    <a:pt x="348" y="1133"/>
                  </a:lnTo>
                  <a:lnTo>
                    <a:pt x="346" y="1134"/>
                  </a:lnTo>
                  <a:lnTo>
                    <a:pt x="346" y="1134"/>
                  </a:lnTo>
                  <a:lnTo>
                    <a:pt x="341" y="1137"/>
                  </a:lnTo>
                  <a:lnTo>
                    <a:pt x="335" y="1139"/>
                  </a:lnTo>
                  <a:lnTo>
                    <a:pt x="329" y="1140"/>
                  </a:lnTo>
                  <a:lnTo>
                    <a:pt x="327" y="1143"/>
                  </a:lnTo>
                  <a:lnTo>
                    <a:pt x="327" y="1143"/>
                  </a:lnTo>
                  <a:lnTo>
                    <a:pt x="326" y="1148"/>
                  </a:lnTo>
                  <a:lnTo>
                    <a:pt x="326" y="1150"/>
                  </a:lnTo>
                  <a:lnTo>
                    <a:pt x="326" y="1150"/>
                  </a:lnTo>
                  <a:lnTo>
                    <a:pt x="353" y="1146"/>
                  </a:lnTo>
                  <a:lnTo>
                    <a:pt x="353" y="1146"/>
                  </a:lnTo>
                  <a:lnTo>
                    <a:pt x="361" y="1146"/>
                  </a:lnTo>
                  <a:lnTo>
                    <a:pt x="366" y="1146"/>
                  </a:lnTo>
                  <a:lnTo>
                    <a:pt x="372" y="1149"/>
                  </a:lnTo>
                  <a:lnTo>
                    <a:pt x="372" y="1149"/>
                  </a:lnTo>
                  <a:lnTo>
                    <a:pt x="378" y="1152"/>
                  </a:lnTo>
                  <a:lnTo>
                    <a:pt x="383" y="1153"/>
                  </a:lnTo>
                  <a:lnTo>
                    <a:pt x="387" y="1155"/>
                  </a:lnTo>
                  <a:lnTo>
                    <a:pt x="392" y="1157"/>
                  </a:lnTo>
                  <a:lnTo>
                    <a:pt x="392" y="1157"/>
                  </a:lnTo>
                  <a:lnTo>
                    <a:pt x="399" y="1162"/>
                  </a:lnTo>
                  <a:lnTo>
                    <a:pt x="403" y="1164"/>
                  </a:lnTo>
                  <a:lnTo>
                    <a:pt x="405" y="1167"/>
                  </a:lnTo>
                  <a:lnTo>
                    <a:pt x="405" y="1167"/>
                  </a:lnTo>
                  <a:lnTo>
                    <a:pt x="409" y="1169"/>
                  </a:lnTo>
                  <a:lnTo>
                    <a:pt x="412" y="1170"/>
                  </a:lnTo>
                  <a:lnTo>
                    <a:pt x="412" y="1170"/>
                  </a:lnTo>
                  <a:lnTo>
                    <a:pt x="417" y="1170"/>
                  </a:lnTo>
                  <a:lnTo>
                    <a:pt x="417" y="1170"/>
                  </a:lnTo>
                  <a:lnTo>
                    <a:pt x="410" y="1144"/>
                  </a:lnTo>
                  <a:lnTo>
                    <a:pt x="410" y="1144"/>
                  </a:lnTo>
                  <a:close/>
                  <a:moveTo>
                    <a:pt x="403" y="1111"/>
                  </a:moveTo>
                  <a:lnTo>
                    <a:pt x="403" y="1111"/>
                  </a:lnTo>
                  <a:lnTo>
                    <a:pt x="388" y="1110"/>
                  </a:lnTo>
                  <a:lnTo>
                    <a:pt x="379" y="1108"/>
                  </a:lnTo>
                  <a:lnTo>
                    <a:pt x="379" y="1108"/>
                  </a:lnTo>
                  <a:lnTo>
                    <a:pt x="372" y="1106"/>
                  </a:lnTo>
                  <a:lnTo>
                    <a:pt x="364" y="1105"/>
                  </a:lnTo>
                  <a:lnTo>
                    <a:pt x="354" y="1104"/>
                  </a:lnTo>
                  <a:lnTo>
                    <a:pt x="354" y="1104"/>
                  </a:lnTo>
                  <a:lnTo>
                    <a:pt x="348" y="1104"/>
                  </a:lnTo>
                  <a:lnTo>
                    <a:pt x="342" y="1105"/>
                  </a:lnTo>
                  <a:lnTo>
                    <a:pt x="336" y="1106"/>
                  </a:lnTo>
                  <a:lnTo>
                    <a:pt x="336" y="1106"/>
                  </a:lnTo>
                  <a:lnTo>
                    <a:pt x="323" y="1111"/>
                  </a:lnTo>
                  <a:lnTo>
                    <a:pt x="311" y="1114"/>
                  </a:lnTo>
                  <a:lnTo>
                    <a:pt x="311" y="1114"/>
                  </a:lnTo>
                  <a:lnTo>
                    <a:pt x="309" y="1117"/>
                  </a:lnTo>
                  <a:lnTo>
                    <a:pt x="309" y="1117"/>
                  </a:lnTo>
                  <a:lnTo>
                    <a:pt x="314" y="1132"/>
                  </a:lnTo>
                  <a:lnTo>
                    <a:pt x="314" y="1132"/>
                  </a:lnTo>
                  <a:lnTo>
                    <a:pt x="327" y="1125"/>
                  </a:lnTo>
                  <a:lnTo>
                    <a:pt x="335" y="1121"/>
                  </a:lnTo>
                  <a:lnTo>
                    <a:pt x="342" y="1120"/>
                  </a:lnTo>
                  <a:lnTo>
                    <a:pt x="342" y="1120"/>
                  </a:lnTo>
                  <a:lnTo>
                    <a:pt x="360" y="1118"/>
                  </a:lnTo>
                  <a:lnTo>
                    <a:pt x="368" y="1117"/>
                  </a:lnTo>
                  <a:lnTo>
                    <a:pt x="373" y="1117"/>
                  </a:lnTo>
                  <a:lnTo>
                    <a:pt x="373" y="1117"/>
                  </a:lnTo>
                  <a:lnTo>
                    <a:pt x="377" y="1120"/>
                  </a:lnTo>
                  <a:lnTo>
                    <a:pt x="380" y="1121"/>
                  </a:lnTo>
                  <a:lnTo>
                    <a:pt x="386" y="1124"/>
                  </a:lnTo>
                  <a:lnTo>
                    <a:pt x="386" y="1124"/>
                  </a:lnTo>
                  <a:lnTo>
                    <a:pt x="397" y="1126"/>
                  </a:lnTo>
                  <a:lnTo>
                    <a:pt x="406" y="1127"/>
                  </a:lnTo>
                  <a:lnTo>
                    <a:pt x="406" y="1127"/>
                  </a:lnTo>
                  <a:lnTo>
                    <a:pt x="403" y="1111"/>
                  </a:lnTo>
                  <a:lnTo>
                    <a:pt x="403" y="1111"/>
                  </a:lnTo>
                  <a:close/>
                  <a:moveTo>
                    <a:pt x="386" y="1075"/>
                  </a:moveTo>
                  <a:lnTo>
                    <a:pt x="386" y="1075"/>
                  </a:lnTo>
                  <a:lnTo>
                    <a:pt x="386" y="1075"/>
                  </a:lnTo>
                  <a:lnTo>
                    <a:pt x="384" y="1074"/>
                  </a:lnTo>
                  <a:lnTo>
                    <a:pt x="379" y="1074"/>
                  </a:lnTo>
                  <a:lnTo>
                    <a:pt x="373" y="1075"/>
                  </a:lnTo>
                  <a:lnTo>
                    <a:pt x="368" y="1075"/>
                  </a:lnTo>
                  <a:lnTo>
                    <a:pt x="368" y="1075"/>
                  </a:lnTo>
                  <a:lnTo>
                    <a:pt x="360" y="1074"/>
                  </a:lnTo>
                  <a:lnTo>
                    <a:pt x="347" y="1072"/>
                  </a:lnTo>
                  <a:lnTo>
                    <a:pt x="347" y="1072"/>
                  </a:lnTo>
                  <a:lnTo>
                    <a:pt x="326" y="1072"/>
                  </a:lnTo>
                  <a:lnTo>
                    <a:pt x="326" y="1072"/>
                  </a:lnTo>
                  <a:lnTo>
                    <a:pt x="322" y="1072"/>
                  </a:lnTo>
                  <a:lnTo>
                    <a:pt x="319" y="1074"/>
                  </a:lnTo>
                  <a:lnTo>
                    <a:pt x="316" y="1075"/>
                  </a:lnTo>
                  <a:lnTo>
                    <a:pt x="314" y="1077"/>
                  </a:lnTo>
                  <a:lnTo>
                    <a:pt x="314" y="1077"/>
                  </a:lnTo>
                  <a:lnTo>
                    <a:pt x="301" y="1082"/>
                  </a:lnTo>
                  <a:lnTo>
                    <a:pt x="302" y="1088"/>
                  </a:lnTo>
                  <a:lnTo>
                    <a:pt x="302" y="1088"/>
                  </a:lnTo>
                  <a:lnTo>
                    <a:pt x="304" y="1100"/>
                  </a:lnTo>
                  <a:lnTo>
                    <a:pt x="307" y="1099"/>
                  </a:lnTo>
                  <a:lnTo>
                    <a:pt x="307" y="1099"/>
                  </a:lnTo>
                  <a:lnTo>
                    <a:pt x="320" y="1093"/>
                  </a:lnTo>
                  <a:lnTo>
                    <a:pt x="332" y="1089"/>
                  </a:lnTo>
                  <a:lnTo>
                    <a:pt x="332" y="1089"/>
                  </a:lnTo>
                  <a:lnTo>
                    <a:pt x="340" y="1086"/>
                  </a:lnTo>
                  <a:lnTo>
                    <a:pt x="345" y="1086"/>
                  </a:lnTo>
                  <a:lnTo>
                    <a:pt x="345" y="1086"/>
                  </a:lnTo>
                  <a:lnTo>
                    <a:pt x="348" y="1087"/>
                  </a:lnTo>
                  <a:lnTo>
                    <a:pt x="353" y="1088"/>
                  </a:lnTo>
                  <a:lnTo>
                    <a:pt x="364" y="1092"/>
                  </a:lnTo>
                  <a:lnTo>
                    <a:pt x="364" y="1092"/>
                  </a:lnTo>
                  <a:lnTo>
                    <a:pt x="368" y="1093"/>
                  </a:lnTo>
                  <a:lnTo>
                    <a:pt x="373" y="1093"/>
                  </a:lnTo>
                  <a:lnTo>
                    <a:pt x="380" y="1092"/>
                  </a:lnTo>
                  <a:lnTo>
                    <a:pt x="380" y="1092"/>
                  </a:lnTo>
                  <a:lnTo>
                    <a:pt x="386" y="1092"/>
                  </a:lnTo>
                  <a:lnTo>
                    <a:pt x="390" y="1091"/>
                  </a:lnTo>
                  <a:lnTo>
                    <a:pt x="390" y="1091"/>
                  </a:lnTo>
                  <a:lnTo>
                    <a:pt x="391" y="1089"/>
                  </a:lnTo>
                  <a:lnTo>
                    <a:pt x="391" y="1087"/>
                  </a:lnTo>
                  <a:lnTo>
                    <a:pt x="391" y="1081"/>
                  </a:lnTo>
                  <a:lnTo>
                    <a:pt x="391" y="1081"/>
                  </a:lnTo>
                  <a:lnTo>
                    <a:pt x="390" y="1080"/>
                  </a:lnTo>
                  <a:lnTo>
                    <a:pt x="388" y="1079"/>
                  </a:lnTo>
                  <a:lnTo>
                    <a:pt x="387" y="1077"/>
                  </a:lnTo>
                  <a:lnTo>
                    <a:pt x="386" y="1075"/>
                  </a:lnTo>
                  <a:lnTo>
                    <a:pt x="386" y="1075"/>
                  </a:lnTo>
                  <a:close/>
                  <a:moveTo>
                    <a:pt x="403" y="1055"/>
                  </a:moveTo>
                  <a:lnTo>
                    <a:pt x="403" y="1055"/>
                  </a:lnTo>
                  <a:lnTo>
                    <a:pt x="393" y="1051"/>
                  </a:lnTo>
                  <a:lnTo>
                    <a:pt x="393" y="1051"/>
                  </a:lnTo>
                  <a:lnTo>
                    <a:pt x="381" y="1047"/>
                  </a:lnTo>
                  <a:lnTo>
                    <a:pt x="373" y="1043"/>
                  </a:lnTo>
                  <a:lnTo>
                    <a:pt x="373" y="1043"/>
                  </a:lnTo>
                  <a:lnTo>
                    <a:pt x="366" y="1037"/>
                  </a:lnTo>
                  <a:lnTo>
                    <a:pt x="361" y="1035"/>
                  </a:lnTo>
                  <a:lnTo>
                    <a:pt x="356" y="1033"/>
                  </a:lnTo>
                  <a:lnTo>
                    <a:pt x="356" y="1033"/>
                  </a:lnTo>
                  <a:lnTo>
                    <a:pt x="340" y="1032"/>
                  </a:lnTo>
                  <a:lnTo>
                    <a:pt x="340" y="1032"/>
                  </a:lnTo>
                  <a:lnTo>
                    <a:pt x="327" y="1032"/>
                  </a:lnTo>
                  <a:lnTo>
                    <a:pt x="317" y="1033"/>
                  </a:lnTo>
                  <a:lnTo>
                    <a:pt x="317" y="1033"/>
                  </a:lnTo>
                  <a:lnTo>
                    <a:pt x="309" y="1033"/>
                  </a:lnTo>
                  <a:lnTo>
                    <a:pt x="305" y="1033"/>
                  </a:lnTo>
                  <a:lnTo>
                    <a:pt x="303" y="1036"/>
                  </a:lnTo>
                  <a:lnTo>
                    <a:pt x="303" y="1036"/>
                  </a:lnTo>
                  <a:lnTo>
                    <a:pt x="298" y="1041"/>
                  </a:lnTo>
                  <a:lnTo>
                    <a:pt x="296" y="1047"/>
                  </a:lnTo>
                  <a:lnTo>
                    <a:pt x="296" y="1053"/>
                  </a:lnTo>
                  <a:lnTo>
                    <a:pt x="296" y="1053"/>
                  </a:lnTo>
                  <a:lnTo>
                    <a:pt x="305" y="1047"/>
                  </a:lnTo>
                  <a:lnTo>
                    <a:pt x="311" y="1044"/>
                  </a:lnTo>
                  <a:lnTo>
                    <a:pt x="315" y="1043"/>
                  </a:lnTo>
                  <a:lnTo>
                    <a:pt x="315" y="1043"/>
                  </a:lnTo>
                  <a:lnTo>
                    <a:pt x="326" y="1043"/>
                  </a:lnTo>
                  <a:lnTo>
                    <a:pt x="338" y="1043"/>
                  </a:lnTo>
                  <a:lnTo>
                    <a:pt x="338" y="1043"/>
                  </a:lnTo>
                  <a:lnTo>
                    <a:pt x="351" y="1044"/>
                  </a:lnTo>
                  <a:lnTo>
                    <a:pt x="360" y="1045"/>
                  </a:lnTo>
                  <a:lnTo>
                    <a:pt x="360" y="1045"/>
                  </a:lnTo>
                  <a:lnTo>
                    <a:pt x="362" y="1045"/>
                  </a:lnTo>
                  <a:lnTo>
                    <a:pt x="365" y="1045"/>
                  </a:lnTo>
                  <a:lnTo>
                    <a:pt x="366" y="1045"/>
                  </a:lnTo>
                  <a:lnTo>
                    <a:pt x="366" y="1048"/>
                  </a:lnTo>
                  <a:lnTo>
                    <a:pt x="366" y="1048"/>
                  </a:lnTo>
                  <a:lnTo>
                    <a:pt x="366" y="1050"/>
                  </a:lnTo>
                  <a:lnTo>
                    <a:pt x="366" y="1051"/>
                  </a:lnTo>
                  <a:lnTo>
                    <a:pt x="365" y="1051"/>
                  </a:lnTo>
                  <a:lnTo>
                    <a:pt x="365" y="1051"/>
                  </a:lnTo>
                  <a:lnTo>
                    <a:pt x="355" y="1055"/>
                  </a:lnTo>
                  <a:lnTo>
                    <a:pt x="349" y="1056"/>
                  </a:lnTo>
                  <a:lnTo>
                    <a:pt x="340" y="1056"/>
                  </a:lnTo>
                  <a:lnTo>
                    <a:pt x="340" y="1056"/>
                  </a:lnTo>
                  <a:lnTo>
                    <a:pt x="322" y="1056"/>
                  </a:lnTo>
                  <a:lnTo>
                    <a:pt x="309" y="1056"/>
                  </a:lnTo>
                  <a:lnTo>
                    <a:pt x="309" y="1056"/>
                  </a:lnTo>
                  <a:lnTo>
                    <a:pt x="302" y="1057"/>
                  </a:lnTo>
                  <a:lnTo>
                    <a:pt x="297" y="1060"/>
                  </a:lnTo>
                  <a:lnTo>
                    <a:pt x="298" y="1069"/>
                  </a:lnTo>
                  <a:lnTo>
                    <a:pt x="298" y="1069"/>
                  </a:lnTo>
                  <a:lnTo>
                    <a:pt x="316" y="1067"/>
                  </a:lnTo>
                  <a:lnTo>
                    <a:pt x="316" y="1067"/>
                  </a:lnTo>
                  <a:lnTo>
                    <a:pt x="328" y="1064"/>
                  </a:lnTo>
                  <a:lnTo>
                    <a:pt x="334" y="1063"/>
                  </a:lnTo>
                  <a:lnTo>
                    <a:pt x="341" y="1063"/>
                  </a:lnTo>
                  <a:lnTo>
                    <a:pt x="373" y="1063"/>
                  </a:lnTo>
                  <a:lnTo>
                    <a:pt x="373" y="1063"/>
                  </a:lnTo>
                  <a:lnTo>
                    <a:pt x="402" y="1070"/>
                  </a:lnTo>
                  <a:lnTo>
                    <a:pt x="402" y="1070"/>
                  </a:lnTo>
                  <a:lnTo>
                    <a:pt x="403" y="1055"/>
                  </a:lnTo>
                  <a:lnTo>
                    <a:pt x="403" y="1055"/>
                  </a:lnTo>
                  <a:close/>
                  <a:moveTo>
                    <a:pt x="410" y="1005"/>
                  </a:moveTo>
                  <a:lnTo>
                    <a:pt x="410" y="1005"/>
                  </a:lnTo>
                  <a:lnTo>
                    <a:pt x="400" y="1007"/>
                  </a:lnTo>
                  <a:lnTo>
                    <a:pt x="393" y="1009"/>
                  </a:lnTo>
                  <a:lnTo>
                    <a:pt x="393" y="1009"/>
                  </a:lnTo>
                  <a:lnTo>
                    <a:pt x="381" y="1009"/>
                  </a:lnTo>
                  <a:lnTo>
                    <a:pt x="375" y="1007"/>
                  </a:lnTo>
                  <a:lnTo>
                    <a:pt x="372" y="1006"/>
                  </a:lnTo>
                  <a:lnTo>
                    <a:pt x="372" y="1006"/>
                  </a:lnTo>
                  <a:lnTo>
                    <a:pt x="365" y="999"/>
                  </a:lnTo>
                  <a:lnTo>
                    <a:pt x="359" y="994"/>
                  </a:lnTo>
                  <a:lnTo>
                    <a:pt x="355" y="992"/>
                  </a:lnTo>
                  <a:lnTo>
                    <a:pt x="355" y="992"/>
                  </a:lnTo>
                  <a:lnTo>
                    <a:pt x="342" y="987"/>
                  </a:lnTo>
                  <a:lnTo>
                    <a:pt x="333" y="984"/>
                  </a:lnTo>
                  <a:lnTo>
                    <a:pt x="333" y="984"/>
                  </a:lnTo>
                  <a:lnTo>
                    <a:pt x="319" y="987"/>
                  </a:lnTo>
                  <a:lnTo>
                    <a:pt x="311" y="990"/>
                  </a:lnTo>
                  <a:lnTo>
                    <a:pt x="309" y="991"/>
                  </a:lnTo>
                  <a:lnTo>
                    <a:pt x="310" y="991"/>
                  </a:lnTo>
                  <a:lnTo>
                    <a:pt x="310" y="991"/>
                  </a:lnTo>
                  <a:lnTo>
                    <a:pt x="321" y="991"/>
                  </a:lnTo>
                  <a:lnTo>
                    <a:pt x="328" y="991"/>
                  </a:lnTo>
                  <a:lnTo>
                    <a:pt x="332" y="992"/>
                  </a:lnTo>
                  <a:lnTo>
                    <a:pt x="332" y="992"/>
                  </a:lnTo>
                  <a:lnTo>
                    <a:pt x="341" y="994"/>
                  </a:lnTo>
                  <a:lnTo>
                    <a:pt x="347" y="997"/>
                  </a:lnTo>
                  <a:lnTo>
                    <a:pt x="351" y="998"/>
                  </a:lnTo>
                  <a:lnTo>
                    <a:pt x="351" y="998"/>
                  </a:lnTo>
                  <a:lnTo>
                    <a:pt x="354" y="1004"/>
                  </a:lnTo>
                  <a:lnTo>
                    <a:pt x="356" y="1006"/>
                  </a:lnTo>
                  <a:lnTo>
                    <a:pt x="356" y="1006"/>
                  </a:lnTo>
                  <a:lnTo>
                    <a:pt x="355" y="1007"/>
                  </a:lnTo>
                  <a:lnTo>
                    <a:pt x="353" y="1009"/>
                  </a:lnTo>
                  <a:lnTo>
                    <a:pt x="353" y="1009"/>
                  </a:lnTo>
                  <a:lnTo>
                    <a:pt x="320" y="1006"/>
                  </a:lnTo>
                  <a:lnTo>
                    <a:pt x="320" y="1006"/>
                  </a:lnTo>
                  <a:lnTo>
                    <a:pt x="309" y="1007"/>
                  </a:lnTo>
                  <a:lnTo>
                    <a:pt x="298" y="1009"/>
                  </a:lnTo>
                  <a:lnTo>
                    <a:pt x="298" y="1009"/>
                  </a:lnTo>
                  <a:lnTo>
                    <a:pt x="292" y="1014"/>
                  </a:lnTo>
                  <a:lnTo>
                    <a:pt x="292" y="1014"/>
                  </a:lnTo>
                  <a:lnTo>
                    <a:pt x="294" y="1028"/>
                  </a:lnTo>
                  <a:lnTo>
                    <a:pt x="294" y="1028"/>
                  </a:lnTo>
                  <a:lnTo>
                    <a:pt x="301" y="1023"/>
                  </a:lnTo>
                  <a:lnTo>
                    <a:pt x="305" y="1022"/>
                  </a:lnTo>
                  <a:lnTo>
                    <a:pt x="309" y="1020"/>
                  </a:lnTo>
                  <a:lnTo>
                    <a:pt x="309" y="1020"/>
                  </a:lnTo>
                  <a:lnTo>
                    <a:pt x="324" y="1019"/>
                  </a:lnTo>
                  <a:lnTo>
                    <a:pt x="339" y="1019"/>
                  </a:lnTo>
                  <a:lnTo>
                    <a:pt x="339" y="1019"/>
                  </a:lnTo>
                  <a:lnTo>
                    <a:pt x="359" y="1020"/>
                  </a:lnTo>
                  <a:lnTo>
                    <a:pt x="359" y="1020"/>
                  </a:lnTo>
                  <a:lnTo>
                    <a:pt x="367" y="1020"/>
                  </a:lnTo>
                  <a:lnTo>
                    <a:pt x="373" y="1022"/>
                  </a:lnTo>
                  <a:lnTo>
                    <a:pt x="377" y="1023"/>
                  </a:lnTo>
                  <a:lnTo>
                    <a:pt x="377" y="1023"/>
                  </a:lnTo>
                  <a:lnTo>
                    <a:pt x="381" y="1025"/>
                  </a:lnTo>
                  <a:lnTo>
                    <a:pt x="390" y="1026"/>
                  </a:lnTo>
                  <a:lnTo>
                    <a:pt x="406" y="1031"/>
                  </a:lnTo>
                  <a:lnTo>
                    <a:pt x="406" y="1031"/>
                  </a:lnTo>
                  <a:lnTo>
                    <a:pt x="410" y="1005"/>
                  </a:lnTo>
                  <a:lnTo>
                    <a:pt x="410" y="1005"/>
                  </a:lnTo>
                  <a:close/>
                  <a:moveTo>
                    <a:pt x="415" y="974"/>
                  </a:moveTo>
                  <a:lnTo>
                    <a:pt x="415" y="974"/>
                  </a:lnTo>
                  <a:lnTo>
                    <a:pt x="405" y="968"/>
                  </a:lnTo>
                  <a:lnTo>
                    <a:pt x="398" y="963"/>
                  </a:lnTo>
                  <a:lnTo>
                    <a:pt x="398" y="963"/>
                  </a:lnTo>
                  <a:lnTo>
                    <a:pt x="396" y="962"/>
                  </a:lnTo>
                  <a:lnTo>
                    <a:pt x="394" y="960"/>
                  </a:lnTo>
                  <a:lnTo>
                    <a:pt x="394" y="956"/>
                  </a:lnTo>
                  <a:lnTo>
                    <a:pt x="393" y="954"/>
                  </a:lnTo>
                  <a:lnTo>
                    <a:pt x="391" y="953"/>
                  </a:lnTo>
                  <a:lnTo>
                    <a:pt x="388" y="952"/>
                  </a:lnTo>
                  <a:lnTo>
                    <a:pt x="383" y="952"/>
                  </a:lnTo>
                  <a:lnTo>
                    <a:pt x="383" y="952"/>
                  </a:lnTo>
                  <a:lnTo>
                    <a:pt x="362" y="953"/>
                  </a:lnTo>
                  <a:lnTo>
                    <a:pt x="349" y="954"/>
                  </a:lnTo>
                  <a:lnTo>
                    <a:pt x="349" y="954"/>
                  </a:lnTo>
                  <a:lnTo>
                    <a:pt x="334" y="956"/>
                  </a:lnTo>
                  <a:lnTo>
                    <a:pt x="334" y="956"/>
                  </a:lnTo>
                  <a:lnTo>
                    <a:pt x="323" y="959"/>
                  </a:lnTo>
                  <a:lnTo>
                    <a:pt x="320" y="961"/>
                  </a:lnTo>
                  <a:lnTo>
                    <a:pt x="320" y="961"/>
                  </a:lnTo>
                  <a:lnTo>
                    <a:pt x="316" y="963"/>
                  </a:lnTo>
                  <a:lnTo>
                    <a:pt x="314" y="966"/>
                  </a:lnTo>
                  <a:lnTo>
                    <a:pt x="310" y="967"/>
                  </a:lnTo>
                  <a:lnTo>
                    <a:pt x="310" y="967"/>
                  </a:lnTo>
                  <a:lnTo>
                    <a:pt x="308" y="965"/>
                  </a:lnTo>
                  <a:lnTo>
                    <a:pt x="304" y="960"/>
                  </a:lnTo>
                  <a:lnTo>
                    <a:pt x="297" y="947"/>
                  </a:lnTo>
                  <a:lnTo>
                    <a:pt x="297" y="947"/>
                  </a:lnTo>
                  <a:lnTo>
                    <a:pt x="294" y="961"/>
                  </a:lnTo>
                  <a:lnTo>
                    <a:pt x="294" y="961"/>
                  </a:lnTo>
                  <a:lnTo>
                    <a:pt x="302" y="973"/>
                  </a:lnTo>
                  <a:lnTo>
                    <a:pt x="302" y="973"/>
                  </a:lnTo>
                  <a:lnTo>
                    <a:pt x="303" y="974"/>
                  </a:lnTo>
                  <a:lnTo>
                    <a:pt x="307" y="974"/>
                  </a:lnTo>
                  <a:lnTo>
                    <a:pt x="310" y="974"/>
                  </a:lnTo>
                  <a:lnTo>
                    <a:pt x="305" y="979"/>
                  </a:lnTo>
                  <a:lnTo>
                    <a:pt x="296" y="988"/>
                  </a:lnTo>
                  <a:lnTo>
                    <a:pt x="290" y="990"/>
                  </a:lnTo>
                  <a:lnTo>
                    <a:pt x="291" y="995"/>
                  </a:lnTo>
                  <a:lnTo>
                    <a:pt x="291" y="995"/>
                  </a:lnTo>
                  <a:lnTo>
                    <a:pt x="307" y="985"/>
                  </a:lnTo>
                  <a:lnTo>
                    <a:pt x="315" y="978"/>
                  </a:lnTo>
                  <a:lnTo>
                    <a:pt x="320" y="969"/>
                  </a:lnTo>
                  <a:lnTo>
                    <a:pt x="320" y="969"/>
                  </a:lnTo>
                  <a:lnTo>
                    <a:pt x="328" y="967"/>
                  </a:lnTo>
                  <a:lnTo>
                    <a:pt x="335" y="965"/>
                  </a:lnTo>
                  <a:lnTo>
                    <a:pt x="339" y="965"/>
                  </a:lnTo>
                  <a:lnTo>
                    <a:pt x="341" y="966"/>
                  </a:lnTo>
                  <a:lnTo>
                    <a:pt x="341" y="966"/>
                  </a:lnTo>
                  <a:lnTo>
                    <a:pt x="353" y="969"/>
                  </a:lnTo>
                  <a:lnTo>
                    <a:pt x="364" y="974"/>
                  </a:lnTo>
                  <a:lnTo>
                    <a:pt x="364" y="974"/>
                  </a:lnTo>
                  <a:lnTo>
                    <a:pt x="377" y="980"/>
                  </a:lnTo>
                  <a:lnTo>
                    <a:pt x="388" y="985"/>
                  </a:lnTo>
                  <a:lnTo>
                    <a:pt x="388" y="985"/>
                  </a:lnTo>
                  <a:lnTo>
                    <a:pt x="400" y="990"/>
                  </a:lnTo>
                  <a:lnTo>
                    <a:pt x="409" y="991"/>
                  </a:lnTo>
                  <a:lnTo>
                    <a:pt x="412" y="991"/>
                  </a:lnTo>
                  <a:lnTo>
                    <a:pt x="412" y="991"/>
                  </a:lnTo>
                  <a:lnTo>
                    <a:pt x="415" y="974"/>
                  </a:lnTo>
                  <a:lnTo>
                    <a:pt x="415" y="974"/>
                  </a:lnTo>
                  <a:close/>
                  <a:moveTo>
                    <a:pt x="434" y="898"/>
                  </a:moveTo>
                  <a:lnTo>
                    <a:pt x="434" y="898"/>
                  </a:lnTo>
                  <a:lnTo>
                    <a:pt x="424" y="896"/>
                  </a:lnTo>
                  <a:lnTo>
                    <a:pt x="424" y="896"/>
                  </a:lnTo>
                  <a:lnTo>
                    <a:pt x="420" y="896"/>
                  </a:lnTo>
                  <a:lnTo>
                    <a:pt x="415" y="896"/>
                  </a:lnTo>
                  <a:lnTo>
                    <a:pt x="406" y="898"/>
                  </a:lnTo>
                  <a:lnTo>
                    <a:pt x="406" y="898"/>
                  </a:lnTo>
                  <a:lnTo>
                    <a:pt x="375" y="898"/>
                  </a:lnTo>
                  <a:lnTo>
                    <a:pt x="375" y="898"/>
                  </a:lnTo>
                  <a:lnTo>
                    <a:pt x="371" y="897"/>
                  </a:lnTo>
                  <a:lnTo>
                    <a:pt x="367" y="894"/>
                  </a:lnTo>
                  <a:lnTo>
                    <a:pt x="356" y="886"/>
                  </a:lnTo>
                  <a:lnTo>
                    <a:pt x="356" y="886"/>
                  </a:lnTo>
                  <a:lnTo>
                    <a:pt x="349" y="881"/>
                  </a:lnTo>
                  <a:lnTo>
                    <a:pt x="342" y="878"/>
                  </a:lnTo>
                  <a:lnTo>
                    <a:pt x="332" y="874"/>
                  </a:lnTo>
                  <a:lnTo>
                    <a:pt x="332" y="874"/>
                  </a:lnTo>
                  <a:lnTo>
                    <a:pt x="329" y="874"/>
                  </a:lnTo>
                  <a:lnTo>
                    <a:pt x="329" y="875"/>
                  </a:lnTo>
                  <a:lnTo>
                    <a:pt x="329" y="884"/>
                  </a:lnTo>
                  <a:lnTo>
                    <a:pt x="329" y="884"/>
                  </a:lnTo>
                  <a:lnTo>
                    <a:pt x="330" y="889"/>
                  </a:lnTo>
                  <a:lnTo>
                    <a:pt x="332" y="890"/>
                  </a:lnTo>
                  <a:lnTo>
                    <a:pt x="334" y="889"/>
                  </a:lnTo>
                  <a:lnTo>
                    <a:pt x="334" y="889"/>
                  </a:lnTo>
                  <a:lnTo>
                    <a:pt x="334" y="889"/>
                  </a:lnTo>
                  <a:lnTo>
                    <a:pt x="346" y="896"/>
                  </a:lnTo>
                  <a:lnTo>
                    <a:pt x="346" y="896"/>
                  </a:lnTo>
                  <a:lnTo>
                    <a:pt x="349" y="898"/>
                  </a:lnTo>
                  <a:lnTo>
                    <a:pt x="356" y="900"/>
                  </a:lnTo>
                  <a:lnTo>
                    <a:pt x="367" y="904"/>
                  </a:lnTo>
                  <a:lnTo>
                    <a:pt x="367" y="904"/>
                  </a:lnTo>
                  <a:lnTo>
                    <a:pt x="378" y="903"/>
                  </a:lnTo>
                  <a:lnTo>
                    <a:pt x="386" y="903"/>
                  </a:lnTo>
                  <a:lnTo>
                    <a:pt x="386" y="903"/>
                  </a:lnTo>
                  <a:lnTo>
                    <a:pt x="388" y="903"/>
                  </a:lnTo>
                  <a:lnTo>
                    <a:pt x="390" y="904"/>
                  </a:lnTo>
                  <a:lnTo>
                    <a:pt x="391" y="908"/>
                  </a:lnTo>
                  <a:lnTo>
                    <a:pt x="391" y="908"/>
                  </a:lnTo>
                  <a:lnTo>
                    <a:pt x="386" y="915"/>
                  </a:lnTo>
                  <a:lnTo>
                    <a:pt x="381" y="922"/>
                  </a:lnTo>
                  <a:lnTo>
                    <a:pt x="381" y="922"/>
                  </a:lnTo>
                  <a:lnTo>
                    <a:pt x="374" y="922"/>
                  </a:lnTo>
                  <a:lnTo>
                    <a:pt x="360" y="923"/>
                  </a:lnTo>
                  <a:lnTo>
                    <a:pt x="339" y="925"/>
                  </a:lnTo>
                  <a:lnTo>
                    <a:pt x="339" y="925"/>
                  </a:lnTo>
                  <a:lnTo>
                    <a:pt x="335" y="922"/>
                  </a:lnTo>
                  <a:lnTo>
                    <a:pt x="329" y="915"/>
                  </a:lnTo>
                  <a:lnTo>
                    <a:pt x="320" y="902"/>
                  </a:lnTo>
                  <a:lnTo>
                    <a:pt x="320" y="902"/>
                  </a:lnTo>
                  <a:lnTo>
                    <a:pt x="316" y="894"/>
                  </a:lnTo>
                  <a:lnTo>
                    <a:pt x="313" y="886"/>
                  </a:lnTo>
                  <a:lnTo>
                    <a:pt x="309" y="903"/>
                  </a:lnTo>
                  <a:lnTo>
                    <a:pt x="309" y="903"/>
                  </a:lnTo>
                  <a:lnTo>
                    <a:pt x="316" y="908"/>
                  </a:lnTo>
                  <a:lnTo>
                    <a:pt x="316" y="908"/>
                  </a:lnTo>
                  <a:lnTo>
                    <a:pt x="320" y="910"/>
                  </a:lnTo>
                  <a:lnTo>
                    <a:pt x="322" y="915"/>
                  </a:lnTo>
                  <a:lnTo>
                    <a:pt x="326" y="924"/>
                  </a:lnTo>
                  <a:lnTo>
                    <a:pt x="326" y="924"/>
                  </a:lnTo>
                  <a:lnTo>
                    <a:pt x="327" y="936"/>
                  </a:lnTo>
                  <a:lnTo>
                    <a:pt x="327" y="936"/>
                  </a:lnTo>
                  <a:lnTo>
                    <a:pt x="327" y="937"/>
                  </a:lnTo>
                  <a:lnTo>
                    <a:pt x="329" y="940"/>
                  </a:lnTo>
                  <a:lnTo>
                    <a:pt x="334" y="941"/>
                  </a:lnTo>
                  <a:lnTo>
                    <a:pt x="342" y="943"/>
                  </a:lnTo>
                  <a:lnTo>
                    <a:pt x="342" y="943"/>
                  </a:lnTo>
                  <a:lnTo>
                    <a:pt x="364" y="938"/>
                  </a:lnTo>
                  <a:lnTo>
                    <a:pt x="379" y="934"/>
                  </a:lnTo>
                  <a:lnTo>
                    <a:pt x="390" y="929"/>
                  </a:lnTo>
                  <a:lnTo>
                    <a:pt x="390" y="929"/>
                  </a:lnTo>
                  <a:lnTo>
                    <a:pt x="404" y="922"/>
                  </a:lnTo>
                  <a:lnTo>
                    <a:pt x="410" y="917"/>
                  </a:lnTo>
                  <a:lnTo>
                    <a:pt x="423" y="930"/>
                  </a:lnTo>
                  <a:lnTo>
                    <a:pt x="423" y="930"/>
                  </a:lnTo>
                  <a:lnTo>
                    <a:pt x="428" y="912"/>
                  </a:lnTo>
                  <a:lnTo>
                    <a:pt x="432" y="900"/>
                  </a:lnTo>
                  <a:lnTo>
                    <a:pt x="434" y="898"/>
                  </a:lnTo>
                  <a:close/>
                  <a:moveTo>
                    <a:pt x="302" y="930"/>
                  </a:moveTo>
                  <a:lnTo>
                    <a:pt x="302" y="930"/>
                  </a:lnTo>
                  <a:lnTo>
                    <a:pt x="314" y="943"/>
                  </a:lnTo>
                  <a:lnTo>
                    <a:pt x="314" y="943"/>
                  </a:lnTo>
                  <a:lnTo>
                    <a:pt x="316" y="944"/>
                  </a:lnTo>
                  <a:lnTo>
                    <a:pt x="319" y="946"/>
                  </a:lnTo>
                  <a:lnTo>
                    <a:pt x="320" y="944"/>
                  </a:lnTo>
                  <a:lnTo>
                    <a:pt x="320" y="941"/>
                  </a:lnTo>
                  <a:lnTo>
                    <a:pt x="320" y="941"/>
                  </a:lnTo>
                  <a:lnTo>
                    <a:pt x="311" y="917"/>
                  </a:lnTo>
                  <a:lnTo>
                    <a:pt x="311" y="917"/>
                  </a:lnTo>
                  <a:lnTo>
                    <a:pt x="307" y="912"/>
                  </a:lnTo>
                  <a:lnTo>
                    <a:pt x="302" y="930"/>
                  </a:lnTo>
                  <a:close/>
                  <a:moveTo>
                    <a:pt x="448" y="852"/>
                  </a:moveTo>
                  <a:lnTo>
                    <a:pt x="448" y="852"/>
                  </a:lnTo>
                  <a:lnTo>
                    <a:pt x="391" y="841"/>
                  </a:lnTo>
                  <a:lnTo>
                    <a:pt x="391" y="841"/>
                  </a:lnTo>
                  <a:lnTo>
                    <a:pt x="378" y="839"/>
                  </a:lnTo>
                  <a:lnTo>
                    <a:pt x="367" y="836"/>
                  </a:lnTo>
                  <a:lnTo>
                    <a:pt x="367" y="836"/>
                  </a:lnTo>
                  <a:lnTo>
                    <a:pt x="361" y="833"/>
                  </a:lnTo>
                  <a:lnTo>
                    <a:pt x="352" y="828"/>
                  </a:lnTo>
                  <a:lnTo>
                    <a:pt x="352" y="828"/>
                  </a:lnTo>
                  <a:lnTo>
                    <a:pt x="340" y="822"/>
                  </a:lnTo>
                  <a:lnTo>
                    <a:pt x="340" y="822"/>
                  </a:lnTo>
                  <a:lnTo>
                    <a:pt x="335" y="821"/>
                  </a:lnTo>
                  <a:lnTo>
                    <a:pt x="330" y="821"/>
                  </a:lnTo>
                  <a:lnTo>
                    <a:pt x="327" y="822"/>
                  </a:lnTo>
                  <a:lnTo>
                    <a:pt x="327" y="822"/>
                  </a:lnTo>
                  <a:lnTo>
                    <a:pt x="322" y="826"/>
                  </a:lnTo>
                  <a:lnTo>
                    <a:pt x="322" y="826"/>
                  </a:lnTo>
                  <a:lnTo>
                    <a:pt x="322" y="840"/>
                  </a:lnTo>
                  <a:lnTo>
                    <a:pt x="322" y="840"/>
                  </a:lnTo>
                  <a:lnTo>
                    <a:pt x="327" y="839"/>
                  </a:lnTo>
                  <a:lnTo>
                    <a:pt x="327" y="839"/>
                  </a:lnTo>
                  <a:lnTo>
                    <a:pt x="333" y="834"/>
                  </a:lnTo>
                  <a:lnTo>
                    <a:pt x="336" y="833"/>
                  </a:lnTo>
                  <a:lnTo>
                    <a:pt x="340" y="833"/>
                  </a:lnTo>
                  <a:lnTo>
                    <a:pt x="340" y="833"/>
                  </a:lnTo>
                  <a:lnTo>
                    <a:pt x="343" y="834"/>
                  </a:lnTo>
                  <a:lnTo>
                    <a:pt x="348" y="837"/>
                  </a:lnTo>
                  <a:lnTo>
                    <a:pt x="353" y="840"/>
                  </a:lnTo>
                  <a:lnTo>
                    <a:pt x="356" y="845"/>
                  </a:lnTo>
                  <a:lnTo>
                    <a:pt x="356" y="845"/>
                  </a:lnTo>
                  <a:lnTo>
                    <a:pt x="360" y="849"/>
                  </a:lnTo>
                  <a:lnTo>
                    <a:pt x="366" y="856"/>
                  </a:lnTo>
                  <a:lnTo>
                    <a:pt x="373" y="862"/>
                  </a:lnTo>
                  <a:lnTo>
                    <a:pt x="377" y="864"/>
                  </a:lnTo>
                  <a:lnTo>
                    <a:pt x="379" y="865"/>
                  </a:lnTo>
                  <a:lnTo>
                    <a:pt x="379" y="865"/>
                  </a:lnTo>
                  <a:lnTo>
                    <a:pt x="399" y="867"/>
                  </a:lnTo>
                  <a:lnTo>
                    <a:pt x="410" y="868"/>
                  </a:lnTo>
                  <a:lnTo>
                    <a:pt x="416" y="870"/>
                  </a:lnTo>
                  <a:lnTo>
                    <a:pt x="416" y="870"/>
                  </a:lnTo>
                  <a:lnTo>
                    <a:pt x="422" y="872"/>
                  </a:lnTo>
                  <a:lnTo>
                    <a:pt x="429" y="872"/>
                  </a:lnTo>
                  <a:lnTo>
                    <a:pt x="438" y="873"/>
                  </a:lnTo>
                  <a:lnTo>
                    <a:pt x="438" y="873"/>
                  </a:lnTo>
                  <a:lnTo>
                    <a:pt x="442" y="875"/>
                  </a:lnTo>
                  <a:lnTo>
                    <a:pt x="442" y="875"/>
                  </a:lnTo>
                  <a:lnTo>
                    <a:pt x="448" y="852"/>
                  </a:lnTo>
                  <a:lnTo>
                    <a:pt x="448" y="852"/>
                  </a:lnTo>
                  <a:close/>
                  <a:moveTo>
                    <a:pt x="460" y="801"/>
                  </a:moveTo>
                  <a:lnTo>
                    <a:pt x="460" y="801"/>
                  </a:lnTo>
                  <a:lnTo>
                    <a:pt x="415" y="795"/>
                  </a:lnTo>
                  <a:lnTo>
                    <a:pt x="399" y="793"/>
                  </a:lnTo>
                  <a:lnTo>
                    <a:pt x="394" y="793"/>
                  </a:lnTo>
                  <a:lnTo>
                    <a:pt x="393" y="793"/>
                  </a:lnTo>
                  <a:lnTo>
                    <a:pt x="393" y="793"/>
                  </a:lnTo>
                  <a:lnTo>
                    <a:pt x="396" y="796"/>
                  </a:lnTo>
                  <a:lnTo>
                    <a:pt x="402" y="799"/>
                  </a:lnTo>
                  <a:lnTo>
                    <a:pt x="419" y="809"/>
                  </a:lnTo>
                  <a:lnTo>
                    <a:pt x="445" y="821"/>
                  </a:lnTo>
                  <a:lnTo>
                    <a:pt x="456" y="820"/>
                  </a:lnTo>
                  <a:lnTo>
                    <a:pt x="460" y="801"/>
                  </a:lnTo>
                  <a:close/>
                  <a:moveTo>
                    <a:pt x="470" y="761"/>
                  </a:moveTo>
                  <a:lnTo>
                    <a:pt x="470" y="761"/>
                  </a:lnTo>
                  <a:lnTo>
                    <a:pt x="426" y="763"/>
                  </a:lnTo>
                  <a:lnTo>
                    <a:pt x="411" y="764"/>
                  </a:lnTo>
                  <a:lnTo>
                    <a:pt x="407" y="765"/>
                  </a:lnTo>
                  <a:lnTo>
                    <a:pt x="406" y="766"/>
                  </a:lnTo>
                  <a:lnTo>
                    <a:pt x="406" y="766"/>
                  </a:lnTo>
                  <a:lnTo>
                    <a:pt x="406" y="766"/>
                  </a:lnTo>
                  <a:lnTo>
                    <a:pt x="416" y="771"/>
                  </a:lnTo>
                  <a:lnTo>
                    <a:pt x="432" y="776"/>
                  </a:lnTo>
                  <a:lnTo>
                    <a:pt x="463" y="784"/>
                  </a:lnTo>
                  <a:lnTo>
                    <a:pt x="463" y="784"/>
                  </a:lnTo>
                  <a:lnTo>
                    <a:pt x="468" y="769"/>
                  </a:lnTo>
                  <a:lnTo>
                    <a:pt x="468" y="769"/>
                  </a:lnTo>
                  <a:lnTo>
                    <a:pt x="470" y="761"/>
                  </a:lnTo>
                  <a:lnTo>
                    <a:pt x="470" y="761"/>
                  </a:lnTo>
                  <a:close/>
                  <a:moveTo>
                    <a:pt x="483" y="732"/>
                  </a:moveTo>
                  <a:lnTo>
                    <a:pt x="483" y="732"/>
                  </a:lnTo>
                  <a:lnTo>
                    <a:pt x="417" y="731"/>
                  </a:lnTo>
                  <a:lnTo>
                    <a:pt x="388" y="731"/>
                  </a:lnTo>
                  <a:lnTo>
                    <a:pt x="378" y="732"/>
                  </a:lnTo>
                  <a:lnTo>
                    <a:pt x="378" y="732"/>
                  </a:lnTo>
                  <a:lnTo>
                    <a:pt x="404" y="738"/>
                  </a:lnTo>
                  <a:lnTo>
                    <a:pt x="430" y="742"/>
                  </a:lnTo>
                  <a:lnTo>
                    <a:pt x="430" y="742"/>
                  </a:lnTo>
                  <a:lnTo>
                    <a:pt x="477" y="745"/>
                  </a:lnTo>
                  <a:lnTo>
                    <a:pt x="477" y="745"/>
                  </a:lnTo>
                  <a:lnTo>
                    <a:pt x="483" y="732"/>
                  </a:lnTo>
                  <a:lnTo>
                    <a:pt x="483" y="732"/>
                  </a:lnTo>
                  <a:close/>
                  <a:moveTo>
                    <a:pt x="47" y="183"/>
                  </a:moveTo>
                  <a:lnTo>
                    <a:pt x="47" y="183"/>
                  </a:lnTo>
                  <a:lnTo>
                    <a:pt x="58" y="192"/>
                  </a:lnTo>
                  <a:lnTo>
                    <a:pt x="58" y="192"/>
                  </a:lnTo>
                  <a:lnTo>
                    <a:pt x="67" y="198"/>
                  </a:lnTo>
                  <a:lnTo>
                    <a:pt x="77" y="204"/>
                  </a:lnTo>
                  <a:lnTo>
                    <a:pt x="81" y="209"/>
                  </a:lnTo>
                  <a:lnTo>
                    <a:pt x="87" y="215"/>
                  </a:lnTo>
                  <a:lnTo>
                    <a:pt x="94" y="223"/>
                  </a:lnTo>
                  <a:lnTo>
                    <a:pt x="102" y="235"/>
                  </a:lnTo>
                  <a:lnTo>
                    <a:pt x="102" y="235"/>
                  </a:lnTo>
                  <a:lnTo>
                    <a:pt x="110" y="247"/>
                  </a:lnTo>
                  <a:lnTo>
                    <a:pt x="118" y="258"/>
                  </a:lnTo>
                  <a:lnTo>
                    <a:pt x="135" y="275"/>
                  </a:lnTo>
                  <a:lnTo>
                    <a:pt x="147" y="290"/>
                  </a:lnTo>
                  <a:lnTo>
                    <a:pt x="151" y="296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68" y="342"/>
                  </a:lnTo>
                  <a:lnTo>
                    <a:pt x="168" y="342"/>
                  </a:lnTo>
                  <a:lnTo>
                    <a:pt x="170" y="348"/>
                  </a:lnTo>
                  <a:lnTo>
                    <a:pt x="174" y="354"/>
                  </a:lnTo>
                  <a:lnTo>
                    <a:pt x="189" y="380"/>
                  </a:lnTo>
                  <a:lnTo>
                    <a:pt x="189" y="380"/>
                  </a:lnTo>
                  <a:lnTo>
                    <a:pt x="207" y="416"/>
                  </a:lnTo>
                  <a:lnTo>
                    <a:pt x="214" y="429"/>
                  </a:lnTo>
                  <a:lnTo>
                    <a:pt x="221" y="439"/>
                  </a:lnTo>
                  <a:lnTo>
                    <a:pt x="221" y="439"/>
                  </a:lnTo>
                  <a:lnTo>
                    <a:pt x="231" y="455"/>
                  </a:lnTo>
                  <a:lnTo>
                    <a:pt x="240" y="477"/>
                  </a:lnTo>
                  <a:lnTo>
                    <a:pt x="260" y="526"/>
                  </a:lnTo>
                  <a:lnTo>
                    <a:pt x="260" y="526"/>
                  </a:lnTo>
                  <a:lnTo>
                    <a:pt x="270" y="550"/>
                  </a:lnTo>
                  <a:lnTo>
                    <a:pt x="279" y="573"/>
                  </a:lnTo>
                  <a:lnTo>
                    <a:pt x="290" y="595"/>
                  </a:lnTo>
                  <a:lnTo>
                    <a:pt x="290" y="595"/>
                  </a:lnTo>
                  <a:lnTo>
                    <a:pt x="259" y="507"/>
                  </a:lnTo>
                  <a:lnTo>
                    <a:pt x="224" y="412"/>
                  </a:lnTo>
                  <a:lnTo>
                    <a:pt x="224" y="412"/>
                  </a:lnTo>
                  <a:lnTo>
                    <a:pt x="205" y="367"/>
                  </a:lnTo>
                  <a:lnTo>
                    <a:pt x="193" y="336"/>
                  </a:lnTo>
                  <a:lnTo>
                    <a:pt x="189" y="323"/>
                  </a:lnTo>
                  <a:lnTo>
                    <a:pt x="187" y="313"/>
                  </a:lnTo>
                  <a:lnTo>
                    <a:pt x="187" y="313"/>
                  </a:lnTo>
                  <a:lnTo>
                    <a:pt x="185" y="299"/>
                  </a:lnTo>
                  <a:lnTo>
                    <a:pt x="182" y="287"/>
                  </a:lnTo>
                  <a:lnTo>
                    <a:pt x="180" y="274"/>
                  </a:lnTo>
                  <a:lnTo>
                    <a:pt x="177" y="256"/>
                  </a:lnTo>
                  <a:lnTo>
                    <a:pt x="177" y="256"/>
                  </a:lnTo>
                  <a:lnTo>
                    <a:pt x="176" y="247"/>
                  </a:lnTo>
                  <a:lnTo>
                    <a:pt x="176" y="237"/>
                  </a:lnTo>
                  <a:lnTo>
                    <a:pt x="176" y="222"/>
                  </a:lnTo>
                  <a:lnTo>
                    <a:pt x="176" y="215"/>
                  </a:lnTo>
                  <a:lnTo>
                    <a:pt x="175" y="208"/>
                  </a:lnTo>
                  <a:lnTo>
                    <a:pt x="172" y="201"/>
                  </a:lnTo>
                  <a:lnTo>
                    <a:pt x="167" y="193"/>
                  </a:lnTo>
                  <a:lnTo>
                    <a:pt x="167" y="193"/>
                  </a:lnTo>
                  <a:lnTo>
                    <a:pt x="156" y="179"/>
                  </a:lnTo>
                  <a:lnTo>
                    <a:pt x="147" y="169"/>
                  </a:lnTo>
                  <a:lnTo>
                    <a:pt x="124" y="145"/>
                  </a:lnTo>
                  <a:lnTo>
                    <a:pt x="124" y="145"/>
                  </a:lnTo>
                  <a:lnTo>
                    <a:pt x="112" y="134"/>
                  </a:lnTo>
                  <a:lnTo>
                    <a:pt x="105" y="127"/>
                  </a:lnTo>
                  <a:lnTo>
                    <a:pt x="99" y="123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76" y="131"/>
                  </a:lnTo>
                  <a:lnTo>
                    <a:pt x="65" y="147"/>
                  </a:lnTo>
                  <a:lnTo>
                    <a:pt x="65" y="147"/>
                  </a:lnTo>
                  <a:lnTo>
                    <a:pt x="55" y="166"/>
                  </a:lnTo>
                  <a:lnTo>
                    <a:pt x="47" y="183"/>
                  </a:lnTo>
                  <a:lnTo>
                    <a:pt x="47" y="183"/>
                  </a:lnTo>
                  <a:close/>
                  <a:moveTo>
                    <a:pt x="364" y="660"/>
                  </a:moveTo>
                  <a:lnTo>
                    <a:pt x="364" y="660"/>
                  </a:lnTo>
                  <a:lnTo>
                    <a:pt x="368" y="663"/>
                  </a:lnTo>
                  <a:lnTo>
                    <a:pt x="377" y="666"/>
                  </a:lnTo>
                  <a:lnTo>
                    <a:pt x="385" y="669"/>
                  </a:lnTo>
                  <a:lnTo>
                    <a:pt x="390" y="670"/>
                  </a:lnTo>
                  <a:lnTo>
                    <a:pt x="390" y="670"/>
                  </a:lnTo>
                  <a:lnTo>
                    <a:pt x="381" y="653"/>
                  </a:lnTo>
                  <a:lnTo>
                    <a:pt x="374" y="641"/>
                  </a:lnTo>
                  <a:lnTo>
                    <a:pt x="368" y="633"/>
                  </a:lnTo>
                  <a:lnTo>
                    <a:pt x="368" y="633"/>
                  </a:lnTo>
                  <a:lnTo>
                    <a:pt x="362" y="628"/>
                  </a:lnTo>
                  <a:lnTo>
                    <a:pt x="359" y="625"/>
                  </a:lnTo>
                  <a:lnTo>
                    <a:pt x="355" y="620"/>
                  </a:lnTo>
                  <a:lnTo>
                    <a:pt x="349" y="612"/>
                  </a:lnTo>
                  <a:lnTo>
                    <a:pt x="343" y="599"/>
                  </a:lnTo>
                  <a:lnTo>
                    <a:pt x="336" y="581"/>
                  </a:lnTo>
                  <a:lnTo>
                    <a:pt x="328" y="557"/>
                  </a:lnTo>
                  <a:lnTo>
                    <a:pt x="328" y="557"/>
                  </a:lnTo>
                  <a:lnTo>
                    <a:pt x="310" y="505"/>
                  </a:lnTo>
                  <a:lnTo>
                    <a:pt x="295" y="461"/>
                  </a:lnTo>
                  <a:lnTo>
                    <a:pt x="282" y="428"/>
                  </a:lnTo>
                  <a:lnTo>
                    <a:pt x="276" y="409"/>
                  </a:lnTo>
                  <a:lnTo>
                    <a:pt x="276" y="409"/>
                  </a:lnTo>
                  <a:lnTo>
                    <a:pt x="276" y="399"/>
                  </a:lnTo>
                  <a:lnTo>
                    <a:pt x="276" y="390"/>
                  </a:lnTo>
                  <a:lnTo>
                    <a:pt x="276" y="378"/>
                  </a:lnTo>
                  <a:lnTo>
                    <a:pt x="273" y="361"/>
                  </a:lnTo>
                  <a:lnTo>
                    <a:pt x="273" y="361"/>
                  </a:lnTo>
                  <a:lnTo>
                    <a:pt x="269" y="343"/>
                  </a:lnTo>
                  <a:lnTo>
                    <a:pt x="265" y="330"/>
                  </a:lnTo>
                  <a:lnTo>
                    <a:pt x="262" y="316"/>
                  </a:lnTo>
                  <a:lnTo>
                    <a:pt x="258" y="296"/>
                  </a:lnTo>
                  <a:lnTo>
                    <a:pt x="258" y="296"/>
                  </a:lnTo>
                  <a:lnTo>
                    <a:pt x="253" y="255"/>
                  </a:lnTo>
                  <a:lnTo>
                    <a:pt x="251" y="224"/>
                  </a:lnTo>
                  <a:lnTo>
                    <a:pt x="251" y="224"/>
                  </a:lnTo>
                  <a:lnTo>
                    <a:pt x="252" y="216"/>
                  </a:lnTo>
                  <a:lnTo>
                    <a:pt x="253" y="207"/>
                  </a:lnTo>
                  <a:lnTo>
                    <a:pt x="257" y="186"/>
                  </a:lnTo>
                  <a:lnTo>
                    <a:pt x="264" y="155"/>
                  </a:lnTo>
                  <a:lnTo>
                    <a:pt x="264" y="155"/>
                  </a:lnTo>
                  <a:lnTo>
                    <a:pt x="264" y="152"/>
                  </a:lnTo>
                  <a:lnTo>
                    <a:pt x="263" y="146"/>
                  </a:lnTo>
                  <a:lnTo>
                    <a:pt x="257" y="132"/>
                  </a:lnTo>
                  <a:lnTo>
                    <a:pt x="249" y="117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38" y="102"/>
                  </a:lnTo>
                  <a:lnTo>
                    <a:pt x="234" y="101"/>
                  </a:lnTo>
                  <a:lnTo>
                    <a:pt x="228" y="98"/>
                  </a:lnTo>
                  <a:lnTo>
                    <a:pt x="223" y="96"/>
                  </a:lnTo>
                  <a:lnTo>
                    <a:pt x="220" y="94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00" y="64"/>
                  </a:lnTo>
                  <a:lnTo>
                    <a:pt x="186" y="40"/>
                  </a:lnTo>
                  <a:lnTo>
                    <a:pt x="186" y="40"/>
                  </a:lnTo>
                  <a:lnTo>
                    <a:pt x="170" y="50"/>
                  </a:lnTo>
                  <a:lnTo>
                    <a:pt x="155" y="58"/>
                  </a:lnTo>
                  <a:lnTo>
                    <a:pt x="141" y="69"/>
                  </a:lnTo>
                  <a:lnTo>
                    <a:pt x="125" y="79"/>
                  </a:lnTo>
                  <a:lnTo>
                    <a:pt x="125" y="79"/>
                  </a:lnTo>
                  <a:lnTo>
                    <a:pt x="145" y="113"/>
                  </a:lnTo>
                  <a:lnTo>
                    <a:pt x="154" y="128"/>
                  </a:lnTo>
                  <a:lnTo>
                    <a:pt x="160" y="141"/>
                  </a:lnTo>
                  <a:lnTo>
                    <a:pt x="160" y="141"/>
                  </a:lnTo>
                  <a:lnTo>
                    <a:pt x="164" y="148"/>
                  </a:lnTo>
                  <a:lnTo>
                    <a:pt x="170" y="157"/>
                  </a:lnTo>
                  <a:lnTo>
                    <a:pt x="182" y="170"/>
                  </a:lnTo>
                  <a:lnTo>
                    <a:pt x="193" y="182"/>
                  </a:lnTo>
                  <a:lnTo>
                    <a:pt x="198" y="189"/>
                  </a:lnTo>
                  <a:lnTo>
                    <a:pt x="200" y="196"/>
                  </a:lnTo>
                  <a:lnTo>
                    <a:pt x="200" y="196"/>
                  </a:lnTo>
                  <a:lnTo>
                    <a:pt x="205" y="211"/>
                  </a:lnTo>
                  <a:lnTo>
                    <a:pt x="208" y="230"/>
                  </a:lnTo>
                  <a:lnTo>
                    <a:pt x="215" y="270"/>
                  </a:lnTo>
                  <a:lnTo>
                    <a:pt x="215" y="270"/>
                  </a:lnTo>
                  <a:lnTo>
                    <a:pt x="217" y="286"/>
                  </a:lnTo>
                  <a:lnTo>
                    <a:pt x="217" y="297"/>
                  </a:lnTo>
                  <a:lnTo>
                    <a:pt x="218" y="308"/>
                  </a:lnTo>
                  <a:lnTo>
                    <a:pt x="221" y="322"/>
                  </a:lnTo>
                  <a:lnTo>
                    <a:pt x="221" y="322"/>
                  </a:lnTo>
                  <a:lnTo>
                    <a:pt x="231" y="361"/>
                  </a:lnTo>
                  <a:lnTo>
                    <a:pt x="237" y="381"/>
                  </a:lnTo>
                  <a:lnTo>
                    <a:pt x="244" y="400"/>
                  </a:lnTo>
                  <a:lnTo>
                    <a:pt x="244" y="400"/>
                  </a:lnTo>
                  <a:lnTo>
                    <a:pt x="260" y="442"/>
                  </a:lnTo>
                  <a:lnTo>
                    <a:pt x="288" y="512"/>
                  </a:lnTo>
                  <a:lnTo>
                    <a:pt x="326" y="608"/>
                  </a:lnTo>
                  <a:lnTo>
                    <a:pt x="326" y="608"/>
                  </a:lnTo>
                  <a:lnTo>
                    <a:pt x="342" y="633"/>
                  </a:lnTo>
                  <a:lnTo>
                    <a:pt x="355" y="651"/>
                  </a:lnTo>
                  <a:lnTo>
                    <a:pt x="364" y="660"/>
                  </a:lnTo>
                  <a:lnTo>
                    <a:pt x="364" y="660"/>
                  </a:lnTo>
                  <a:close/>
                  <a:moveTo>
                    <a:pt x="391" y="671"/>
                  </a:moveTo>
                  <a:lnTo>
                    <a:pt x="391" y="671"/>
                  </a:lnTo>
                  <a:lnTo>
                    <a:pt x="390" y="670"/>
                  </a:lnTo>
                  <a:lnTo>
                    <a:pt x="390" y="670"/>
                  </a:lnTo>
                  <a:lnTo>
                    <a:pt x="391" y="671"/>
                  </a:lnTo>
                  <a:lnTo>
                    <a:pt x="391" y="671"/>
                  </a:lnTo>
                  <a:close/>
                  <a:moveTo>
                    <a:pt x="233" y="19"/>
                  </a:moveTo>
                  <a:lnTo>
                    <a:pt x="233" y="19"/>
                  </a:lnTo>
                  <a:lnTo>
                    <a:pt x="257" y="54"/>
                  </a:lnTo>
                  <a:lnTo>
                    <a:pt x="275" y="81"/>
                  </a:lnTo>
                  <a:lnTo>
                    <a:pt x="275" y="81"/>
                  </a:lnTo>
                  <a:lnTo>
                    <a:pt x="283" y="98"/>
                  </a:lnTo>
                  <a:lnTo>
                    <a:pt x="295" y="123"/>
                  </a:lnTo>
                  <a:lnTo>
                    <a:pt x="305" y="150"/>
                  </a:lnTo>
                  <a:lnTo>
                    <a:pt x="311" y="167"/>
                  </a:lnTo>
                  <a:lnTo>
                    <a:pt x="311" y="167"/>
                  </a:lnTo>
                  <a:lnTo>
                    <a:pt x="311" y="170"/>
                  </a:lnTo>
                  <a:lnTo>
                    <a:pt x="310" y="174"/>
                  </a:lnTo>
                  <a:lnTo>
                    <a:pt x="307" y="185"/>
                  </a:lnTo>
                  <a:lnTo>
                    <a:pt x="295" y="211"/>
                  </a:lnTo>
                  <a:lnTo>
                    <a:pt x="284" y="237"/>
                  </a:lnTo>
                  <a:lnTo>
                    <a:pt x="281" y="248"/>
                  </a:lnTo>
                  <a:lnTo>
                    <a:pt x="281" y="252"/>
                  </a:lnTo>
                  <a:lnTo>
                    <a:pt x="281" y="254"/>
                  </a:lnTo>
                  <a:lnTo>
                    <a:pt x="281" y="254"/>
                  </a:lnTo>
                  <a:lnTo>
                    <a:pt x="283" y="258"/>
                  </a:lnTo>
                  <a:lnTo>
                    <a:pt x="284" y="258"/>
                  </a:lnTo>
                  <a:lnTo>
                    <a:pt x="287" y="258"/>
                  </a:lnTo>
                  <a:lnTo>
                    <a:pt x="288" y="256"/>
                  </a:lnTo>
                  <a:lnTo>
                    <a:pt x="289" y="255"/>
                  </a:lnTo>
                  <a:lnTo>
                    <a:pt x="290" y="255"/>
                  </a:lnTo>
                  <a:lnTo>
                    <a:pt x="291" y="258"/>
                  </a:lnTo>
                  <a:lnTo>
                    <a:pt x="294" y="262"/>
                  </a:lnTo>
                  <a:lnTo>
                    <a:pt x="294" y="262"/>
                  </a:lnTo>
                  <a:lnTo>
                    <a:pt x="297" y="279"/>
                  </a:lnTo>
                  <a:lnTo>
                    <a:pt x="301" y="298"/>
                  </a:lnTo>
                  <a:lnTo>
                    <a:pt x="303" y="316"/>
                  </a:lnTo>
                  <a:lnTo>
                    <a:pt x="305" y="327"/>
                  </a:lnTo>
                  <a:lnTo>
                    <a:pt x="305" y="327"/>
                  </a:lnTo>
                  <a:lnTo>
                    <a:pt x="310" y="337"/>
                  </a:lnTo>
                  <a:lnTo>
                    <a:pt x="311" y="338"/>
                  </a:lnTo>
                  <a:lnTo>
                    <a:pt x="313" y="338"/>
                  </a:lnTo>
                  <a:lnTo>
                    <a:pt x="314" y="337"/>
                  </a:lnTo>
                  <a:lnTo>
                    <a:pt x="316" y="335"/>
                  </a:lnTo>
                  <a:lnTo>
                    <a:pt x="316" y="335"/>
                  </a:lnTo>
                  <a:lnTo>
                    <a:pt x="317" y="329"/>
                  </a:lnTo>
                  <a:lnTo>
                    <a:pt x="320" y="321"/>
                  </a:lnTo>
                  <a:lnTo>
                    <a:pt x="324" y="297"/>
                  </a:lnTo>
                  <a:lnTo>
                    <a:pt x="328" y="283"/>
                  </a:lnTo>
                  <a:lnTo>
                    <a:pt x="333" y="268"/>
                  </a:lnTo>
                  <a:lnTo>
                    <a:pt x="339" y="254"/>
                  </a:lnTo>
                  <a:lnTo>
                    <a:pt x="346" y="241"/>
                  </a:lnTo>
                  <a:lnTo>
                    <a:pt x="346" y="241"/>
                  </a:lnTo>
                  <a:lnTo>
                    <a:pt x="374" y="199"/>
                  </a:lnTo>
                  <a:lnTo>
                    <a:pt x="394" y="173"/>
                  </a:lnTo>
                  <a:lnTo>
                    <a:pt x="394" y="173"/>
                  </a:lnTo>
                  <a:lnTo>
                    <a:pt x="398" y="166"/>
                  </a:lnTo>
                  <a:lnTo>
                    <a:pt x="400" y="159"/>
                  </a:lnTo>
                  <a:lnTo>
                    <a:pt x="407" y="140"/>
                  </a:lnTo>
                  <a:lnTo>
                    <a:pt x="410" y="131"/>
                  </a:lnTo>
                  <a:lnTo>
                    <a:pt x="413" y="122"/>
                  </a:lnTo>
                  <a:lnTo>
                    <a:pt x="418" y="116"/>
                  </a:lnTo>
                  <a:lnTo>
                    <a:pt x="420" y="114"/>
                  </a:lnTo>
                  <a:lnTo>
                    <a:pt x="424" y="113"/>
                  </a:lnTo>
                  <a:lnTo>
                    <a:pt x="424" y="113"/>
                  </a:lnTo>
                  <a:lnTo>
                    <a:pt x="431" y="109"/>
                  </a:lnTo>
                  <a:lnTo>
                    <a:pt x="442" y="102"/>
                  </a:lnTo>
                  <a:lnTo>
                    <a:pt x="468" y="84"/>
                  </a:lnTo>
                  <a:lnTo>
                    <a:pt x="493" y="65"/>
                  </a:lnTo>
                  <a:lnTo>
                    <a:pt x="503" y="59"/>
                  </a:lnTo>
                  <a:lnTo>
                    <a:pt x="511" y="56"/>
                  </a:lnTo>
                  <a:lnTo>
                    <a:pt x="511" y="56"/>
                  </a:lnTo>
                  <a:lnTo>
                    <a:pt x="522" y="53"/>
                  </a:lnTo>
                  <a:lnTo>
                    <a:pt x="535" y="51"/>
                  </a:lnTo>
                  <a:lnTo>
                    <a:pt x="539" y="50"/>
                  </a:lnTo>
                  <a:lnTo>
                    <a:pt x="539" y="50"/>
                  </a:lnTo>
                  <a:lnTo>
                    <a:pt x="539" y="49"/>
                  </a:lnTo>
                  <a:lnTo>
                    <a:pt x="534" y="47"/>
                  </a:lnTo>
                  <a:lnTo>
                    <a:pt x="525" y="45"/>
                  </a:lnTo>
                  <a:lnTo>
                    <a:pt x="525" y="45"/>
                  </a:lnTo>
                  <a:lnTo>
                    <a:pt x="513" y="41"/>
                  </a:lnTo>
                  <a:lnTo>
                    <a:pt x="503" y="38"/>
                  </a:lnTo>
                  <a:lnTo>
                    <a:pt x="492" y="32"/>
                  </a:lnTo>
                  <a:lnTo>
                    <a:pt x="488" y="31"/>
                  </a:lnTo>
                  <a:lnTo>
                    <a:pt x="485" y="31"/>
                  </a:lnTo>
                  <a:lnTo>
                    <a:pt x="482" y="32"/>
                  </a:lnTo>
                  <a:lnTo>
                    <a:pt x="479" y="35"/>
                  </a:lnTo>
                  <a:lnTo>
                    <a:pt x="479" y="35"/>
                  </a:lnTo>
                  <a:lnTo>
                    <a:pt x="475" y="40"/>
                  </a:lnTo>
                  <a:lnTo>
                    <a:pt x="474" y="44"/>
                  </a:lnTo>
                  <a:lnTo>
                    <a:pt x="473" y="50"/>
                  </a:lnTo>
                  <a:lnTo>
                    <a:pt x="473" y="52"/>
                  </a:lnTo>
                  <a:lnTo>
                    <a:pt x="470" y="54"/>
                  </a:lnTo>
                  <a:lnTo>
                    <a:pt x="468" y="58"/>
                  </a:lnTo>
                  <a:lnTo>
                    <a:pt x="463" y="63"/>
                  </a:lnTo>
                  <a:lnTo>
                    <a:pt x="463" y="63"/>
                  </a:lnTo>
                  <a:lnTo>
                    <a:pt x="451" y="70"/>
                  </a:lnTo>
                  <a:lnTo>
                    <a:pt x="439" y="76"/>
                  </a:lnTo>
                  <a:lnTo>
                    <a:pt x="428" y="82"/>
                  </a:lnTo>
                  <a:lnTo>
                    <a:pt x="428" y="82"/>
                  </a:lnTo>
                  <a:lnTo>
                    <a:pt x="430" y="75"/>
                  </a:lnTo>
                  <a:lnTo>
                    <a:pt x="431" y="65"/>
                  </a:lnTo>
                  <a:lnTo>
                    <a:pt x="432" y="52"/>
                  </a:lnTo>
                  <a:lnTo>
                    <a:pt x="432" y="52"/>
                  </a:lnTo>
                  <a:lnTo>
                    <a:pt x="434" y="49"/>
                  </a:lnTo>
                  <a:lnTo>
                    <a:pt x="435" y="45"/>
                  </a:lnTo>
                  <a:lnTo>
                    <a:pt x="437" y="41"/>
                  </a:lnTo>
                  <a:lnTo>
                    <a:pt x="442" y="38"/>
                  </a:lnTo>
                  <a:lnTo>
                    <a:pt x="445" y="35"/>
                  </a:lnTo>
                  <a:lnTo>
                    <a:pt x="448" y="34"/>
                  </a:lnTo>
                  <a:lnTo>
                    <a:pt x="448" y="33"/>
                  </a:lnTo>
                  <a:lnTo>
                    <a:pt x="447" y="32"/>
                  </a:lnTo>
                  <a:lnTo>
                    <a:pt x="443" y="30"/>
                  </a:lnTo>
                  <a:lnTo>
                    <a:pt x="434" y="27"/>
                  </a:lnTo>
                  <a:lnTo>
                    <a:pt x="434" y="27"/>
                  </a:lnTo>
                  <a:lnTo>
                    <a:pt x="413" y="20"/>
                  </a:lnTo>
                  <a:lnTo>
                    <a:pt x="399" y="18"/>
                  </a:lnTo>
                  <a:lnTo>
                    <a:pt x="387" y="16"/>
                  </a:lnTo>
                  <a:lnTo>
                    <a:pt x="387" y="16"/>
                  </a:lnTo>
                  <a:lnTo>
                    <a:pt x="383" y="15"/>
                  </a:lnTo>
                  <a:lnTo>
                    <a:pt x="374" y="14"/>
                  </a:lnTo>
                  <a:lnTo>
                    <a:pt x="370" y="14"/>
                  </a:lnTo>
                  <a:lnTo>
                    <a:pt x="366" y="15"/>
                  </a:lnTo>
                  <a:lnTo>
                    <a:pt x="365" y="18"/>
                  </a:lnTo>
                  <a:lnTo>
                    <a:pt x="365" y="21"/>
                  </a:lnTo>
                  <a:lnTo>
                    <a:pt x="365" y="21"/>
                  </a:lnTo>
                  <a:lnTo>
                    <a:pt x="367" y="26"/>
                  </a:lnTo>
                  <a:lnTo>
                    <a:pt x="371" y="28"/>
                  </a:lnTo>
                  <a:lnTo>
                    <a:pt x="375" y="33"/>
                  </a:lnTo>
                  <a:lnTo>
                    <a:pt x="381" y="39"/>
                  </a:lnTo>
                  <a:lnTo>
                    <a:pt x="385" y="44"/>
                  </a:lnTo>
                  <a:lnTo>
                    <a:pt x="388" y="51"/>
                  </a:lnTo>
                  <a:lnTo>
                    <a:pt x="388" y="51"/>
                  </a:lnTo>
                  <a:lnTo>
                    <a:pt x="394" y="64"/>
                  </a:lnTo>
                  <a:lnTo>
                    <a:pt x="397" y="69"/>
                  </a:lnTo>
                  <a:lnTo>
                    <a:pt x="397" y="73"/>
                  </a:lnTo>
                  <a:lnTo>
                    <a:pt x="396" y="77"/>
                  </a:lnTo>
                  <a:lnTo>
                    <a:pt x="394" y="83"/>
                  </a:lnTo>
                  <a:lnTo>
                    <a:pt x="387" y="96"/>
                  </a:lnTo>
                  <a:lnTo>
                    <a:pt x="387" y="96"/>
                  </a:lnTo>
                  <a:lnTo>
                    <a:pt x="381" y="109"/>
                  </a:lnTo>
                  <a:lnTo>
                    <a:pt x="378" y="120"/>
                  </a:lnTo>
                  <a:lnTo>
                    <a:pt x="375" y="129"/>
                  </a:lnTo>
                  <a:lnTo>
                    <a:pt x="374" y="142"/>
                  </a:lnTo>
                  <a:lnTo>
                    <a:pt x="374" y="142"/>
                  </a:lnTo>
                  <a:lnTo>
                    <a:pt x="374" y="155"/>
                  </a:lnTo>
                  <a:lnTo>
                    <a:pt x="374" y="166"/>
                  </a:lnTo>
                  <a:lnTo>
                    <a:pt x="374" y="171"/>
                  </a:lnTo>
                  <a:lnTo>
                    <a:pt x="373" y="174"/>
                  </a:lnTo>
                  <a:lnTo>
                    <a:pt x="371" y="179"/>
                  </a:lnTo>
                  <a:lnTo>
                    <a:pt x="367" y="184"/>
                  </a:lnTo>
                  <a:lnTo>
                    <a:pt x="367" y="184"/>
                  </a:lnTo>
                  <a:lnTo>
                    <a:pt x="353" y="199"/>
                  </a:lnTo>
                  <a:lnTo>
                    <a:pt x="334" y="218"/>
                  </a:lnTo>
                  <a:lnTo>
                    <a:pt x="324" y="226"/>
                  </a:lnTo>
                  <a:lnTo>
                    <a:pt x="316" y="232"/>
                  </a:lnTo>
                  <a:lnTo>
                    <a:pt x="314" y="233"/>
                  </a:lnTo>
                  <a:lnTo>
                    <a:pt x="313" y="233"/>
                  </a:lnTo>
                  <a:lnTo>
                    <a:pt x="311" y="232"/>
                  </a:lnTo>
                  <a:lnTo>
                    <a:pt x="311" y="228"/>
                  </a:lnTo>
                  <a:lnTo>
                    <a:pt x="311" y="228"/>
                  </a:lnTo>
                  <a:lnTo>
                    <a:pt x="316" y="211"/>
                  </a:lnTo>
                  <a:lnTo>
                    <a:pt x="323" y="190"/>
                  </a:lnTo>
                  <a:lnTo>
                    <a:pt x="332" y="165"/>
                  </a:lnTo>
                  <a:lnTo>
                    <a:pt x="334" y="151"/>
                  </a:lnTo>
                  <a:lnTo>
                    <a:pt x="338" y="136"/>
                  </a:lnTo>
                  <a:lnTo>
                    <a:pt x="338" y="136"/>
                  </a:lnTo>
                  <a:lnTo>
                    <a:pt x="342" y="107"/>
                  </a:lnTo>
                  <a:lnTo>
                    <a:pt x="347" y="78"/>
                  </a:lnTo>
                  <a:lnTo>
                    <a:pt x="348" y="65"/>
                  </a:lnTo>
                  <a:lnTo>
                    <a:pt x="347" y="56"/>
                  </a:lnTo>
                  <a:lnTo>
                    <a:pt x="346" y="52"/>
                  </a:lnTo>
                  <a:lnTo>
                    <a:pt x="345" y="49"/>
                  </a:lnTo>
                  <a:lnTo>
                    <a:pt x="342" y="46"/>
                  </a:lnTo>
                  <a:lnTo>
                    <a:pt x="340" y="45"/>
                  </a:lnTo>
                  <a:lnTo>
                    <a:pt x="340" y="45"/>
                  </a:lnTo>
                  <a:lnTo>
                    <a:pt x="327" y="41"/>
                  </a:lnTo>
                  <a:lnTo>
                    <a:pt x="316" y="37"/>
                  </a:lnTo>
                  <a:lnTo>
                    <a:pt x="309" y="32"/>
                  </a:lnTo>
                  <a:lnTo>
                    <a:pt x="305" y="28"/>
                  </a:lnTo>
                  <a:lnTo>
                    <a:pt x="304" y="25"/>
                  </a:lnTo>
                  <a:lnTo>
                    <a:pt x="304" y="25"/>
                  </a:lnTo>
                  <a:lnTo>
                    <a:pt x="295" y="2"/>
                  </a:lnTo>
                  <a:lnTo>
                    <a:pt x="295" y="2"/>
                  </a:lnTo>
                  <a:lnTo>
                    <a:pt x="287" y="3"/>
                  </a:lnTo>
                  <a:lnTo>
                    <a:pt x="287" y="3"/>
                  </a:lnTo>
                  <a:lnTo>
                    <a:pt x="264" y="8"/>
                  </a:lnTo>
                  <a:lnTo>
                    <a:pt x="233" y="19"/>
                  </a:lnTo>
                  <a:lnTo>
                    <a:pt x="233" y="19"/>
                  </a:lnTo>
                  <a:close/>
                  <a:moveTo>
                    <a:pt x="571" y="28"/>
                  </a:moveTo>
                  <a:lnTo>
                    <a:pt x="571" y="28"/>
                  </a:lnTo>
                  <a:lnTo>
                    <a:pt x="566" y="38"/>
                  </a:lnTo>
                  <a:lnTo>
                    <a:pt x="564" y="43"/>
                  </a:lnTo>
                  <a:lnTo>
                    <a:pt x="562" y="46"/>
                  </a:lnTo>
                  <a:lnTo>
                    <a:pt x="562" y="46"/>
                  </a:lnTo>
                  <a:lnTo>
                    <a:pt x="556" y="52"/>
                  </a:lnTo>
                  <a:lnTo>
                    <a:pt x="546" y="58"/>
                  </a:lnTo>
                  <a:lnTo>
                    <a:pt x="520" y="72"/>
                  </a:lnTo>
                  <a:lnTo>
                    <a:pt x="493" y="88"/>
                  </a:lnTo>
                  <a:lnTo>
                    <a:pt x="481" y="95"/>
                  </a:lnTo>
                  <a:lnTo>
                    <a:pt x="473" y="101"/>
                  </a:lnTo>
                  <a:lnTo>
                    <a:pt x="473" y="101"/>
                  </a:lnTo>
                  <a:lnTo>
                    <a:pt x="466" y="110"/>
                  </a:lnTo>
                  <a:lnTo>
                    <a:pt x="455" y="127"/>
                  </a:lnTo>
                  <a:lnTo>
                    <a:pt x="430" y="171"/>
                  </a:lnTo>
                  <a:lnTo>
                    <a:pt x="406" y="215"/>
                  </a:lnTo>
                  <a:lnTo>
                    <a:pt x="397" y="230"/>
                  </a:lnTo>
                  <a:lnTo>
                    <a:pt x="391" y="239"/>
                  </a:lnTo>
                  <a:lnTo>
                    <a:pt x="391" y="239"/>
                  </a:lnTo>
                  <a:lnTo>
                    <a:pt x="386" y="245"/>
                  </a:lnTo>
                  <a:lnTo>
                    <a:pt x="381" y="254"/>
                  </a:lnTo>
                  <a:lnTo>
                    <a:pt x="372" y="277"/>
                  </a:lnTo>
                  <a:lnTo>
                    <a:pt x="364" y="299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40" y="344"/>
                  </a:lnTo>
                  <a:lnTo>
                    <a:pt x="329" y="363"/>
                  </a:lnTo>
                  <a:lnTo>
                    <a:pt x="323" y="376"/>
                  </a:lnTo>
                  <a:lnTo>
                    <a:pt x="323" y="376"/>
                  </a:lnTo>
                  <a:lnTo>
                    <a:pt x="320" y="385"/>
                  </a:lnTo>
                  <a:lnTo>
                    <a:pt x="316" y="392"/>
                  </a:lnTo>
                  <a:lnTo>
                    <a:pt x="315" y="397"/>
                  </a:lnTo>
                  <a:lnTo>
                    <a:pt x="314" y="404"/>
                  </a:lnTo>
                  <a:lnTo>
                    <a:pt x="314" y="412"/>
                  </a:lnTo>
                  <a:lnTo>
                    <a:pt x="315" y="422"/>
                  </a:lnTo>
                  <a:lnTo>
                    <a:pt x="315" y="422"/>
                  </a:lnTo>
                  <a:lnTo>
                    <a:pt x="317" y="436"/>
                  </a:lnTo>
                  <a:lnTo>
                    <a:pt x="322" y="451"/>
                  </a:lnTo>
                  <a:lnTo>
                    <a:pt x="328" y="469"/>
                  </a:lnTo>
                  <a:lnTo>
                    <a:pt x="335" y="488"/>
                  </a:lnTo>
                  <a:lnTo>
                    <a:pt x="349" y="523"/>
                  </a:lnTo>
                  <a:lnTo>
                    <a:pt x="361" y="546"/>
                  </a:lnTo>
                  <a:lnTo>
                    <a:pt x="361" y="546"/>
                  </a:lnTo>
                  <a:lnTo>
                    <a:pt x="379" y="581"/>
                  </a:lnTo>
                  <a:lnTo>
                    <a:pt x="387" y="599"/>
                  </a:lnTo>
                  <a:lnTo>
                    <a:pt x="396" y="616"/>
                  </a:lnTo>
                  <a:lnTo>
                    <a:pt x="396" y="616"/>
                  </a:lnTo>
                  <a:lnTo>
                    <a:pt x="406" y="644"/>
                  </a:lnTo>
                  <a:lnTo>
                    <a:pt x="411" y="653"/>
                  </a:lnTo>
                  <a:lnTo>
                    <a:pt x="419" y="662"/>
                  </a:lnTo>
                  <a:lnTo>
                    <a:pt x="419" y="662"/>
                  </a:lnTo>
                  <a:lnTo>
                    <a:pt x="435" y="673"/>
                  </a:lnTo>
                  <a:lnTo>
                    <a:pt x="457" y="688"/>
                  </a:lnTo>
                  <a:lnTo>
                    <a:pt x="477" y="701"/>
                  </a:lnTo>
                  <a:lnTo>
                    <a:pt x="486" y="704"/>
                  </a:lnTo>
                  <a:lnTo>
                    <a:pt x="489" y="706"/>
                  </a:lnTo>
                  <a:lnTo>
                    <a:pt x="489" y="706"/>
                  </a:lnTo>
                  <a:lnTo>
                    <a:pt x="495" y="708"/>
                  </a:lnTo>
                  <a:lnTo>
                    <a:pt x="499" y="700"/>
                  </a:lnTo>
                  <a:lnTo>
                    <a:pt x="506" y="698"/>
                  </a:lnTo>
                  <a:lnTo>
                    <a:pt x="506" y="698"/>
                  </a:lnTo>
                  <a:lnTo>
                    <a:pt x="492" y="693"/>
                  </a:lnTo>
                  <a:lnTo>
                    <a:pt x="479" y="685"/>
                  </a:lnTo>
                  <a:lnTo>
                    <a:pt x="468" y="679"/>
                  </a:lnTo>
                  <a:lnTo>
                    <a:pt x="463" y="676"/>
                  </a:lnTo>
                  <a:lnTo>
                    <a:pt x="463" y="676"/>
                  </a:lnTo>
                  <a:lnTo>
                    <a:pt x="444" y="649"/>
                  </a:lnTo>
                  <a:lnTo>
                    <a:pt x="432" y="631"/>
                  </a:lnTo>
                  <a:lnTo>
                    <a:pt x="426" y="622"/>
                  </a:lnTo>
                  <a:lnTo>
                    <a:pt x="426" y="622"/>
                  </a:lnTo>
                  <a:lnTo>
                    <a:pt x="418" y="614"/>
                  </a:lnTo>
                  <a:lnTo>
                    <a:pt x="404" y="595"/>
                  </a:lnTo>
                  <a:lnTo>
                    <a:pt x="386" y="571"/>
                  </a:lnTo>
                  <a:lnTo>
                    <a:pt x="372" y="550"/>
                  </a:lnTo>
                  <a:lnTo>
                    <a:pt x="372" y="550"/>
                  </a:lnTo>
                  <a:lnTo>
                    <a:pt x="370" y="544"/>
                  </a:lnTo>
                  <a:lnTo>
                    <a:pt x="366" y="537"/>
                  </a:lnTo>
                  <a:lnTo>
                    <a:pt x="360" y="515"/>
                  </a:lnTo>
                  <a:lnTo>
                    <a:pt x="355" y="491"/>
                  </a:lnTo>
                  <a:lnTo>
                    <a:pt x="351" y="463"/>
                  </a:lnTo>
                  <a:lnTo>
                    <a:pt x="347" y="436"/>
                  </a:lnTo>
                  <a:lnTo>
                    <a:pt x="345" y="411"/>
                  </a:lnTo>
                  <a:lnTo>
                    <a:pt x="345" y="392"/>
                  </a:lnTo>
                  <a:lnTo>
                    <a:pt x="345" y="386"/>
                  </a:lnTo>
                  <a:lnTo>
                    <a:pt x="346" y="381"/>
                  </a:lnTo>
                  <a:lnTo>
                    <a:pt x="346" y="381"/>
                  </a:lnTo>
                  <a:lnTo>
                    <a:pt x="358" y="355"/>
                  </a:lnTo>
                  <a:lnTo>
                    <a:pt x="375" y="311"/>
                  </a:lnTo>
                  <a:lnTo>
                    <a:pt x="394" y="267"/>
                  </a:lnTo>
                  <a:lnTo>
                    <a:pt x="404" y="251"/>
                  </a:lnTo>
                  <a:lnTo>
                    <a:pt x="410" y="241"/>
                  </a:lnTo>
                  <a:lnTo>
                    <a:pt x="410" y="241"/>
                  </a:lnTo>
                  <a:lnTo>
                    <a:pt x="417" y="233"/>
                  </a:lnTo>
                  <a:lnTo>
                    <a:pt x="425" y="220"/>
                  </a:lnTo>
                  <a:lnTo>
                    <a:pt x="443" y="188"/>
                  </a:lnTo>
                  <a:lnTo>
                    <a:pt x="460" y="157"/>
                  </a:lnTo>
                  <a:lnTo>
                    <a:pt x="467" y="145"/>
                  </a:lnTo>
                  <a:lnTo>
                    <a:pt x="471" y="138"/>
                  </a:lnTo>
                  <a:lnTo>
                    <a:pt x="471" y="138"/>
                  </a:lnTo>
                  <a:lnTo>
                    <a:pt x="480" y="129"/>
                  </a:lnTo>
                  <a:lnTo>
                    <a:pt x="489" y="119"/>
                  </a:lnTo>
                  <a:lnTo>
                    <a:pt x="503" y="108"/>
                  </a:lnTo>
                  <a:lnTo>
                    <a:pt x="512" y="102"/>
                  </a:lnTo>
                  <a:lnTo>
                    <a:pt x="524" y="96"/>
                  </a:lnTo>
                  <a:lnTo>
                    <a:pt x="524" y="96"/>
                  </a:lnTo>
                  <a:lnTo>
                    <a:pt x="547" y="82"/>
                  </a:lnTo>
                  <a:lnTo>
                    <a:pt x="567" y="66"/>
                  </a:lnTo>
                  <a:lnTo>
                    <a:pt x="583" y="53"/>
                  </a:lnTo>
                  <a:lnTo>
                    <a:pt x="591" y="45"/>
                  </a:lnTo>
                  <a:lnTo>
                    <a:pt x="591" y="45"/>
                  </a:lnTo>
                  <a:lnTo>
                    <a:pt x="599" y="34"/>
                  </a:lnTo>
                  <a:lnTo>
                    <a:pt x="610" y="21"/>
                  </a:lnTo>
                  <a:lnTo>
                    <a:pt x="610" y="21"/>
                  </a:lnTo>
                  <a:lnTo>
                    <a:pt x="571" y="28"/>
                  </a:lnTo>
                  <a:lnTo>
                    <a:pt x="571" y="28"/>
                  </a:lnTo>
                  <a:close/>
                  <a:moveTo>
                    <a:pt x="662" y="11"/>
                  </a:moveTo>
                  <a:lnTo>
                    <a:pt x="662" y="11"/>
                  </a:lnTo>
                  <a:lnTo>
                    <a:pt x="633" y="31"/>
                  </a:lnTo>
                  <a:lnTo>
                    <a:pt x="621" y="39"/>
                  </a:lnTo>
                  <a:lnTo>
                    <a:pt x="614" y="45"/>
                  </a:lnTo>
                  <a:lnTo>
                    <a:pt x="614" y="45"/>
                  </a:lnTo>
                  <a:lnTo>
                    <a:pt x="583" y="78"/>
                  </a:lnTo>
                  <a:lnTo>
                    <a:pt x="559" y="103"/>
                  </a:lnTo>
                  <a:lnTo>
                    <a:pt x="538" y="123"/>
                  </a:lnTo>
                  <a:lnTo>
                    <a:pt x="538" y="123"/>
                  </a:lnTo>
                  <a:lnTo>
                    <a:pt x="514" y="144"/>
                  </a:lnTo>
                  <a:lnTo>
                    <a:pt x="485" y="170"/>
                  </a:lnTo>
                  <a:lnTo>
                    <a:pt x="470" y="184"/>
                  </a:lnTo>
                  <a:lnTo>
                    <a:pt x="458" y="197"/>
                  </a:lnTo>
                  <a:lnTo>
                    <a:pt x="448" y="210"/>
                  </a:lnTo>
                  <a:lnTo>
                    <a:pt x="442" y="221"/>
                  </a:lnTo>
                  <a:lnTo>
                    <a:pt x="442" y="221"/>
                  </a:lnTo>
                  <a:lnTo>
                    <a:pt x="436" y="234"/>
                  </a:lnTo>
                  <a:lnTo>
                    <a:pt x="430" y="253"/>
                  </a:lnTo>
                  <a:lnTo>
                    <a:pt x="418" y="298"/>
                  </a:lnTo>
                  <a:lnTo>
                    <a:pt x="406" y="344"/>
                  </a:lnTo>
                  <a:lnTo>
                    <a:pt x="400" y="379"/>
                  </a:lnTo>
                  <a:lnTo>
                    <a:pt x="400" y="379"/>
                  </a:lnTo>
                  <a:lnTo>
                    <a:pt x="397" y="398"/>
                  </a:lnTo>
                  <a:lnTo>
                    <a:pt x="394" y="410"/>
                  </a:lnTo>
                  <a:lnTo>
                    <a:pt x="393" y="422"/>
                  </a:lnTo>
                  <a:lnTo>
                    <a:pt x="396" y="443"/>
                  </a:lnTo>
                  <a:lnTo>
                    <a:pt x="396" y="443"/>
                  </a:lnTo>
                  <a:lnTo>
                    <a:pt x="397" y="464"/>
                  </a:lnTo>
                  <a:lnTo>
                    <a:pt x="397" y="479"/>
                  </a:lnTo>
                  <a:lnTo>
                    <a:pt x="398" y="485"/>
                  </a:lnTo>
                  <a:lnTo>
                    <a:pt x="400" y="492"/>
                  </a:lnTo>
                  <a:lnTo>
                    <a:pt x="409" y="515"/>
                  </a:lnTo>
                  <a:lnTo>
                    <a:pt x="409" y="515"/>
                  </a:lnTo>
                  <a:lnTo>
                    <a:pt x="418" y="543"/>
                  </a:lnTo>
                  <a:lnTo>
                    <a:pt x="425" y="563"/>
                  </a:lnTo>
                  <a:lnTo>
                    <a:pt x="434" y="580"/>
                  </a:lnTo>
                  <a:lnTo>
                    <a:pt x="438" y="588"/>
                  </a:lnTo>
                  <a:lnTo>
                    <a:pt x="444" y="596"/>
                  </a:lnTo>
                  <a:lnTo>
                    <a:pt x="444" y="596"/>
                  </a:lnTo>
                  <a:lnTo>
                    <a:pt x="460" y="618"/>
                  </a:lnTo>
                  <a:lnTo>
                    <a:pt x="481" y="643"/>
                  </a:lnTo>
                  <a:lnTo>
                    <a:pt x="481" y="643"/>
                  </a:lnTo>
                  <a:lnTo>
                    <a:pt x="495" y="659"/>
                  </a:lnTo>
                  <a:lnTo>
                    <a:pt x="506" y="670"/>
                  </a:lnTo>
                  <a:lnTo>
                    <a:pt x="513" y="676"/>
                  </a:lnTo>
                  <a:lnTo>
                    <a:pt x="519" y="681"/>
                  </a:lnTo>
                  <a:lnTo>
                    <a:pt x="519" y="681"/>
                  </a:lnTo>
                  <a:lnTo>
                    <a:pt x="525" y="683"/>
                  </a:lnTo>
                  <a:lnTo>
                    <a:pt x="530" y="684"/>
                  </a:lnTo>
                  <a:lnTo>
                    <a:pt x="534" y="684"/>
                  </a:lnTo>
                  <a:lnTo>
                    <a:pt x="534" y="684"/>
                  </a:lnTo>
                  <a:lnTo>
                    <a:pt x="535" y="683"/>
                  </a:lnTo>
                  <a:lnTo>
                    <a:pt x="537" y="679"/>
                  </a:lnTo>
                  <a:lnTo>
                    <a:pt x="535" y="677"/>
                  </a:lnTo>
                  <a:lnTo>
                    <a:pt x="534" y="675"/>
                  </a:lnTo>
                  <a:lnTo>
                    <a:pt x="531" y="671"/>
                  </a:lnTo>
                  <a:lnTo>
                    <a:pt x="526" y="669"/>
                  </a:lnTo>
                  <a:lnTo>
                    <a:pt x="526" y="669"/>
                  </a:lnTo>
                  <a:lnTo>
                    <a:pt x="515" y="663"/>
                  </a:lnTo>
                  <a:lnTo>
                    <a:pt x="506" y="657"/>
                  </a:lnTo>
                  <a:lnTo>
                    <a:pt x="498" y="651"/>
                  </a:lnTo>
                  <a:lnTo>
                    <a:pt x="490" y="643"/>
                  </a:lnTo>
                  <a:lnTo>
                    <a:pt x="490" y="643"/>
                  </a:lnTo>
                  <a:lnTo>
                    <a:pt x="487" y="635"/>
                  </a:lnTo>
                  <a:lnTo>
                    <a:pt x="482" y="622"/>
                  </a:lnTo>
                  <a:lnTo>
                    <a:pt x="469" y="584"/>
                  </a:lnTo>
                  <a:lnTo>
                    <a:pt x="456" y="545"/>
                  </a:lnTo>
                  <a:lnTo>
                    <a:pt x="448" y="514"/>
                  </a:lnTo>
                  <a:lnTo>
                    <a:pt x="448" y="514"/>
                  </a:lnTo>
                  <a:lnTo>
                    <a:pt x="443" y="493"/>
                  </a:lnTo>
                  <a:lnTo>
                    <a:pt x="439" y="472"/>
                  </a:lnTo>
                  <a:lnTo>
                    <a:pt x="438" y="449"/>
                  </a:lnTo>
                  <a:lnTo>
                    <a:pt x="437" y="426"/>
                  </a:lnTo>
                  <a:lnTo>
                    <a:pt x="437" y="426"/>
                  </a:lnTo>
                  <a:lnTo>
                    <a:pt x="437" y="412"/>
                  </a:lnTo>
                  <a:lnTo>
                    <a:pt x="438" y="394"/>
                  </a:lnTo>
                  <a:lnTo>
                    <a:pt x="444" y="353"/>
                  </a:lnTo>
                  <a:lnTo>
                    <a:pt x="452" y="311"/>
                  </a:lnTo>
                  <a:lnTo>
                    <a:pt x="458" y="292"/>
                  </a:lnTo>
                  <a:lnTo>
                    <a:pt x="463" y="275"/>
                  </a:lnTo>
                  <a:lnTo>
                    <a:pt x="463" y="275"/>
                  </a:lnTo>
                  <a:lnTo>
                    <a:pt x="470" y="253"/>
                  </a:lnTo>
                  <a:lnTo>
                    <a:pt x="474" y="239"/>
                  </a:lnTo>
                  <a:lnTo>
                    <a:pt x="476" y="232"/>
                  </a:lnTo>
                  <a:lnTo>
                    <a:pt x="480" y="226"/>
                  </a:lnTo>
                  <a:lnTo>
                    <a:pt x="483" y="220"/>
                  </a:lnTo>
                  <a:lnTo>
                    <a:pt x="489" y="213"/>
                  </a:lnTo>
                  <a:lnTo>
                    <a:pt x="489" y="213"/>
                  </a:lnTo>
                  <a:lnTo>
                    <a:pt x="519" y="176"/>
                  </a:lnTo>
                  <a:lnTo>
                    <a:pt x="543" y="145"/>
                  </a:lnTo>
                  <a:lnTo>
                    <a:pt x="543" y="145"/>
                  </a:lnTo>
                  <a:lnTo>
                    <a:pt x="553" y="132"/>
                  </a:lnTo>
                  <a:lnTo>
                    <a:pt x="567" y="113"/>
                  </a:lnTo>
                  <a:lnTo>
                    <a:pt x="589" y="89"/>
                  </a:lnTo>
                  <a:lnTo>
                    <a:pt x="589" y="89"/>
                  </a:lnTo>
                  <a:lnTo>
                    <a:pt x="616" y="62"/>
                  </a:lnTo>
                  <a:lnTo>
                    <a:pt x="635" y="45"/>
                  </a:lnTo>
                  <a:lnTo>
                    <a:pt x="645" y="37"/>
                  </a:lnTo>
                  <a:lnTo>
                    <a:pt x="645" y="37"/>
                  </a:lnTo>
                  <a:lnTo>
                    <a:pt x="679" y="19"/>
                  </a:lnTo>
                  <a:lnTo>
                    <a:pt x="703" y="7"/>
                  </a:lnTo>
                  <a:lnTo>
                    <a:pt x="712" y="3"/>
                  </a:lnTo>
                  <a:lnTo>
                    <a:pt x="716" y="1"/>
                  </a:lnTo>
                  <a:lnTo>
                    <a:pt x="716" y="1"/>
                  </a:lnTo>
                  <a:lnTo>
                    <a:pt x="719" y="0"/>
                  </a:lnTo>
                  <a:lnTo>
                    <a:pt x="719" y="0"/>
                  </a:lnTo>
                  <a:lnTo>
                    <a:pt x="709" y="1"/>
                  </a:lnTo>
                  <a:lnTo>
                    <a:pt x="709" y="1"/>
                  </a:lnTo>
                  <a:lnTo>
                    <a:pt x="688" y="5"/>
                  </a:lnTo>
                  <a:lnTo>
                    <a:pt x="662" y="11"/>
                  </a:lnTo>
                  <a:lnTo>
                    <a:pt x="662" y="11"/>
                  </a:lnTo>
                  <a:close/>
                  <a:moveTo>
                    <a:pt x="668" y="38"/>
                  </a:moveTo>
                  <a:lnTo>
                    <a:pt x="668" y="38"/>
                  </a:lnTo>
                  <a:lnTo>
                    <a:pt x="647" y="56"/>
                  </a:lnTo>
                  <a:lnTo>
                    <a:pt x="632" y="70"/>
                  </a:lnTo>
                  <a:lnTo>
                    <a:pt x="621" y="81"/>
                  </a:lnTo>
                  <a:lnTo>
                    <a:pt x="621" y="81"/>
                  </a:lnTo>
                  <a:lnTo>
                    <a:pt x="598" y="109"/>
                  </a:lnTo>
                  <a:lnTo>
                    <a:pt x="582" y="133"/>
                  </a:lnTo>
                  <a:lnTo>
                    <a:pt x="564" y="161"/>
                  </a:lnTo>
                  <a:lnTo>
                    <a:pt x="564" y="161"/>
                  </a:lnTo>
                  <a:lnTo>
                    <a:pt x="547" y="185"/>
                  </a:lnTo>
                  <a:lnTo>
                    <a:pt x="534" y="204"/>
                  </a:lnTo>
                  <a:lnTo>
                    <a:pt x="528" y="215"/>
                  </a:lnTo>
                  <a:lnTo>
                    <a:pt x="522" y="227"/>
                  </a:lnTo>
                  <a:lnTo>
                    <a:pt x="517" y="242"/>
                  </a:lnTo>
                  <a:lnTo>
                    <a:pt x="511" y="260"/>
                  </a:lnTo>
                  <a:lnTo>
                    <a:pt x="511" y="260"/>
                  </a:lnTo>
                  <a:lnTo>
                    <a:pt x="500" y="291"/>
                  </a:lnTo>
                  <a:lnTo>
                    <a:pt x="494" y="308"/>
                  </a:lnTo>
                  <a:lnTo>
                    <a:pt x="490" y="327"/>
                  </a:lnTo>
                  <a:lnTo>
                    <a:pt x="487" y="359"/>
                  </a:lnTo>
                  <a:lnTo>
                    <a:pt x="487" y="359"/>
                  </a:lnTo>
                  <a:lnTo>
                    <a:pt x="482" y="391"/>
                  </a:lnTo>
                  <a:lnTo>
                    <a:pt x="480" y="411"/>
                  </a:lnTo>
                  <a:lnTo>
                    <a:pt x="480" y="429"/>
                  </a:lnTo>
                  <a:lnTo>
                    <a:pt x="481" y="457"/>
                  </a:lnTo>
                  <a:lnTo>
                    <a:pt x="481" y="457"/>
                  </a:lnTo>
                  <a:lnTo>
                    <a:pt x="485" y="506"/>
                  </a:lnTo>
                  <a:lnTo>
                    <a:pt x="486" y="519"/>
                  </a:lnTo>
                  <a:lnTo>
                    <a:pt x="489" y="534"/>
                  </a:lnTo>
                  <a:lnTo>
                    <a:pt x="489" y="534"/>
                  </a:lnTo>
                  <a:lnTo>
                    <a:pt x="495" y="556"/>
                  </a:lnTo>
                  <a:lnTo>
                    <a:pt x="503" y="583"/>
                  </a:lnTo>
                  <a:lnTo>
                    <a:pt x="513" y="606"/>
                  </a:lnTo>
                  <a:lnTo>
                    <a:pt x="517" y="614"/>
                  </a:lnTo>
                  <a:lnTo>
                    <a:pt x="519" y="618"/>
                  </a:lnTo>
                  <a:lnTo>
                    <a:pt x="519" y="618"/>
                  </a:lnTo>
                  <a:lnTo>
                    <a:pt x="530" y="631"/>
                  </a:lnTo>
                  <a:lnTo>
                    <a:pt x="534" y="634"/>
                  </a:lnTo>
                  <a:lnTo>
                    <a:pt x="535" y="634"/>
                  </a:lnTo>
                  <a:lnTo>
                    <a:pt x="535" y="631"/>
                  </a:lnTo>
                  <a:lnTo>
                    <a:pt x="535" y="631"/>
                  </a:lnTo>
                  <a:lnTo>
                    <a:pt x="532" y="619"/>
                  </a:lnTo>
                  <a:lnTo>
                    <a:pt x="525" y="599"/>
                  </a:lnTo>
                  <a:lnTo>
                    <a:pt x="521" y="588"/>
                  </a:lnTo>
                  <a:lnTo>
                    <a:pt x="519" y="577"/>
                  </a:lnTo>
                  <a:lnTo>
                    <a:pt x="518" y="567"/>
                  </a:lnTo>
                  <a:lnTo>
                    <a:pt x="518" y="557"/>
                  </a:lnTo>
                  <a:lnTo>
                    <a:pt x="518" y="557"/>
                  </a:lnTo>
                  <a:lnTo>
                    <a:pt x="527" y="453"/>
                  </a:lnTo>
                  <a:lnTo>
                    <a:pt x="534" y="381"/>
                  </a:lnTo>
                  <a:lnTo>
                    <a:pt x="538" y="328"/>
                  </a:lnTo>
                  <a:lnTo>
                    <a:pt x="538" y="328"/>
                  </a:lnTo>
                  <a:lnTo>
                    <a:pt x="539" y="317"/>
                  </a:lnTo>
                  <a:lnTo>
                    <a:pt x="543" y="305"/>
                  </a:lnTo>
                  <a:lnTo>
                    <a:pt x="546" y="292"/>
                  </a:lnTo>
                  <a:lnTo>
                    <a:pt x="552" y="277"/>
                  </a:lnTo>
                  <a:lnTo>
                    <a:pt x="566" y="246"/>
                  </a:lnTo>
                  <a:lnTo>
                    <a:pt x="582" y="213"/>
                  </a:lnTo>
                  <a:lnTo>
                    <a:pt x="597" y="183"/>
                  </a:lnTo>
                  <a:lnTo>
                    <a:pt x="611" y="157"/>
                  </a:lnTo>
                  <a:lnTo>
                    <a:pt x="627" y="131"/>
                  </a:lnTo>
                  <a:lnTo>
                    <a:pt x="627" y="131"/>
                  </a:lnTo>
                  <a:lnTo>
                    <a:pt x="659" y="77"/>
                  </a:lnTo>
                  <a:lnTo>
                    <a:pt x="659" y="77"/>
                  </a:lnTo>
                  <a:lnTo>
                    <a:pt x="666" y="70"/>
                  </a:lnTo>
                  <a:lnTo>
                    <a:pt x="675" y="59"/>
                  </a:lnTo>
                  <a:lnTo>
                    <a:pt x="690" y="46"/>
                  </a:lnTo>
                  <a:lnTo>
                    <a:pt x="690" y="46"/>
                  </a:lnTo>
                  <a:lnTo>
                    <a:pt x="693" y="40"/>
                  </a:lnTo>
                  <a:lnTo>
                    <a:pt x="698" y="34"/>
                  </a:lnTo>
                  <a:lnTo>
                    <a:pt x="703" y="31"/>
                  </a:lnTo>
                  <a:lnTo>
                    <a:pt x="703" y="31"/>
                  </a:lnTo>
                  <a:lnTo>
                    <a:pt x="722" y="21"/>
                  </a:lnTo>
                  <a:lnTo>
                    <a:pt x="735" y="16"/>
                  </a:lnTo>
                  <a:lnTo>
                    <a:pt x="744" y="13"/>
                  </a:lnTo>
                  <a:lnTo>
                    <a:pt x="744" y="13"/>
                  </a:lnTo>
                  <a:lnTo>
                    <a:pt x="754" y="9"/>
                  </a:lnTo>
                  <a:lnTo>
                    <a:pt x="767" y="3"/>
                  </a:lnTo>
                  <a:lnTo>
                    <a:pt x="767" y="3"/>
                  </a:lnTo>
                  <a:lnTo>
                    <a:pt x="758" y="1"/>
                  </a:lnTo>
                  <a:lnTo>
                    <a:pt x="744" y="0"/>
                  </a:lnTo>
                  <a:lnTo>
                    <a:pt x="744" y="0"/>
                  </a:lnTo>
                  <a:lnTo>
                    <a:pt x="694" y="25"/>
                  </a:lnTo>
                  <a:lnTo>
                    <a:pt x="668" y="38"/>
                  </a:lnTo>
                  <a:lnTo>
                    <a:pt x="668" y="38"/>
                  </a:lnTo>
                  <a:close/>
                  <a:moveTo>
                    <a:pt x="829" y="22"/>
                  </a:moveTo>
                  <a:lnTo>
                    <a:pt x="829" y="22"/>
                  </a:lnTo>
                  <a:lnTo>
                    <a:pt x="808" y="27"/>
                  </a:lnTo>
                  <a:lnTo>
                    <a:pt x="808" y="27"/>
                  </a:lnTo>
                  <a:lnTo>
                    <a:pt x="802" y="28"/>
                  </a:lnTo>
                  <a:lnTo>
                    <a:pt x="797" y="28"/>
                  </a:lnTo>
                  <a:lnTo>
                    <a:pt x="787" y="27"/>
                  </a:lnTo>
                  <a:lnTo>
                    <a:pt x="787" y="27"/>
                  </a:lnTo>
                  <a:lnTo>
                    <a:pt x="780" y="24"/>
                  </a:lnTo>
                  <a:lnTo>
                    <a:pt x="774" y="20"/>
                  </a:lnTo>
                  <a:lnTo>
                    <a:pt x="770" y="20"/>
                  </a:lnTo>
                  <a:lnTo>
                    <a:pt x="767" y="20"/>
                  </a:lnTo>
                  <a:lnTo>
                    <a:pt x="761" y="21"/>
                  </a:lnTo>
                  <a:lnTo>
                    <a:pt x="755" y="25"/>
                  </a:lnTo>
                  <a:lnTo>
                    <a:pt x="755" y="25"/>
                  </a:lnTo>
                  <a:lnTo>
                    <a:pt x="739" y="34"/>
                  </a:lnTo>
                  <a:lnTo>
                    <a:pt x="723" y="47"/>
                  </a:lnTo>
                  <a:lnTo>
                    <a:pt x="709" y="62"/>
                  </a:lnTo>
                  <a:lnTo>
                    <a:pt x="698" y="75"/>
                  </a:lnTo>
                  <a:lnTo>
                    <a:pt x="698" y="75"/>
                  </a:lnTo>
                  <a:lnTo>
                    <a:pt x="677" y="108"/>
                  </a:lnTo>
                  <a:lnTo>
                    <a:pt x="642" y="166"/>
                  </a:lnTo>
                  <a:lnTo>
                    <a:pt x="609" y="222"/>
                  </a:lnTo>
                  <a:lnTo>
                    <a:pt x="594" y="252"/>
                  </a:lnTo>
                  <a:lnTo>
                    <a:pt x="594" y="252"/>
                  </a:lnTo>
                  <a:lnTo>
                    <a:pt x="585" y="266"/>
                  </a:lnTo>
                  <a:lnTo>
                    <a:pt x="570" y="292"/>
                  </a:lnTo>
                  <a:lnTo>
                    <a:pt x="556" y="319"/>
                  </a:lnTo>
                  <a:lnTo>
                    <a:pt x="551" y="331"/>
                  </a:lnTo>
                  <a:lnTo>
                    <a:pt x="549" y="342"/>
                  </a:lnTo>
                  <a:lnTo>
                    <a:pt x="549" y="342"/>
                  </a:lnTo>
                  <a:lnTo>
                    <a:pt x="546" y="362"/>
                  </a:lnTo>
                  <a:lnTo>
                    <a:pt x="545" y="386"/>
                  </a:lnTo>
                  <a:lnTo>
                    <a:pt x="544" y="413"/>
                  </a:lnTo>
                  <a:lnTo>
                    <a:pt x="544" y="413"/>
                  </a:lnTo>
                  <a:lnTo>
                    <a:pt x="591" y="312"/>
                  </a:lnTo>
                  <a:lnTo>
                    <a:pt x="624" y="241"/>
                  </a:lnTo>
                  <a:lnTo>
                    <a:pt x="641" y="202"/>
                  </a:lnTo>
                  <a:lnTo>
                    <a:pt x="641" y="202"/>
                  </a:lnTo>
                  <a:lnTo>
                    <a:pt x="645" y="193"/>
                  </a:lnTo>
                  <a:lnTo>
                    <a:pt x="652" y="180"/>
                  </a:lnTo>
                  <a:lnTo>
                    <a:pt x="672" y="146"/>
                  </a:lnTo>
                  <a:lnTo>
                    <a:pt x="693" y="110"/>
                  </a:lnTo>
                  <a:lnTo>
                    <a:pt x="711" y="84"/>
                  </a:lnTo>
                  <a:lnTo>
                    <a:pt x="711" y="84"/>
                  </a:lnTo>
                  <a:lnTo>
                    <a:pt x="725" y="66"/>
                  </a:lnTo>
                  <a:lnTo>
                    <a:pt x="741" y="50"/>
                  </a:lnTo>
                  <a:lnTo>
                    <a:pt x="748" y="43"/>
                  </a:lnTo>
                  <a:lnTo>
                    <a:pt x="755" y="38"/>
                  </a:lnTo>
                  <a:lnTo>
                    <a:pt x="762" y="34"/>
                  </a:lnTo>
                  <a:lnTo>
                    <a:pt x="767" y="34"/>
                  </a:lnTo>
                  <a:lnTo>
                    <a:pt x="767" y="34"/>
                  </a:lnTo>
                  <a:lnTo>
                    <a:pt x="779" y="35"/>
                  </a:lnTo>
                  <a:lnTo>
                    <a:pt x="792" y="37"/>
                  </a:lnTo>
                  <a:lnTo>
                    <a:pt x="808" y="38"/>
                  </a:lnTo>
                  <a:lnTo>
                    <a:pt x="808" y="38"/>
                  </a:lnTo>
                  <a:lnTo>
                    <a:pt x="815" y="41"/>
                  </a:lnTo>
                  <a:lnTo>
                    <a:pt x="820" y="44"/>
                  </a:lnTo>
                  <a:lnTo>
                    <a:pt x="826" y="45"/>
                  </a:lnTo>
                  <a:lnTo>
                    <a:pt x="826" y="45"/>
                  </a:lnTo>
                  <a:lnTo>
                    <a:pt x="863" y="46"/>
                  </a:lnTo>
                  <a:lnTo>
                    <a:pt x="863" y="46"/>
                  </a:lnTo>
                  <a:lnTo>
                    <a:pt x="845" y="32"/>
                  </a:lnTo>
                  <a:lnTo>
                    <a:pt x="829" y="22"/>
                  </a:lnTo>
                  <a:lnTo>
                    <a:pt x="829" y="22"/>
                  </a:lnTo>
                  <a:close/>
                  <a:moveTo>
                    <a:pt x="821" y="66"/>
                  </a:moveTo>
                  <a:lnTo>
                    <a:pt x="821" y="66"/>
                  </a:lnTo>
                  <a:lnTo>
                    <a:pt x="812" y="68"/>
                  </a:lnTo>
                  <a:lnTo>
                    <a:pt x="796" y="71"/>
                  </a:lnTo>
                  <a:lnTo>
                    <a:pt x="781" y="76"/>
                  </a:lnTo>
                  <a:lnTo>
                    <a:pt x="774" y="78"/>
                  </a:lnTo>
                  <a:lnTo>
                    <a:pt x="770" y="82"/>
                  </a:lnTo>
                  <a:lnTo>
                    <a:pt x="770" y="82"/>
                  </a:lnTo>
                  <a:lnTo>
                    <a:pt x="762" y="87"/>
                  </a:lnTo>
                  <a:lnTo>
                    <a:pt x="752" y="93"/>
                  </a:lnTo>
                  <a:lnTo>
                    <a:pt x="741" y="100"/>
                  </a:lnTo>
                  <a:lnTo>
                    <a:pt x="736" y="104"/>
                  </a:lnTo>
                  <a:lnTo>
                    <a:pt x="731" y="110"/>
                  </a:lnTo>
                  <a:lnTo>
                    <a:pt x="731" y="110"/>
                  </a:lnTo>
                  <a:lnTo>
                    <a:pt x="712" y="138"/>
                  </a:lnTo>
                  <a:lnTo>
                    <a:pt x="693" y="170"/>
                  </a:lnTo>
                  <a:lnTo>
                    <a:pt x="693" y="170"/>
                  </a:lnTo>
                  <a:lnTo>
                    <a:pt x="687" y="179"/>
                  </a:lnTo>
                  <a:lnTo>
                    <a:pt x="679" y="190"/>
                  </a:lnTo>
                  <a:lnTo>
                    <a:pt x="660" y="211"/>
                  </a:lnTo>
                  <a:lnTo>
                    <a:pt x="641" y="233"/>
                  </a:lnTo>
                  <a:lnTo>
                    <a:pt x="634" y="242"/>
                  </a:lnTo>
                  <a:lnTo>
                    <a:pt x="629" y="249"/>
                  </a:lnTo>
                  <a:lnTo>
                    <a:pt x="629" y="249"/>
                  </a:lnTo>
                  <a:lnTo>
                    <a:pt x="624" y="256"/>
                  </a:lnTo>
                  <a:lnTo>
                    <a:pt x="622" y="260"/>
                  </a:lnTo>
                  <a:lnTo>
                    <a:pt x="618" y="264"/>
                  </a:lnTo>
                  <a:lnTo>
                    <a:pt x="616" y="265"/>
                  </a:lnTo>
                  <a:lnTo>
                    <a:pt x="615" y="268"/>
                  </a:lnTo>
                  <a:lnTo>
                    <a:pt x="613" y="285"/>
                  </a:lnTo>
                  <a:lnTo>
                    <a:pt x="613" y="285"/>
                  </a:lnTo>
                  <a:lnTo>
                    <a:pt x="610" y="316"/>
                  </a:lnTo>
                  <a:lnTo>
                    <a:pt x="611" y="341"/>
                  </a:lnTo>
                  <a:lnTo>
                    <a:pt x="611" y="341"/>
                  </a:lnTo>
                  <a:lnTo>
                    <a:pt x="614" y="369"/>
                  </a:lnTo>
                  <a:lnTo>
                    <a:pt x="615" y="380"/>
                  </a:lnTo>
                  <a:lnTo>
                    <a:pt x="614" y="392"/>
                  </a:lnTo>
                  <a:lnTo>
                    <a:pt x="614" y="392"/>
                  </a:lnTo>
                  <a:lnTo>
                    <a:pt x="611" y="414"/>
                  </a:lnTo>
                  <a:lnTo>
                    <a:pt x="611" y="437"/>
                  </a:lnTo>
                  <a:lnTo>
                    <a:pt x="611" y="437"/>
                  </a:lnTo>
                  <a:lnTo>
                    <a:pt x="610" y="449"/>
                  </a:lnTo>
                  <a:lnTo>
                    <a:pt x="609" y="460"/>
                  </a:lnTo>
                  <a:lnTo>
                    <a:pt x="609" y="466"/>
                  </a:lnTo>
                  <a:lnTo>
                    <a:pt x="611" y="473"/>
                  </a:lnTo>
                  <a:lnTo>
                    <a:pt x="615" y="481"/>
                  </a:lnTo>
                  <a:lnTo>
                    <a:pt x="621" y="492"/>
                  </a:lnTo>
                  <a:lnTo>
                    <a:pt x="621" y="492"/>
                  </a:lnTo>
                  <a:lnTo>
                    <a:pt x="632" y="510"/>
                  </a:lnTo>
                  <a:lnTo>
                    <a:pt x="637" y="520"/>
                  </a:lnTo>
                  <a:lnTo>
                    <a:pt x="645" y="530"/>
                  </a:lnTo>
                  <a:lnTo>
                    <a:pt x="659" y="544"/>
                  </a:lnTo>
                  <a:lnTo>
                    <a:pt x="659" y="544"/>
                  </a:lnTo>
                  <a:lnTo>
                    <a:pt x="677" y="559"/>
                  </a:lnTo>
                  <a:lnTo>
                    <a:pt x="691" y="570"/>
                  </a:lnTo>
                  <a:lnTo>
                    <a:pt x="701" y="581"/>
                  </a:lnTo>
                  <a:lnTo>
                    <a:pt x="713" y="596"/>
                  </a:lnTo>
                  <a:lnTo>
                    <a:pt x="713" y="596"/>
                  </a:lnTo>
                  <a:lnTo>
                    <a:pt x="726" y="614"/>
                  </a:lnTo>
                  <a:lnTo>
                    <a:pt x="738" y="628"/>
                  </a:lnTo>
                  <a:lnTo>
                    <a:pt x="757" y="651"/>
                  </a:lnTo>
                  <a:lnTo>
                    <a:pt x="757" y="651"/>
                  </a:lnTo>
                  <a:lnTo>
                    <a:pt x="764" y="660"/>
                  </a:lnTo>
                  <a:lnTo>
                    <a:pt x="769" y="666"/>
                  </a:lnTo>
                  <a:lnTo>
                    <a:pt x="771" y="668"/>
                  </a:lnTo>
                  <a:lnTo>
                    <a:pt x="773" y="668"/>
                  </a:lnTo>
                  <a:lnTo>
                    <a:pt x="774" y="666"/>
                  </a:lnTo>
                  <a:lnTo>
                    <a:pt x="774" y="664"/>
                  </a:lnTo>
                  <a:lnTo>
                    <a:pt x="774" y="664"/>
                  </a:lnTo>
                  <a:lnTo>
                    <a:pt x="774" y="654"/>
                  </a:lnTo>
                  <a:lnTo>
                    <a:pt x="774" y="650"/>
                  </a:lnTo>
                  <a:lnTo>
                    <a:pt x="774" y="644"/>
                  </a:lnTo>
                  <a:lnTo>
                    <a:pt x="773" y="638"/>
                  </a:lnTo>
                  <a:lnTo>
                    <a:pt x="769" y="632"/>
                  </a:lnTo>
                  <a:lnTo>
                    <a:pt x="764" y="626"/>
                  </a:lnTo>
                  <a:lnTo>
                    <a:pt x="757" y="620"/>
                  </a:lnTo>
                  <a:lnTo>
                    <a:pt x="757" y="620"/>
                  </a:lnTo>
                  <a:lnTo>
                    <a:pt x="737" y="606"/>
                  </a:lnTo>
                  <a:lnTo>
                    <a:pt x="717" y="588"/>
                  </a:lnTo>
                  <a:lnTo>
                    <a:pt x="697" y="568"/>
                  </a:lnTo>
                  <a:lnTo>
                    <a:pt x="680" y="550"/>
                  </a:lnTo>
                  <a:lnTo>
                    <a:pt x="680" y="550"/>
                  </a:lnTo>
                  <a:lnTo>
                    <a:pt x="673" y="540"/>
                  </a:lnTo>
                  <a:lnTo>
                    <a:pt x="665" y="526"/>
                  </a:lnTo>
                  <a:lnTo>
                    <a:pt x="647" y="495"/>
                  </a:lnTo>
                  <a:lnTo>
                    <a:pt x="633" y="467"/>
                  </a:lnTo>
                  <a:lnTo>
                    <a:pt x="626" y="451"/>
                  </a:lnTo>
                  <a:lnTo>
                    <a:pt x="626" y="451"/>
                  </a:lnTo>
                  <a:lnTo>
                    <a:pt x="626" y="448"/>
                  </a:lnTo>
                  <a:lnTo>
                    <a:pt x="627" y="441"/>
                  </a:lnTo>
                  <a:lnTo>
                    <a:pt x="630" y="425"/>
                  </a:lnTo>
                  <a:lnTo>
                    <a:pt x="634" y="406"/>
                  </a:lnTo>
                  <a:lnTo>
                    <a:pt x="636" y="392"/>
                  </a:lnTo>
                  <a:lnTo>
                    <a:pt x="636" y="392"/>
                  </a:lnTo>
                  <a:lnTo>
                    <a:pt x="636" y="381"/>
                  </a:lnTo>
                  <a:lnTo>
                    <a:pt x="636" y="371"/>
                  </a:lnTo>
                  <a:lnTo>
                    <a:pt x="633" y="337"/>
                  </a:lnTo>
                  <a:lnTo>
                    <a:pt x="633" y="337"/>
                  </a:lnTo>
                  <a:lnTo>
                    <a:pt x="633" y="324"/>
                  </a:lnTo>
                  <a:lnTo>
                    <a:pt x="635" y="308"/>
                  </a:lnTo>
                  <a:lnTo>
                    <a:pt x="640" y="290"/>
                  </a:lnTo>
                  <a:lnTo>
                    <a:pt x="645" y="273"/>
                  </a:lnTo>
                  <a:lnTo>
                    <a:pt x="655" y="242"/>
                  </a:lnTo>
                  <a:lnTo>
                    <a:pt x="660" y="233"/>
                  </a:lnTo>
                  <a:lnTo>
                    <a:pt x="662" y="228"/>
                  </a:lnTo>
                  <a:lnTo>
                    <a:pt x="662" y="228"/>
                  </a:lnTo>
                  <a:lnTo>
                    <a:pt x="684" y="207"/>
                  </a:lnTo>
                  <a:lnTo>
                    <a:pt x="698" y="192"/>
                  </a:lnTo>
                  <a:lnTo>
                    <a:pt x="707" y="182"/>
                  </a:lnTo>
                  <a:lnTo>
                    <a:pt x="707" y="182"/>
                  </a:lnTo>
                  <a:lnTo>
                    <a:pt x="711" y="178"/>
                  </a:lnTo>
                  <a:lnTo>
                    <a:pt x="710" y="182"/>
                  </a:lnTo>
                  <a:lnTo>
                    <a:pt x="699" y="207"/>
                  </a:lnTo>
                  <a:lnTo>
                    <a:pt x="699" y="207"/>
                  </a:lnTo>
                  <a:lnTo>
                    <a:pt x="696" y="216"/>
                  </a:lnTo>
                  <a:lnTo>
                    <a:pt x="691" y="227"/>
                  </a:lnTo>
                  <a:lnTo>
                    <a:pt x="678" y="252"/>
                  </a:lnTo>
                  <a:lnTo>
                    <a:pt x="672" y="266"/>
                  </a:lnTo>
                  <a:lnTo>
                    <a:pt x="667" y="281"/>
                  </a:lnTo>
                  <a:lnTo>
                    <a:pt x="664" y="300"/>
                  </a:lnTo>
                  <a:lnTo>
                    <a:pt x="664" y="310"/>
                  </a:lnTo>
                  <a:lnTo>
                    <a:pt x="664" y="319"/>
                  </a:lnTo>
                  <a:lnTo>
                    <a:pt x="664" y="319"/>
                  </a:lnTo>
                  <a:lnTo>
                    <a:pt x="664" y="350"/>
                  </a:lnTo>
                  <a:lnTo>
                    <a:pt x="664" y="368"/>
                  </a:lnTo>
                  <a:lnTo>
                    <a:pt x="664" y="375"/>
                  </a:lnTo>
                  <a:lnTo>
                    <a:pt x="666" y="384"/>
                  </a:lnTo>
                  <a:lnTo>
                    <a:pt x="672" y="407"/>
                  </a:lnTo>
                  <a:lnTo>
                    <a:pt x="672" y="407"/>
                  </a:lnTo>
                  <a:lnTo>
                    <a:pt x="678" y="422"/>
                  </a:lnTo>
                  <a:lnTo>
                    <a:pt x="681" y="432"/>
                  </a:lnTo>
                  <a:lnTo>
                    <a:pt x="690" y="448"/>
                  </a:lnTo>
                  <a:lnTo>
                    <a:pt x="693" y="455"/>
                  </a:lnTo>
                  <a:lnTo>
                    <a:pt x="697" y="462"/>
                  </a:lnTo>
                  <a:lnTo>
                    <a:pt x="700" y="473"/>
                  </a:lnTo>
                  <a:lnTo>
                    <a:pt x="703" y="486"/>
                  </a:lnTo>
                  <a:lnTo>
                    <a:pt x="703" y="486"/>
                  </a:lnTo>
                  <a:lnTo>
                    <a:pt x="706" y="512"/>
                  </a:lnTo>
                  <a:lnTo>
                    <a:pt x="707" y="530"/>
                  </a:lnTo>
                  <a:lnTo>
                    <a:pt x="709" y="542"/>
                  </a:lnTo>
                  <a:lnTo>
                    <a:pt x="710" y="545"/>
                  </a:lnTo>
                  <a:lnTo>
                    <a:pt x="711" y="548"/>
                  </a:lnTo>
                  <a:lnTo>
                    <a:pt x="711" y="548"/>
                  </a:lnTo>
                  <a:lnTo>
                    <a:pt x="716" y="552"/>
                  </a:lnTo>
                  <a:lnTo>
                    <a:pt x="725" y="558"/>
                  </a:lnTo>
                  <a:lnTo>
                    <a:pt x="751" y="577"/>
                  </a:lnTo>
                  <a:lnTo>
                    <a:pt x="779" y="596"/>
                  </a:lnTo>
                  <a:lnTo>
                    <a:pt x="789" y="606"/>
                  </a:lnTo>
                  <a:lnTo>
                    <a:pt x="796" y="612"/>
                  </a:lnTo>
                  <a:lnTo>
                    <a:pt x="796" y="612"/>
                  </a:lnTo>
                  <a:lnTo>
                    <a:pt x="802" y="621"/>
                  </a:lnTo>
                  <a:lnTo>
                    <a:pt x="806" y="630"/>
                  </a:lnTo>
                  <a:lnTo>
                    <a:pt x="808" y="633"/>
                  </a:lnTo>
                  <a:lnTo>
                    <a:pt x="812" y="637"/>
                  </a:lnTo>
                  <a:lnTo>
                    <a:pt x="816" y="641"/>
                  </a:lnTo>
                  <a:lnTo>
                    <a:pt x="824" y="647"/>
                  </a:lnTo>
                  <a:lnTo>
                    <a:pt x="824" y="647"/>
                  </a:lnTo>
                  <a:lnTo>
                    <a:pt x="831" y="652"/>
                  </a:lnTo>
                  <a:lnTo>
                    <a:pt x="835" y="656"/>
                  </a:lnTo>
                  <a:lnTo>
                    <a:pt x="841" y="662"/>
                  </a:lnTo>
                  <a:lnTo>
                    <a:pt x="844" y="663"/>
                  </a:lnTo>
                  <a:lnTo>
                    <a:pt x="847" y="664"/>
                  </a:lnTo>
                  <a:lnTo>
                    <a:pt x="857" y="663"/>
                  </a:lnTo>
                  <a:lnTo>
                    <a:pt x="857" y="663"/>
                  </a:lnTo>
                  <a:lnTo>
                    <a:pt x="864" y="660"/>
                  </a:lnTo>
                  <a:lnTo>
                    <a:pt x="872" y="657"/>
                  </a:lnTo>
                  <a:lnTo>
                    <a:pt x="890" y="647"/>
                  </a:lnTo>
                  <a:lnTo>
                    <a:pt x="910" y="635"/>
                  </a:lnTo>
                  <a:lnTo>
                    <a:pt x="910" y="635"/>
                  </a:lnTo>
                  <a:lnTo>
                    <a:pt x="873" y="637"/>
                  </a:lnTo>
                  <a:lnTo>
                    <a:pt x="873" y="637"/>
                  </a:lnTo>
                  <a:lnTo>
                    <a:pt x="861" y="635"/>
                  </a:lnTo>
                  <a:lnTo>
                    <a:pt x="853" y="632"/>
                  </a:lnTo>
                  <a:lnTo>
                    <a:pt x="845" y="627"/>
                  </a:lnTo>
                  <a:lnTo>
                    <a:pt x="838" y="622"/>
                  </a:lnTo>
                  <a:lnTo>
                    <a:pt x="838" y="622"/>
                  </a:lnTo>
                  <a:lnTo>
                    <a:pt x="829" y="615"/>
                  </a:lnTo>
                  <a:lnTo>
                    <a:pt x="821" y="608"/>
                  </a:lnTo>
                  <a:lnTo>
                    <a:pt x="807" y="593"/>
                  </a:lnTo>
                  <a:lnTo>
                    <a:pt x="807" y="593"/>
                  </a:lnTo>
                  <a:lnTo>
                    <a:pt x="794" y="578"/>
                  </a:lnTo>
                  <a:lnTo>
                    <a:pt x="784" y="569"/>
                  </a:lnTo>
                  <a:lnTo>
                    <a:pt x="770" y="557"/>
                  </a:lnTo>
                  <a:lnTo>
                    <a:pt x="770" y="557"/>
                  </a:lnTo>
                  <a:lnTo>
                    <a:pt x="761" y="550"/>
                  </a:lnTo>
                  <a:lnTo>
                    <a:pt x="751" y="540"/>
                  </a:lnTo>
                  <a:lnTo>
                    <a:pt x="732" y="519"/>
                  </a:lnTo>
                  <a:lnTo>
                    <a:pt x="723" y="508"/>
                  </a:lnTo>
                  <a:lnTo>
                    <a:pt x="716" y="498"/>
                  </a:lnTo>
                  <a:lnTo>
                    <a:pt x="711" y="488"/>
                  </a:lnTo>
                  <a:lnTo>
                    <a:pt x="709" y="481"/>
                  </a:lnTo>
                  <a:lnTo>
                    <a:pt x="709" y="481"/>
                  </a:lnTo>
                  <a:lnTo>
                    <a:pt x="691" y="384"/>
                  </a:lnTo>
                  <a:lnTo>
                    <a:pt x="680" y="324"/>
                  </a:lnTo>
                  <a:lnTo>
                    <a:pt x="678" y="304"/>
                  </a:lnTo>
                  <a:lnTo>
                    <a:pt x="677" y="296"/>
                  </a:lnTo>
                  <a:lnTo>
                    <a:pt x="677" y="296"/>
                  </a:lnTo>
                  <a:lnTo>
                    <a:pt x="694" y="256"/>
                  </a:lnTo>
                  <a:lnTo>
                    <a:pt x="709" y="230"/>
                  </a:lnTo>
                  <a:lnTo>
                    <a:pt x="718" y="213"/>
                  </a:lnTo>
                  <a:lnTo>
                    <a:pt x="718" y="213"/>
                  </a:lnTo>
                  <a:lnTo>
                    <a:pt x="741" y="179"/>
                  </a:lnTo>
                  <a:lnTo>
                    <a:pt x="758" y="153"/>
                  </a:lnTo>
                  <a:lnTo>
                    <a:pt x="758" y="153"/>
                  </a:lnTo>
                  <a:lnTo>
                    <a:pt x="761" y="147"/>
                  </a:lnTo>
                  <a:lnTo>
                    <a:pt x="763" y="139"/>
                  </a:lnTo>
                  <a:lnTo>
                    <a:pt x="765" y="134"/>
                  </a:lnTo>
                  <a:lnTo>
                    <a:pt x="769" y="129"/>
                  </a:lnTo>
                  <a:lnTo>
                    <a:pt x="774" y="126"/>
                  </a:lnTo>
                  <a:lnTo>
                    <a:pt x="781" y="121"/>
                  </a:lnTo>
                  <a:lnTo>
                    <a:pt x="781" y="121"/>
                  </a:lnTo>
                  <a:lnTo>
                    <a:pt x="821" y="107"/>
                  </a:lnTo>
                  <a:lnTo>
                    <a:pt x="844" y="100"/>
                  </a:lnTo>
                  <a:lnTo>
                    <a:pt x="838" y="78"/>
                  </a:lnTo>
                  <a:lnTo>
                    <a:pt x="838" y="78"/>
                  </a:lnTo>
                  <a:lnTo>
                    <a:pt x="832" y="72"/>
                  </a:lnTo>
                  <a:lnTo>
                    <a:pt x="827" y="69"/>
                  </a:lnTo>
                  <a:lnTo>
                    <a:pt x="824" y="68"/>
                  </a:lnTo>
                  <a:lnTo>
                    <a:pt x="821" y="66"/>
                  </a:lnTo>
                  <a:lnTo>
                    <a:pt x="821" y="66"/>
                  </a:lnTo>
                  <a:close/>
                  <a:moveTo>
                    <a:pt x="877" y="110"/>
                  </a:moveTo>
                  <a:lnTo>
                    <a:pt x="877" y="110"/>
                  </a:lnTo>
                  <a:lnTo>
                    <a:pt x="873" y="119"/>
                  </a:lnTo>
                  <a:lnTo>
                    <a:pt x="871" y="123"/>
                  </a:lnTo>
                  <a:lnTo>
                    <a:pt x="867" y="128"/>
                  </a:lnTo>
                  <a:lnTo>
                    <a:pt x="863" y="133"/>
                  </a:lnTo>
                  <a:lnTo>
                    <a:pt x="857" y="139"/>
                  </a:lnTo>
                  <a:lnTo>
                    <a:pt x="848" y="144"/>
                  </a:lnTo>
                  <a:lnTo>
                    <a:pt x="838" y="150"/>
                  </a:lnTo>
                  <a:lnTo>
                    <a:pt x="838" y="150"/>
                  </a:lnTo>
                  <a:lnTo>
                    <a:pt x="818" y="158"/>
                  </a:lnTo>
                  <a:lnTo>
                    <a:pt x="801" y="164"/>
                  </a:lnTo>
                  <a:lnTo>
                    <a:pt x="794" y="166"/>
                  </a:lnTo>
                  <a:lnTo>
                    <a:pt x="788" y="170"/>
                  </a:lnTo>
                  <a:lnTo>
                    <a:pt x="783" y="174"/>
                  </a:lnTo>
                  <a:lnTo>
                    <a:pt x="779" y="179"/>
                  </a:lnTo>
                  <a:lnTo>
                    <a:pt x="779" y="179"/>
                  </a:lnTo>
                  <a:lnTo>
                    <a:pt x="774" y="184"/>
                  </a:lnTo>
                  <a:lnTo>
                    <a:pt x="770" y="189"/>
                  </a:lnTo>
                  <a:lnTo>
                    <a:pt x="764" y="195"/>
                  </a:lnTo>
                  <a:lnTo>
                    <a:pt x="761" y="199"/>
                  </a:lnTo>
                  <a:lnTo>
                    <a:pt x="756" y="207"/>
                  </a:lnTo>
                  <a:lnTo>
                    <a:pt x="751" y="217"/>
                  </a:lnTo>
                  <a:lnTo>
                    <a:pt x="745" y="233"/>
                  </a:lnTo>
                  <a:lnTo>
                    <a:pt x="745" y="233"/>
                  </a:lnTo>
                  <a:lnTo>
                    <a:pt x="739" y="246"/>
                  </a:lnTo>
                  <a:lnTo>
                    <a:pt x="735" y="253"/>
                  </a:lnTo>
                  <a:lnTo>
                    <a:pt x="728" y="261"/>
                  </a:lnTo>
                  <a:lnTo>
                    <a:pt x="725" y="267"/>
                  </a:lnTo>
                  <a:lnTo>
                    <a:pt x="723" y="275"/>
                  </a:lnTo>
                  <a:lnTo>
                    <a:pt x="719" y="292"/>
                  </a:lnTo>
                  <a:lnTo>
                    <a:pt x="716" y="316"/>
                  </a:lnTo>
                  <a:lnTo>
                    <a:pt x="716" y="316"/>
                  </a:lnTo>
                  <a:lnTo>
                    <a:pt x="711" y="363"/>
                  </a:lnTo>
                  <a:lnTo>
                    <a:pt x="709" y="393"/>
                  </a:lnTo>
                  <a:lnTo>
                    <a:pt x="709" y="412"/>
                  </a:lnTo>
                  <a:lnTo>
                    <a:pt x="711" y="425"/>
                  </a:lnTo>
                  <a:lnTo>
                    <a:pt x="711" y="425"/>
                  </a:lnTo>
                  <a:lnTo>
                    <a:pt x="714" y="433"/>
                  </a:lnTo>
                  <a:lnTo>
                    <a:pt x="719" y="447"/>
                  </a:lnTo>
                  <a:lnTo>
                    <a:pt x="736" y="476"/>
                  </a:lnTo>
                  <a:lnTo>
                    <a:pt x="751" y="504"/>
                  </a:lnTo>
                  <a:lnTo>
                    <a:pt x="757" y="513"/>
                  </a:lnTo>
                  <a:lnTo>
                    <a:pt x="761" y="518"/>
                  </a:lnTo>
                  <a:lnTo>
                    <a:pt x="761" y="518"/>
                  </a:lnTo>
                  <a:lnTo>
                    <a:pt x="767" y="525"/>
                  </a:lnTo>
                  <a:lnTo>
                    <a:pt x="773" y="533"/>
                  </a:lnTo>
                  <a:lnTo>
                    <a:pt x="776" y="537"/>
                  </a:lnTo>
                  <a:lnTo>
                    <a:pt x="779" y="538"/>
                  </a:lnTo>
                  <a:lnTo>
                    <a:pt x="781" y="538"/>
                  </a:lnTo>
                  <a:lnTo>
                    <a:pt x="782" y="537"/>
                  </a:lnTo>
                  <a:lnTo>
                    <a:pt x="783" y="532"/>
                  </a:lnTo>
                  <a:lnTo>
                    <a:pt x="783" y="532"/>
                  </a:lnTo>
                  <a:lnTo>
                    <a:pt x="786" y="520"/>
                  </a:lnTo>
                  <a:lnTo>
                    <a:pt x="784" y="511"/>
                  </a:lnTo>
                  <a:lnTo>
                    <a:pt x="783" y="499"/>
                  </a:lnTo>
                  <a:lnTo>
                    <a:pt x="779" y="479"/>
                  </a:lnTo>
                  <a:lnTo>
                    <a:pt x="779" y="479"/>
                  </a:lnTo>
                  <a:lnTo>
                    <a:pt x="770" y="453"/>
                  </a:lnTo>
                  <a:lnTo>
                    <a:pt x="767" y="437"/>
                  </a:lnTo>
                  <a:lnTo>
                    <a:pt x="763" y="420"/>
                  </a:lnTo>
                  <a:lnTo>
                    <a:pt x="761" y="403"/>
                  </a:lnTo>
                  <a:lnTo>
                    <a:pt x="761" y="384"/>
                  </a:lnTo>
                  <a:lnTo>
                    <a:pt x="763" y="362"/>
                  </a:lnTo>
                  <a:lnTo>
                    <a:pt x="765" y="352"/>
                  </a:lnTo>
                  <a:lnTo>
                    <a:pt x="769" y="340"/>
                  </a:lnTo>
                  <a:lnTo>
                    <a:pt x="769" y="340"/>
                  </a:lnTo>
                  <a:lnTo>
                    <a:pt x="783" y="297"/>
                  </a:lnTo>
                  <a:lnTo>
                    <a:pt x="797" y="265"/>
                  </a:lnTo>
                  <a:lnTo>
                    <a:pt x="809" y="241"/>
                  </a:lnTo>
                  <a:lnTo>
                    <a:pt x="820" y="223"/>
                  </a:lnTo>
                  <a:lnTo>
                    <a:pt x="820" y="223"/>
                  </a:lnTo>
                  <a:lnTo>
                    <a:pt x="828" y="211"/>
                  </a:lnTo>
                  <a:lnTo>
                    <a:pt x="835" y="202"/>
                  </a:lnTo>
                  <a:lnTo>
                    <a:pt x="844" y="195"/>
                  </a:lnTo>
                  <a:lnTo>
                    <a:pt x="854" y="189"/>
                  </a:lnTo>
                  <a:lnTo>
                    <a:pt x="854" y="189"/>
                  </a:lnTo>
                  <a:lnTo>
                    <a:pt x="861" y="185"/>
                  </a:lnTo>
                  <a:lnTo>
                    <a:pt x="867" y="184"/>
                  </a:lnTo>
                  <a:lnTo>
                    <a:pt x="882" y="182"/>
                  </a:lnTo>
                  <a:lnTo>
                    <a:pt x="889" y="179"/>
                  </a:lnTo>
                  <a:lnTo>
                    <a:pt x="895" y="176"/>
                  </a:lnTo>
                  <a:lnTo>
                    <a:pt x="901" y="171"/>
                  </a:lnTo>
                  <a:lnTo>
                    <a:pt x="905" y="165"/>
                  </a:lnTo>
                  <a:lnTo>
                    <a:pt x="905" y="165"/>
                  </a:lnTo>
                  <a:lnTo>
                    <a:pt x="920" y="144"/>
                  </a:lnTo>
                  <a:lnTo>
                    <a:pt x="922" y="139"/>
                  </a:lnTo>
                  <a:lnTo>
                    <a:pt x="921" y="136"/>
                  </a:lnTo>
                  <a:lnTo>
                    <a:pt x="920" y="135"/>
                  </a:lnTo>
                  <a:lnTo>
                    <a:pt x="920" y="135"/>
                  </a:lnTo>
                  <a:lnTo>
                    <a:pt x="897" y="119"/>
                  </a:lnTo>
                  <a:lnTo>
                    <a:pt x="890" y="113"/>
                  </a:lnTo>
                  <a:lnTo>
                    <a:pt x="884" y="109"/>
                  </a:lnTo>
                  <a:lnTo>
                    <a:pt x="879" y="108"/>
                  </a:lnTo>
                  <a:lnTo>
                    <a:pt x="877" y="109"/>
                  </a:lnTo>
                  <a:lnTo>
                    <a:pt x="877" y="110"/>
                  </a:lnTo>
                  <a:lnTo>
                    <a:pt x="877" y="110"/>
                  </a:lnTo>
                  <a:close/>
                  <a:moveTo>
                    <a:pt x="940" y="182"/>
                  </a:moveTo>
                  <a:lnTo>
                    <a:pt x="940" y="182"/>
                  </a:lnTo>
                  <a:lnTo>
                    <a:pt x="940" y="184"/>
                  </a:lnTo>
                  <a:lnTo>
                    <a:pt x="937" y="188"/>
                  </a:lnTo>
                  <a:lnTo>
                    <a:pt x="930" y="196"/>
                  </a:lnTo>
                  <a:lnTo>
                    <a:pt x="920" y="204"/>
                  </a:lnTo>
                  <a:lnTo>
                    <a:pt x="912" y="209"/>
                  </a:lnTo>
                  <a:lnTo>
                    <a:pt x="904" y="213"/>
                  </a:lnTo>
                  <a:lnTo>
                    <a:pt x="904" y="213"/>
                  </a:lnTo>
                  <a:lnTo>
                    <a:pt x="898" y="214"/>
                  </a:lnTo>
                  <a:lnTo>
                    <a:pt x="893" y="214"/>
                  </a:lnTo>
                  <a:lnTo>
                    <a:pt x="888" y="213"/>
                  </a:lnTo>
                  <a:lnTo>
                    <a:pt x="884" y="214"/>
                  </a:lnTo>
                  <a:lnTo>
                    <a:pt x="880" y="216"/>
                  </a:lnTo>
                  <a:lnTo>
                    <a:pt x="873" y="222"/>
                  </a:lnTo>
                  <a:lnTo>
                    <a:pt x="864" y="233"/>
                  </a:lnTo>
                  <a:lnTo>
                    <a:pt x="864" y="233"/>
                  </a:lnTo>
                  <a:lnTo>
                    <a:pt x="854" y="242"/>
                  </a:lnTo>
                  <a:lnTo>
                    <a:pt x="847" y="249"/>
                  </a:lnTo>
                  <a:lnTo>
                    <a:pt x="837" y="259"/>
                  </a:lnTo>
                  <a:lnTo>
                    <a:pt x="833" y="265"/>
                  </a:lnTo>
                  <a:lnTo>
                    <a:pt x="829" y="272"/>
                  </a:lnTo>
                  <a:lnTo>
                    <a:pt x="820" y="297"/>
                  </a:lnTo>
                  <a:lnTo>
                    <a:pt x="820" y="297"/>
                  </a:lnTo>
                  <a:lnTo>
                    <a:pt x="809" y="327"/>
                  </a:lnTo>
                  <a:lnTo>
                    <a:pt x="802" y="344"/>
                  </a:lnTo>
                  <a:lnTo>
                    <a:pt x="799" y="359"/>
                  </a:lnTo>
                  <a:lnTo>
                    <a:pt x="796" y="376"/>
                  </a:lnTo>
                  <a:lnTo>
                    <a:pt x="796" y="376"/>
                  </a:lnTo>
                  <a:lnTo>
                    <a:pt x="793" y="401"/>
                  </a:lnTo>
                  <a:lnTo>
                    <a:pt x="793" y="411"/>
                  </a:lnTo>
                  <a:lnTo>
                    <a:pt x="794" y="428"/>
                  </a:lnTo>
                  <a:lnTo>
                    <a:pt x="794" y="428"/>
                  </a:lnTo>
                  <a:lnTo>
                    <a:pt x="795" y="436"/>
                  </a:lnTo>
                  <a:lnTo>
                    <a:pt x="794" y="443"/>
                  </a:lnTo>
                  <a:lnTo>
                    <a:pt x="793" y="453"/>
                  </a:lnTo>
                  <a:lnTo>
                    <a:pt x="794" y="458"/>
                  </a:lnTo>
                  <a:lnTo>
                    <a:pt x="795" y="467"/>
                  </a:lnTo>
                  <a:lnTo>
                    <a:pt x="805" y="496"/>
                  </a:lnTo>
                  <a:lnTo>
                    <a:pt x="805" y="496"/>
                  </a:lnTo>
                  <a:lnTo>
                    <a:pt x="822" y="545"/>
                  </a:lnTo>
                  <a:lnTo>
                    <a:pt x="826" y="552"/>
                  </a:lnTo>
                  <a:lnTo>
                    <a:pt x="828" y="557"/>
                  </a:lnTo>
                  <a:lnTo>
                    <a:pt x="828" y="557"/>
                  </a:lnTo>
                  <a:lnTo>
                    <a:pt x="856" y="584"/>
                  </a:lnTo>
                  <a:lnTo>
                    <a:pt x="879" y="608"/>
                  </a:lnTo>
                  <a:lnTo>
                    <a:pt x="879" y="608"/>
                  </a:lnTo>
                  <a:lnTo>
                    <a:pt x="858" y="567"/>
                  </a:lnTo>
                  <a:lnTo>
                    <a:pt x="844" y="537"/>
                  </a:lnTo>
                  <a:lnTo>
                    <a:pt x="838" y="523"/>
                  </a:lnTo>
                  <a:lnTo>
                    <a:pt x="838" y="523"/>
                  </a:lnTo>
                  <a:lnTo>
                    <a:pt x="835" y="502"/>
                  </a:lnTo>
                  <a:lnTo>
                    <a:pt x="834" y="482"/>
                  </a:lnTo>
                  <a:lnTo>
                    <a:pt x="833" y="455"/>
                  </a:lnTo>
                  <a:lnTo>
                    <a:pt x="833" y="455"/>
                  </a:lnTo>
                  <a:lnTo>
                    <a:pt x="833" y="428"/>
                  </a:lnTo>
                  <a:lnTo>
                    <a:pt x="834" y="405"/>
                  </a:lnTo>
                  <a:lnTo>
                    <a:pt x="838" y="385"/>
                  </a:lnTo>
                  <a:lnTo>
                    <a:pt x="844" y="362"/>
                  </a:lnTo>
                  <a:lnTo>
                    <a:pt x="844" y="362"/>
                  </a:lnTo>
                  <a:lnTo>
                    <a:pt x="853" y="329"/>
                  </a:lnTo>
                  <a:lnTo>
                    <a:pt x="856" y="322"/>
                  </a:lnTo>
                  <a:lnTo>
                    <a:pt x="857" y="321"/>
                  </a:lnTo>
                  <a:lnTo>
                    <a:pt x="857" y="322"/>
                  </a:lnTo>
                  <a:lnTo>
                    <a:pt x="857" y="322"/>
                  </a:lnTo>
                  <a:lnTo>
                    <a:pt x="848" y="376"/>
                  </a:lnTo>
                  <a:lnTo>
                    <a:pt x="846" y="397"/>
                  </a:lnTo>
                  <a:lnTo>
                    <a:pt x="845" y="414"/>
                  </a:lnTo>
                  <a:lnTo>
                    <a:pt x="844" y="430"/>
                  </a:lnTo>
                  <a:lnTo>
                    <a:pt x="845" y="436"/>
                  </a:lnTo>
                  <a:lnTo>
                    <a:pt x="846" y="439"/>
                  </a:lnTo>
                  <a:lnTo>
                    <a:pt x="846" y="439"/>
                  </a:lnTo>
                  <a:lnTo>
                    <a:pt x="853" y="454"/>
                  </a:lnTo>
                  <a:lnTo>
                    <a:pt x="863" y="470"/>
                  </a:lnTo>
                  <a:lnTo>
                    <a:pt x="872" y="486"/>
                  </a:lnTo>
                  <a:lnTo>
                    <a:pt x="883" y="501"/>
                  </a:lnTo>
                  <a:lnTo>
                    <a:pt x="883" y="501"/>
                  </a:lnTo>
                  <a:lnTo>
                    <a:pt x="885" y="505"/>
                  </a:lnTo>
                  <a:lnTo>
                    <a:pt x="886" y="510"/>
                  </a:lnTo>
                  <a:lnTo>
                    <a:pt x="890" y="521"/>
                  </a:lnTo>
                  <a:lnTo>
                    <a:pt x="892" y="536"/>
                  </a:lnTo>
                  <a:lnTo>
                    <a:pt x="895" y="550"/>
                  </a:lnTo>
                  <a:lnTo>
                    <a:pt x="896" y="577"/>
                  </a:lnTo>
                  <a:lnTo>
                    <a:pt x="898" y="590"/>
                  </a:lnTo>
                  <a:lnTo>
                    <a:pt x="898" y="590"/>
                  </a:lnTo>
                  <a:lnTo>
                    <a:pt x="901" y="595"/>
                  </a:lnTo>
                  <a:lnTo>
                    <a:pt x="907" y="602"/>
                  </a:lnTo>
                  <a:lnTo>
                    <a:pt x="914" y="608"/>
                  </a:lnTo>
                  <a:lnTo>
                    <a:pt x="920" y="614"/>
                  </a:lnTo>
                  <a:lnTo>
                    <a:pt x="920" y="614"/>
                  </a:lnTo>
                  <a:lnTo>
                    <a:pt x="923" y="618"/>
                  </a:lnTo>
                  <a:lnTo>
                    <a:pt x="927" y="624"/>
                  </a:lnTo>
                  <a:lnTo>
                    <a:pt x="931" y="637"/>
                  </a:lnTo>
                  <a:lnTo>
                    <a:pt x="931" y="637"/>
                  </a:lnTo>
                  <a:lnTo>
                    <a:pt x="934" y="637"/>
                  </a:lnTo>
                  <a:lnTo>
                    <a:pt x="934" y="637"/>
                  </a:lnTo>
                  <a:lnTo>
                    <a:pt x="937" y="638"/>
                  </a:lnTo>
                  <a:lnTo>
                    <a:pt x="937" y="638"/>
                  </a:lnTo>
                  <a:lnTo>
                    <a:pt x="937" y="627"/>
                  </a:lnTo>
                  <a:lnTo>
                    <a:pt x="937" y="627"/>
                  </a:lnTo>
                  <a:lnTo>
                    <a:pt x="939" y="583"/>
                  </a:lnTo>
                  <a:lnTo>
                    <a:pt x="939" y="570"/>
                  </a:lnTo>
                  <a:lnTo>
                    <a:pt x="937" y="559"/>
                  </a:lnTo>
                  <a:lnTo>
                    <a:pt x="937" y="559"/>
                  </a:lnTo>
                  <a:lnTo>
                    <a:pt x="933" y="548"/>
                  </a:lnTo>
                  <a:lnTo>
                    <a:pt x="924" y="530"/>
                  </a:lnTo>
                  <a:lnTo>
                    <a:pt x="917" y="512"/>
                  </a:lnTo>
                  <a:lnTo>
                    <a:pt x="915" y="504"/>
                  </a:lnTo>
                  <a:lnTo>
                    <a:pt x="914" y="496"/>
                  </a:lnTo>
                  <a:lnTo>
                    <a:pt x="914" y="496"/>
                  </a:lnTo>
                  <a:lnTo>
                    <a:pt x="914" y="489"/>
                  </a:lnTo>
                  <a:lnTo>
                    <a:pt x="916" y="479"/>
                  </a:lnTo>
                  <a:lnTo>
                    <a:pt x="920" y="467"/>
                  </a:lnTo>
                  <a:lnTo>
                    <a:pt x="924" y="453"/>
                  </a:lnTo>
                  <a:lnTo>
                    <a:pt x="930" y="438"/>
                  </a:lnTo>
                  <a:lnTo>
                    <a:pt x="937" y="423"/>
                  </a:lnTo>
                  <a:lnTo>
                    <a:pt x="946" y="409"/>
                  </a:lnTo>
                  <a:lnTo>
                    <a:pt x="954" y="395"/>
                  </a:lnTo>
                  <a:lnTo>
                    <a:pt x="954" y="395"/>
                  </a:lnTo>
                  <a:lnTo>
                    <a:pt x="969" y="374"/>
                  </a:lnTo>
                  <a:lnTo>
                    <a:pt x="980" y="359"/>
                  </a:lnTo>
                  <a:lnTo>
                    <a:pt x="990" y="347"/>
                  </a:lnTo>
                  <a:lnTo>
                    <a:pt x="1000" y="337"/>
                  </a:lnTo>
                  <a:lnTo>
                    <a:pt x="1000" y="337"/>
                  </a:lnTo>
                  <a:lnTo>
                    <a:pt x="1010" y="328"/>
                  </a:lnTo>
                  <a:lnTo>
                    <a:pt x="1017" y="318"/>
                  </a:lnTo>
                  <a:lnTo>
                    <a:pt x="1023" y="309"/>
                  </a:lnTo>
                  <a:lnTo>
                    <a:pt x="1030" y="299"/>
                  </a:lnTo>
                  <a:lnTo>
                    <a:pt x="1030" y="299"/>
                  </a:lnTo>
                  <a:lnTo>
                    <a:pt x="1039" y="289"/>
                  </a:lnTo>
                  <a:lnTo>
                    <a:pt x="1048" y="274"/>
                  </a:lnTo>
                  <a:lnTo>
                    <a:pt x="1059" y="252"/>
                  </a:lnTo>
                  <a:lnTo>
                    <a:pt x="1059" y="252"/>
                  </a:lnTo>
                  <a:lnTo>
                    <a:pt x="1068" y="237"/>
                  </a:lnTo>
                  <a:lnTo>
                    <a:pt x="1069" y="235"/>
                  </a:lnTo>
                  <a:lnTo>
                    <a:pt x="1069" y="233"/>
                  </a:lnTo>
                  <a:lnTo>
                    <a:pt x="1068" y="232"/>
                  </a:lnTo>
                  <a:lnTo>
                    <a:pt x="1065" y="230"/>
                  </a:lnTo>
                  <a:lnTo>
                    <a:pt x="1065" y="230"/>
                  </a:lnTo>
                  <a:lnTo>
                    <a:pt x="1063" y="230"/>
                  </a:lnTo>
                  <a:lnTo>
                    <a:pt x="1062" y="229"/>
                  </a:lnTo>
                  <a:lnTo>
                    <a:pt x="1059" y="227"/>
                  </a:lnTo>
                  <a:lnTo>
                    <a:pt x="1057" y="226"/>
                  </a:lnTo>
                  <a:lnTo>
                    <a:pt x="1055" y="227"/>
                  </a:lnTo>
                  <a:lnTo>
                    <a:pt x="1050" y="228"/>
                  </a:lnTo>
                  <a:lnTo>
                    <a:pt x="1044" y="233"/>
                  </a:lnTo>
                  <a:lnTo>
                    <a:pt x="1044" y="233"/>
                  </a:lnTo>
                  <a:lnTo>
                    <a:pt x="1038" y="237"/>
                  </a:lnTo>
                  <a:lnTo>
                    <a:pt x="1031" y="243"/>
                  </a:lnTo>
                  <a:lnTo>
                    <a:pt x="1017" y="258"/>
                  </a:lnTo>
                  <a:lnTo>
                    <a:pt x="1003" y="272"/>
                  </a:lnTo>
                  <a:lnTo>
                    <a:pt x="997" y="278"/>
                  </a:lnTo>
                  <a:lnTo>
                    <a:pt x="990" y="283"/>
                  </a:lnTo>
                  <a:lnTo>
                    <a:pt x="990" y="283"/>
                  </a:lnTo>
                  <a:lnTo>
                    <a:pt x="978" y="290"/>
                  </a:lnTo>
                  <a:lnTo>
                    <a:pt x="967" y="294"/>
                  </a:lnTo>
                  <a:lnTo>
                    <a:pt x="955" y="302"/>
                  </a:lnTo>
                  <a:lnTo>
                    <a:pt x="948" y="306"/>
                  </a:lnTo>
                  <a:lnTo>
                    <a:pt x="942" y="313"/>
                  </a:lnTo>
                  <a:lnTo>
                    <a:pt x="942" y="313"/>
                  </a:lnTo>
                  <a:lnTo>
                    <a:pt x="930" y="324"/>
                  </a:lnTo>
                  <a:lnTo>
                    <a:pt x="923" y="333"/>
                  </a:lnTo>
                  <a:lnTo>
                    <a:pt x="917" y="342"/>
                  </a:lnTo>
                  <a:lnTo>
                    <a:pt x="909" y="361"/>
                  </a:lnTo>
                  <a:lnTo>
                    <a:pt x="909" y="361"/>
                  </a:lnTo>
                  <a:lnTo>
                    <a:pt x="903" y="374"/>
                  </a:lnTo>
                  <a:lnTo>
                    <a:pt x="898" y="388"/>
                  </a:lnTo>
                  <a:lnTo>
                    <a:pt x="888" y="420"/>
                  </a:lnTo>
                  <a:lnTo>
                    <a:pt x="878" y="457"/>
                  </a:lnTo>
                  <a:lnTo>
                    <a:pt x="878" y="457"/>
                  </a:lnTo>
                  <a:lnTo>
                    <a:pt x="871" y="450"/>
                  </a:lnTo>
                  <a:lnTo>
                    <a:pt x="866" y="443"/>
                  </a:lnTo>
                  <a:lnTo>
                    <a:pt x="864" y="439"/>
                  </a:lnTo>
                  <a:lnTo>
                    <a:pt x="864" y="436"/>
                  </a:lnTo>
                  <a:lnTo>
                    <a:pt x="864" y="436"/>
                  </a:lnTo>
                  <a:lnTo>
                    <a:pt x="866" y="426"/>
                  </a:lnTo>
                  <a:lnTo>
                    <a:pt x="872" y="409"/>
                  </a:lnTo>
                  <a:lnTo>
                    <a:pt x="890" y="360"/>
                  </a:lnTo>
                  <a:lnTo>
                    <a:pt x="910" y="309"/>
                  </a:lnTo>
                  <a:lnTo>
                    <a:pt x="918" y="290"/>
                  </a:lnTo>
                  <a:lnTo>
                    <a:pt x="924" y="278"/>
                  </a:lnTo>
                  <a:lnTo>
                    <a:pt x="924" y="278"/>
                  </a:lnTo>
                  <a:lnTo>
                    <a:pt x="931" y="267"/>
                  </a:lnTo>
                  <a:lnTo>
                    <a:pt x="939" y="259"/>
                  </a:lnTo>
                  <a:lnTo>
                    <a:pt x="954" y="243"/>
                  </a:lnTo>
                  <a:lnTo>
                    <a:pt x="954" y="243"/>
                  </a:lnTo>
                  <a:lnTo>
                    <a:pt x="963" y="236"/>
                  </a:lnTo>
                  <a:lnTo>
                    <a:pt x="972" y="229"/>
                  </a:lnTo>
                  <a:lnTo>
                    <a:pt x="975" y="226"/>
                  </a:lnTo>
                  <a:lnTo>
                    <a:pt x="978" y="222"/>
                  </a:lnTo>
                  <a:lnTo>
                    <a:pt x="980" y="216"/>
                  </a:lnTo>
                  <a:lnTo>
                    <a:pt x="981" y="209"/>
                  </a:lnTo>
                  <a:lnTo>
                    <a:pt x="981" y="209"/>
                  </a:lnTo>
                  <a:lnTo>
                    <a:pt x="981" y="172"/>
                  </a:lnTo>
                  <a:lnTo>
                    <a:pt x="981" y="153"/>
                  </a:lnTo>
                  <a:lnTo>
                    <a:pt x="981" y="153"/>
                  </a:lnTo>
                  <a:lnTo>
                    <a:pt x="961" y="165"/>
                  </a:lnTo>
                  <a:lnTo>
                    <a:pt x="947" y="174"/>
                  </a:lnTo>
                  <a:lnTo>
                    <a:pt x="942" y="178"/>
                  </a:lnTo>
                  <a:lnTo>
                    <a:pt x="940" y="182"/>
                  </a:lnTo>
                  <a:lnTo>
                    <a:pt x="940" y="182"/>
                  </a:lnTo>
                  <a:close/>
                  <a:moveTo>
                    <a:pt x="1107" y="259"/>
                  </a:moveTo>
                  <a:lnTo>
                    <a:pt x="1107" y="259"/>
                  </a:lnTo>
                  <a:lnTo>
                    <a:pt x="1106" y="262"/>
                  </a:lnTo>
                  <a:lnTo>
                    <a:pt x="1101" y="270"/>
                  </a:lnTo>
                  <a:lnTo>
                    <a:pt x="1086" y="293"/>
                  </a:lnTo>
                  <a:lnTo>
                    <a:pt x="1075" y="306"/>
                  </a:lnTo>
                  <a:lnTo>
                    <a:pt x="1063" y="319"/>
                  </a:lnTo>
                  <a:lnTo>
                    <a:pt x="1050" y="333"/>
                  </a:lnTo>
                  <a:lnTo>
                    <a:pt x="1037" y="343"/>
                  </a:lnTo>
                  <a:lnTo>
                    <a:pt x="1037" y="343"/>
                  </a:lnTo>
                  <a:lnTo>
                    <a:pt x="1024" y="355"/>
                  </a:lnTo>
                  <a:lnTo>
                    <a:pt x="1010" y="368"/>
                  </a:lnTo>
                  <a:lnTo>
                    <a:pt x="998" y="385"/>
                  </a:lnTo>
                  <a:lnTo>
                    <a:pt x="986" y="401"/>
                  </a:lnTo>
                  <a:lnTo>
                    <a:pt x="976" y="418"/>
                  </a:lnTo>
                  <a:lnTo>
                    <a:pt x="968" y="435"/>
                  </a:lnTo>
                  <a:lnTo>
                    <a:pt x="962" y="450"/>
                  </a:lnTo>
                  <a:lnTo>
                    <a:pt x="959" y="462"/>
                  </a:lnTo>
                  <a:lnTo>
                    <a:pt x="959" y="462"/>
                  </a:lnTo>
                  <a:lnTo>
                    <a:pt x="954" y="493"/>
                  </a:lnTo>
                  <a:lnTo>
                    <a:pt x="953" y="502"/>
                  </a:lnTo>
                  <a:lnTo>
                    <a:pt x="952" y="515"/>
                  </a:lnTo>
                  <a:lnTo>
                    <a:pt x="952" y="515"/>
                  </a:lnTo>
                  <a:lnTo>
                    <a:pt x="952" y="542"/>
                  </a:lnTo>
                  <a:lnTo>
                    <a:pt x="953" y="569"/>
                  </a:lnTo>
                  <a:lnTo>
                    <a:pt x="953" y="569"/>
                  </a:lnTo>
                  <a:lnTo>
                    <a:pt x="954" y="577"/>
                  </a:lnTo>
                  <a:lnTo>
                    <a:pt x="955" y="587"/>
                  </a:lnTo>
                  <a:lnTo>
                    <a:pt x="960" y="607"/>
                  </a:lnTo>
                  <a:lnTo>
                    <a:pt x="966" y="628"/>
                  </a:lnTo>
                  <a:lnTo>
                    <a:pt x="971" y="651"/>
                  </a:lnTo>
                  <a:lnTo>
                    <a:pt x="971" y="651"/>
                  </a:lnTo>
                  <a:lnTo>
                    <a:pt x="990" y="659"/>
                  </a:lnTo>
                  <a:lnTo>
                    <a:pt x="990" y="659"/>
                  </a:lnTo>
                  <a:lnTo>
                    <a:pt x="987" y="627"/>
                  </a:lnTo>
                  <a:lnTo>
                    <a:pt x="986" y="594"/>
                  </a:lnTo>
                  <a:lnTo>
                    <a:pt x="986" y="562"/>
                  </a:lnTo>
                  <a:lnTo>
                    <a:pt x="986" y="548"/>
                  </a:lnTo>
                  <a:lnTo>
                    <a:pt x="987" y="536"/>
                  </a:lnTo>
                  <a:lnTo>
                    <a:pt x="987" y="536"/>
                  </a:lnTo>
                  <a:lnTo>
                    <a:pt x="988" y="523"/>
                  </a:lnTo>
                  <a:lnTo>
                    <a:pt x="988" y="512"/>
                  </a:lnTo>
                  <a:lnTo>
                    <a:pt x="988" y="494"/>
                  </a:lnTo>
                  <a:lnTo>
                    <a:pt x="990" y="485"/>
                  </a:lnTo>
                  <a:lnTo>
                    <a:pt x="993" y="474"/>
                  </a:lnTo>
                  <a:lnTo>
                    <a:pt x="998" y="462"/>
                  </a:lnTo>
                  <a:lnTo>
                    <a:pt x="1006" y="447"/>
                  </a:lnTo>
                  <a:lnTo>
                    <a:pt x="1006" y="447"/>
                  </a:lnTo>
                  <a:lnTo>
                    <a:pt x="1024" y="418"/>
                  </a:lnTo>
                  <a:lnTo>
                    <a:pt x="1036" y="399"/>
                  </a:lnTo>
                  <a:lnTo>
                    <a:pt x="1042" y="391"/>
                  </a:lnTo>
                  <a:lnTo>
                    <a:pt x="1049" y="382"/>
                  </a:lnTo>
                  <a:lnTo>
                    <a:pt x="1056" y="375"/>
                  </a:lnTo>
                  <a:lnTo>
                    <a:pt x="1065" y="367"/>
                  </a:lnTo>
                  <a:lnTo>
                    <a:pt x="1065" y="367"/>
                  </a:lnTo>
                  <a:lnTo>
                    <a:pt x="1094" y="346"/>
                  </a:lnTo>
                  <a:lnTo>
                    <a:pt x="1103" y="336"/>
                  </a:lnTo>
                  <a:lnTo>
                    <a:pt x="1112" y="324"/>
                  </a:lnTo>
                  <a:lnTo>
                    <a:pt x="1112" y="324"/>
                  </a:lnTo>
                  <a:lnTo>
                    <a:pt x="1125" y="300"/>
                  </a:lnTo>
                  <a:lnTo>
                    <a:pt x="1135" y="279"/>
                  </a:lnTo>
                  <a:lnTo>
                    <a:pt x="1135" y="279"/>
                  </a:lnTo>
                  <a:lnTo>
                    <a:pt x="1137" y="270"/>
                  </a:lnTo>
                  <a:lnTo>
                    <a:pt x="1137" y="270"/>
                  </a:lnTo>
                  <a:lnTo>
                    <a:pt x="1119" y="261"/>
                  </a:lnTo>
                  <a:lnTo>
                    <a:pt x="1110" y="259"/>
                  </a:lnTo>
                  <a:lnTo>
                    <a:pt x="1108" y="259"/>
                  </a:lnTo>
                  <a:lnTo>
                    <a:pt x="1107" y="259"/>
                  </a:lnTo>
                  <a:lnTo>
                    <a:pt x="1107" y="259"/>
                  </a:lnTo>
                  <a:close/>
                  <a:moveTo>
                    <a:pt x="1197" y="312"/>
                  </a:moveTo>
                  <a:lnTo>
                    <a:pt x="1197" y="312"/>
                  </a:lnTo>
                  <a:lnTo>
                    <a:pt x="1159" y="346"/>
                  </a:lnTo>
                  <a:lnTo>
                    <a:pt x="1122" y="381"/>
                  </a:lnTo>
                  <a:lnTo>
                    <a:pt x="1122" y="381"/>
                  </a:lnTo>
                  <a:lnTo>
                    <a:pt x="1108" y="394"/>
                  </a:lnTo>
                  <a:lnTo>
                    <a:pt x="1095" y="404"/>
                  </a:lnTo>
                  <a:lnTo>
                    <a:pt x="1083" y="412"/>
                  </a:lnTo>
                  <a:lnTo>
                    <a:pt x="1074" y="418"/>
                  </a:lnTo>
                  <a:lnTo>
                    <a:pt x="1057" y="428"/>
                  </a:lnTo>
                  <a:lnTo>
                    <a:pt x="1051" y="433"/>
                  </a:lnTo>
                  <a:lnTo>
                    <a:pt x="1046" y="439"/>
                  </a:lnTo>
                  <a:lnTo>
                    <a:pt x="1046" y="439"/>
                  </a:lnTo>
                  <a:lnTo>
                    <a:pt x="1039" y="455"/>
                  </a:lnTo>
                  <a:lnTo>
                    <a:pt x="1031" y="475"/>
                  </a:lnTo>
                  <a:lnTo>
                    <a:pt x="1027" y="486"/>
                  </a:lnTo>
                  <a:lnTo>
                    <a:pt x="1024" y="496"/>
                  </a:lnTo>
                  <a:lnTo>
                    <a:pt x="1022" y="507"/>
                  </a:lnTo>
                  <a:lnTo>
                    <a:pt x="1020" y="518"/>
                  </a:lnTo>
                  <a:lnTo>
                    <a:pt x="1020" y="518"/>
                  </a:lnTo>
                  <a:lnTo>
                    <a:pt x="1020" y="550"/>
                  </a:lnTo>
                  <a:lnTo>
                    <a:pt x="1018" y="564"/>
                  </a:lnTo>
                  <a:lnTo>
                    <a:pt x="1013" y="583"/>
                  </a:lnTo>
                  <a:lnTo>
                    <a:pt x="1013" y="583"/>
                  </a:lnTo>
                  <a:lnTo>
                    <a:pt x="1010" y="593"/>
                  </a:lnTo>
                  <a:lnTo>
                    <a:pt x="1007" y="599"/>
                  </a:lnTo>
                  <a:lnTo>
                    <a:pt x="1003" y="606"/>
                  </a:lnTo>
                  <a:lnTo>
                    <a:pt x="1001" y="611"/>
                  </a:lnTo>
                  <a:lnTo>
                    <a:pt x="1000" y="616"/>
                  </a:lnTo>
                  <a:lnTo>
                    <a:pt x="1000" y="638"/>
                  </a:lnTo>
                  <a:lnTo>
                    <a:pt x="1000" y="638"/>
                  </a:lnTo>
                  <a:lnTo>
                    <a:pt x="1001" y="665"/>
                  </a:lnTo>
                  <a:lnTo>
                    <a:pt x="1001" y="665"/>
                  </a:lnTo>
                  <a:lnTo>
                    <a:pt x="1022" y="675"/>
                  </a:lnTo>
                  <a:lnTo>
                    <a:pt x="1022" y="675"/>
                  </a:lnTo>
                  <a:lnTo>
                    <a:pt x="1032" y="638"/>
                  </a:lnTo>
                  <a:lnTo>
                    <a:pt x="1040" y="607"/>
                  </a:lnTo>
                  <a:lnTo>
                    <a:pt x="1040" y="607"/>
                  </a:lnTo>
                  <a:lnTo>
                    <a:pt x="1042" y="594"/>
                  </a:lnTo>
                  <a:lnTo>
                    <a:pt x="1043" y="580"/>
                  </a:lnTo>
                  <a:lnTo>
                    <a:pt x="1045" y="545"/>
                  </a:lnTo>
                  <a:lnTo>
                    <a:pt x="1048" y="527"/>
                  </a:lnTo>
                  <a:lnTo>
                    <a:pt x="1050" y="511"/>
                  </a:lnTo>
                  <a:lnTo>
                    <a:pt x="1054" y="496"/>
                  </a:lnTo>
                  <a:lnTo>
                    <a:pt x="1056" y="489"/>
                  </a:lnTo>
                  <a:lnTo>
                    <a:pt x="1059" y="483"/>
                  </a:lnTo>
                  <a:lnTo>
                    <a:pt x="1059" y="483"/>
                  </a:lnTo>
                  <a:lnTo>
                    <a:pt x="1076" y="457"/>
                  </a:lnTo>
                  <a:lnTo>
                    <a:pt x="1095" y="429"/>
                  </a:lnTo>
                  <a:lnTo>
                    <a:pt x="1113" y="403"/>
                  </a:lnTo>
                  <a:lnTo>
                    <a:pt x="1121" y="393"/>
                  </a:lnTo>
                  <a:lnTo>
                    <a:pt x="1127" y="387"/>
                  </a:lnTo>
                  <a:lnTo>
                    <a:pt x="1127" y="387"/>
                  </a:lnTo>
                  <a:lnTo>
                    <a:pt x="1133" y="382"/>
                  </a:lnTo>
                  <a:lnTo>
                    <a:pt x="1144" y="375"/>
                  </a:lnTo>
                  <a:lnTo>
                    <a:pt x="1167" y="360"/>
                  </a:lnTo>
                  <a:lnTo>
                    <a:pt x="1191" y="344"/>
                  </a:lnTo>
                  <a:lnTo>
                    <a:pt x="1203" y="337"/>
                  </a:lnTo>
                  <a:lnTo>
                    <a:pt x="1203" y="337"/>
                  </a:lnTo>
                  <a:lnTo>
                    <a:pt x="1215" y="325"/>
                  </a:lnTo>
                  <a:lnTo>
                    <a:pt x="1209" y="304"/>
                  </a:lnTo>
                  <a:lnTo>
                    <a:pt x="1209" y="304"/>
                  </a:lnTo>
                  <a:lnTo>
                    <a:pt x="1197" y="312"/>
                  </a:lnTo>
                  <a:lnTo>
                    <a:pt x="1197" y="312"/>
                  </a:lnTo>
                  <a:close/>
                  <a:moveTo>
                    <a:pt x="1253" y="331"/>
                  </a:moveTo>
                  <a:lnTo>
                    <a:pt x="1253" y="331"/>
                  </a:lnTo>
                  <a:lnTo>
                    <a:pt x="1187" y="382"/>
                  </a:lnTo>
                  <a:lnTo>
                    <a:pt x="1187" y="382"/>
                  </a:lnTo>
                  <a:lnTo>
                    <a:pt x="1180" y="388"/>
                  </a:lnTo>
                  <a:lnTo>
                    <a:pt x="1176" y="395"/>
                  </a:lnTo>
                  <a:lnTo>
                    <a:pt x="1171" y="404"/>
                  </a:lnTo>
                  <a:lnTo>
                    <a:pt x="1166" y="418"/>
                  </a:lnTo>
                  <a:lnTo>
                    <a:pt x="1166" y="418"/>
                  </a:lnTo>
                  <a:lnTo>
                    <a:pt x="1160" y="431"/>
                  </a:lnTo>
                  <a:lnTo>
                    <a:pt x="1154" y="441"/>
                  </a:lnTo>
                  <a:lnTo>
                    <a:pt x="1146" y="449"/>
                  </a:lnTo>
                  <a:lnTo>
                    <a:pt x="1135" y="460"/>
                  </a:lnTo>
                  <a:lnTo>
                    <a:pt x="1135" y="460"/>
                  </a:lnTo>
                  <a:lnTo>
                    <a:pt x="1125" y="469"/>
                  </a:lnTo>
                  <a:lnTo>
                    <a:pt x="1118" y="475"/>
                  </a:lnTo>
                  <a:lnTo>
                    <a:pt x="1114" y="477"/>
                  </a:lnTo>
                  <a:lnTo>
                    <a:pt x="1110" y="480"/>
                  </a:lnTo>
                  <a:lnTo>
                    <a:pt x="1103" y="493"/>
                  </a:lnTo>
                  <a:lnTo>
                    <a:pt x="1103" y="493"/>
                  </a:lnTo>
                  <a:lnTo>
                    <a:pt x="1095" y="505"/>
                  </a:lnTo>
                  <a:lnTo>
                    <a:pt x="1089" y="514"/>
                  </a:lnTo>
                  <a:lnTo>
                    <a:pt x="1086" y="521"/>
                  </a:lnTo>
                  <a:lnTo>
                    <a:pt x="1082" y="531"/>
                  </a:lnTo>
                  <a:lnTo>
                    <a:pt x="1073" y="564"/>
                  </a:lnTo>
                  <a:lnTo>
                    <a:pt x="1073" y="564"/>
                  </a:lnTo>
                  <a:lnTo>
                    <a:pt x="1054" y="639"/>
                  </a:lnTo>
                  <a:lnTo>
                    <a:pt x="1054" y="639"/>
                  </a:lnTo>
                  <a:lnTo>
                    <a:pt x="1050" y="647"/>
                  </a:lnTo>
                  <a:lnTo>
                    <a:pt x="1046" y="654"/>
                  </a:lnTo>
                  <a:lnTo>
                    <a:pt x="1043" y="660"/>
                  </a:lnTo>
                  <a:lnTo>
                    <a:pt x="1040" y="669"/>
                  </a:lnTo>
                  <a:lnTo>
                    <a:pt x="1040" y="669"/>
                  </a:lnTo>
                  <a:lnTo>
                    <a:pt x="1037" y="685"/>
                  </a:lnTo>
                  <a:lnTo>
                    <a:pt x="1037" y="685"/>
                  </a:lnTo>
                  <a:lnTo>
                    <a:pt x="1049" y="694"/>
                  </a:lnTo>
                  <a:lnTo>
                    <a:pt x="1061" y="706"/>
                  </a:lnTo>
                  <a:lnTo>
                    <a:pt x="1061" y="706"/>
                  </a:lnTo>
                  <a:lnTo>
                    <a:pt x="1071" y="694"/>
                  </a:lnTo>
                  <a:lnTo>
                    <a:pt x="1081" y="681"/>
                  </a:lnTo>
                  <a:lnTo>
                    <a:pt x="1088" y="669"/>
                  </a:lnTo>
                  <a:lnTo>
                    <a:pt x="1090" y="663"/>
                  </a:lnTo>
                  <a:lnTo>
                    <a:pt x="1091" y="658"/>
                  </a:lnTo>
                  <a:lnTo>
                    <a:pt x="1091" y="658"/>
                  </a:lnTo>
                  <a:lnTo>
                    <a:pt x="1091" y="652"/>
                  </a:lnTo>
                  <a:lnTo>
                    <a:pt x="1090" y="647"/>
                  </a:lnTo>
                  <a:lnTo>
                    <a:pt x="1089" y="644"/>
                  </a:lnTo>
                  <a:lnTo>
                    <a:pt x="1088" y="639"/>
                  </a:lnTo>
                  <a:lnTo>
                    <a:pt x="1089" y="632"/>
                  </a:lnTo>
                  <a:lnTo>
                    <a:pt x="1091" y="622"/>
                  </a:lnTo>
                  <a:lnTo>
                    <a:pt x="1096" y="608"/>
                  </a:lnTo>
                  <a:lnTo>
                    <a:pt x="1105" y="588"/>
                  </a:lnTo>
                  <a:lnTo>
                    <a:pt x="1105" y="588"/>
                  </a:lnTo>
                  <a:lnTo>
                    <a:pt x="1141" y="512"/>
                  </a:lnTo>
                  <a:lnTo>
                    <a:pt x="1153" y="487"/>
                  </a:lnTo>
                  <a:lnTo>
                    <a:pt x="1158" y="480"/>
                  </a:lnTo>
                  <a:lnTo>
                    <a:pt x="1161" y="474"/>
                  </a:lnTo>
                  <a:lnTo>
                    <a:pt x="1161" y="474"/>
                  </a:lnTo>
                  <a:lnTo>
                    <a:pt x="1170" y="466"/>
                  </a:lnTo>
                  <a:lnTo>
                    <a:pt x="1182" y="457"/>
                  </a:lnTo>
                  <a:lnTo>
                    <a:pt x="1187" y="451"/>
                  </a:lnTo>
                  <a:lnTo>
                    <a:pt x="1195" y="445"/>
                  </a:lnTo>
                  <a:lnTo>
                    <a:pt x="1201" y="437"/>
                  </a:lnTo>
                  <a:lnTo>
                    <a:pt x="1205" y="429"/>
                  </a:lnTo>
                  <a:lnTo>
                    <a:pt x="1205" y="429"/>
                  </a:lnTo>
                  <a:lnTo>
                    <a:pt x="1216" y="410"/>
                  </a:lnTo>
                  <a:lnTo>
                    <a:pt x="1225" y="393"/>
                  </a:lnTo>
                  <a:lnTo>
                    <a:pt x="1235" y="379"/>
                  </a:lnTo>
                  <a:lnTo>
                    <a:pt x="1244" y="368"/>
                  </a:lnTo>
                  <a:lnTo>
                    <a:pt x="1244" y="368"/>
                  </a:lnTo>
                  <a:lnTo>
                    <a:pt x="1255" y="357"/>
                  </a:lnTo>
                  <a:lnTo>
                    <a:pt x="1269" y="344"/>
                  </a:lnTo>
                  <a:lnTo>
                    <a:pt x="1274" y="335"/>
                  </a:lnTo>
                  <a:lnTo>
                    <a:pt x="1241" y="353"/>
                  </a:lnTo>
                  <a:lnTo>
                    <a:pt x="1253" y="331"/>
                  </a:lnTo>
                  <a:close/>
                  <a:moveTo>
                    <a:pt x="1267" y="404"/>
                  </a:moveTo>
                  <a:lnTo>
                    <a:pt x="1267" y="404"/>
                  </a:lnTo>
                  <a:lnTo>
                    <a:pt x="1242" y="422"/>
                  </a:lnTo>
                  <a:lnTo>
                    <a:pt x="1229" y="432"/>
                  </a:lnTo>
                  <a:lnTo>
                    <a:pt x="1218" y="443"/>
                  </a:lnTo>
                  <a:lnTo>
                    <a:pt x="1218" y="443"/>
                  </a:lnTo>
                  <a:lnTo>
                    <a:pt x="1203" y="462"/>
                  </a:lnTo>
                  <a:lnTo>
                    <a:pt x="1189" y="481"/>
                  </a:lnTo>
                  <a:lnTo>
                    <a:pt x="1166" y="511"/>
                  </a:lnTo>
                  <a:lnTo>
                    <a:pt x="1166" y="511"/>
                  </a:lnTo>
                  <a:lnTo>
                    <a:pt x="1152" y="532"/>
                  </a:lnTo>
                  <a:lnTo>
                    <a:pt x="1144" y="545"/>
                  </a:lnTo>
                  <a:lnTo>
                    <a:pt x="1137" y="559"/>
                  </a:lnTo>
                  <a:lnTo>
                    <a:pt x="1137" y="559"/>
                  </a:lnTo>
                  <a:lnTo>
                    <a:pt x="1132" y="573"/>
                  </a:lnTo>
                  <a:lnTo>
                    <a:pt x="1132" y="573"/>
                  </a:lnTo>
                  <a:lnTo>
                    <a:pt x="1119" y="616"/>
                  </a:lnTo>
                  <a:lnTo>
                    <a:pt x="1119" y="616"/>
                  </a:lnTo>
                  <a:lnTo>
                    <a:pt x="1101" y="673"/>
                  </a:lnTo>
                  <a:lnTo>
                    <a:pt x="1091" y="698"/>
                  </a:lnTo>
                  <a:lnTo>
                    <a:pt x="1091" y="698"/>
                  </a:lnTo>
                  <a:lnTo>
                    <a:pt x="1089" y="706"/>
                  </a:lnTo>
                  <a:lnTo>
                    <a:pt x="1084" y="713"/>
                  </a:lnTo>
                  <a:lnTo>
                    <a:pt x="1078" y="723"/>
                  </a:lnTo>
                  <a:lnTo>
                    <a:pt x="1078" y="723"/>
                  </a:lnTo>
                  <a:lnTo>
                    <a:pt x="1087" y="734"/>
                  </a:lnTo>
                  <a:lnTo>
                    <a:pt x="1093" y="742"/>
                  </a:lnTo>
                  <a:lnTo>
                    <a:pt x="1093" y="742"/>
                  </a:lnTo>
                  <a:lnTo>
                    <a:pt x="1099" y="736"/>
                  </a:lnTo>
                  <a:lnTo>
                    <a:pt x="1105" y="731"/>
                  </a:lnTo>
                  <a:lnTo>
                    <a:pt x="1109" y="723"/>
                  </a:lnTo>
                  <a:lnTo>
                    <a:pt x="1141" y="625"/>
                  </a:lnTo>
                  <a:lnTo>
                    <a:pt x="1141" y="625"/>
                  </a:lnTo>
                  <a:lnTo>
                    <a:pt x="1145" y="611"/>
                  </a:lnTo>
                  <a:lnTo>
                    <a:pt x="1155" y="576"/>
                  </a:lnTo>
                  <a:lnTo>
                    <a:pt x="1163" y="557"/>
                  </a:lnTo>
                  <a:lnTo>
                    <a:pt x="1170" y="539"/>
                  </a:lnTo>
                  <a:lnTo>
                    <a:pt x="1177" y="526"/>
                  </a:lnTo>
                  <a:lnTo>
                    <a:pt x="1180" y="520"/>
                  </a:lnTo>
                  <a:lnTo>
                    <a:pt x="1184" y="518"/>
                  </a:lnTo>
                  <a:lnTo>
                    <a:pt x="1184" y="518"/>
                  </a:lnTo>
                  <a:lnTo>
                    <a:pt x="1215" y="498"/>
                  </a:lnTo>
                  <a:lnTo>
                    <a:pt x="1229" y="488"/>
                  </a:lnTo>
                  <a:lnTo>
                    <a:pt x="1238" y="481"/>
                  </a:lnTo>
                  <a:lnTo>
                    <a:pt x="1238" y="481"/>
                  </a:lnTo>
                  <a:lnTo>
                    <a:pt x="1244" y="473"/>
                  </a:lnTo>
                  <a:lnTo>
                    <a:pt x="1253" y="461"/>
                  </a:lnTo>
                  <a:lnTo>
                    <a:pt x="1261" y="449"/>
                  </a:lnTo>
                  <a:lnTo>
                    <a:pt x="1266" y="443"/>
                  </a:lnTo>
                  <a:lnTo>
                    <a:pt x="1270" y="439"/>
                  </a:lnTo>
                  <a:lnTo>
                    <a:pt x="1270" y="439"/>
                  </a:lnTo>
                  <a:lnTo>
                    <a:pt x="1295" y="422"/>
                  </a:lnTo>
                  <a:lnTo>
                    <a:pt x="1295" y="422"/>
                  </a:lnTo>
                  <a:lnTo>
                    <a:pt x="1300" y="403"/>
                  </a:lnTo>
                  <a:lnTo>
                    <a:pt x="1291" y="399"/>
                  </a:lnTo>
                  <a:lnTo>
                    <a:pt x="1255" y="420"/>
                  </a:lnTo>
                  <a:lnTo>
                    <a:pt x="1267" y="404"/>
                  </a:lnTo>
                  <a:close/>
                  <a:moveTo>
                    <a:pt x="1301" y="449"/>
                  </a:moveTo>
                  <a:lnTo>
                    <a:pt x="1301" y="449"/>
                  </a:lnTo>
                  <a:lnTo>
                    <a:pt x="1287" y="467"/>
                  </a:lnTo>
                  <a:lnTo>
                    <a:pt x="1275" y="479"/>
                  </a:lnTo>
                  <a:lnTo>
                    <a:pt x="1275" y="479"/>
                  </a:lnTo>
                  <a:lnTo>
                    <a:pt x="1266" y="487"/>
                  </a:lnTo>
                  <a:lnTo>
                    <a:pt x="1255" y="495"/>
                  </a:lnTo>
                  <a:lnTo>
                    <a:pt x="1229" y="513"/>
                  </a:lnTo>
                  <a:lnTo>
                    <a:pt x="1229" y="513"/>
                  </a:lnTo>
                  <a:lnTo>
                    <a:pt x="1216" y="521"/>
                  </a:lnTo>
                  <a:lnTo>
                    <a:pt x="1208" y="525"/>
                  </a:lnTo>
                  <a:lnTo>
                    <a:pt x="1202" y="530"/>
                  </a:lnTo>
                  <a:lnTo>
                    <a:pt x="1196" y="534"/>
                  </a:lnTo>
                  <a:lnTo>
                    <a:pt x="1196" y="534"/>
                  </a:lnTo>
                  <a:lnTo>
                    <a:pt x="1192" y="538"/>
                  </a:lnTo>
                  <a:lnTo>
                    <a:pt x="1187" y="542"/>
                  </a:lnTo>
                  <a:lnTo>
                    <a:pt x="1183" y="549"/>
                  </a:lnTo>
                  <a:lnTo>
                    <a:pt x="1176" y="564"/>
                  </a:lnTo>
                  <a:lnTo>
                    <a:pt x="1176" y="564"/>
                  </a:lnTo>
                  <a:lnTo>
                    <a:pt x="1170" y="580"/>
                  </a:lnTo>
                  <a:lnTo>
                    <a:pt x="1165" y="593"/>
                  </a:lnTo>
                  <a:lnTo>
                    <a:pt x="1161" y="606"/>
                  </a:lnTo>
                  <a:lnTo>
                    <a:pt x="1157" y="625"/>
                  </a:lnTo>
                  <a:lnTo>
                    <a:pt x="1157" y="625"/>
                  </a:lnTo>
                  <a:lnTo>
                    <a:pt x="1151" y="653"/>
                  </a:lnTo>
                  <a:lnTo>
                    <a:pt x="1148" y="666"/>
                  </a:lnTo>
                  <a:lnTo>
                    <a:pt x="1148" y="666"/>
                  </a:lnTo>
                  <a:lnTo>
                    <a:pt x="1142" y="688"/>
                  </a:lnTo>
                  <a:lnTo>
                    <a:pt x="1139" y="702"/>
                  </a:lnTo>
                  <a:lnTo>
                    <a:pt x="1139" y="702"/>
                  </a:lnTo>
                  <a:lnTo>
                    <a:pt x="1161" y="647"/>
                  </a:lnTo>
                  <a:lnTo>
                    <a:pt x="1177" y="607"/>
                  </a:lnTo>
                  <a:lnTo>
                    <a:pt x="1185" y="583"/>
                  </a:lnTo>
                  <a:lnTo>
                    <a:pt x="1185" y="583"/>
                  </a:lnTo>
                  <a:lnTo>
                    <a:pt x="1189" y="573"/>
                  </a:lnTo>
                  <a:lnTo>
                    <a:pt x="1195" y="558"/>
                  </a:lnTo>
                  <a:lnTo>
                    <a:pt x="1202" y="545"/>
                  </a:lnTo>
                  <a:lnTo>
                    <a:pt x="1206" y="540"/>
                  </a:lnTo>
                  <a:lnTo>
                    <a:pt x="1211" y="536"/>
                  </a:lnTo>
                  <a:lnTo>
                    <a:pt x="1211" y="536"/>
                  </a:lnTo>
                  <a:lnTo>
                    <a:pt x="1225" y="529"/>
                  </a:lnTo>
                  <a:lnTo>
                    <a:pt x="1243" y="519"/>
                  </a:lnTo>
                  <a:lnTo>
                    <a:pt x="1261" y="512"/>
                  </a:lnTo>
                  <a:lnTo>
                    <a:pt x="1273" y="507"/>
                  </a:lnTo>
                  <a:lnTo>
                    <a:pt x="1273" y="507"/>
                  </a:lnTo>
                  <a:lnTo>
                    <a:pt x="1286" y="502"/>
                  </a:lnTo>
                  <a:lnTo>
                    <a:pt x="1310" y="492"/>
                  </a:lnTo>
                  <a:lnTo>
                    <a:pt x="1332" y="481"/>
                  </a:lnTo>
                  <a:lnTo>
                    <a:pt x="1339" y="475"/>
                  </a:lnTo>
                  <a:lnTo>
                    <a:pt x="1343" y="472"/>
                  </a:lnTo>
                  <a:lnTo>
                    <a:pt x="1343" y="472"/>
                  </a:lnTo>
                  <a:lnTo>
                    <a:pt x="1343" y="467"/>
                  </a:lnTo>
                  <a:lnTo>
                    <a:pt x="1310" y="477"/>
                  </a:lnTo>
                  <a:lnTo>
                    <a:pt x="1318" y="442"/>
                  </a:lnTo>
                  <a:lnTo>
                    <a:pt x="1318" y="442"/>
                  </a:lnTo>
                  <a:lnTo>
                    <a:pt x="1313" y="444"/>
                  </a:lnTo>
                  <a:lnTo>
                    <a:pt x="1301" y="449"/>
                  </a:lnTo>
                  <a:lnTo>
                    <a:pt x="1301" y="449"/>
                  </a:lnTo>
                  <a:close/>
                  <a:moveTo>
                    <a:pt x="1346" y="492"/>
                  </a:moveTo>
                  <a:lnTo>
                    <a:pt x="1346" y="492"/>
                  </a:lnTo>
                  <a:lnTo>
                    <a:pt x="1273" y="530"/>
                  </a:lnTo>
                  <a:lnTo>
                    <a:pt x="1273" y="530"/>
                  </a:lnTo>
                  <a:lnTo>
                    <a:pt x="1263" y="533"/>
                  </a:lnTo>
                  <a:lnTo>
                    <a:pt x="1255" y="536"/>
                  </a:lnTo>
                  <a:lnTo>
                    <a:pt x="1249" y="538"/>
                  </a:lnTo>
                  <a:lnTo>
                    <a:pt x="1244" y="540"/>
                  </a:lnTo>
                  <a:lnTo>
                    <a:pt x="1244" y="540"/>
                  </a:lnTo>
                  <a:lnTo>
                    <a:pt x="1243" y="540"/>
                  </a:lnTo>
                  <a:lnTo>
                    <a:pt x="1241" y="540"/>
                  </a:lnTo>
                  <a:lnTo>
                    <a:pt x="1237" y="543"/>
                  </a:lnTo>
                  <a:lnTo>
                    <a:pt x="1227" y="553"/>
                  </a:lnTo>
                  <a:lnTo>
                    <a:pt x="1227" y="553"/>
                  </a:lnTo>
                  <a:lnTo>
                    <a:pt x="1208" y="571"/>
                  </a:lnTo>
                  <a:lnTo>
                    <a:pt x="1203" y="578"/>
                  </a:lnTo>
                  <a:lnTo>
                    <a:pt x="1198" y="589"/>
                  </a:lnTo>
                  <a:lnTo>
                    <a:pt x="1198" y="589"/>
                  </a:lnTo>
                  <a:lnTo>
                    <a:pt x="1193" y="603"/>
                  </a:lnTo>
                  <a:lnTo>
                    <a:pt x="1190" y="614"/>
                  </a:lnTo>
                  <a:lnTo>
                    <a:pt x="1187" y="625"/>
                  </a:lnTo>
                  <a:lnTo>
                    <a:pt x="1183" y="635"/>
                  </a:lnTo>
                  <a:lnTo>
                    <a:pt x="1183" y="635"/>
                  </a:lnTo>
                  <a:lnTo>
                    <a:pt x="1178" y="649"/>
                  </a:lnTo>
                  <a:lnTo>
                    <a:pt x="1173" y="662"/>
                  </a:lnTo>
                  <a:lnTo>
                    <a:pt x="1170" y="677"/>
                  </a:lnTo>
                  <a:lnTo>
                    <a:pt x="1164" y="690"/>
                  </a:lnTo>
                  <a:lnTo>
                    <a:pt x="1164" y="690"/>
                  </a:lnTo>
                  <a:lnTo>
                    <a:pt x="1161" y="700"/>
                  </a:lnTo>
                  <a:lnTo>
                    <a:pt x="1161" y="704"/>
                  </a:lnTo>
                  <a:lnTo>
                    <a:pt x="1160" y="708"/>
                  </a:lnTo>
                  <a:lnTo>
                    <a:pt x="1154" y="715"/>
                  </a:lnTo>
                  <a:lnTo>
                    <a:pt x="1154" y="715"/>
                  </a:lnTo>
                  <a:lnTo>
                    <a:pt x="1144" y="727"/>
                  </a:lnTo>
                  <a:lnTo>
                    <a:pt x="1131" y="740"/>
                  </a:lnTo>
                  <a:lnTo>
                    <a:pt x="1110" y="758"/>
                  </a:lnTo>
                  <a:lnTo>
                    <a:pt x="1110" y="758"/>
                  </a:lnTo>
                  <a:lnTo>
                    <a:pt x="1106" y="761"/>
                  </a:lnTo>
                  <a:lnTo>
                    <a:pt x="1094" y="767"/>
                  </a:lnTo>
                  <a:lnTo>
                    <a:pt x="1094" y="767"/>
                  </a:lnTo>
                  <a:lnTo>
                    <a:pt x="1087" y="792"/>
                  </a:lnTo>
                  <a:lnTo>
                    <a:pt x="1087" y="792"/>
                  </a:lnTo>
                  <a:lnTo>
                    <a:pt x="1094" y="790"/>
                  </a:lnTo>
                  <a:lnTo>
                    <a:pt x="1100" y="788"/>
                  </a:lnTo>
                  <a:lnTo>
                    <a:pt x="1100" y="788"/>
                  </a:lnTo>
                  <a:lnTo>
                    <a:pt x="1106" y="780"/>
                  </a:lnTo>
                  <a:lnTo>
                    <a:pt x="1115" y="770"/>
                  </a:lnTo>
                  <a:lnTo>
                    <a:pt x="1140" y="738"/>
                  </a:lnTo>
                  <a:lnTo>
                    <a:pt x="1177" y="688"/>
                  </a:lnTo>
                  <a:lnTo>
                    <a:pt x="1177" y="688"/>
                  </a:lnTo>
                  <a:lnTo>
                    <a:pt x="1179" y="683"/>
                  </a:lnTo>
                  <a:lnTo>
                    <a:pt x="1183" y="671"/>
                  </a:lnTo>
                  <a:lnTo>
                    <a:pt x="1192" y="639"/>
                  </a:lnTo>
                  <a:lnTo>
                    <a:pt x="1198" y="621"/>
                  </a:lnTo>
                  <a:lnTo>
                    <a:pt x="1204" y="605"/>
                  </a:lnTo>
                  <a:lnTo>
                    <a:pt x="1211" y="592"/>
                  </a:lnTo>
                  <a:lnTo>
                    <a:pt x="1215" y="586"/>
                  </a:lnTo>
                  <a:lnTo>
                    <a:pt x="1218" y="582"/>
                  </a:lnTo>
                  <a:lnTo>
                    <a:pt x="1218" y="582"/>
                  </a:lnTo>
                  <a:lnTo>
                    <a:pt x="1240" y="561"/>
                  </a:lnTo>
                  <a:lnTo>
                    <a:pt x="1248" y="553"/>
                  </a:lnTo>
                  <a:lnTo>
                    <a:pt x="1256" y="549"/>
                  </a:lnTo>
                  <a:lnTo>
                    <a:pt x="1256" y="549"/>
                  </a:lnTo>
                  <a:lnTo>
                    <a:pt x="1293" y="533"/>
                  </a:lnTo>
                  <a:lnTo>
                    <a:pt x="1313" y="525"/>
                  </a:lnTo>
                  <a:lnTo>
                    <a:pt x="1323" y="521"/>
                  </a:lnTo>
                  <a:lnTo>
                    <a:pt x="1330" y="520"/>
                  </a:lnTo>
                  <a:lnTo>
                    <a:pt x="1330" y="520"/>
                  </a:lnTo>
                  <a:lnTo>
                    <a:pt x="1344" y="518"/>
                  </a:lnTo>
                  <a:lnTo>
                    <a:pt x="1368" y="513"/>
                  </a:lnTo>
                  <a:lnTo>
                    <a:pt x="1372" y="502"/>
                  </a:lnTo>
                  <a:lnTo>
                    <a:pt x="1346" y="499"/>
                  </a:lnTo>
                  <a:lnTo>
                    <a:pt x="1346" y="492"/>
                  </a:lnTo>
                  <a:close/>
                  <a:moveTo>
                    <a:pt x="1502" y="557"/>
                  </a:moveTo>
                  <a:lnTo>
                    <a:pt x="1502" y="557"/>
                  </a:lnTo>
                  <a:lnTo>
                    <a:pt x="1512" y="577"/>
                  </a:lnTo>
                  <a:lnTo>
                    <a:pt x="1512" y="577"/>
                  </a:lnTo>
                  <a:lnTo>
                    <a:pt x="1516" y="586"/>
                  </a:lnTo>
                  <a:lnTo>
                    <a:pt x="1518" y="594"/>
                  </a:lnTo>
                  <a:lnTo>
                    <a:pt x="1523" y="609"/>
                  </a:lnTo>
                  <a:lnTo>
                    <a:pt x="1523" y="609"/>
                  </a:lnTo>
                  <a:lnTo>
                    <a:pt x="1536" y="594"/>
                  </a:lnTo>
                  <a:lnTo>
                    <a:pt x="1548" y="577"/>
                  </a:lnTo>
                  <a:lnTo>
                    <a:pt x="1559" y="561"/>
                  </a:lnTo>
                  <a:lnTo>
                    <a:pt x="1568" y="545"/>
                  </a:lnTo>
                  <a:lnTo>
                    <a:pt x="1568" y="545"/>
                  </a:lnTo>
                  <a:lnTo>
                    <a:pt x="1560" y="540"/>
                  </a:lnTo>
                  <a:lnTo>
                    <a:pt x="1560" y="540"/>
                  </a:lnTo>
                  <a:lnTo>
                    <a:pt x="1544" y="534"/>
                  </a:lnTo>
                  <a:lnTo>
                    <a:pt x="1544" y="534"/>
                  </a:lnTo>
                  <a:lnTo>
                    <a:pt x="1524" y="546"/>
                  </a:lnTo>
                  <a:lnTo>
                    <a:pt x="1514" y="552"/>
                  </a:lnTo>
                  <a:lnTo>
                    <a:pt x="1502" y="557"/>
                  </a:lnTo>
                  <a:lnTo>
                    <a:pt x="1502" y="557"/>
                  </a:lnTo>
                  <a:close/>
                  <a:moveTo>
                    <a:pt x="1566" y="520"/>
                  </a:moveTo>
                  <a:lnTo>
                    <a:pt x="1576" y="527"/>
                  </a:lnTo>
                  <a:lnTo>
                    <a:pt x="1576" y="527"/>
                  </a:lnTo>
                  <a:lnTo>
                    <a:pt x="1579" y="519"/>
                  </a:lnTo>
                  <a:lnTo>
                    <a:pt x="1579" y="517"/>
                  </a:lnTo>
                  <a:lnTo>
                    <a:pt x="1578" y="515"/>
                  </a:lnTo>
                  <a:lnTo>
                    <a:pt x="1578" y="515"/>
                  </a:lnTo>
                  <a:lnTo>
                    <a:pt x="1573" y="517"/>
                  </a:lnTo>
                  <a:lnTo>
                    <a:pt x="1566" y="520"/>
                  </a:lnTo>
                  <a:lnTo>
                    <a:pt x="1566" y="520"/>
                  </a:lnTo>
                  <a:close/>
                  <a:moveTo>
                    <a:pt x="1235" y="696"/>
                  </a:moveTo>
                  <a:lnTo>
                    <a:pt x="1235" y="696"/>
                  </a:lnTo>
                  <a:lnTo>
                    <a:pt x="1227" y="698"/>
                  </a:lnTo>
                  <a:lnTo>
                    <a:pt x="1212" y="702"/>
                  </a:lnTo>
                  <a:lnTo>
                    <a:pt x="1204" y="704"/>
                  </a:lnTo>
                  <a:lnTo>
                    <a:pt x="1197" y="708"/>
                  </a:lnTo>
                  <a:lnTo>
                    <a:pt x="1190" y="713"/>
                  </a:lnTo>
                  <a:lnTo>
                    <a:pt x="1185" y="717"/>
                  </a:lnTo>
                  <a:lnTo>
                    <a:pt x="1185" y="717"/>
                  </a:lnTo>
                  <a:lnTo>
                    <a:pt x="1179" y="727"/>
                  </a:lnTo>
                  <a:lnTo>
                    <a:pt x="1174" y="735"/>
                  </a:lnTo>
                  <a:lnTo>
                    <a:pt x="1164" y="757"/>
                  </a:lnTo>
                  <a:lnTo>
                    <a:pt x="1164" y="757"/>
                  </a:lnTo>
                  <a:lnTo>
                    <a:pt x="1155" y="774"/>
                  </a:lnTo>
                  <a:lnTo>
                    <a:pt x="1151" y="782"/>
                  </a:lnTo>
                  <a:lnTo>
                    <a:pt x="1142" y="793"/>
                  </a:lnTo>
                  <a:lnTo>
                    <a:pt x="1142" y="793"/>
                  </a:lnTo>
                  <a:lnTo>
                    <a:pt x="1132" y="808"/>
                  </a:lnTo>
                  <a:lnTo>
                    <a:pt x="1123" y="818"/>
                  </a:lnTo>
                  <a:lnTo>
                    <a:pt x="1113" y="828"/>
                  </a:lnTo>
                  <a:lnTo>
                    <a:pt x="1107" y="833"/>
                  </a:lnTo>
                  <a:lnTo>
                    <a:pt x="1099" y="837"/>
                  </a:lnTo>
                  <a:lnTo>
                    <a:pt x="1099" y="837"/>
                  </a:lnTo>
                  <a:lnTo>
                    <a:pt x="1074" y="851"/>
                  </a:lnTo>
                  <a:lnTo>
                    <a:pt x="1074" y="851"/>
                  </a:lnTo>
                  <a:lnTo>
                    <a:pt x="1073" y="861"/>
                  </a:lnTo>
                  <a:lnTo>
                    <a:pt x="1073" y="871"/>
                  </a:lnTo>
                  <a:lnTo>
                    <a:pt x="1074" y="870"/>
                  </a:lnTo>
                  <a:lnTo>
                    <a:pt x="1074" y="870"/>
                  </a:lnTo>
                  <a:lnTo>
                    <a:pt x="1091" y="866"/>
                  </a:lnTo>
                  <a:lnTo>
                    <a:pt x="1106" y="862"/>
                  </a:lnTo>
                  <a:lnTo>
                    <a:pt x="1113" y="861"/>
                  </a:lnTo>
                  <a:lnTo>
                    <a:pt x="1119" y="858"/>
                  </a:lnTo>
                  <a:lnTo>
                    <a:pt x="1119" y="858"/>
                  </a:lnTo>
                  <a:lnTo>
                    <a:pt x="1132" y="851"/>
                  </a:lnTo>
                  <a:lnTo>
                    <a:pt x="1148" y="840"/>
                  </a:lnTo>
                  <a:lnTo>
                    <a:pt x="1164" y="829"/>
                  </a:lnTo>
                  <a:lnTo>
                    <a:pt x="1170" y="823"/>
                  </a:lnTo>
                  <a:lnTo>
                    <a:pt x="1174" y="818"/>
                  </a:lnTo>
                  <a:lnTo>
                    <a:pt x="1174" y="818"/>
                  </a:lnTo>
                  <a:lnTo>
                    <a:pt x="1185" y="799"/>
                  </a:lnTo>
                  <a:lnTo>
                    <a:pt x="1190" y="790"/>
                  </a:lnTo>
                  <a:lnTo>
                    <a:pt x="1192" y="783"/>
                  </a:lnTo>
                  <a:lnTo>
                    <a:pt x="1192" y="783"/>
                  </a:lnTo>
                  <a:lnTo>
                    <a:pt x="1196" y="767"/>
                  </a:lnTo>
                  <a:lnTo>
                    <a:pt x="1198" y="760"/>
                  </a:lnTo>
                  <a:lnTo>
                    <a:pt x="1199" y="758"/>
                  </a:lnTo>
                  <a:lnTo>
                    <a:pt x="1202" y="755"/>
                  </a:lnTo>
                  <a:lnTo>
                    <a:pt x="1202" y="755"/>
                  </a:lnTo>
                  <a:lnTo>
                    <a:pt x="1208" y="750"/>
                  </a:lnTo>
                  <a:lnTo>
                    <a:pt x="1215" y="740"/>
                  </a:lnTo>
                  <a:lnTo>
                    <a:pt x="1221" y="731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15" y="731"/>
                  </a:lnTo>
                  <a:lnTo>
                    <a:pt x="1205" y="738"/>
                  </a:lnTo>
                  <a:lnTo>
                    <a:pt x="1199" y="744"/>
                  </a:lnTo>
                  <a:lnTo>
                    <a:pt x="1195" y="750"/>
                  </a:lnTo>
                  <a:lnTo>
                    <a:pt x="1190" y="755"/>
                  </a:lnTo>
                  <a:lnTo>
                    <a:pt x="1186" y="764"/>
                  </a:lnTo>
                  <a:lnTo>
                    <a:pt x="1186" y="764"/>
                  </a:lnTo>
                  <a:lnTo>
                    <a:pt x="1179" y="780"/>
                  </a:lnTo>
                  <a:lnTo>
                    <a:pt x="1169" y="799"/>
                  </a:lnTo>
                  <a:lnTo>
                    <a:pt x="1169" y="799"/>
                  </a:lnTo>
                  <a:lnTo>
                    <a:pt x="1161" y="814"/>
                  </a:lnTo>
                  <a:lnTo>
                    <a:pt x="1159" y="822"/>
                  </a:lnTo>
                  <a:lnTo>
                    <a:pt x="1155" y="827"/>
                  </a:lnTo>
                  <a:lnTo>
                    <a:pt x="1148" y="830"/>
                  </a:lnTo>
                  <a:lnTo>
                    <a:pt x="1148" y="830"/>
                  </a:lnTo>
                  <a:lnTo>
                    <a:pt x="1144" y="833"/>
                  </a:lnTo>
                  <a:lnTo>
                    <a:pt x="1139" y="833"/>
                  </a:lnTo>
                  <a:lnTo>
                    <a:pt x="1134" y="833"/>
                  </a:lnTo>
                  <a:lnTo>
                    <a:pt x="1132" y="832"/>
                  </a:lnTo>
                  <a:lnTo>
                    <a:pt x="1127" y="828"/>
                  </a:lnTo>
                  <a:lnTo>
                    <a:pt x="1125" y="827"/>
                  </a:lnTo>
                  <a:lnTo>
                    <a:pt x="1142" y="813"/>
                  </a:lnTo>
                  <a:lnTo>
                    <a:pt x="1142" y="813"/>
                  </a:lnTo>
                  <a:lnTo>
                    <a:pt x="1151" y="801"/>
                  </a:lnTo>
                  <a:lnTo>
                    <a:pt x="1163" y="784"/>
                  </a:lnTo>
                  <a:lnTo>
                    <a:pt x="1163" y="784"/>
                  </a:lnTo>
                  <a:lnTo>
                    <a:pt x="1180" y="754"/>
                  </a:lnTo>
                  <a:lnTo>
                    <a:pt x="1196" y="729"/>
                  </a:lnTo>
                  <a:lnTo>
                    <a:pt x="1215" y="714"/>
                  </a:lnTo>
                  <a:lnTo>
                    <a:pt x="1215" y="714"/>
                  </a:lnTo>
                  <a:lnTo>
                    <a:pt x="1228" y="706"/>
                  </a:lnTo>
                  <a:lnTo>
                    <a:pt x="1235" y="698"/>
                  </a:lnTo>
                  <a:lnTo>
                    <a:pt x="1236" y="697"/>
                  </a:lnTo>
                  <a:lnTo>
                    <a:pt x="1236" y="696"/>
                  </a:lnTo>
                  <a:lnTo>
                    <a:pt x="1235" y="696"/>
                  </a:lnTo>
                  <a:lnTo>
                    <a:pt x="1235" y="696"/>
                  </a:lnTo>
                  <a:close/>
                  <a:moveTo>
                    <a:pt x="1310" y="666"/>
                  </a:moveTo>
                  <a:lnTo>
                    <a:pt x="1310" y="666"/>
                  </a:lnTo>
                  <a:lnTo>
                    <a:pt x="1293" y="685"/>
                  </a:lnTo>
                  <a:lnTo>
                    <a:pt x="1280" y="700"/>
                  </a:lnTo>
                  <a:lnTo>
                    <a:pt x="1275" y="704"/>
                  </a:lnTo>
                  <a:lnTo>
                    <a:pt x="1270" y="706"/>
                  </a:lnTo>
                  <a:lnTo>
                    <a:pt x="1270" y="706"/>
                  </a:lnTo>
                  <a:lnTo>
                    <a:pt x="1266" y="707"/>
                  </a:lnTo>
                  <a:lnTo>
                    <a:pt x="1266" y="707"/>
                  </a:lnTo>
                  <a:lnTo>
                    <a:pt x="1265" y="708"/>
                  </a:lnTo>
                  <a:lnTo>
                    <a:pt x="1262" y="710"/>
                  </a:lnTo>
                  <a:lnTo>
                    <a:pt x="1253" y="728"/>
                  </a:lnTo>
                  <a:lnTo>
                    <a:pt x="1253" y="728"/>
                  </a:lnTo>
                  <a:lnTo>
                    <a:pt x="1236" y="761"/>
                  </a:lnTo>
                  <a:lnTo>
                    <a:pt x="1231" y="772"/>
                  </a:lnTo>
                  <a:lnTo>
                    <a:pt x="1231" y="774"/>
                  </a:lnTo>
                  <a:lnTo>
                    <a:pt x="1231" y="776"/>
                  </a:lnTo>
                  <a:lnTo>
                    <a:pt x="1231" y="776"/>
                  </a:lnTo>
                  <a:lnTo>
                    <a:pt x="1238" y="767"/>
                  </a:lnTo>
                  <a:lnTo>
                    <a:pt x="1250" y="753"/>
                  </a:lnTo>
                  <a:lnTo>
                    <a:pt x="1262" y="740"/>
                  </a:lnTo>
                  <a:lnTo>
                    <a:pt x="1268" y="734"/>
                  </a:lnTo>
                  <a:lnTo>
                    <a:pt x="1268" y="734"/>
                  </a:lnTo>
                  <a:lnTo>
                    <a:pt x="1269" y="735"/>
                  </a:lnTo>
                  <a:lnTo>
                    <a:pt x="1269" y="739"/>
                  </a:lnTo>
                  <a:lnTo>
                    <a:pt x="1268" y="752"/>
                  </a:lnTo>
                  <a:lnTo>
                    <a:pt x="1266" y="771"/>
                  </a:lnTo>
                  <a:lnTo>
                    <a:pt x="1266" y="771"/>
                  </a:lnTo>
                  <a:lnTo>
                    <a:pt x="1279" y="760"/>
                  </a:lnTo>
                  <a:lnTo>
                    <a:pt x="1288" y="754"/>
                  </a:lnTo>
                  <a:lnTo>
                    <a:pt x="1291" y="753"/>
                  </a:lnTo>
                  <a:lnTo>
                    <a:pt x="1292" y="753"/>
                  </a:lnTo>
                  <a:lnTo>
                    <a:pt x="1292" y="754"/>
                  </a:lnTo>
                  <a:lnTo>
                    <a:pt x="1292" y="754"/>
                  </a:lnTo>
                  <a:lnTo>
                    <a:pt x="1292" y="780"/>
                  </a:lnTo>
                  <a:lnTo>
                    <a:pt x="1292" y="795"/>
                  </a:lnTo>
                  <a:lnTo>
                    <a:pt x="1293" y="799"/>
                  </a:lnTo>
                  <a:lnTo>
                    <a:pt x="1294" y="799"/>
                  </a:lnTo>
                  <a:lnTo>
                    <a:pt x="1294" y="799"/>
                  </a:lnTo>
                  <a:lnTo>
                    <a:pt x="1294" y="799"/>
                  </a:lnTo>
                  <a:lnTo>
                    <a:pt x="1300" y="792"/>
                  </a:lnTo>
                  <a:lnTo>
                    <a:pt x="1307" y="782"/>
                  </a:lnTo>
                  <a:lnTo>
                    <a:pt x="1314" y="772"/>
                  </a:lnTo>
                  <a:lnTo>
                    <a:pt x="1316" y="770"/>
                  </a:lnTo>
                  <a:lnTo>
                    <a:pt x="1317" y="770"/>
                  </a:lnTo>
                  <a:lnTo>
                    <a:pt x="1317" y="771"/>
                  </a:lnTo>
                  <a:lnTo>
                    <a:pt x="1317" y="771"/>
                  </a:lnTo>
                  <a:lnTo>
                    <a:pt x="1316" y="779"/>
                  </a:lnTo>
                  <a:lnTo>
                    <a:pt x="1314" y="791"/>
                  </a:lnTo>
                  <a:lnTo>
                    <a:pt x="1314" y="801"/>
                  </a:lnTo>
                  <a:lnTo>
                    <a:pt x="1314" y="803"/>
                  </a:lnTo>
                  <a:lnTo>
                    <a:pt x="1317" y="802"/>
                  </a:lnTo>
                  <a:lnTo>
                    <a:pt x="1317" y="802"/>
                  </a:lnTo>
                  <a:lnTo>
                    <a:pt x="1330" y="784"/>
                  </a:lnTo>
                  <a:lnTo>
                    <a:pt x="1353" y="752"/>
                  </a:lnTo>
                  <a:lnTo>
                    <a:pt x="1384" y="708"/>
                  </a:lnTo>
                  <a:lnTo>
                    <a:pt x="1384" y="708"/>
                  </a:lnTo>
                  <a:lnTo>
                    <a:pt x="1426" y="792"/>
                  </a:lnTo>
                  <a:lnTo>
                    <a:pt x="1426" y="792"/>
                  </a:lnTo>
                  <a:lnTo>
                    <a:pt x="1426" y="783"/>
                  </a:lnTo>
                  <a:lnTo>
                    <a:pt x="1426" y="783"/>
                  </a:lnTo>
                  <a:lnTo>
                    <a:pt x="1417" y="747"/>
                  </a:lnTo>
                  <a:lnTo>
                    <a:pt x="1417" y="747"/>
                  </a:lnTo>
                  <a:lnTo>
                    <a:pt x="1410" y="728"/>
                  </a:lnTo>
                  <a:lnTo>
                    <a:pt x="1410" y="728"/>
                  </a:lnTo>
                  <a:lnTo>
                    <a:pt x="1406" y="716"/>
                  </a:lnTo>
                  <a:lnTo>
                    <a:pt x="1400" y="702"/>
                  </a:lnTo>
                  <a:lnTo>
                    <a:pt x="1396" y="696"/>
                  </a:lnTo>
                  <a:lnTo>
                    <a:pt x="1394" y="691"/>
                  </a:lnTo>
                  <a:lnTo>
                    <a:pt x="1390" y="688"/>
                  </a:lnTo>
                  <a:lnTo>
                    <a:pt x="1389" y="688"/>
                  </a:lnTo>
                  <a:lnTo>
                    <a:pt x="1388" y="688"/>
                  </a:lnTo>
                  <a:lnTo>
                    <a:pt x="1388" y="688"/>
                  </a:lnTo>
                  <a:lnTo>
                    <a:pt x="1369" y="698"/>
                  </a:lnTo>
                  <a:lnTo>
                    <a:pt x="1358" y="703"/>
                  </a:lnTo>
                  <a:lnTo>
                    <a:pt x="1355" y="706"/>
                  </a:lnTo>
                  <a:lnTo>
                    <a:pt x="1353" y="708"/>
                  </a:lnTo>
                  <a:lnTo>
                    <a:pt x="1353" y="708"/>
                  </a:lnTo>
                  <a:lnTo>
                    <a:pt x="1352" y="708"/>
                  </a:lnTo>
                  <a:lnTo>
                    <a:pt x="1352" y="706"/>
                  </a:lnTo>
                  <a:lnTo>
                    <a:pt x="1352" y="697"/>
                  </a:lnTo>
                  <a:lnTo>
                    <a:pt x="1353" y="684"/>
                  </a:lnTo>
                  <a:lnTo>
                    <a:pt x="1353" y="684"/>
                  </a:lnTo>
                  <a:lnTo>
                    <a:pt x="1333" y="704"/>
                  </a:lnTo>
                  <a:lnTo>
                    <a:pt x="1319" y="719"/>
                  </a:lnTo>
                  <a:lnTo>
                    <a:pt x="1312" y="726"/>
                  </a:lnTo>
                  <a:lnTo>
                    <a:pt x="1312" y="726"/>
                  </a:lnTo>
                  <a:lnTo>
                    <a:pt x="1327" y="679"/>
                  </a:lnTo>
                  <a:lnTo>
                    <a:pt x="1327" y="679"/>
                  </a:lnTo>
                  <a:lnTo>
                    <a:pt x="1313" y="691"/>
                  </a:lnTo>
                  <a:lnTo>
                    <a:pt x="1302" y="701"/>
                  </a:lnTo>
                  <a:lnTo>
                    <a:pt x="1297" y="710"/>
                  </a:lnTo>
                  <a:lnTo>
                    <a:pt x="1297" y="710"/>
                  </a:lnTo>
                  <a:lnTo>
                    <a:pt x="1292" y="720"/>
                  </a:lnTo>
                  <a:lnTo>
                    <a:pt x="1291" y="721"/>
                  </a:lnTo>
                  <a:lnTo>
                    <a:pt x="1291" y="719"/>
                  </a:lnTo>
                  <a:lnTo>
                    <a:pt x="1291" y="719"/>
                  </a:lnTo>
                  <a:lnTo>
                    <a:pt x="1293" y="709"/>
                  </a:lnTo>
                  <a:lnTo>
                    <a:pt x="1300" y="690"/>
                  </a:lnTo>
                  <a:lnTo>
                    <a:pt x="1310" y="666"/>
                  </a:lnTo>
                  <a:lnTo>
                    <a:pt x="1310" y="666"/>
                  </a:lnTo>
                  <a:close/>
                  <a:moveTo>
                    <a:pt x="1372" y="759"/>
                  </a:moveTo>
                  <a:lnTo>
                    <a:pt x="1372" y="759"/>
                  </a:lnTo>
                  <a:lnTo>
                    <a:pt x="1370" y="814"/>
                  </a:lnTo>
                  <a:lnTo>
                    <a:pt x="1369" y="858"/>
                  </a:lnTo>
                  <a:lnTo>
                    <a:pt x="1369" y="890"/>
                  </a:lnTo>
                  <a:lnTo>
                    <a:pt x="1369" y="890"/>
                  </a:lnTo>
                  <a:lnTo>
                    <a:pt x="1369" y="906"/>
                  </a:lnTo>
                  <a:lnTo>
                    <a:pt x="1369" y="922"/>
                  </a:lnTo>
                  <a:lnTo>
                    <a:pt x="1370" y="944"/>
                  </a:lnTo>
                  <a:lnTo>
                    <a:pt x="1372" y="982"/>
                  </a:lnTo>
                  <a:lnTo>
                    <a:pt x="1372" y="982"/>
                  </a:lnTo>
                  <a:lnTo>
                    <a:pt x="1376" y="1036"/>
                  </a:lnTo>
                  <a:lnTo>
                    <a:pt x="1381" y="1082"/>
                  </a:lnTo>
                  <a:lnTo>
                    <a:pt x="1383" y="1096"/>
                  </a:lnTo>
                  <a:lnTo>
                    <a:pt x="1384" y="1104"/>
                  </a:lnTo>
                  <a:lnTo>
                    <a:pt x="1385" y="1104"/>
                  </a:lnTo>
                  <a:lnTo>
                    <a:pt x="1385" y="1101"/>
                  </a:lnTo>
                  <a:lnTo>
                    <a:pt x="1387" y="1085"/>
                  </a:lnTo>
                  <a:lnTo>
                    <a:pt x="1387" y="1085"/>
                  </a:lnTo>
                  <a:lnTo>
                    <a:pt x="1385" y="1024"/>
                  </a:lnTo>
                  <a:lnTo>
                    <a:pt x="1384" y="948"/>
                  </a:lnTo>
                  <a:lnTo>
                    <a:pt x="1381" y="880"/>
                  </a:lnTo>
                  <a:lnTo>
                    <a:pt x="1378" y="845"/>
                  </a:lnTo>
                  <a:lnTo>
                    <a:pt x="1378" y="845"/>
                  </a:lnTo>
                  <a:lnTo>
                    <a:pt x="1377" y="826"/>
                  </a:lnTo>
                  <a:lnTo>
                    <a:pt x="1375" y="796"/>
                  </a:lnTo>
                  <a:lnTo>
                    <a:pt x="1372" y="759"/>
                  </a:lnTo>
                  <a:lnTo>
                    <a:pt x="1372" y="759"/>
                  </a:lnTo>
                  <a:close/>
                  <a:moveTo>
                    <a:pt x="1359" y="788"/>
                  </a:moveTo>
                  <a:lnTo>
                    <a:pt x="1359" y="788"/>
                  </a:lnTo>
                  <a:lnTo>
                    <a:pt x="1355" y="805"/>
                  </a:lnTo>
                  <a:lnTo>
                    <a:pt x="1348" y="840"/>
                  </a:lnTo>
                  <a:lnTo>
                    <a:pt x="1342" y="877"/>
                  </a:lnTo>
                  <a:lnTo>
                    <a:pt x="1340" y="892"/>
                  </a:lnTo>
                  <a:lnTo>
                    <a:pt x="1340" y="903"/>
                  </a:lnTo>
                  <a:lnTo>
                    <a:pt x="1340" y="903"/>
                  </a:lnTo>
                  <a:lnTo>
                    <a:pt x="1345" y="944"/>
                  </a:lnTo>
                  <a:lnTo>
                    <a:pt x="1348" y="957"/>
                  </a:lnTo>
                  <a:lnTo>
                    <a:pt x="1349" y="959"/>
                  </a:lnTo>
                  <a:lnTo>
                    <a:pt x="1350" y="959"/>
                  </a:lnTo>
                  <a:lnTo>
                    <a:pt x="1351" y="955"/>
                  </a:lnTo>
                  <a:lnTo>
                    <a:pt x="1351" y="955"/>
                  </a:lnTo>
                  <a:lnTo>
                    <a:pt x="1351" y="952"/>
                  </a:lnTo>
                  <a:lnTo>
                    <a:pt x="1352" y="954"/>
                  </a:lnTo>
                  <a:lnTo>
                    <a:pt x="1352" y="969"/>
                  </a:lnTo>
                  <a:lnTo>
                    <a:pt x="1351" y="990"/>
                  </a:lnTo>
                  <a:lnTo>
                    <a:pt x="1351" y="1000"/>
                  </a:lnTo>
                  <a:lnTo>
                    <a:pt x="1351" y="1000"/>
                  </a:lnTo>
                  <a:lnTo>
                    <a:pt x="1352" y="984"/>
                  </a:lnTo>
                  <a:lnTo>
                    <a:pt x="1355" y="943"/>
                  </a:lnTo>
                  <a:lnTo>
                    <a:pt x="1356" y="899"/>
                  </a:lnTo>
                  <a:lnTo>
                    <a:pt x="1357" y="870"/>
                  </a:lnTo>
                  <a:lnTo>
                    <a:pt x="1357" y="870"/>
                  </a:lnTo>
                  <a:lnTo>
                    <a:pt x="1363" y="832"/>
                  </a:lnTo>
                  <a:lnTo>
                    <a:pt x="1368" y="807"/>
                  </a:lnTo>
                  <a:lnTo>
                    <a:pt x="1368" y="807"/>
                  </a:lnTo>
                  <a:lnTo>
                    <a:pt x="1364" y="793"/>
                  </a:lnTo>
                  <a:lnTo>
                    <a:pt x="1362" y="788"/>
                  </a:lnTo>
                  <a:lnTo>
                    <a:pt x="1361" y="786"/>
                  </a:lnTo>
                  <a:lnTo>
                    <a:pt x="1359" y="788"/>
                  </a:lnTo>
                  <a:lnTo>
                    <a:pt x="1359" y="788"/>
                  </a:lnTo>
                  <a:close/>
                  <a:moveTo>
                    <a:pt x="1395" y="784"/>
                  </a:moveTo>
                  <a:lnTo>
                    <a:pt x="1395" y="784"/>
                  </a:lnTo>
                  <a:lnTo>
                    <a:pt x="1395" y="813"/>
                  </a:lnTo>
                  <a:lnTo>
                    <a:pt x="1399" y="852"/>
                  </a:lnTo>
                  <a:lnTo>
                    <a:pt x="1399" y="852"/>
                  </a:lnTo>
                  <a:lnTo>
                    <a:pt x="1399" y="866"/>
                  </a:lnTo>
                  <a:lnTo>
                    <a:pt x="1399" y="880"/>
                  </a:lnTo>
                  <a:lnTo>
                    <a:pt x="1399" y="896"/>
                  </a:lnTo>
                  <a:lnTo>
                    <a:pt x="1400" y="904"/>
                  </a:lnTo>
                  <a:lnTo>
                    <a:pt x="1402" y="915"/>
                  </a:lnTo>
                  <a:lnTo>
                    <a:pt x="1407" y="929"/>
                  </a:lnTo>
                  <a:lnTo>
                    <a:pt x="1407" y="929"/>
                  </a:lnTo>
                  <a:lnTo>
                    <a:pt x="1412" y="893"/>
                  </a:lnTo>
                  <a:lnTo>
                    <a:pt x="1419" y="862"/>
                  </a:lnTo>
                  <a:lnTo>
                    <a:pt x="1419" y="862"/>
                  </a:lnTo>
                  <a:lnTo>
                    <a:pt x="1412" y="828"/>
                  </a:lnTo>
                  <a:lnTo>
                    <a:pt x="1412" y="828"/>
                  </a:lnTo>
                  <a:lnTo>
                    <a:pt x="1406" y="801"/>
                  </a:lnTo>
                  <a:lnTo>
                    <a:pt x="1401" y="780"/>
                  </a:lnTo>
                  <a:lnTo>
                    <a:pt x="1401" y="780"/>
                  </a:lnTo>
                  <a:lnTo>
                    <a:pt x="1397" y="780"/>
                  </a:lnTo>
                  <a:lnTo>
                    <a:pt x="1395" y="782"/>
                  </a:lnTo>
                  <a:lnTo>
                    <a:pt x="1395" y="784"/>
                  </a:lnTo>
                  <a:lnTo>
                    <a:pt x="1395" y="784"/>
                  </a:lnTo>
                  <a:close/>
                  <a:moveTo>
                    <a:pt x="1338" y="796"/>
                  </a:moveTo>
                  <a:lnTo>
                    <a:pt x="1338" y="796"/>
                  </a:lnTo>
                  <a:lnTo>
                    <a:pt x="1333" y="811"/>
                  </a:lnTo>
                  <a:lnTo>
                    <a:pt x="1327" y="824"/>
                  </a:lnTo>
                  <a:lnTo>
                    <a:pt x="1324" y="832"/>
                  </a:lnTo>
                  <a:lnTo>
                    <a:pt x="1320" y="837"/>
                  </a:lnTo>
                  <a:lnTo>
                    <a:pt x="1320" y="837"/>
                  </a:lnTo>
                  <a:lnTo>
                    <a:pt x="1313" y="845"/>
                  </a:lnTo>
                  <a:lnTo>
                    <a:pt x="1310" y="849"/>
                  </a:lnTo>
                  <a:lnTo>
                    <a:pt x="1308" y="852"/>
                  </a:lnTo>
                  <a:lnTo>
                    <a:pt x="1308" y="855"/>
                  </a:lnTo>
                  <a:lnTo>
                    <a:pt x="1310" y="868"/>
                  </a:lnTo>
                  <a:lnTo>
                    <a:pt x="1310" y="868"/>
                  </a:lnTo>
                  <a:lnTo>
                    <a:pt x="1314" y="908"/>
                  </a:lnTo>
                  <a:lnTo>
                    <a:pt x="1317" y="923"/>
                  </a:lnTo>
                  <a:lnTo>
                    <a:pt x="1318" y="927"/>
                  </a:lnTo>
                  <a:lnTo>
                    <a:pt x="1319" y="928"/>
                  </a:lnTo>
                  <a:lnTo>
                    <a:pt x="1319" y="928"/>
                  </a:lnTo>
                  <a:lnTo>
                    <a:pt x="1320" y="919"/>
                  </a:lnTo>
                  <a:lnTo>
                    <a:pt x="1324" y="903"/>
                  </a:lnTo>
                  <a:lnTo>
                    <a:pt x="1327" y="881"/>
                  </a:lnTo>
                  <a:lnTo>
                    <a:pt x="1331" y="861"/>
                  </a:lnTo>
                  <a:lnTo>
                    <a:pt x="1331" y="861"/>
                  </a:lnTo>
                  <a:lnTo>
                    <a:pt x="1343" y="807"/>
                  </a:lnTo>
                  <a:lnTo>
                    <a:pt x="1343" y="807"/>
                  </a:lnTo>
                  <a:lnTo>
                    <a:pt x="1343" y="803"/>
                  </a:lnTo>
                  <a:lnTo>
                    <a:pt x="1340" y="799"/>
                  </a:lnTo>
                  <a:lnTo>
                    <a:pt x="1338" y="796"/>
                  </a:lnTo>
                  <a:lnTo>
                    <a:pt x="1338" y="796"/>
                  </a:lnTo>
                  <a:close/>
                  <a:moveTo>
                    <a:pt x="1202" y="804"/>
                  </a:moveTo>
                  <a:lnTo>
                    <a:pt x="1202" y="804"/>
                  </a:lnTo>
                  <a:lnTo>
                    <a:pt x="1201" y="809"/>
                  </a:lnTo>
                  <a:lnTo>
                    <a:pt x="1196" y="820"/>
                  </a:lnTo>
                  <a:lnTo>
                    <a:pt x="1192" y="827"/>
                  </a:lnTo>
                  <a:lnTo>
                    <a:pt x="1186" y="835"/>
                  </a:lnTo>
                  <a:lnTo>
                    <a:pt x="1179" y="842"/>
                  </a:lnTo>
                  <a:lnTo>
                    <a:pt x="1170" y="851"/>
                  </a:lnTo>
                  <a:lnTo>
                    <a:pt x="1170" y="851"/>
                  </a:lnTo>
                  <a:lnTo>
                    <a:pt x="1137" y="875"/>
                  </a:lnTo>
                  <a:lnTo>
                    <a:pt x="1122" y="885"/>
                  </a:lnTo>
                  <a:lnTo>
                    <a:pt x="1114" y="890"/>
                  </a:lnTo>
                  <a:lnTo>
                    <a:pt x="1105" y="893"/>
                  </a:lnTo>
                  <a:lnTo>
                    <a:pt x="1105" y="893"/>
                  </a:lnTo>
                  <a:lnTo>
                    <a:pt x="1083" y="903"/>
                  </a:lnTo>
                  <a:lnTo>
                    <a:pt x="1083" y="903"/>
                  </a:lnTo>
                  <a:lnTo>
                    <a:pt x="1093" y="918"/>
                  </a:lnTo>
                  <a:lnTo>
                    <a:pt x="1103" y="938"/>
                  </a:lnTo>
                  <a:lnTo>
                    <a:pt x="1103" y="938"/>
                  </a:lnTo>
                  <a:lnTo>
                    <a:pt x="1112" y="923"/>
                  </a:lnTo>
                  <a:lnTo>
                    <a:pt x="1121" y="908"/>
                  </a:lnTo>
                  <a:lnTo>
                    <a:pt x="1127" y="900"/>
                  </a:lnTo>
                  <a:lnTo>
                    <a:pt x="1134" y="893"/>
                  </a:lnTo>
                  <a:lnTo>
                    <a:pt x="1142" y="887"/>
                  </a:lnTo>
                  <a:lnTo>
                    <a:pt x="1151" y="881"/>
                  </a:lnTo>
                  <a:lnTo>
                    <a:pt x="1151" y="881"/>
                  </a:lnTo>
                  <a:lnTo>
                    <a:pt x="1161" y="875"/>
                  </a:lnTo>
                  <a:lnTo>
                    <a:pt x="1172" y="866"/>
                  </a:lnTo>
                  <a:lnTo>
                    <a:pt x="1182" y="856"/>
                  </a:lnTo>
                  <a:lnTo>
                    <a:pt x="1190" y="846"/>
                  </a:lnTo>
                  <a:lnTo>
                    <a:pt x="1204" y="827"/>
                  </a:lnTo>
                  <a:lnTo>
                    <a:pt x="1209" y="818"/>
                  </a:lnTo>
                  <a:lnTo>
                    <a:pt x="1209" y="818"/>
                  </a:lnTo>
                  <a:lnTo>
                    <a:pt x="1214" y="807"/>
                  </a:lnTo>
                  <a:lnTo>
                    <a:pt x="1217" y="798"/>
                  </a:lnTo>
                  <a:lnTo>
                    <a:pt x="1217" y="793"/>
                  </a:lnTo>
                  <a:lnTo>
                    <a:pt x="1217" y="793"/>
                  </a:lnTo>
                  <a:lnTo>
                    <a:pt x="1208" y="777"/>
                  </a:lnTo>
                  <a:lnTo>
                    <a:pt x="1202" y="804"/>
                  </a:lnTo>
                  <a:close/>
                  <a:moveTo>
                    <a:pt x="1221" y="839"/>
                  </a:moveTo>
                  <a:lnTo>
                    <a:pt x="1221" y="839"/>
                  </a:lnTo>
                  <a:lnTo>
                    <a:pt x="1217" y="843"/>
                  </a:lnTo>
                  <a:lnTo>
                    <a:pt x="1212" y="855"/>
                  </a:lnTo>
                  <a:lnTo>
                    <a:pt x="1210" y="862"/>
                  </a:lnTo>
                  <a:lnTo>
                    <a:pt x="1208" y="870"/>
                  </a:lnTo>
                  <a:lnTo>
                    <a:pt x="1208" y="875"/>
                  </a:lnTo>
                  <a:lnTo>
                    <a:pt x="1209" y="880"/>
                  </a:lnTo>
                  <a:lnTo>
                    <a:pt x="1209" y="880"/>
                  </a:lnTo>
                  <a:lnTo>
                    <a:pt x="1216" y="890"/>
                  </a:lnTo>
                  <a:lnTo>
                    <a:pt x="1224" y="898"/>
                  </a:lnTo>
                  <a:lnTo>
                    <a:pt x="1233" y="906"/>
                  </a:lnTo>
                  <a:lnTo>
                    <a:pt x="1233" y="906"/>
                  </a:lnTo>
                  <a:lnTo>
                    <a:pt x="1209" y="905"/>
                  </a:lnTo>
                  <a:lnTo>
                    <a:pt x="1190" y="904"/>
                  </a:lnTo>
                  <a:lnTo>
                    <a:pt x="1183" y="904"/>
                  </a:lnTo>
                  <a:lnTo>
                    <a:pt x="1178" y="905"/>
                  </a:lnTo>
                  <a:lnTo>
                    <a:pt x="1178" y="905"/>
                  </a:lnTo>
                  <a:lnTo>
                    <a:pt x="1173" y="908"/>
                  </a:lnTo>
                  <a:lnTo>
                    <a:pt x="1169" y="911"/>
                  </a:lnTo>
                  <a:lnTo>
                    <a:pt x="1161" y="919"/>
                  </a:lnTo>
                  <a:lnTo>
                    <a:pt x="1161" y="919"/>
                  </a:lnTo>
                  <a:lnTo>
                    <a:pt x="1147" y="940"/>
                  </a:lnTo>
                  <a:lnTo>
                    <a:pt x="1138" y="952"/>
                  </a:lnTo>
                  <a:lnTo>
                    <a:pt x="1132" y="957"/>
                  </a:lnTo>
                  <a:lnTo>
                    <a:pt x="1127" y="961"/>
                  </a:lnTo>
                  <a:lnTo>
                    <a:pt x="1127" y="961"/>
                  </a:lnTo>
                  <a:lnTo>
                    <a:pt x="1118" y="967"/>
                  </a:lnTo>
                  <a:lnTo>
                    <a:pt x="1126" y="984"/>
                  </a:lnTo>
                  <a:lnTo>
                    <a:pt x="1126" y="984"/>
                  </a:lnTo>
                  <a:lnTo>
                    <a:pt x="1146" y="963"/>
                  </a:lnTo>
                  <a:lnTo>
                    <a:pt x="1146" y="963"/>
                  </a:lnTo>
                  <a:lnTo>
                    <a:pt x="1158" y="952"/>
                  </a:lnTo>
                  <a:lnTo>
                    <a:pt x="1165" y="942"/>
                  </a:lnTo>
                  <a:lnTo>
                    <a:pt x="1172" y="935"/>
                  </a:lnTo>
                  <a:lnTo>
                    <a:pt x="1177" y="933"/>
                  </a:lnTo>
                  <a:lnTo>
                    <a:pt x="1182" y="931"/>
                  </a:lnTo>
                  <a:lnTo>
                    <a:pt x="1182" y="931"/>
                  </a:lnTo>
                  <a:lnTo>
                    <a:pt x="1190" y="928"/>
                  </a:lnTo>
                  <a:lnTo>
                    <a:pt x="1197" y="924"/>
                  </a:lnTo>
                  <a:lnTo>
                    <a:pt x="1204" y="923"/>
                  </a:lnTo>
                  <a:lnTo>
                    <a:pt x="1215" y="924"/>
                  </a:lnTo>
                  <a:lnTo>
                    <a:pt x="1215" y="924"/>
                  </a:lnTo>
                  <a:lnTo>
                    <a:pt x="1229" y="928"/>
                  </a:lnTo>
                  <a:lnTo>
                    <a:pt x="1242" y="933"/>
                  </a:lnTo>
                  <a:lnTo>
                    <a:pt x="1248" y="934"/>
                  </a:lnTo>
                  <a:lnTo>
                    <a:pt x="1253" y="935"/>
                  </a:lnTo>
                  <a:lnTo>
                    <a:pt x="1259" y="934"/>
                  </a:lnTo>
                  <a:lnTo>
                    <a:pt x="1263" y="933"/>
                  </a:lnTo>
                  <a:lnTo>
                    <a:pt x="1263" y="933"/>
                  </a:lnTo>
                  <a:lnTo>
                    <a:pt x="1278" y="925"/>
                  </a:lnTo>
                  <a:lnTo>
                    <a:pt x="1282" y="923"/>
                  </a:lnTo>
                  <a:lnTo>
                    <a:pt x="1285" y="919"/>
                  </a:lnTo>
                  <a:lnTo>
                    <a:pt x="1285" y="919"/>
                  </a:lnTo>
                  <a:lnTo>
                    <a:pt x="1285" y="919"/>
                  </a:lnTo>
                  <a:lnTo>
                    <a:pt x="1286" y="921"/>
                  </a:lnTo>
                  <a:lnTo>
                    <a:pt x="1286" y="924"/>
                  </a:lnTo>
                  <a:lnTo>
                    <a:pt x="1286" y="940"/>
                  </a:lnTo>
                  <a:lnTo>
                    <a:pt x="1286" y="957"/>
                  </a:lnTo>
                  <a:lnTo>
                    <a:pt x="1287" y="968"/>
                  </a:lnTo>
                  <a:lnTo>
                    <a:pt x="1287" y="968"/>
                  </a:lnTo>
                  <a:lnTo>
                    <a:pt x="1288" y="969"/>
                  </a:lnTo>
                  <a:lnTo>
                    <a:pt x="1289" y="971"/>
                  </a:lnTo>
                  <a:lnTo>
                    <a:pt x="1294" y="973"/>
                  </a:lnTo>
                  <a:lnTo>
                    <a:pt x="1298" y="974"/>
                  </a:lnTo>
                  <a:lnTo>
                    <a:pt x="1300" y="976"/>
                  </a:lnTo>
                  <a:lnTo>
                    <a:pt x="1302" y="980"/>
                  </a:lnTo>
                  <a:lnTo>
                    <a:pt x="1305" y="986"/>
                  </a:lnTo>
                  <a:lnTo>
                    <a:pt x="1305" y="986"/>
                  </a:lnTo>
                  <a:lnTo>
                    <a:pt x="1311" y="1001"/>
                  </a:lnTo>
                  <a:lnTo>
                    <a:pt x="1320" y="1019"/>
                  </a:lnTo>
                  <a:lnTo>
                    <a:pt x="1326" y="1032"/>
                  </a:lnTo>
                  <a:lnTo>
                    <a:pt x="1329" y="1035"/>
                  </a:lnTo>
                  <a:lnTo>
                    <a:pt x="1329" y="1033"/>
                  </a:lnTo>
                  <a:lnTo>
                    <a:pt x="1329" y="1033"/>
                  </a:lnTo>
                  <a:lnTo>
                    <a:pt x="1320" y="1000"/>
                  </a:lnTo>
                  <a:lnTo>
                    <a:pt x="1314" y="980"/>
                  </a:lnTo>
                  <a:lnTo>
                    <a:pt x="1312" y="967"/>
                  </a:lnTo>
                  <a:lnTo>
                    <a:pt x="1312" y="967"/>
                  </a:lnTo>
                  <a:lnTo>
                    <a:pt x="1310" y="948"/>
                  </a:lnTo>
                  <a:lnTo>
                    <a:pt x="1307" y="928"/>
                  </a:lnTo>
                  <a:lnTo>
                    <a:pt x="1307" y="928"/>
                  </a:lnTo>
                  <a:lnTo>
                    <a:pt x="1305" y="905"/>
                  </a:lnTo>
                  <a:lnTo>
                    <a:pt x="1302" y="894"/>
                  </a:lnTo>
                  <a:lnTo>
                    <a:pt x="1301" y="891"/>
                  </a:lnTo>
                  <a:lnTo>
                    <a:pt x="1300" y="890"/>
                  </a:lnTo>
                  <a:lnTo>
                    <a:pt x="1300" y="890"/>
                  </a:lnTo>
                  <a:lnTo>
                    <a:pt x="1299" y="887"/>
                  </a:lnTo>
                  <a:lnTo>
                    <a:pt x="1298" y="887"/>
                  </a:lnTo>
                  <a:lnTo>
                    <a:pt x="1289" y="890"/>
                  </a:lnTo>
                  <a:lnTo>
                    <a:pt x="1289" y="890"/>
                  </a:lnTo>
                  <a:lnTo>
                    <a:pt x="1281" y="891"/>
                  </a:lnTo>
                  <a:lnTo>
                    <a:pt x="1275" y="893"/>
                  </a:lnTo>
                  <a:lnTo>
                    <a:pt x="1269" y="893"/>
                  </a:lnTo>
                  <a:lnTo>
                    <a:pt x="1267" y="893"/>
                  </a:lnTo>
                  <a:lnTo>
                    <a:pt x="1263" y="892"/>
                  </a:lnTo>
                  <a:lnTo>
                    <a:pt x="1263" y="892"/>
                  </a:lnTo>
                  <a:lnTo>
                    <a:pt x="1248" y="884"/>
                  </a:lnTo>
                  <a:lnTo>
                    <a:pt x="1241" y="880"/>
                  </a:lnTo>
                  <a:lnTo>
                    <a:pt x="1229" y="861"/>
                  </a:lnTo>
                  <a:lnTo>
                    <a:pt x="1221" y="839"/>
                  </a:lnTo>
                  <a:close/>
                  <a:moveTo>
                    <a:pt x="1144" y="1020"/>
                  </a:moveTo>
                  <a:lnTo>
                    <a:pt x="1144" y="1020"/>
                  </a:lnTo>
                  <a:lnTo>
                    <a:pt x="1153" y="1005"/>
                  </a:lnTo>
                  <a:lnTo>
                    <a:pt x="1169" y="986"/>
                  </a:lnTo>
                  <a:lnTo>
                    <a:pt x="1169" y="986"/>
                  </a:lnTo>
                  <a:lnTo>
                    <a:pt x="1177" y="973"/>
                  </a:lnTo>
                  <a:lnTo>
                    <a:pt x="1179" y="969"/>
                  </a:lnTo>
                  <a:lnTo>
                    <a:pt x="1184" y="965"/>
                  </a:lnTo>
                  <a:lnTo>
                    <a:pt x="1184" y="965"/>
                  </a:lnTo>
                  <a:lnTo>
                    <a:pt x="1189" y="961"/>
                  </a:lnTo>
                  <a:lnTo>
                    <a:pt x="1196" y="957"/>
                  </a:lnTo>
                  <a:lnTo>
                    <a:pt x="1203" y="956"/>
                  </a:lnTo>
                  <a:lnTo>
                    <a:pt x="1208" y="957"/>
                  </a:lnTo>
                  <a:lnTo>
                    <a:pt x="1214" y="959"/>
                  </a:lnTo>
                  <a:lnTo>
                    <a:pt x="1214" y="959"/>
                  </a:lnTo>
                  <a:lnTo>
                    <a:pt x="1215" y="960"/>
                  </a:lnTo>
                  <a:lnTo>
                    <a:pt x="1216" y="961"/>
                  </a:lnTo>
                  <a:lnTo>
                    <a:pt x="1216" y="963"/>
                  </a:lnTo>
                  <a:lnTo>
                    <a:pt x="1215" y="965"/>
                  </a:lnTo>
                  <a:lnTo>
                    <a:pt x="1209" y="971"/>
                  </a:lnTo>
                  <a:lnTo>
                    <a:pt x="1202" y="975"/>
                  </a:lnTo>
                  <a:lnTo>
                    <a:pt x="1183" y="987"/>
                  </a:lnTo>
                  <a:lnTo>
                    <a:pt x="1169" y="997"/>
                  </a:lnTo>
                  <a:lnTo>
                    <a:pt x="1169" y="997"/>
                  </a:lnTo>
                  <a:lnTo>
                    <a:pt x="1165" y="1000"/>
                  </a:lnTo>
                  <a:lnTo>
                    <a:pt x="1161" y="1004"/>
                  </a:lnTo>
                  <a:lnTo>
                    <a:pt x="1160" y="1009"/>
                  </a:lnTo>
                  <a:lnTo>
                    <a:pt x="1159" y="1013"/>
                  </a:lnTo>
                  <a:lnTo>
                    <a:pt x="1159" y="1020"/>
                  </a:lnTo>
                  <a:lnTo>
                    <a:pt x="1159" y="1026"/>
                  </a:lnTo>
                  <a:lnTo>
                    <a:pt x="1159" y="1026"/>
                  </a:lnTo>
                  <a:lnTo>
                    <a:pt x="1158" y="1033"/>
                  </a:lnTo>
                  <a:lnTo>
                    <a:pt x="1154" y="1044"/>
                  </a:lnTo>
                  <a:lnTo>
                    <a:pt x="1154" y="1044"/>
                  </a:lnTo>
                  <a:lnTo>
                    <a:pt x="1170" y="1074"/>
                  </a:lnTo>
                  <a:lnTo>
                    <a:pt x="1170" y="1074"/>
                  </a:lnTo>
                  <a:lnTo>
                    <a:pt x="1176" y="1070"/>
                  </a:lnTo>
                  <a:lnTo>
                    <a:pt x="1176" y="1070"/>
                  </a:lnTo>
                  <a:lnTo>
                    <a:pt x="1190" y="1062"/>
                  </a:lnTo>
                  <a:lnTo>
                    <a:pt x="1199" y="1056"/>
                  </a:lnTo>
                  <a:lnTo>
                    <a:pt x="1211" y="1047"/>
                  </a:lnTo>
                  <a:lnTo>
                    <a:pt x="1211" y="1047"/>
                  </a:lnTo>
                  <a:lnTo>
                    <a:pt x="1217" y="1042"/>
                  </a:lnTo>
                  <a:lnTo>
                    <a:pt x="1221" y="1039"/>
                  </a:lnTo>
                  <a:lnTo>
                    <a:pt x="1224" y="1038"/>
                  </a:lnTo>
                  <a:lnTo>
                    <a:pt x="1228" y="1038"/>
                  </a:lnTo>
                  <a:lnTo>
                    <a:pt x="1235" y="1039"/>
                  </a:lnTo>
                  <a:lnTo>
                    <a:pt x="1240" y="1039"/>
                  </a:lnTo>
                  <a:lnTo>
                    <a:pt x="1247" y="1038"/>
                  </a:lnTo>
                  <a:lnTo>
                    <a:pt x="1247" y="1038"/>
                  </a:lnTo>
                  <a:lnTo>
                    <a:pt x="1254" y="1036"/>
                  </a:lnTo>
                  <a:lnTo>
                    <a:pt x="1260" y="1036"/>
                  </a:lnTo>
                  <a:lnTo>
                    <a:pt x="1270" y="1036"/>
                  </a:lnTo>
                  <a:lnTo>
                    <a:pt x="1280" y="1036"/>
                  </a:lnTo>
                  <a:lnTo>
                    <a:pt x="1286" y="1036"/>
                  </a:lnTo>
                  <a:lnTo>
                    <a:pt x="1294" y="1035"/>
                  </a:lnTo>
                  <a:lnTo>
                    <a:pt x="1294" y="1035"/>
                  </a:lnTo>
                  <a:lnTo>
                    <a:pt x="1300" y="1032"/>
                  </a:lnTo>
                  <a:lnTo>
                    <a:pt x="1304" y="1029"/>
                  </a:lnTo>
                  <a:lnTo>
                    <a:pt x="1304" y="1025"/>
                  </a:lnTo>
                  <a:lnTo>
                    <a:pt x="1302" y="1022"/>
                  </a:lnTo>
                  <a:lnTo>
                    <a:pt x="1299" y="1013"/>
                  </a:lnTo>
                  <a:lnTo>
                    <a:pt x="1297" y="1010"/>
                  </a:lnTo>
                  <a:lnTo>
                    <a:pt x="1297" y="1007"/>
                  </a:lnTo>
                  <a:lnTo>
                    <a:pt x="1297" y="1007"/>
                  </a:lnTo>
                  <a:lnTo>
                    <a:pt x="1295" y="1006"/>
                  </a:lnTo>
                  <a:lnTo>
                    <a:pt x="1294" y="1006"/>
                  </a:lnTo>
                  <a:lnTo>
                    <a:pt x="1289" y="1005"/>
                  </a:lnTo>
                  <a:lnTo>
                    <a:pt x="1274" y="1006"/>
                  </a:lnTo>
                  <a:lnTo>
                    <a:pt x="1254" y="1006"/>
                  </a:lnTo>
                  <a:lnTo>
                    <a:pt x="1244" y="1005"/>
                  </a:lnTo>
                  <a:lnTo>
                    <a:pt x="1235" y="1004"/>
                  </a:lnTo>
                  <a:lnTo>
                    <a:pt x="1235" y="1004"/>
                  </a:lnTo>
                  <a:lnTo>
                    <a:pt x="1231" y="1004"/>
                  </a:lnTo>
                  <a:lnTo>
                    <a:pt x="1227" y="1005"/>
                  </a:lnTo>
                  <a:lnTo>
                    <a:pt x="1222" y="1007"/>
                  </a:lnTo>
                  <a:lnTo>
                    <a:pt x="1216" y="1010"/>
                  </a:lnTo>
                  <a:lnTo>
                    <a:pt x="1206" y="1017"/>
                  </a:lnTo>
                  <a:lnTo>
                    <a:pt x="1196" y="1025"/>
                  </a:lnTo>
                  <a:lnTo>
                    <a:pt x="1180" y="1043"/>
                  </a:lnTo>
                  <a:lnTo>
                    <a:pt x="1174" y="1050"/>
                  </a:lnTo>
                  <a:lnTo>
                    <a:pt x="1174" y="1050"/>
                  </a:lnTo>
                  <a:lnTo>
                    <a:pt x="1176" y="1039"/>
                  </a:lnTo>
                  <a:lnTo>
                    <a:pt x="1179" y="1022"/>
                  </a:lnTo>
                  <a:lnTo>
                    <a:pt x="1179" y="1022"/>
                  </a:lnTo>
                  <a:lnTo>
                    <a:pt x="1182" y="1016"/>
                  </a:lnTo>
                  <a:lnTo>
                    <a:pt x="1187" y="1010"/>
                  </a:lnTo>
                  <a:lnTo>
                    <a:pt x="1208" y="990"/>
                  </a:lnTo>
                  <a:lnTo>
                    <a:pt x="1208" y="990"/>
                  </a:lnTo>
                  <a:lnTo>
                    <a:pt x="1212" y="984"/>
                  </a:lnTo>
                  <a:lnTo>
                    <a:pt x="1218" y="980"/>
                  </a:lnTo>
                  <a:lnTo>
                    <a:pt x="1222" y="979"/>
                  </a:lnTo>
                  <a:lnTo>
                    <a:pt x="1225" y="978"/>
                  </a:lnTo>
                  <a:lnTo>
                    <a:pt x="1231" y="978"/>
                  </a:lnTo>
                  <a:lnTo>
                    <a:pt x="1237" y="976"/>
                  </a:lnTo>
                  <a:lnTo>
                    <a:pt x="1237" y="976"/>
                  </a:lnTo>
                  <a:lnTo>
                    <a:pt x="1247" y="974"/>
                  </a:lnTo>
                  <a:lnTo>
                    <a:pt x="1257" y="969"/>
                  </a:lnTo>
                  <a:lnTo>
                    <a:pt x="1266" y="965"/>
                  </a:lnTo>
                  <a:lnTo>
                    <a:pt x="1268" y="962"/>
                  </a:lnTo>
                  <a:lnTo>
                    <a:pt x="1268" y="961"/>
                  </a:lnTo>
                  <a:lnTo>
                    <a:pt x="1268" y="961"/>
                  </a:lnTo>
                  <a:lnTo>
                    <a:pt x="1268" y="957"/>
                  </a:lnTo>
                  <a:lnTo>
                    <a:pt x="1267" y="953"/>
                  </a:lnTo>
                  <a:lnTo>
                    <a:pt x="1267" y="947"/>
                  </a:lnTo>
                  <a:lnTo>
                    <a:pt x="1266" y="942"/>
                  </a:lnTo>
                  <a:lnTo>
                    <a:pt x="1266" y="942"/>
                  </a:lnTo>
                  <a:lnTo>
                    <a:pt x="1265" y="941"/>
                  </a:lnTo>
                  <a:lnTo>
                    <a:pt x="1262" y="941"/>
                  </a:lnTo>
                  <a:lnTo>
                    <a:pt x="1254" y="942"/>
                  </a:lnTo>
                  <a:lnTo>
                    <a:pt x="1235" y="944"/>
                  </a:lnTo>
                  <a:lnTo>
                    <a:pt x="1235" y="944"/>
                  </a:lnTo>
                  <a:lnTo>
                    <a:pt x="1229" y="944"/>
                  </a:lnTo>
                  <a:lnTo>
                    <a:pt x="1224" y="943"/>
                  </a:lnTo>
                  <a:lnTo>
                    <a:pt x="1221" y="941"/>
                  </a:lnTo>
                  <a:lnTo>
                    <a:pt x="1215" y="935"/>
                  </a:lnTo>
                  <a:lnTo>
                    <a:pt x="1215" y="935"/>
                  </a:lnTo>
                  <a:lnTo>
                    <a:pt x="1212" y="933"/>
                  </a:lnTo>
                  <a:lnTo>
                    <a:pt x="1208" y="933"/>
                  </a:lnTo>
                  <a:lnTo>
                    <a:pt x="1204" y="933"/>
                  </a:lnTo>
                  <a:lnTo>
                    <a:pt x="1199" y="933"/>
                  </a:lnTo>
                  <a:lnTo>
                    <a:pt x="1192" y="935"/>
                  </a:lnTo>
                  <a:lnTo>
                    <a:pt x="1187" y="937"/>
                  </a:lnTo>
                  <a:lnTo>
                    <a:pt x="1187" y="937"/>
                  </a:lnTo>
                  <a:lnTo>
                    <a:pt x="1185" y="938"/>
                  </a:lnTo>
                  <a:lnTo>
                    <a:pt x="1180" y="943"/>
                  </a:lnTo>
                  <a:lnTo>
                    <a:pt x="1171" y="956"/>
                  </a:lnTo>
                  <a:lnTo>
                    <a:pt x="1160" y="972"/>
                  </a:lnTo>
                  <a:lnTo>
                    <a:pt x="1153" y="982"/>
                  </a:lnTo>
                  <a:lnTo>
                    <a:pt x="1153" y="982"/>
                  </a:lnTo>
                  <a:lnTo>
                    <a:pt x="1138" y="1009"/>
                  </a:lnTo>
                  <a:lnTo>
                    <a:pt x="1144" y="1020"/>
                  </a:lnTo>
                  <a:close/>
                  <a:moveTo>
                    <a:pt x="1189" y="1118"/>
                  </a:moveTo>
                  <a:lnTo>
                    <a:pt x="1189" y="1118"/>
                  </a:lnTo>
                  <a:lnTo>
                    <a:pt x="1190" y="1117"/>
                  </a:lnTo>
                  <a:lnTo>
                    <a:pt x="1191" y="1113"/>
                  </a:lnTo>
                  <a:lnTo>
                    <a:pt x="1195" y="1107"/>
                  </a:lnTo>
                  <a:lnTo>
                    <a:pt x="1195" y="1107"/>
                  </a:lnTo>
                  <a:lnTo>
                    <a:pt x="1198" y="1104"/>
                  </a:lnTo>
                  <a:lnTo>
                    <a:pt x="1204" y="1099"/>
                  </a:lnTo>
                  <a:lnTo>
                    <a:pt x="1220" y="1087"/>
                  </a:lnTo>
                  <a:lnTo>
                    <a:pt x="1220" y="1087"/>
                  </a:lnTo>
                  <a:lnTo>
                    <a:pt x="1229" y="1081"/>
                  </a:lnTo>
                  <a:lnTo>
                    <a:pt x="1241" y="1076"/>
                  </a:lnTo>
                  <a:lnTo>
                    <a:pt x="1241" y="1076"/>
                  </a:lnTo>
                  <a:lnTo>
                    <a:pt x="1246" y="1074"/>
                  </a:lnTo>
                  <a:lnTo>
                    <a:pt x="1252" y="1073"/>
                  </a:lnTo>
                  <a:lnTo>
                    <a:pt x="1265" y="1072"/>
                  </a:lnTo>
                  <a:lnTo>
                    <a:pt x="1278" y="1070"/>
                  </a:lnTo>
                  <a:lnTo>
                    <a:pt x="1294" y="1068"/>
                  </a:lnTo>
                  <a:lnTo>
                    <a:pt x="1294" y="1068"/>
                  </a:lnTo>
                  <a:lnTo>
                    <a:pt x="1301" y="1066"/>
                  </a:lnTo>
                  <a:lnTo>
                    <a:pt x="1306" y="1063"/>
                  </a:lnTo>
                  <a:lnTo>
                    <a:pt x="1308" y="1061"/>
                  </a:lnTo>
                  <a:lnTo>
                    <a:pt x="1310" y="1058"/>
                  </a:lnTo>
                  <a:lnTo>
                    <a:pt x="1310" y="1053"/>
                  </a:lnTo>
                  <a:lnTo>
                    <a:pt x="1310" y="1047"/>
                  </a:lnTo>
                  <a:lnTo>
                    <a:pt x="1310" y="1047"/>
                  </a:lnTo>
                  <a:lnTo>
                    <a:pt x="1308" y="1044"/>
                  </a:lnTo>
                  <a:lnTo>
                    <a:pt x="1306" y="1044"/>
                  </a:lnTo>
                  <a:lnTo>
                    <a:pt x="1302" y="1044"/>
                  </a:lnTo>
                  <a:lnTo>
                    <a:pt x="1298" y="1047"/>
                  </a:lnTo>
                  <a:lnTo>
                    <a:pt x="1285" y="1053"/>
                  </a:lnTo>
                  <a:lnTo>
                    <a:pt x="1270" y="1057"/>
                  </a:lnTo>
                  <a:lnTo>
                    <a:pt x="1270" y="1057"/>
                  </a:lnTo>
                  <a:lnTo>
                    <a:pt x="1257" y="1060"/>
                  </a:lnTo>
                  <a:lnTo>
                    <a:pt x="1247" y="1060"/>
                  </a:lnTo>
                  <a:lnTo>
                    <a:pt x="1237" y="1058"/>
                  </a:lnTo>
                  <a:lnTo>
                    <a:pt x="1231" y="1057"/>
                  </a:lnTo>
                  <a:lnTo>
                    <a:pt x="1231" y="1057"/>
                  </a:lnTo>
                  <a:lnTo>
                    <a:pt x="1229" y="1056"/>
                  </a:lnTo>
                  <a:lnTo>
                    <a:pt x="1227" y="1057"/>
                  </a:lnTo>
                  <a:lnTo>
                    <a:pt x="1221" y="1060"/>
                  </a:lnTo>
                  <a:lnTo>
                    <a:pt x="1192" y="1076"/>
                  </a:lnTo>
                  <a:lnTo>
                    <a:pt x="1192" y="1076"/>
                  </a:lnTo>
                  <a:lnTo>
                    <a:pt x="1183" y="1082"/>
                  </a:lnTo>
                  <a:lnTo>
                    <a:pt x="1177" y="1087"/>
                  </a:lnTo>
                  <a:lnTo>
                    <a:pt x="1177" y="1087"/>
                  </a:lnTo>
                  <a:lnTo>
                    <a:pt x="1183" y="1101"/>
                  </a:lnTo>
                  <a:lnTo>
                    <a:pt x="1189" y="1118"/>
                  </a:lnTo>
                  <a:lnTo>
                    <a:pt x="1189" y="1118"/>
                  </a:lnTo>
                  <a:close/>
                  <a:moveTo>
                    <a:pt x="1196" y="1142"/>
                  </a:moveTo>
                  <a:lnTo>
                    <a:pt x="1196" y="1142"/>
                  </a:lnTo>
                  <a:lnTo>
                    <a:pt x="1203" y="1136"/>
                  </a:lnTo>
                  <a:lnTo>
                    <a:pt x="1206" y="1132"/>
                  </a:lnTo>
                  <a:lnTo>
                    <a:pt x="1211" y="1126"/>
                  </a:lnTo>
                  <a:lnTo>
                    <a:pt x="1211" y="1126"/>
                  </a:lnTo>
                  <a:lnTo>
                    <a:pt x="1214" y="1124"/>
                  </a:lnTo>
                  <a:lnTo>
                    <a:pt x="1216" y="1123"/>
                  </a:lnTo>
                  <a:lnTo>
                    <a:pt x="1218" y="1123"/>
                  </a:lnTo>
                  <a:lnTo>
                    <a:pt x="1221" y="1124"/>
                  </a:lnTo>
                  <a:lnTo>
                    <a:pt x="1224" y="1125"/>
                  </a:lnTo>
                  <a:lnTo>
                    <a:pt x="1225" y="1126"/>
                  </a:lnTo>
                  <a:lnTo>
                    <a:pt x="1225" y="1126"/>
                  </a:lnTo>
                  <a:lnTo>
                    <a:pt x="1240" y="1127"/>
                  </a:lnTo>
                  <a:lnTo>
                    <a:pt x="1259" y="1127"/>
                  </a:lnTo>
                  <a:lnTo>
                    <a:pt x="1259" y="1127"/>
                  </a:lnTo>
                  <a:lnTo>
                    <a:pt x="1263" y="1130"/>
                  </a:lnTo>
                  <a:lnTo>
                    <a:pt x="1269" y="1136"/>
                  </a:lnTo>
                  <a:lnTo>
                    <a:pt x="1289" y="1155"/>
                  </a:lnTo>
                  <a:lnTo>
                    <a:pt x="1289" y="1155"/>
                  </a:lnTo>
                  <a:lnTo>
                    <a:pt x="1294" y="1159"/>
                  </a:lnTo>
                  <a:lnTo>
                    <a:pt x="1298" y="1162"/>
                  </a:lnTo>
                  <a:lnTo>
                    <a:pt x="1298" y="1161"/>
                  </a:lnTo>
                  <a:lnTo>
                    <a:pt x="1298" y="1158"/>
                  </a:lnTo>
                  <a:lnTo>
                    <a:pt x="1295" y="1150"/>
                  </a:lnTo>
                  <a:lnTo>
                    <a:pt x="1294" y="1145"/>
                  </a:lnTo>
                  <a:lnTo>
                    <a:pt x="1294" y="1142"/>
                  </a:lnTo>
                  <a:lnTo>
                    <a:pt x="1294" y="1142"/>
                  </a:lnTo>
                  <a:lnTo>
                    <a:pt x="1295" y="1129"/>
                  </a:lnTo>
                  <a:lnTo>
                    <a:pt x="1294" y="1105"/>
                  </a:lnTo>
                  <a:lnTo>
                    <a:pt x="1294" y="1105"/>
                  </a:lnTo>
                  <a:lnTo>
                    <a:pt x="1294" y="1098"/>
                  </a:lnTo>
                  <a:lnTo>
                    <a:pt x="1293" y="1096"/>
                  </a:lnTo>
                  <a:lnTo>
                    <a:pt x="1292" y="1095"/>
                  </a:lnTo>
                  <a:lnTo>
                    <a:pt x="1288" y="1094"/>
                  </a:lnTo>
                  <a:lnTo>
                    <a:pt x="1285" y="1096"/>
                  </a:lnTo>
                  <a:lnTo>
                    <a:pt x="1275" y="1101"/>
                  </a:lnTo>
                  <a:lnTo>
                    <a:pt x="1272" y="1105"/>
                  </a:lnTo>
                  <a:lnTo>
                    <a:pt x="1268" y="1105"/>
                  </a:lnTo>
                  <a:lnTo>
                    <a:pt x="1268" y="1105"/>
                  </a:lnTo>
                  <a:lnTo>
                    <a:pt x="1235" y="1102"/>
                  </a:lnTo>
                  <a:lnTo>
                    <a:pt x="1235" y="1102"/>
                  </a:lnTo>
                  <a:lnTo>
                    <a:pt x="1230" y="1102"/>
                  </a:lnTo>
                  <a:lnTo>
                    <a:pt x="1227" y="1104"/>
                  </a:lnTo>
                  <a:lnTo>
                    <a:pt x="1221" y="1106"/>
                  </a:lnTo>
                  <a:lnTo>
                    <a:pt x="1209" y="1114"/>
                  </a:lnTo>
                  <a:lnTo>
                    <a:pt x="1209" y="1114"/>
                  </a:lnTo>
                  <a:lnTo>
                    <a:pt x="1206" y="1117"/>
                  </a:lnTo>
                  <a:lnTo>
                    <a:pt x="1202" y="1121"/>
                  </a:lnTo>
                  <a:lnTo>
                    <a:pt x="1193" y="1133"/>
                  </a:lnTo>
                  <a:lnTo>
                    <a:pt x="1196" y="1142"/>
                  </a:lnTo>
                  <a:close/>
                  <a:moveTo>
                    <a:pt x="903" y="700"/>
                  </a:moveTo>
                  <a:lnTo>
                    <a:pt x="903" y="700"/>
                  </a:lnTo>
                  <a:lnTo>
                    <a:pt x="860" y="703"/>
                  </a:lnTo>
                  <a:lnTo>
                    <a:pt x="841" y="706"/>
                  </a:lnTo>
                  <a:lnTo>
                    <a:pt x="837" y="707"/>
                  </a:lnTo>
                  <a:lnTo>
                    <a:pt x="835" y="708"/>
                  </a:lnTo>
                  <a:lnTo>
                    <a:pt x="835" y="708"/>
                  </a:lnTo>
                  <a:lnTo>
                    <a:pt x="843" y="709"/>
                  </a:lnTo>
                  <a:lnTo>
                    <a:pt x="858" y="713"/>
                  </a:lnTo>
                  <a:lnTo>
                    <a:pt x="896" y="717"/>
                  </a:lnTo>
                  <a:lnTo>
                    <a:pt x="903" y="700"/>
                  </a:lnTo>
                  <a:close/>
                  <a:moveTo>
                    <a:pt x="892" y="727"/>
                  </a:moveTo>
                  <a:lnTo>
                    <a:pt x="892" y="727"/>
                  </a:lnTo>
                  <a:lnTo>
                    <a:pt x="883" y="726"/>
                  </a:lnTo>
                  <a:lnTo>
                    <a:pt x="872" y="726"/>
                  </a:lnTo>
                  <a:lnTo>
                    <a:pt x="848" y="727"/>
                  </a:lnTo>
                  <a:lnTo>
                    <a:pt x="825" y="729"/>
                  </a:lnTo>
                  <a:lnTo>
                    <a:pt x="802" y="732"/>
                  </a:lnTo>
                  <a:lnTo>
                    <a:pt x="802" y="732"/>
                  </a:lnTo>
                  <a:lnTo>
                    <a:pt x="794" y="732"/>
                  </a:lnTo>
                  <a:lnTo>
                    <a:pt x="788" y="734"/>
                  </a:lnTo>
                  <a:lnTo>
                    <a:pt x="786" y="736"/>
                  </a:lnTo>
                  <a:lnTo>
                    <a:pt x="786" y="739"/>
                  </a:lnTo>
                  <a:lnTo>
                    <a:pt x="787" y="741"/>
                  </a:lnTo>
                  <a:lnTo>
                    <a:pt x="789" y="744"/>
                  </a:lnTo>
                  <a:lnTo>
                    <a:pt x="792" y="746"/>
                  </a:lnTo>
                  <a:lnTo>
                    <a:pt x="792" y="746"/>
                  </a:lnTo>
                  <a:lnTo>
                    <a:pt x="826" y="742"/>
                  </a:lnTo>
                  <a:lnTo>
                    <a:pt x="856" y="741"/>
                  </a:lnTo>
                  <a:lnTo>
                    <a:pt x="880" y="741"/>
                  </a:lnTo>
                  <a:lnTo>
                    <a:pt x="880" y="741"/>
                  </a:lnTo>
                  <a:lnTo>
                    <a:pt x="886" y="741"/>
                  </a:lnTo>
                  <a:lnTo>
                    <a:pt x="892" y="727"/>
                  </a:lnTo>
                  <a:close/>
                  <a:moveTo>
                    <a:pt x="875" y="773"/>
                  </a:moveTo>
                  <a:lnTo>
                    <a:pt x="875" y="773"/>
                  </a:lnTo>
                  <a:lnTo>
                    <a:pt x="864" y="763"/>
                  </a:lnTo>
                  <a:lnTo>
                    <a:pt x="864" y="763"/>
                  </a:lnTo>
                  <a:lnTo>
                    <a:pt x="858" y="761"/>
                  </a:lnTo>
                  <a:lnTo>
                    <a:pt x="844" y="758"/>
                  </a:lnTo>
                  <a:lnTo>
                    <a:pt x="837" y="758"/>
                  </a:lnTo>
                  <a:lnTo>
                    <a:pt x="832" y="758"/>
                  </a:lnTo>
                  <a:lnTo>
                    <a:pt x="828" y="758"/>
                  </a:lnTo>
                  <a:lnTo>
                    <a:pt x="828" y="759"/>
                  </a:lnTo>
                  <a:lnTo>
                    <a:pt x="829" y="761"/>
                  </a:lnTo>
                  <a:lnTo>
                    <a:pt x="829" y="761"/>
                  </a:lnTo>
                  <a:lnTo>
                    <a:pt x="847" y="784"/>
                  </a:lnTo>
                  <a:lnTo>
                    <a:pt x="856" y="795"/>
                  </a:lnTo>
                  <a:lnTo>
                    <a:pt x="858" y="798"/>
                  </a:lnTo>
                  <a:lnTo>
                    <a:pt x="859" y="799"/>
                  </a:lnTo>
                  <a:lnTo>
                    <a:pt x="859" y="799"/>
                  </a:lnTo>
                  <a:lnTo>
                    <a:pt x="825" y="789"/>
                  </a:lnTo>
                  <a:lnTo>
                    <a:pt x="813" y="785"/>
                  </a:lnTo>
                  <a:lnTo>
                    <a:pt x="805" y="784"/>
                  </a:lnTo>
                  <a:lnTo>
                    <a:pt x="801" y="784"/>
                  </a:lnTo>
                  <a:lnTo>
                    <a:pt x="800" y="785"/>
                  </a:lnTo>
                  <a:lnTo>
                    <a:pt x="799" y="786"/>
                  </a:lnTo>
                  <a:lnTo>
                    <a:pt x="800" y="789"/>
                  </a:lnTo>
                  <a:lnTo>
                    <a:pt x="800" y="789"/>
                  </a:lnTo>
                  <a:lnTo>
                    <a:pt x="812" y="802"/>
                  </a:lnTo>
                  <a:lnTo>
                    <a:pt x="825" y="817"/>
                  </a:lnTo>
                  <a:lnTo>
                    <a:pt x="841" y="835"/>
                  </a:lnTo>
                  <a:lnTo>
                    <a:pt x="841" y="835"/>
                  </a:lnTo>
                  <a:lnTo>
                    <a:pt x="819" y="828"/>
                  </a:lnTo>
                  <a:lnTo>
                    <a:pt x="811" y="827"/>
                  </a:lnTo>
                  <a:lnTo>
                    <a:pt x="803" y="826"/>
                  </a:lnTo>
                  <a:lnTo>
                    <a:pt x="799" y="826"/>
                  </a:lnTo>
                  <a:lnTo>
                    <a:pt x="797" y="827"/>
                  </a:lnTo>
                  <a:lnTo>
                    <a:pt x="797" y="828"/>
                  </a:lnTo>
                  <a:lnTo>
                    <a:pt x="797" y="828"/>
                  </a:lnTo>
                  <a:lnTo>
                    <a:pt x="803" y="836"/>
                  </a:lnTo>
                  <a:lnTo>
                    <a:pt x="811" y="847"/>
                  </a:lnTo>
                  <a:lnTo>
                    <a:pt x="818" y="856"/>
                  </a:lnTo>
                  <a:lnTo>
                    <a:pt x="820" y="862"/>
                  </a:lnTo>
                  <a:lnTo>
                    <a:pt x="820" y="862"/>
                  </a:lnTo>
                  <a:lnTo>
                    <a:pt x="822" y="867"/>
                  </a:lnTo>
                  <a:lnTo>
                    <a:pt x="826" y="872"/>
                  </a:lnTo>
                  <a:lnTo>
                    <a:pt x="829" y="878"/>
                  </a:lnTo>
                  <a:lnTo>
                    <a:pt x="833" y="883"/>
                  </a:lnTo>
                  <a:lnTo>
                    <a:pt x="833" y="883"/>
                  </a:lnTo>
                  <a:lnTo>
                    <a:pt x="835" y="885"/>
                  </a:lnTo>
                  <a:lnTo>
                    <a:pt x="840" y="890"/>
                  </a:lnTo>
                  <a:lnTo>
                    <a:pt x="840" y="890"/>
                  </a:lnTo>
                  <a:lnTo>
                    <a:pt x="844" y="867"/>
                  </a:lnTo>
                  <a:lnTo>
                    <a:pt x="844" y="867"/>
                  </a:lnTo>
                  <a:lnTo>
                    <a:pt x="826" y="855"/>
                  </a:lnTo>
                  <a:lnTo>
                    <a:pt x="822" y="851"/>
                  </a:lnTo>
                  <a:lnTo>
                    <a:pt x="821" y="849"/>
                  </a:lnTo>
                  <a:lnTo>
                    <a:pt x="822" y="849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52" y="834"/>
                  </a:lnTo>
                  <a:lnTo>
                    <a:pt x="852" y="834"/>
                  </a:lnTo>
                  <a:lnTo>
                    <a:pt x="867" y="792"/>
                  </a:lnTo>
                  <a:lnTo>
                    <a:pt x="867" y="792"/>
                  </a:lnTo>
                  <a:lnTo>
                    <a:pt x="857" y="771"/>
                  </a:lnTo>
                  <a:lnTo>
                    <a:pt x="857" y="771"/>
                  </a:lnTo>
                  <a:lnTo>
                    <a:pt x="871" y="783"/>
                  </a:lnTo>
                  <a:lnTo>
                    <a:pt x="875" y="773"/>
                  </a:lnTo>
                  <a:close/>
                  <a:moveTo>
                    <a:pt x="837" y="905"/>
                  </a:moveTo>
                  <a:lnTo>
                    <a:pt x="837" y="905"/>
                  </a:lnTo>
                  <a:lnTo>
                    <a:pt x="813" y="881"/>
                  </a:lnTo>
                  <a:lnTo>
                    <a:pt x="803" y="873"/>
                  </a:lnTo>
                  <a:lnTo>
                    <a:pt x="800" y="870"/>
                  </a:lnTo>
                  <a:lnTo>
                    <a:pt x="800" y="870"/>
                  </a:lnTo>
                  <a:lnTo>
                    <a:pt x="797" y="866"/>
                  </a:lnTo>
                  <a:lnTo>
                    <a:pt x="792" y="860"/>
                  </a:lnTo>
                  <a:lnTo>
                    <a:pt x="783" y="852"/>
                  </a:lnTo>
                  <a:lnTo>
                    <a:pt x="783" y="881"/>
                  </a:lnTo>
                  <a:lnTo>
                    <a:pt x="783" y="881"/>
                  </a:lnTo>
                  <a:lnTo>
                    <a:pt x="786" y="885"/>
                  </a:lnTo>
                  <a:lnTo>
                    <a:pt x="788" y="889"/>
                  </a:lnTo>
                  <a:lnTo>
                    <a:pt x="790" y="893"/>
                  </a:lnTo>
                  <a:lnTo>
                    <a:pt x="790" y="893"/>
                  </a:lnTo>
                  <a:lnTo>
                    <a:pt x="792" y="899"/>
                  </a:lnTo>
                  <a:lnTo>
                    <a:pt x="795" y="903"/>
                  </a:lnTo>
                  <a:lnTo>
                    <a:pt x="803" y="911"/>
                  </a:lnTo>
                  <a:lnTo>
                    <a:pt x="803" y="911"/>
                  </a:lnTo>
                  <a:lnTo>
                    <a:pt x="831" y="936"/>
                  </a:lnTo>
                  <a:lnTo>
                    <a:pt x="833" y="922"/>
                  </a:lnTo>
                  <a:lnTo>
                    <a:pt x="809" y="899"/>
                  </a:lnTo>
                  <a:lnTo>
                    <a:pt x="835" y="913"/>
                  </a:lnTo>
                  <a:lnTo>
                    <a:pt x="837" y="905"/>
                  </a:lnTo>
                  <a:close/>
                  <a:moveTo>
                    <a:pt x="829" y="944"/>
                  </a:moveTo>
                  <a:lnTo>
                    <a:pt x="829" y="944"/>
                  </a:lnTo>
                  <a:lnTo>
                    <a:pt x="797" y="918"/>
                  </a:lnTo>
                  <a:lnTo>
                    <a:pt x="781" y="904"/>
                  </a:lnTo>
                  <a:lnTo>
                    <a:pt x="781" y="904"/>
                  </a:lnTo>
                  <a:lnTo>
                    <a:pt x="774" y="894"/>
                  </a:lnTo>
                  <a:lnTo>
                    <a:pt x="769" y="890"/>
                  </a:lnTo>
                  <a:lnTo>
                    <a:pt x="768" y="889"/>
                  </a:lnTo>
                  <a:lnTo>
                    <a:pt x="767" y="889"/>
                  </a:lnTo>
                  <a:lnTo>
                    <a:pt x="767" y="889"/>
                  </a:lnTo>
                  <a:lnTo>
                    <a:pt x="768" y="894"/>
                  </a:lnTo>
                  <a:lnTo>
                    <a:pt x="771" y="905"/>
                  </a:lnTo>
                  <a:lnTo>
                    <a:pt x="777" y="916"/>
                  </a:lnTo>
                  <a:lnTo>
                    <a:pt x="780" y="922"/>
                  </a:lnTo>
                  <a:lnTo>
                    <a:pt x="783" y="925"/>
                  </a:lnTo>
                  <a:lnTo>
                    <a:pt x="783" y="925"/>
                  </a:lnTo>
                  <a:lnTo>
                    <a:pt x="788" y="930"/>
                  </a:lnTo>
                  <a:lnTo>
                    <a:pt x="794" y="934"/>
                  </a:lnTo>
                  <a:lnTo>
                    <a:pt x="807" y="942"/>
                  </a:lnTo>
                  <a:lnTo>
                    <a:pt x="828" y="954"/>
                  </a:lnTo>
                  <a:lnTo>
                    <a:pt x="829" y="948"/>
                  </a:lnTo>
                  <a:lnTo>
                    <a:pt x="829" y="944"/>
                  </a:lnTo>
                  <a:close/>
                  <a:moveTo>
                    <a:pt x="824" y="981"/>
                  </a:moveTo>
                  <a:lnTo>
                    <a:pt x="824" y="981"/>
                  </a:lnTo>
                  <a:lnTo>
                    <a:pt x="818" y="971"/>
                  </a:lnTo>
                  <a:lnTo>
                    <a:pt x="818" y="971"/>
                  </a:lnTo>
                  <a:lnTo>
                    <a:pt x="815" y="967"/>
                  </a:lnTo>
                  <a:lnTo>
                    <a:pt x="809" y="963"/>
                  </a:lnTo>
                  <a:lnTo>
                    <a:pt x="801" y="959"/>
                  </a:lnTo>
                  <a:lnTo>
                    <a:pt x="801" y="959"/>
                  </a:lnTo>
                  <a:lnTo>
                    <a:pt x="781" y="949"/>
                  </a:lnTo>
                  <a:lnTo>
                    <a:pt x="774" y="946"/>
                  </a:lnTo>
                  <a:lnTo>
                    <a:pt x="770" y="942"/>
                  </a:lnTo>
                  <a:lnTo>
                    <a:pt x="770" y="942"/>
                  </a:lnTo>
                  <a:lnTo>
                    <a:pt x="768" y="941"/>
                  </a:lnTo>
                  <a:lnTo>
                    <a:pt x="767" y="940"/>
                  </a:lnTo>
                  <a:lnTo>
                    <a:pt x="761" y="938"/>
                  </a:lnTo>
                  <a:lnTo>
                    <a:pt x="755" y="940"/>
                  </a:lnTo>
                  <a:lnTo>
                    <a:pt x="755" y="940"/>
                  </a:lnTo>
                  <a:lnTo>
                    <a:pt x="762" y="948"/>
                  </a:lnTo>
                  <a:lnTo>
                    <a:pt x="767" y="955"/>
                  </a:lnTo>
                  <a:lnTo>
                    <a:pt x="771" y="959"/>
                  </a:lnTo>
                  <a:lnTo>
                    <a:pt x="771" y="959"/>
                  </a:lnTo>
                  <a:lnTo>
                    <a:pt x="786" y="962"/>
                  </a:lnTo>
                  <a:lnTo>
                    <a:pt x="799" y="967"/>
                  </a:lnTo>
                  <a:lnTo>
                    <a:pt x="799" y="967"/>
                  </a:lnTo>
                  <a:lnTo>
                    <a:pt x="800" y="969"/>
                  </a:lnTo>
                  <a:lnTo>
                    <a:pt x="801" y="972"/>
                  </a:lnTo>
                  <a:lnTo>
                    <a:pt x="801" y="976"/>
                  </a:lnTo>
                  <a:lnTo>
                    <a:pt x="801" y="976"/>
                  </a:lnTo>
                  <a:lnTo>
                    <a:pt x="793" y="975"/>
                  </a:lnTo>
                  <a:lnTo>
                    <a:pt x="783" y="974"/>
                  </a:lnTo>
                  <a:lnTo>
                    <a:pt x="775" y="972"/>
                  </a:lnTo>
                  <a:lnTo>
                    <a:pt x="775" y="972"/>
                  </a:lnTo>
                  <a:lnTo>
                    <a:pt x="752" y="961"/>
                  </a:lnTo>
                  <a:lnTo>
                    <a:pt x="739" y="955"/>
                  </a:lnTo>
                  <a:lnTo>
                    <a:pt x="739" y="955"/>
                  </a:lnTo>
                  <a:lnTo>
                    <a:pt x="735" y="953"/>
                  </a:lnTo>
                  <a:lnTo>
                    <a:pt x="735" y="961"/>
                  </a:lnTo>
                  <a:lnTo>
                    <a:pt x="735" y="961"/>
                  </a:lnTo>
                  <a:lnTo>
                    <a:pt x="739" y="966"/>
                  </a:lnTo>
                  <a:lnTo>
                    <a:pt x="748" y="971"/>
                  </a:lnTo>
                  <a:lnTo>
                    <a:pt x="758" y="975"/>
                  </a:lnTo>
                  <a:lnTo>
                    <a:pt x="774" y="979"/>
                  </a:lnTo>
                  <a:lnTo>
                    <a:pt x="774" y="979"/>
                  </a:lnTo>
                  <a:lnTo>
                    <a:pt x="790" y="982"/>
                  </a:lnTo>
                  <a:lnTo>
                    <a:pt x="802" y="984"/>
                  </a:lnTo>
                  <a:lnTo>
                    <a:pt x="809" y="986"/>
                  </a:lnTo>
                  <a:lnTo>
                    <a:pt x="815" y="988"/>
                  </a:lnTo>
                  <a:lnTo>
                    <a:pt x="821" y="993"/>
                  </a:lnTo>
                  <a:lnTo>
                    <a:pt x="824" y="981"/>
                  </a:lnTo>
                  <a:close/>
                  <a:moveTo>
                    <a:pt x="818" y="1016"/>
                  </a:moveTo>
                  <a:lnTo>
                    <a:pt x="818" y="1016"/>
                  </a:lnTo>
                  <a:lnTo>
                    <a:pt x="802" y="1016"/>
                  </a:lnTo>
                  <a:lnTo>
                    <a:pt x="802" y="1016"/>
                  </a:lnTo>
                  <a:lnTo>
                    <a:pt x="799" y="1016"/>
                  </a:lnTo>
                  <a:lnTo>
                    <a:pt x="794" y="1013"/>
                  </a:lnTo>
                  <a:lnTo>
                    <a:pt x="781" y="1003"/>
                  </a:lnTo>
                  <a:lnTo>
                    <a:pt x="781" y="1003"/>
                  </a:lnTo>
                  <a:lnTo>
                    <a:pt x="767" y="993"/>
                  </a:lnTo>
                  <a:lnTo>
                    <a:pt x="762" y="991"/>
                  </a:lnTo>
                  <a:lnTo>
                    <a:pt x="757" y="990"/>
                  </a:lnTo>
                  <a:lnTo>
                    <a:pt x="757" y="990"/>
                  </a:lnTo>
                  <a:lnTo>
                    <a:pt x="736" y="985"/>
                  </a:lnTo>
                  <a:lnTo>
                    <a:pt x="736" y="985"/>
                  </a:lnTo>
                  <a:lnTo>
                    <a:pt x="736" y="1003"/>
                  </a:lnTo>
                  <a:lnTo>
                    <a:pt x="736" y="1003"/>
                  </a:lnTo>
                  <a:lnTo>
                    <a:pt x="755" y="1010"/>
                  </a:lnTo>
                  <a:lnTo>
                    <a:pt x="762" y="1013"/>
                  </a:lnTo>
                  <a:lnTo>
                    <a:pt x="767" y="1018"/>
                  </a:lnTo>
                  <a:lnTo>
                    <a:pt x="767" y="1018"/>
                  </a:lnTo>
                  <a:lnTo>
                    <a:pt x="775" y="1028"/>
                  </a:lnTo>
                  <a:lnTo>
                    <a:pt x="780" y="1031"/>
                  </a:lnTo>
                  <a:lnTo>
                    <a:pt x="788" y="1036"/>
                  </a:lnTo>
                  <a:lnTo>
                    <a:pt x="788" y="1036"/>
                  </a:lnTo>
                  <a:lnTo>
                    <a:pt x="794" y="1038"/>
                  </a:lnTo>
                  <a:lnTo>
                    <a:pt x="800" y="1041"/>
                  </a:lnTo>
                  <a:lnTo>
                    <a:pt x="814" y="1043"/>
                  </a:lnTo>
                  <a:lnTo>
                    <a:pt x="814" y="1043"/>
                  </a:lnTo>
                  <a:lnTo>
                    <a:pt x="818" y="1016"/>
                  </a:lnTo>
                  <a:lnTo>
                    <a:pt x="818" y="1016"/>
                  </a:lnTo>
                  <a:close/>
                  <a:moveTo>
                    <a:pt x="812" y="1063"/>
                  </a:moveTo>
                  <a:lnTo>
                    <a:pt x="812" y="1063"/>
                  </a:lnTo>
                  <a:lnTo>
                    <a:pt x="797" y="1060"/>
                  </a:lnTo>
                  <a:lnTo>
                    <a:pt x="790" y="1056"/>
                  </a:lnTo>
                  <a:lnTo>
                    <a:pt x="783" y="1054"/>
                  </a:lnTo>
                  <a:lnTo>
                    <a:pt x="783" y="1054"/>
                  </a:lnTo>
                  <a:lnTo>
                    <a:pt x="770" y="1044"/>
                  </a:lnTo>
                  <a:lnTo>
                    <a:pt x="756" y="1032"/>
                  </a:lnTo>
                  <a:lnTo>
                    <a:pt x="739" y="1016"/>
                  </a:lnTo>
                  <a:lnTo>
                    <a:pt x="738" y="1016"/>
                  </a:lnTo>
                  <a:lnTo>
                    <a:pt x="738" y="1016"/>
                  </a:lnTo>
                  <a:lnTo>
                    <a:pt x="742" y="1041"/>
                  </a:lnTo>
                  <a:lnTo>
                    <a:pt x="742" y="1041"/>
                  </a:lnTo>
                  <a:lnTo>
                    <a:pt x="769" y="1053"/>
                  </a:lnTo>
                  <a:lnTo>
                    <a:pt x="780" y="1058"/>
                  </a:lnTo>
                  <a:lnTo>
                    <a:pt x="784" y="1062"/>
                  </a:lnTo>
                  <a:lnTo>
                    <a:pt x="784" y="1062"/>
                  </a:lnTo>
                  <a:lnTo>
                    <a:pt x="789" y="1064"/>
                  </a:lnTo>
                  <a:lnTo>
                    <a:pt x="797" y="1067"/>
                  </a:lnTo>
                  <a:lnTo>
                    <a:pt x="803" y="1068"/>
                  </a:lnTo>
                  <a:lnTo>
                    <a:pt x="806" y="1069"/>
                  </a:lnTo>
                  <a:lnTo>
                    <a:pt x="807" y="1070"/>
                  </a:lnTo>
                  <a:lnTo>
                    <a:pt x="807" y="1070"/>
                  </a:lnTo>
                  <a:lnTo>
                    <a:pt x="811" y="1077"/>
                  </a:lnTo>
                  <a:lnTo>
                    <a:pt x="811" y="1077"/>
                  </a:lnTo>
                  <a:lnTo>
                    <a:pt x="812" y="1063"/>
                  </a:lnTo>
                  <a:lnTo>
                    <a:pt x="812" y="1063"/>
                  </a:lnTo>
                  <a:close/>
                  <a:moveTo>
                    <a:pt x="809" y="1088"/>
                  </a:moveTo>
                  <a:lnTo>
                    <a:pt x="809" y="1088"/>
                  </a:lnTo>
                  <a:lnTo>
                    <a:pt x="808" y="1087"/>
                  </a:lnTo>
                  <a:lnTo>
                    <a:pt x="808" y="1087"/>
                  </a:lnTo>
                  <a:lnTo>
                    <a:pt x="797" y="1085"/>
                  </a:lnTo>
                  <a:lnTo>
                    <a:pt x="776" y="1079"/>
                  </a:lnTo>
                  <a:lnTo>
                    <a:pt x="749" y="1070"/>
                  </a:lnTo>
                  <a:lnTo>
                    <a:pt x="742" y="1068"/>
                  </a:lnTo>
                  <a:lnTo>
                    <a:pt x="742" y="1068"/>
                  </a:lnTo>
                  <a:lnTo>
                    <a:pt x="742" y="1075"/>
                  </a:lnTo>
                  <a:lnTo>
                    <a:pt x="742" y="1075"/>
                  </a:lnTo>
                  <a:lnTo>
                    <a:pt x="754" y="1079"/>
                  </a:lnTo>
                  <a:lnTo>
                    <a:pt x="761" y="1081"/>
                  </a:lnTo>
                  <a:lnTo>
                    <a:pt x="768" y="1083"/>
                  </a:lnTo>
                  <a:lnTo>
                    <a:pt x="768" y="1083"/>
                  </a:lnTo>
                  <a:lnTo>
                    <a:pt x="789" y="1096"/>
                  </a:lnTo>
                  <a:lnTo>
                    <a:pt x="800" y="1102"/>
                  </a:lnTo>
                  <a:lnTo>
                    <a:pt x="808" y="1106"/>
                  </a:lnTo>
                  <a:lnTo>
                    <a:pt x="808" y="1106"/>
                  </a:lnTo>
                  <a:lnTo>
                    <a:pt x="809" y="1088"/>
                  </a:lnTo>
                  <a:lnTo>
                    <a:pt x="809" y="1088"/>
                  </a:lnTo>
                  <a:close/>
                  <a:moveTo>
                    <a:pt x="808" y="1137"/>
                  </a:moveTo>
                  <a:lnTo>
                    <a:pt x="808" y="1137"/>
                  </a:lnTo>
                  <a:lnTo>
                    <a:pt x="769" y="1114"/>
                  </a:lnTo>
                  <a:lnTo>
                    <a:pt x="738" y="1096"/>
                  </a:lnTo>
                  <a:lnTo>
                    <a:pt x="736" y="1111"/>
                  </a:lnTo>
                  <a:lnTo>
                    <a:pt x="781" y="1143"/>
                  </a:lnTo>
                  <a:lnTo>
                    <a:pt x="732" y="1146"/>
                  </a:lnTo>
                  <a:lnTo>
                    <a:pt x="732" y="1146"/>
                  </a:lnTo>
                  <a:lnTo>
                    <a:pt x="732" y="1146"/>
                  </a:lnTo>
                  <a:lnTo>
                    <a:pt x="749" y="1152"/>
                  </a:lnTo>
                  <a:lnTo>
                    <a:pt x="764" y="1157"/>
                  </a:lnTo>
                  <a:lnTo>
                    <a:pt x="764" y="1157"/>
                  </a:lnTo>
                  <a:lnTo>
                    <a:pt x="777" y="1158"/>
                  </a:lnTo>
                  <a:lnTo>
                    <a:pt x="784" y="1161"/>
                  </a:lnTo>
                  <a:lnTo>
                    <a:pt x="787" y="1162"/>
                  </a:lnTo>
                  <a:lnTo>
                    <a:pt x="788" y="1162"/>
                  </a:lnTo>
                  <a:lnTo>
                    <a:pt x="788" y="1162"/>
                  </a:lnTo>
                  <a:lnTo>
                    <a:pt x="787" y="1164"/>
                  </a:lnTo>
                  <a:lnTo>
                    <a:pt x="784" y="1167"/>
                  </a:lnTo>
                  <a:lnTo>
                    <a:pt x="780" y="1169"/>
                  </a:lnTo>
                  <a:lnTo>
                    <a:pt x="775" y="1170"/>
                  </a:lnTo>
                  <a:lnTo>
                    <a:pt x="775" y="1170"/>
                  </a:lnTo>
                  <a:lnTo>
                    <a:pt x="768" y="1171"/>
                  </a:lnTo>
                  <a:lnTo>
                    <a:pt x="762" y="1170"/>
                  </a:lnTo>
                  <a:lnTo>
                    <a:pt x="741" y="1167"/>
                  </a:lnTo>
                  <a:lnTo>
                    <a:pt x="741" y="1167"/>
                  </a:lnTo>
                  <a:lnTo>
                    <a:pt x="730" y="1164"/>
                  </a:lnTo>
                  <a:lnTo>
                    <a:pt x="728" y="1176"/>
                  </a:lnTo>
                  <a:lnTo>
                    <a:pt x="728" y="1176"/>
                  </a:lnTo>
                  <a:lnTo>
                    <a:pt x="731" y="1178"/>
                  </a:lnTo>
                  <a:lnTo>
                    <a:pt x="731" y="1180"/>
                  </a:lnTo>
                  <a:lnTo>
                    <a:pt x="730" y="1181"/>
                  </a:lnTo>
                  <a:lnTo>
                    <a:pt x="728" y="1183"/>
                  </a:lnTo>
                  <a:lnTo>
                    <a:pt x="726" y="1189"/>
                  </a:lnTo>
                  <a:lnTo>
                    <a:pt x="726" y="1189"/>
                  </a:lnTo>
                  <a:lnTo>
                    <a:pt x="748" y="1186"/>
                  </a:lnTo>
                  <a:lnTo>
                    <a:pt x="748" y="1186"/>
                  </a:lnTo>
                  <a:lnTo>
                    <a:pt x="764" y="1186"/>
                  </a:lnTo>
                  <a:lnTo>
                    <a:pt x="784" y="1186"/>
                  </a:lnTo>
                  <a:lnTo>
                    <a:pt x="784" y="1186"/>
                  </a:lnTo>
                  <a:lnTo>
                    <a:pt x="797" y="1186"/>
                  </a:lnTo>
                  <a:lnTo>
                    <a:pt x="812" y="1188"/>
                  </a:lnTo>
                  <a:lnTo>
                    <a:pt x="812" y="1188"/>
                  </a:lnTo>
                  <a:lnTo>
                    <a:pt x="808" y="1143"/>
                  </a:lnTo>
                  <a:lnTo>
                    <a:pt x="808" y="1143"/>
                  </a:lnTo>
                  <a:lnTo>
                    <a:pt x="808" y="1137"/>
                  </a:lnTo>
                  <a:lnTo>
                    <a:pt x="808" y="1137"/>
                  </a:lnTo>
                  <a:close/>
                  <a:moveTo>
                    <a:pt x="813" y="1202"/>
                  </a:moveTo>
                  <a:lnTo>
                    <a:pt x="813" y="1202"/>
                  </a:lnTo>
                  <a:lnTo>
                    <a:pt x="796" y="1202"/>
                  </a:lnTo>
                  <a:lnTo>
                    <a:pt x="796" y="1202"/>
                  </a:lnTo>
                  <a:lnTo>
                    <a:pt x="767" y="1202"/>
                  </a:lnTo>
                  <a:lnTo>
                    <a:pt x="744" y="1202"/>
                  </a:lnTo>
                  <a:lnTo>
                    <a:pt x="744" y="1202"/>
                  </a:lnTo>
                  <a:lnTo>
                    <a:pt x="733" y="1202"/>
                  </a:lnTo>
                  <a:lnTo>
                    <a:pt x="725" y="1202"/>
                  </a:lnTo>
                  <a:lnTo>
                    <a:pt x="724" y="1207"/>
                  </a:lnTo>
                  <a:lnTo>
                    <a:pt x="724" y="1207"/>
                  </a:lnTo>
                  <a:lnTo>
                    <a:pt x="744" y="1211"/>
                  </a:lnTo>
                  <a:lnTo>
                    <a:pt x="758" y="1212"/>
                  </a:lnTo>
                  <a:lnTo>
                    <a:pt x="758" y="1212"/>
                  </a:lnTo>
                  <a:lnTo>
                    <a:pt x="765" y="1212"/>
                  </a:lnTo>
                  <a:lnTo>
                    <a:pt x="773" y="1215"/>
                  </a:lnTo>
                  <a:lnTo>
                    <a:pt x="783" y="1219"/>
                  </a:lnTo>
                  <a:lnTo>
                    <a:pt x="794" y="1221"/>
                  </a:lnTo>
                  <a:lnTo>
                    <a:pt x="794" y="1221"/>
                  </a:lnTo>
                  <a:lnTo>
                    <a:pt x="813" y="1225"/>
                  </a:lnTo>
                  <a:lnTo>
                    <a:pt x="813" y="1225"/>
                  </a:lnTo>
                  <a:lnTo>
                    <a:pt x="813" y="1202"/>
                  </a:lnTo>
                  <a:lnTo>
                    <a:pt x="813" y="1202"/>
                  </a:lnTo>
                  <a:close/>
                  <a:moveTo>
                    <a:pt x="720" y="1240"/>
                  </a:moveTo>
                  <a:lnTo>
                    <a:pt x="720" y="1240"/>
                  </a:lnTo>
                  <a:lnTo>
                    <a:pt x="733" y="1240"/>
                  </a:lnTo>
                  <a:lnTo>
                    <a:pt x="733" y="1240"/>
                  </a:lnTo>
                  <a:lnTo>
                    <a:pt x="757" y="1243"/>
                  </a:lnTo>
                  <a:lnTo>
                    <a:pt x="780" y="1244"/>
                  </a:lnTo>
                  <a:lnTo>
                    <a:pt x="808" y="1245"/>
                  </a:lnTo>
                  <a:lnTo>
                    <a:pt x="814" y="1245"/>
                  </a:lnTo>
                  <a:lnTo>
                    <a:pt x="814" y="1241"/>
                  </a:lnTo>
                  <a:lnTo>
                    <a:pt x="814" y="1241"/>
                  </a:lnTo>
                  <a:lnTo>
                    <a:pt x="806" y="1239"/>
                  </a:lnTo>
                  <a:lnTo>
                    <a:pt x="801" y="1237"/>
                  </a:lnTo>
                  <a:lnTo>
                    <a:pt x="801" y="1237"/>
                  </a:lnTo>
                  <a:lnTo>
                    <a:pt x="797" y="1234"/>
                  </a:lnTo>
                  <a:lnTo>
                    <a:pt x="794" y="1233"/>
                  </a:lnTo>
                  <a:lnTo>
                    <a:pt x="786" y="1232"/>
                  </a:lnTo>
                  <a:lnTo>
                    <a:pt x="775" y="1231"/>
                  </a:lnTo>
                  <a:lnTo>
                    <a:pt x="775" y="1231"/>
                  </a:lnTo>
                  <a:lnTo>
                    <a:pt x="723" y="1222"/>
                  </a:lnTo>
                  <a:lnTo>
                    <a:pt x="720" y="1240"/>
                  </a:lnTo>
                  <a:close/>
                  <a:moveTo>
                    <a:pt x="725" y="1279"/>
                  </a:moveTo>
                  <a:lnTo>
                    <a:pt x="739" y="1288"/>
                  </a:lnTo>
                  <a:lnTo>
                    <a:pt x="730" y="1295"/>
                  </a:lnTo>
                  <a:lnTo>
                    <a:pt x="732" y="1300"/>
                  </a:lnTo>
                  <a:lnTo>
                    <a:pt x="744" y="1308"/>
                  </a:lnTo>
                  <a:lnTo>
                    <a:pt x="738" y="1312"/>
                  </a:lnTo>
                  <a:lnTo>
                    <a:pt x="738" y="1312"/>
                  </a:lnTo>
                  <a:lnTo>
                    <a:pt x="745" y="1325"/>
                  </a:lnTo>
                  <a:lnTo>
                    <a:pt x="745" y="1333"/>
                  </a:lnTo>
                  <a:lnTo>
                    <a:pt x="745" y="1333"/>
                  </a:lnTo>
                  <a:lnTo>
                    <a:pt x="755" y="1332"/>
                  </a:lnTo>
                  <a:lnTo>
                    <a:pt x="755" y="1332"/>
                  </a:lnTo>
                  <a:lnTo>
                    <a:pt x="809" y="1322"/>
                  </a:lnTo>
                  <a:lnTo>
                    <a:pt x="809" y="1322"/>
                  </a:lnTo>
                  <a:lnTo>
                    <a:pt x="761" y="1316"/>
                  </a:lnTo>
                  <a:lnTo>
                    <a:pt x="761" y="1316"/>
                  </a:lnTo>
                  <a:lnTo>
                    <a:pt x="820" y="1306"/>
                  </a:lnTo>
                  <a:lnTo>
                    <a:pt x="752" y="1295"/>
                  </a:lnTo>
                  <a:lnTo>
                    <a:pt x="796" y="1285"/>
                  </a:lnTo>
                  <a:lnTo>
                    <a:pt x="755" y="1282"/>
                  </a:lnTo>
                  <a:lnTo>
                    <a:pt x="755" y="1282"/>
                  </a:lnTo>
                  <a:lnTo>
                    <a:pt x="773" y="1273"/>
                  </a:lnTo>
                  <a:lnTo>
                    <a:pt x="787" y="1268"/>
                  </a:lnTo>
                  <a:lnTo>
                    <a:pt x="796" y="1264"/>
                  </a:lnTo>
                  <a:lnTo>
                    <a:pt x="796" y="1264"/>
                  </a:lnTo>
                  <a:lnTo>
                    <a:pt x="799" y="1263"/>
                  </a:lnTo>
                  <a:lnTo>
                    <a:pt x="793" y="1263"/>
                  </a:lnTo>
                  <a:lnTo>
                    <a:pt x="786" y="1263"/>
                  </a:lnTo>
                  <a:lnTo>
                    <a:pt x="781" y="1264"/>
                  </a:lnTo>
                  <a:lnTo>
                    <a:pt x="781" y="1264"/>
                  </a:lnTo>
                  <a:lnTo>
                    <a:pt x="725" y="1279"/>
                  </a:lnTo>
                  <a:lnTo>
                    <a:pt x="725" y="1279"/>
                  </a:lnTo>
                  <a:close/>
                  <a:moveTo>
                    <a:pt x="653" y="1225"/>
                  </a:moveTo>
                  <a:lnTo>
                    <a:pt x="653" y="1225"/>
                  </a:lnTo>
                  <a:lnTo>
                    <a:pt x="650" y="1221"/>
                  </a:lnTo>
                  <a:lnTo>
                    <a:pt x="647" y="1220"/>
                  </a:lnTo>
                  <a:lnTo>
                    <a:pt x="647" y="1220"/>
                  </a:lnTo>
                  <a:lnTo>
                    <a:pt x="639" y="1221"/>
                  </a:lnTo>
                  <a:lnTo>
                    <a:pt x="630" y="1224"/>
                  </a:lnTo>
                  <a:lnTo>
                    <a:pt x="617" y="1230"/>
                  </a:lnTo>
                  <a:lnTo>
                    <a:pt x="617" y="1230"/>
                  </a:lnTo>
                  <a:lnTo>
                    <a:pt x="610" y="1231"/>
                  </a:lnTo>
                  <a:lnTo>
                    <a:pt x="602" y="1233"/>
                  </a:lnTo>
                  <a:lnTo>
                    <a:pt x="592" y="1235"/>
                  </a:lnTo>
                  <a:lnTo>
                    <a:pt x="586" y="1238"/>
                  </a:lnTo>
                  <a:lnTo>
                    <a:pt x="586" y="1238"/>
                  </a:lnTo>
                  <a:lnTo>
                    <a:pt x="583" y="1258"/>
                  </a:lnTo>
                  <a:lnTo>
                    <a:pt x="583" y="1258"/>
                  </a:lnTo>
                  <a:lnTo>
                    <a:pt x="607" y="1247"/>
                  </a:lnTo>
                  <a:lnTo>
                    <a:pt x="607" y="1247"/>
                  </a:lnTo>
                  <a:lnTo>
                    <a:pt x="611" y="1244"/>
                  </a:lnTo>
                  <a:lnTo>
                    <a:pt x="614" y="1241"/>
                  </a:lnTo>
                  <a:lnTo>
                    <a:pt x="616" y="1240"/>
                  </a:lnTo>
                  <a:lnTo>
                    <a:pt x="620" y="1240"/>
                  </a:lnTo>
                  <a:lnTo>
                    <a:pt x="620" y="1240"/>
                  </a:lnTo>
                  <a:lnTo>
                    <a:pt x="627" y="1241"/>
                  </a:lnTo>
                  <a:lnTo>
                    <a:pt x="636" y="1241"/>
                  </a:lnTo>
                  <a:lnTo>
                    <a:pt x="654" y="1243"/>
                  </a:lnTo>
                  <a:lnTo>
                    <a:pt x="654" y="1243"/>
                  </a:lnTo>
                  <a:lnTo>
                    <a:pt x="653" y="1225"/>
                  </a:lnTo>
                  <a:lnTo>
                    <a:pt x="653" y="1225"/>
                  </a:lnTo>
                  <a:close/>
                  <a:moveTo>
                    <a:pt x="650" y="1186"/>
                  </a:moveTo>
                  <a:lnTo>
                    <a:pt x="650" y="1186"/>
                  </a:lnTo>
                  <a:lnTo>
                    <a:pt x="624" y="1197"/>
                  </a:lnTo>
                  <a:lnTo>
                    <a:pt x="598" y="1197"/>
                  </a:lnTo>
                  <a:lnTo>
                    <a:pt x="591" y="1203"/>
                  </a:lnTo>
                  <a:lnTo>
                    <a:pt x="591" y="1209"/>
                  </a:lnTo>
                  <a:lnTo>
                    <a:pt x="591" y="1209"/>
                  </a:lnTo>
                  <a:lnTo>
                    <a:pt x="608" y="1207"/>
                  </a:lnTo>
                  <a:lnTo>
                    <a:pt x="614" y="1207"/>
                  </a:lnTo>
                  <a:lnTo>
                    <a:pt x="615" y="1208"/>
                  </a:lnTo>
                  <a:lnTo>
                    <a:pt x="614" y="1209"/>
                  </a:lnTo>
                  <a:lnTo>
                    <a:pt x="614" y="1209"/>
                  </a:lnTo>
                  <a:lnTo>
                    <a:pt x="609" y="1213"/>
                  </a:lnTo>
                  <a:lnTo>
                    <a:pt x="603" y="1215"/>
                  </a:lnTo>
                  <a:lnTo>
                    <a:pt x="590" y="1219"/>
                  </a:lnTo>
                  <a:lnTo>
                    <a:pt x="589" y="1224"/>
                  </a:lnTo>
                  <a:lnTo>
                    <a:pt x="589" y="1224"/>
                  </a:lnTo>
                  <a:lnTo>
                    <a:pt x="601" y="1222"/>
                  </a:lnTo>
                  <a:lnTo>
                    <a:pt x="615" y="1220"/>
                  </a:lnTo>
                  <a:lnTo>
                    <a:pt x="628" y="1218"/>
                  </a:lnTo>
                  <a:lnTo>
                    <a:pt x="636" y="1214"/>
                  </a:lnTo>
                  <a:lnTo>
                    <a:pt x="636" y="1214"/>
                  </a:lnTo>
                  <a:lnTo>
                    <a:pt x="645" y="1212"/>
                  </a:lnTo>
                  <a:lnTo>
                    <a:pt x="652" y="1209"/>
                  </a:lnTo>
                  <a:lnTo>
                    <a:pt x="652" y="1209"/>
                  </a:lnTo>
                  <a:lnTo>
                    <a:pt x="650" y="1186"/>
                  </a:lnTo>
                  <a:lnTo>
                    <a:pt x="650" y="1186"/>
                  </a:lnTo>
                  <a:close/>
                  <a:moveTo>
                    <a:pt x="650" y="1167"/>
                  </a:moveTo>
                  <a:lnTo>
                    <a:pt x="650" y="1167"/>
                  </a:lnTo>
                  <a:lnTo>
                    <a:pt x="598" y="1167"/>
                  </a:lnTo>
                  <a:lnTo>
                    <a:pt x="598" y="1167"/>
                  </a:lnTo>
                  <a:lnTo>
                    <a:pt x="595" y="1167"/>
                  </a:lnTo>
                  <a:lnTo>
                    <a:pt x="595" y="1167"/>
                  </a:lnTo>
                  <a:lnTo>
                    <a:pt x="594" y="1186"/>
                  </a:lnTo>
                  <a:lnTo>
                    <a:pt x="594" y="1186"/>
                  </a:lnTo>
                  <a:lnTo>
                    <a:pt x="603" y="1186"/>
                  </a:lnTo>
                  <a:lnTo>
                    <a:pt x="615" y="1184"/>
                  </a:lnTo>
                  <a:lnTo>
                    <a:pt x="615" y="1184"/>
                  </a:lnTo>
                  <a:lnTo>
                    <a:pt x="633" y="1178"/>
                  </a:lnTo>
                  <a:lnTo>
                    <a:pt x="650" y="1171"/>
                  </a:lnTo>
                  <a:lnTo>
                    <a:pt x="650" y="1167"/>
                  </a:lnTo>
                  <a:close/>
                  <a:moveTo>
                    <a:pt x="653" y="1133"/>
                  </a:moveTo>
                  <a:lnTo>
                    <a:pt x="609" y="1123"/>
                  </a:lnTo>
                  <a:lnTo>
                    <a:pt x="594" y="1113"/>
                  </a:lnTo>
                  <a:lnTo>
                    <a:pt x="594" y="1113"/>
                  </a:lnTo>
                  <a:lnTo>
                    <a:pt x="623" y="1114"/>
                  </a:lnTo>
                  <a:lnTo>
                    <a:pt x="623" y="1114"/>
                  </a:lnTo>
                  <a:lnTo>
                    <a:pt x="640" y="1112"/>
                  </a:lnTo>
                  <a:lnTo>
                    <a:pt x="659" y="1108"/>
                  </a:lnTo>
                  <a:lnTo>
                    <a:pt x="659" y="1108"/>
                  </a:lnTo>
                  <a:lnTo>
                    <a:pt x="664" y="1092"/>
                  </a:lnTo>
                  <a:lnTo>
                    <a:pt x="664" y="1092"/>
                  </a:lnTo>
                  <a:lnTo>
                    <a:pt x="660" y="1092"/>
                  </a:lnTo>
                  <a:lnTo>
                    <a:pt x="660" y="1092"/>
                  </a:lnTo>
                  <a:lnTo>
                    <a:pt x="607" y="1093"/>
                  </a:lnTo>
                  <a:lnTo>
                    <a:pt x="584" y="1087"/>
                  </a:lnTo>
                  <a:lnTo>
                    <a:pt x="584" y="1087"/>
                  </a:lnTo>
                  <a:lnTo>
                    <a:pt x="588" y="1105"/>
                  </a:lnTo>
                  <a:lnTo>
                    <a:pt x="592" y="1127"/>
                  </a:lnTo>
                  <a:lnTo>
                    <a:pt x="592" y="1127"/>
                  </a:lnTo>
                  <a:lnTo>
                    <a:pt x="613" y="1137"/>
                  </a:lnTo>
                  <a:lnTo>
                    <a:pt x="623" y="1142"/>
                  </a:lnTo>
                  <a:lnTo>
                    <a:pt x="594" y="1142"/>
                  </a:lnTo>
                  <a:lnTo>
                    <a:pt x="594" y="1144"/>
                  </a:lnTo>
                  <a:lnTo>
                    <a:pt x="594" y="1144"/>
                  </a:lnTo>
                  <a:lnTo>
                    <a:pt x="595" y="1157"/>
                  </a:lnTo>
                  <a:lnTo>
                    <a:pt x="595" y="1157"/>
                  </a:lnTo>
                  <a:lnTo>
                    <a:pt x="615" y="1157"/>
                  </a:lnTo>
                  <a:lnTo>
                    <a:pt x="635" y="1151"/>
                  </a:lnTo>
                  <a:lnTo>
                    <a:pt x="652" y="1142"/>
                  </a:lnTo>
                  <a:lnTo>
                    <a:pt x="652" y="1142"/>
                  </a:lnTo>
                  <a:lnTo>
                    <a:pt x="653" y="1133"/>
                  </a:lnTo>
                  <a:lnTo>
                    <a:pt x="653" y="1133"/>
                  </a:lnTo>
                  <a:close/>
                  <a:moveTo>
                    <a:pt x="672" y="1061"/>
                  </a:moveTo>
                  <a:lnTo>
                    <a:pt x="672" y="1061"/>
                  </a:lnTo>
                  <a:lnTo>
                    <a:pt x="653" y="1066"/>
                  </a:lnTo>
                  <a:lnTo>
                    <a:pt x="642" y="1067"/>
                  </a:lnTo>
                  <a:lnTo>
                    <a:pt x="635" y="1068"/>
                  </a:lnTo>
                  <a:lnTo>
                    <a:pt x="635" y="1068"/>
                  </a:lnTo>
                  <a:lnTo>
                    <a:pt x="624" y="1068"/>
                  </a:lnTo>
                  <a:lnTo>
                    <a:pt x="611" y="1070"/>
                  </a:lnTo>
                  <a:lnTo>
                    <a:pt x="599" y="1070"/>
                  </a:lnTo>
                  <a:lnTo>
                    <a:pt x="595" y="1069"/>
                  </a:lnTo>
                  <a:lnTo>
                    <a:pt x="591" y="1068"/>
                  </a:lnTo>
                  <a:lnTo>
                    <a:pt x="591" y="1068"/>
                  </a:lnTo>
                  <a:lnTo>
                    <a:pt x="585" y="1063"/>
                  </a:lnTo>
                  <a:lnTo>
                    <a:pt x="576" y="1058"/>
                  </a:lnTo>
                  <a:lnTo>
                    <a:pt x="576" y="1058"/>
                  </a:lnTo>
                  <a:lnTo>
                    <a:pt x="581" y="1076"/>
                  </a:lnTo>
                  <a:lnTo>
                    <a:pt x="582" y="1077"/>
                  </a:lnTo>
                  <a:lnTo>
                    <a:pt x="616" y="1081"/>
                  </a:lnTo>
                  <a:lnTo>
                    <a:pt x="666" y="1073"/>
                  </a:lnTo>
                  <a:lnTo>
                    <a:pt x="671" y="1068"/>
                  </a:lnTo>
                  <a:lnTo>
                    <a:pt x="672" y="1061"/>
                  </a:lnTo>
                  <a:close/>
                  <a:moveTo>
                    <a:pt x="662" y="1037"/>
                  </a:moveTo>
                  <a:lnTo>
                    <a:pt x="662" y="1037"/>
                  </a:lnTo>
                  <a:lnTo>
                    <a:pt x="679" y="1033"/>
                  </a:lnTo>
                  <a:lnTo>
                    <a:pt x="679" y="1032"/>
                  </a:lnTo>
                  <a:lnTo>
                    <a:pt x="679" y="1032"/>
                  </a:lnTo>
                  <a:lnTo>
                    <a:pt x="643" y="1029"/>
                  </a:lnTo>
                  <a:lnTo>
                    <a:pt x="622" y="1026"/>
                  </a:lnTo>
                  <a:lnTo>
                    <a:pt x="680" y="1019"/>
                  </a:lnTo>
                  <a:lnTo>
                    <a:pt x="680" y="1017"/>
                  </a:lnTo>
                  <a:lnTo>
                    <a:pt x="680" y="1017"/>
                  </a:lnTo>
                  <a:lnTo>
                    <a:pt x="660" y="1017"/>
                  </a:lnTo>
                  <a:lnTo>
                    <a:pt x="652" y="1016"/>
                  </a:lnTo>
                  <a:lnTo>
                    <a:pt x="647" y="1014"/>
                  </a:lnTo>
                  <a:lnTo>
                    <a:pt x="647" y="1014"/>
                  </a:lnTo>
                  <a:lnTo>
                    <a:pt x="641" y="1010"/>
                  </a:lnTo>
                  <a:lnTo>
                    <a:pt x="637" y="1005"/>
                  </a:lnTo>
                  <a:lnTo>
                    <a:pt x="635" y="1000"/>
                  </a:lnTo>
                  <a:lnTo>
                    <a:pt x="635" y="1000"/>
                  </a:lnTo>
                  <a:lnTo>
                    <a:pt x="639" y="1000"/>
                  </a:lnTo>
                  <a:lnTo>
                    <a:pt x="653" y="1000"/>
                  </a:lnTo>
                  <a:lnTo>
                    <a:pt x="653" y="1000"/>
                  </a:lnTo>
                  <a:lnTo>
                    <a:pt x="668" y="1000"/>
                  </a:lnTo>
                  <a:lnTo>
                    <a:pt x="681" y="1000"/>
                  </a:lnTo>
                  <a:lnTo>
                    <a:pt x="681" y="1000"/>
                  </a:lnTo>
                  <a:lnTo>
                    <a:pt x="682" y="981"/>
                  </a:lnTo>
                  <a:lnTo>
                    <a:pt x="682" y="967"/>
                  </a:lnTo>
                  <a:lnTo>
                    <a:pt x="682" y="967"/>
                  </a:lnTo>
                  <a:lnTo>
                    <a:pt x="662" y="960"/>
                  </a:lnTo>
                  <a:lnTo>
                    <a:pt x="655" y="956"/>
                  </a:lnTo>
                  <a:lnTo>
                    <a:pt x="653" y="954"/>
                  </a:lnTo>
                  <a:lnTo>
                    <a:pt x="653" y="954"/>
                  </a:lnTo>
                  <a:lnTo>
                    <a:pt x="654" y="953"/>
                  </a:lnTo>
                  <a:lnTo>
                    <a:pt x="656" y="953"/>
                  </a:lnTo>
                  <a:lnTo>
                    <a:pt x="662" y="952"/>
                  </a:lnTo>
                  <a:lnTo>
                    <a:pt x="680" y="953"/>
                  </a:lnTo>
                  <a:lnTo>
                    <a:pt x="680" y="953"/>
                  </a:lnTo>
                  <a:lnTo>
                    <a:pt x="679" y="946"/>
                  </a:lnTo>
                  <a:lnTo>
                    <a:pt x="677" y="940"/>
                  </a:lnTo>
                  <a:lnTo>
                    <a:pt x="675" y="938"/>
                  </a:lnTo>
                  <a:lnTo>
                    <a:pt x="672" y="940"/>
                  </a:lnTo>
                  <a:lnTo>
                    <a:pt x="672" y="940"/>
                  </a:lnTo>
                  <a:lnTo>
                    <a:pt x="662" y="940"/>
                  </a:lnTo>
                  <a:lnTo>
                    <a:pt x="650" y="942"/>
                  </a:lnTo>
                  <a:lnTo>
                    <a:pt x="629" y="946"/>
                  </a:lnTo>
                  <a:lnTo>
                    <a:pt x="629" y="946"/>
                  </a:lnTo>
                  <a:lnTo>
                    <a:pt x="618" y="948"/>
                  </a:lnTo>
                  <a:lnTo>
                    <a:pt x="609" y="953"/>
                  </a:lnTo>
                  <a:lnTo>
                    <a:pt x="597" y="956"/>
                  </a:lnTo>
                  <a:lnTo>
                    <a:pt x="597" y="956"/>
                  </a:lnTo>
                  <a:lnTo>
                    <a:pt x="607" y="960"/>
                  </a:lnTo>
                  <a:lnTo>
                    <a:pt x="623" y="966"/>
                  </a:lnTo>
                  <a:lnTo>
                    <a:pt x="623" y="966"/>
                  </a:lnTo>
                  <a:lnTo>
                    <a:pt x="632" y="969"/>
                  </a:lnTo>
                  <a:lnTo>
                    <a:pt x="653" y="972"/>
                  </a:lnTo>
                  <a:lnTo>
                    <a:pt x="653" y="972"/>
                  </a:lnTo>
                  <a:lnTo>
                    <a:pt x="664" y="973"/>
                  </a:lnTo>
                  <a:lnTo>
                    <a:pt x="665" y="974"/>
                  </a:lnTo>
                  <a:lnTo>
                    <a:pt x="664" y="975"/>
                  </a:lnTo>
                  <a:lnTo>
                    <a:pt x="658" y="976"/>
                  </a:lnTo>
                  <a:lnTo>
                    <a:pt x="653" y="979"/>
                  </a:lnTo>
                  <a:lnTo>
                    <a:pt x="653" y="979"/>
                  </a:lnTo>
                  <a:lnTo>
                    <a:pt x="647" y="980"/>
                  </a:lnTo>
                  <a:lnTo>
                    <a:pt x="636" y="981"/>
                  </a:lnTo>
                  <a:lnTo>
                    <a:pt x="613" y="981"/>
                  </a:lnTo>
                  <a:lnTo>
                    <a:pt x="613" y="981"/>
                  </a:lnTo>
                  <a:lnTo>
                    <a:pt x="604" y="980"/>
                  </a:lnTo>
                  <a:lnTo>
                    <a:pt x="596" y="978"/>
                  </a:lnTo>
                  <a:lnTo>
                    <a:pt x="586" y="974"/>
                  </a:lnTo>
                  <a:lnTo>
                    <a:pt x="573" y="973"/>
                  </a:lnTo>
                  <a:lnTo>
                    <a:pt x="573" y="973"/>
                  </a:lnTo>
                  <a:lnTo>
                    <a:pt x="573" y="973"/>
                  </a:lnTo>
                  <a:lnTo>
                    <a:pt x="573" y="985"/>
                  </a:lnTo>
                  <a:lnTo>
                    <a:pt x="573" y="985"/>
                  </a:lnTo>
                  <a:lnTo>
                    <a:pt x="590" y="990"/>
                  </a:lnTo>
                  <a:lnTo>
                    <a:pt x="602" y="993"/>
                  </a:lnTo>
                  <a:lnTo>
                    <a:pt x="602" y="993"/>
                  </a:lnTo>
                  <a:lnTo>
                    <a:pt x="604" y="995"/>
                  </a:lnTo>
                  <a:lnTo>
                    <a:pt x="605" y="1000"/>
                  </a:lnTo>
                  <a:lnTo>
                    <a:pt x="607" y="1005"/>
                  </a:lnTo>
                  <a:lnTo>
                    <a:pt x="607" y="1005"/>
                  </a:lnTo>
                  <a:lnTo>
                    <a:pt x="594" y="1005"/>
                  </a:lnTo>
                  <a:lnTo>
                    <a:pt x="583" y="1003"/>
                  </a:lnTo>
                  <a:lnTo>
                    <a:pt x="572" y="1000"/>
                  </a:lnTo>
                  <a:lnTo>
                    <a:pt x="572" y="1000"/>
                  </a:lnTo>
                  <a:lnTo>
                    <a:pt x="572" y="1029"/>
                  </a:lnTo>
                  <a:lnTo>
                    <a:pt x="572" y="1029"/>
                  </a:lnTo>
                  <a:lnTo>
                    <a:pt x="621" y="1039"/>
                  </a:lnTo>
                  <a:lnTo>
                    <a:pt x="621" y="1039"/>
                  </a:lnTo>
                  <a:lnTo>
                    <a:pt x="634" y="1041"/>
                  </a:lnTo>
                  <a:lnTo>
                    <a:pt x="645" y="1041"/>
                  </a:lnTo>
                  <a:lnTo>
                    <a:pt x="662" y="1037"/>
                  </a:lnTo>
                  <a:lnTo>
                    <a:pt x="662" y="1037"/>
                  </a:lnTo>
                  <a:close/>
                  <a:moveTo>
                    <a:pt x="672" y="910"/>
                  </a:moveTo>
                  <a:lnTo>
                    <a:pt x="672" y="910"/>
                  </a:lnTo>
                  <a:lnTo>
                    <a:pt x="647" y="913"/>
                  </a:lnTo>
                  <a:lnTo>
                    <a:pt x="629" y="916"/>
                  </a:lnTo>
                  <a:lnTo>
                    <a:pt x="629" y="916"/>
                  </a:lnTo>
                  <a:lnTo>
                    <a:pt x="603" y="917"/>
                  </a:lnTo>
                  <a:lnTo>
                    <a:pt x="583" y="919"/>
                  </a:lnTo>
                  <a:lnTo>
                    <a:pt x="583" y="919"/>
                  </a:lnTo>
                  <a:lnTo>
                    <a:pt x="572" y="918"/>
                  </a:lnTo>
                  <a:lnTo>
                    <a:pt x="572" y="918"/>
                  </a:lnTo>
                  <a:lnTo>
                    <a:pt x="573" y="936"/>
                  </a:lnTo>
                  <a:lnTo>
                    <a:pt x="573" y="936"/>
                  </a:lnTo>
                  <a:lnTo>
                    <a:pt x="591" y="936"/>
                  </a:lnTo>
                  <a:lnTo>
                    <a:pt x="602" y="937"/>
                  </a:lnTo>
                  <a:lnTo>
                    <a:pt x="602" y="937"/>
                  </a:lnTo>
                  <a:lnTo>
                    <a:pt x="609" y="937"/>
                  </a:lnTo>
                  <a:lnTo>
                    <a:pt x="618" y="935"/>
                  </a:lnTo>
                  <a:lnTo>
                    <a:pt x="629" y="931"/>
                  </a:lnTo>
                  <a:lnTo>
                    <a:pt x="635" y="930"/>
                  </a:lnTo>
                  <a:lnTo>
                    <a:pt x="635" y="930"/>
                  </a:lnTo>
                  <a:lnTo>
                    <a:pt x="653" y="929"/>
                  </a:lnTo>
                  <a:lnTo>
                    <a:pt x="673" y="927"/>
                  </a:lnTo>
                  <a:lnTo>
                    <a:pt x="673" y="927"/>
                  </a:lnTo>
                  <a:lnTo>
                    <a:pt x="672" y="910"/>
                  </a:lnTo>
                  <a:lnTo>
                    <a:pt x="672" y="910"/>
                  </a:lnTo>
                  <a:close/>
                  <a:moveTo>
                    <a:pt x="672" y="885"/>
                  </a:moveTo>
                  <a:lnTo>
                    <a:pt x="672" y="885"/>
                  </a:lnTo>
                  <a:lnTo>
                    <a:pt x="669" y="886"/>
                  </a:lnTo>
                  <a:lnTo>
                    <a:pt x="669" y="886"/>
                  </a:lnTo>
                  <a:lnTo>
                    <a:pt x="660" y="887"/>
                  </a:lnTo>
                  <a:lnTo>
                    <a:pt x="647" y="886"/>
                  </a:lnTo>
                  <a:lnTo>
                    <a:pt x="630" y="885"/>
                  </a:lnTo>
                  <a:lnTo>
                    <a:pt x="630" y="885"/>
                  </a:lnTo>
                  <a:lnTo>
                    <a:pt x="611" y="884"/>
                  </a:lnTo>
                  <a:lnTo>
                    <a:pt x="597" y="884"/>
                  </a:lnTo>
                  <a:lnTo>
                    <a:pt x="591" y="885"/>
                  </a:lnTo>
                  <a:lnTo>
                    <a:pt x="588" y="886"/>
                  </a:lnTo>
                  <a:lnTo>
                    <a:pt x="588" y="886"/>
                  </a:lnTo>
                  <a:lnTo>
                    <a:pt x="583" y="889"/>
                  </a:lnTo>
                  <a:lnTo>
                    <a:pt x="578" y="891"/>
                  </a:lnTo>
                  <a:lnTo>
                    <a:pt x="569" y="892"/>
                  </a:lnTo>
                  <a:lnTo>
                    <a:pt x="571" y="904"/>
                  </a:lnTo>
                  <a:lnTo>
                    <a:pt x="571" y="904"/>
                  </a:lnTo>
                  <a:lnTo>
                    <a:pt x="572" y="904"/>
                  </a:lnTo>
                  <a:lnTo>
                    <a:pt x="572" y="904"/>
                  </a:lnTo>
                  <a:lnTo>
                    <a:pt x="603" y="904"/>
                  </a:lnTo>
                  <a:lnTo>
                    <a:pt x="622" y="904"/>
                  </a:lnTo>
                  <a:lnTo>
                    <a:pt x="635" y="903"/>
                  </a:lnTo>
                  <a:lnTo>
                    <a:pt x="635" y="903"/>
                  </a:lnTo>
                  <a:lnTo>
                    <a:pt x="672" y="899"/>
                  </a:lnTo>
                  <a:lnTo>
                    <a:pt x="672" y="899"/>
                  </a:lnTo>
                  <a:lnTo>
                    <a:pt x="672" y="885"/>
                  </a:lnTo>
                  <a:lnTo>
                    <a:pt x="672" y="885"/>
                  </a:lnTo>
                  <a:close/>
                  <a:moveTo>
                    <a:pt x="672" y="849"/>
                  </a:moveTo>
                  <a:lnTo>
                    <a:pt x="672" y="849"/>
                  </a:lnTo>
                  <a:lnTo>
                    <a:pt x="658" y="860"/>
                  </a:lnTo>
                  <a:lnTo>
                    <a:pt x="650" y="864"/>
                  </a:lnTo>
                  <a:lnTo>
                    <a:pt x="647" y="865"/>
                  </a:lnTo>
                  <a:lnTo>
                    <a:pt x="647" y="865"/>
                  </a:lnTo>
                  <a:lnTo>
                    <a:pt x="645" y="864"/>
                  </a:lnTo>
                  <a:lnTo>
                    <a:pt x="642" y="862"/>
                  </a:lnTo>
                  <a:lnTo>
                    <a:pt x="639" y="859"/>
                  </a:lnTo>
                  <a:lnTo>
                    <a:pt x="635" y="854"/>
                  </a:lnTo>
                  <a:lnTo>
                    <a:pt x="633" y="852"/>
                  </a:lnTo>
                  <a:lnTo>
                    <a:pt x="633" y="852"/>
                  </a:lnTo>
                  <a:lnTo>
                    <a:pt x="622" y="853"/>
                  </a:lnTo>
                  <a:lnTo>
                    <a:pt x="602" y="858"/>
                  </a:lnTo>
                  <a:lnTo>
                    <a:pt x="572" y="865"/>
                  </a:lnTo>
                  <a:lnTo>
                    <a:pt x="572" y="865"/>
                  </a:lnTo>
                  <a:lnTo>
                    <a:pt x="565" y="867"/>
                  </a:lnTo>
                  <a:lnTo>
                    <a:pt x="566" y="875"/>
                  </a:lnTo>
                  <a:lnTo>
                    <a:pt x="566" y="875"/>
                  </a:lnTo>
                  <a:lnTo>
                    <a:pt x="575" y="875"/>
                  </a:lnTo>
                  <a:lnTo>
                    <a:pt x="585" y="875"/>
                  </a:lnTo>
                  <a:lnTo>
                    <a:pt x="605" y="874"/>
                  </a:lnTo>
                  <a:lnTo>
                    <a:pt x="605" y="874"/>
                  </a:lnTo>
                  <a:lnTo>
                    <a:pt x="616" y="873"/>
                  </a:lnTo>
                  <a:lnTo>
                    <a:pt x="626" y="872"/>
                  </a:lnTo>
                  <a:lnTo>
                    <a:pt x="633" y="872"/>
                  </a:lnTo>
                  <a:lnTo>
                    <a:pt x="639" y="872"/>
                  </a:lnTo>
                  <a:lnTo>
                    <a:pt x="639" y="872"/>
                  </a:lnTo>
                  <a:lnTo>
                    <a:pt x="645" y="874"/>
                  </a:lnTo>
                  <a:lnTo>
                    <a:pt x="650" y="874"/>
                  </a:lnTo>
                  <a:lnTo>
                    <a:pt x="658" y="874"/>
                  </a:lnTo>
                  <a:lnTo>
                    <a:pt x="662" y="872"/>
                  </a:lnTo>
                  <a:lnTo>
                    <a:pt x="662" y="872"/>
                  </a:lnTo>
                  <a:lnTo>
                    <a:pt x="672" y="866"/>
                  </a:lnTo>
                  <a:lnTo>
                    <a:pt x="672" y="866"/>
                  </a:lnTo>
                  <a:lnTo>
                    <a:pt x="672" y="849"/>
                  </a:lnTo>
                  <a:lnTo>
                    <a:pt x="672" y="849"/>
                  </a:lnTo>
                  <a:close/>
                  <a:moveTo>
                    <a:pt x="673" y="821"/>
                  </a:moveTo>
                  <a:lnTo>
                    <a:pt x="673" y="821"/>
                  </a:lnTo>
                  <a:lnTo>
                    <a:pt x="664" y="826"/>
                  </a:lnTo>
                  <a:lnTo>
                    <a:pt x="660" y="826"/>
                  </a:lnTo>
                  <a:lnTo>
                    <a:pt x="659" y="826"/>
                  </a:lnTo>
                  <a:lnTo>
                    <a:pt x="659" y="826"/>
                  </a:lnTo>
                  <a:lnTo>
                    <a:pt x="647" y="818"/>
                  </a:lnTo>
                  <a:lnTo>
                    <a:pt x="639" y="813"/>
                  </a:lnTo>
                  <a:lnTo>
                    <a:pt x="656" y="809"/>
                  </a:lnTo>
                  <a:lnTo>
                    <a:pt x="656" y="809"/>
                  </a:lnTo>
                  <a:lnTo>
                    <a:pt x="659" y="803"/>
                  </a:lnTo>
                  <a:lnTo>
                    <a:pt x="661" y="799"/>
                  </a:lnTo>
                  <a:lnTo>
                    <a:pt x="661" y="796"/>
                  </a:lnTo>
                  <a:lnTo>
                    <a:pt x="661" y="796"/>
                  </a:lnTo>
                  <a:lnTo>
                    <a:pt x="660" y="795"/>
                  </a:lnTo>
                  <a:lnTo>
                    <a:pt x="658" y="793"/>
                  </a:lnTo>
                  <a:lnTo>
                    <a:pt x="649" y="792"/>
                  </a:lnTo>
                  <a:lnTo>
                    <a:pt x="640" y="791"/>
                  </a:lnTo>
                  <a:lnTo>
                    <a:pt x="636" y="792"/>
                  </a:lnTo>
                  <a:lnTo>
                    <a:pt x="635" y="793"/>
                  </a:lnTo>
                  <a:lnTo>
                    <a:pt x="635" y="793"/>
                  </a:lnTo>
                  <a:lnTo>
                    <a:pt x="626" y="801"/>
                  </a:lnTo>
                  <a:lnTo>
                    <a:pt x="617" y="809"/>
                  </a:lnTo>
                  <a:lnTo>
                    <a:pt x="617" y="809"/>
                  </a:lnTo>
                  <a:lnTo>
                    <a:pt x="613" y="814"/>
                  </a:lnTo>
                  <a:lnTo>
                    <a:pt x="610" y="816"/>
                  </a:lnTo>
                  <a:lnTo>
                    <a:pt x="604" y="818"/>
                  </a:lnTo>
                  <a:lnTo>
                    <a:pt x="604" y="818"/>
                  </a:lnTo>
                  <a:lnTo>
                    <a:pt x="595" y="821"/>
                  </a:lnTo>
                  <a:lnTo>
                    <a:pt x="582" y="821"/>
                  </a:lnTo>
                  <a:lnTo>
                    <a:pt x="569" y="822"/>
                  </a:lnTo>
                  <a:lnTo>
                    <a:pt x="559" y="824"/>
                  </a:lnTo>
                  <a:lnTo>
                    <a:pt x="562" y="836"/>
                  </a:lnTo>
                  <a:lnTo>
                    <a:pt x="562" y="836"/>
                  </a:lnTo>
                  <a:lnTo>
                    <a:pt x="566" y="842"/>
                  </a:lnTo>
                  <a:lnTo>
                    <a:pt x="570" y="846"/>
                  </a:lnTo>
                  <a:lnTo>
                    <a:pt x="618" y="834"/>
                  </a:lnTo>
                  <a:lnTo>
                    <a:pt x="618" y="834"/>
                  </a:lnTo>
                  <a:lnTo>
                    <a:pt x="624" y="832"/>
                  </a:lnTo>
                  <a:lnTo>
                    <a:pt x="629" y="830"/>
                  </a:lnTo>
                  <a:lnTo>
                    <a:pt x="630" y="830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48" y="841"/>
                  </a:lnTo>
                  <a:lnTo>
                    <a:pt x="672" y="835"/>
                  </a:lnTo>
                  <a:lnTo>
                    <a:pt x="673" y="821"/>
                  </a:lnTo>
                  <a:close/>
                  <a:moveTo>
                    <a:pt x="677" y="761"/>
                  </a:moveTo>
                  <a:lnTo>
                    <a:pt x="677" y="761"/>
                  </a:lnTo>
                  <a:lnTo>
                    <a:pt x="660" y="759"/>
                  </a:lnTo>
                  <a:lnTo>
                    <a:pt x="650" y="758"/>
                  </a:lnTo>
                  <a:lnTo>
                    <a:pt x="650" y="758"/>
                  </a:lnTo>
                  <a:lnTo>
                    <a:pt x="635" y="764"/>
                  </a:lnTo>
                  <a:lnTo>
                    <a:pt x="626" y="769"/>
                  </a:lnTo>
                  <a:lnTo>
                    <a:pt x="617" y="773"/>
                  </a:lnTo>
                  <a:lnTo>
                    <a:pt x="617" y="773"/>
                  </a:lnTo>
                  <a:lnTo>
                    <a:pt x="610" y="777"/>
                  </a:lnTo>
                  <a:lnTo>
                    <a:pt x="598" y="780"/>
                  </a:lnTo>
                  <a:lnTo>
                    <a:pt x="586" y="784"/>
                  </a:lnTo>
                  <a:lnTo>
                    <a:pt x="577" y="785"/>
                  </a:lnTo>
                  <a:lnTo>
                    <a:pt x="577" y="785"/>
                  </a:lnTo>
                  <a:lnTo>
                    <a:pt x="554" y="785"/>
                  </a:lnTo>
                  <a:lnTo>
                    <a:pt x="556" y="799"/>
                  </a:lnTo>
                  <a:lnTo>
                    <a:pt x="556" y="799"/>
                  </a:lnTo>
                  <a:lnTo>
                    <a:pt x="573" y="803"/>
                  </a:lnTo>
                  <a:lnTo>
                    <a:pt x="588" y="807"/>
                  </a:lnTo>
                  <a:lnTo>
                    <a:pt x="588" y="807"/>
                  </a:lnTo>
                  <a:lnTo>
                    <a:pt x="590" y="805"/>
                  </a:lnTo>
                  <a:lnTo>
                    <a:pt x="595" y="803"/>
                  </a:lnTo>
                  <a:lnTo>
                    <a:pt x="607" y="795"/>
                  </a:lnTo>
                  <a:lnTo>
                    <a:pt x="617" y="786"/>
                  </a:lnTo>
                  <a:lnTo>
                    <a:pt x="622" y="784"/>
                  </a:lnTo>
                  <a:lnTo>
                    <a:pt x="624" y="783"/>
                  </a:lnTo>
                  <a:lnTo>
                    <a:pt x="624" y="783"/>
                  </a:lnTo>
                  <a:lnTo>
                    <a:pt x="629" y="782"/>
                  </a:lnTo>
                  <a:lnTo>
                    <a:pt x="637" y="780"/>
                  </a:lnTo>
                  <a:lnTo>
                    <a:pt x="650" y="777"/>
                  </a:lnTo>
                  <a:lnTo>
                    <a:pt x="650" y="777"/>
                  </a:lnTo>
                  <a:lnTo>
                    <a:pt x="675" y="777"/>
                  </a:lnTo>
                  <a:lnTo>
                    <a:pt x="675" y="777"/>
                  </a:lnTo>
                  <a:lnTo>
                    <a:pt x="677" y="761"/>
                  </a:lnTo>
                  <a:lnTo>
                    <a:pt x="677" y="761"/>
                  </a:lnTo>
                  <a:close/>
                  <a:moveTo>
                    <a:pt x="552" y="770"/>
                  </a:moveTo>
                  <a:lnTo>
                    <a:pt x="552" y="770"/>
                  </a:lnTo>
                  <a:lnTo>
                    <a:pt x="560" y="773"/>
                  </a:lnTo>
                  <a:lnTo>
                    <a:pt x="565" y="774"/>
                  </a:lnTo>
                  <a:lnTo>
                    <a:pt x="570" y="776"/>
                  </a:lnTo>
                  <a:lnTo>
                    <a:pt x="570" y="776"/>
                  </a:lnTo>
                  <a:lnTo>
                    <a:pt x="577" y="773"/>
                  </a:lnTo>
                  <a:lnTo>
                    <a:pt x="583" y="771"/>
                  </a:lnTo>
                  <a:lnTo>
                    <a:pt x="602" y="761"/>
                  </a:lnTo>
                  <a:lnTo>
                    <a:pt x="602" y="761"/>
                  </a:lnTo>
                  <a:lnTo>
                    <a:pt x="618" y="753"/>
                  </a:lnTo>
                  <a:lnTo>
                    <a:pt x="629" y="750"/>
                  </a:lnTo>
                  <a:lnTo>
                    <a:pt x="629" y="750"/>
                  </a:lnTo>
                  <a:lnTo>
                    <a:pt x="634" y="746"/>
                  </a:lnTo>
                  <a:lnTo>
                    <a:pt x="639" y="745"/>
                  </a:lnTo>
                  <a:lnTo>
                    <a:pt x="647" y="742"/>
                  </a:lnTo>
                  <a:lnTo>
                    <a:pt x="664" y="740"/>
                  </a:lnTo>
                  <a:lnTo>
                    <a:pt x="664" y="740"/>
                  </a:lnTo>
                  <a:lnTo>
                    <a:pt x="677" y="738"/>
                  </a:lnTo>
                  <a:lnTo>
                    <a:pt x="678" y="736"/>
                  </a:lnTo>
                  <a:lnTo>
                    <a:pt x="677" y="735"/>
                  </a:lnTo>
                  <a:lnTo>
                    <a:pt x="672" y="734"/>
                  </a:lnTo>
                  <a:lnTo>
                    <a:pt x="669" y="733"/>
                  </a:lnTo>
                  <a:lnTo>
                    <a:pt x="668" y="732"/>
                  </a:lnTo>
                  <a:lnTo>
                    <a:pt x="668" y="732"/>
                  </a:lnTo>
                  <a:lnTo>
                    <a:pt x="665" y="728"/>
                  </a:lnTo>
                  <a:lnTo>
                    <a:pt x="658" y="723"/>
                  </a:lnTo>
                  <a:lnTo>
                    <a:pt x="645" y="716"/>
                  </a:lnTo>
                  <a:lnTo>
                    <a:pt x="645" y="716"/>
                  </a:lnTo>
                  <a:lnTo>
                    <a:pt x="604" y="702"/>
                  </a:lnTo>
                  <a:lnTo>
                    <a:pt x="604" y="702"/>
                  </a:lnTo>
                  <a:lnTo>
                    <a:pt x="592" y="700"/>
                  </a:lnTo>
                  <a:lnTo>
                    <a:pt x="575" y="696"/>
                  </a:lnTo>
                  <a:lnTo>
                    <a:pt x="550" y="693"/>
                  </a:lnTo>
                  <a:lnTo>
                    <a:pt x="544" y="704"/>
                  </a:lnTo>
                  <a:lnTo>
                    <a:pt x="545" y="712"/>
                  </a:lnTo>
                  <a:lnTo>
                    <a:pt x="545" y="712"/>
                  </a:lnTo>
                  <a:lnTo>
                    <a:pt x="564" y="717"/>
                  </a:lnTo>
                  <a:lnTo>
                    <a:pt x="579" y="722"/>
                  </a:lnTo>
                  <a:lnTo>
                    <a:pt x="579" y="722"/>
                  </a:lnTo>
                  <a:lnTo>
                    <a:pt x="637" y="732"/>
                  </a:lnTo>
                  <a:lnTo>
                    <a:pt x="602" y="744"/>
                  </a:lnTo>
                  <a:lnTo>
                    <a:pt x="602" y="744"/>
                  </a:lnTo>
                  <a:lnTo>
                    <a:pt x="551" y="759"/>
                  </a:lnTo>
                  <a:lnTo>
                    <a:pt x="552" y="770"/>
                  </a:lnTo>
                  <a:close/>
                  <a:moveTo>
                    <a:pt x="550" y="462"/>
                  </a:moveTo>
                  <a:lnTo>
                    <a:pt x="550" y="462"/>
                  </a:lnTo>
                  <a:lnTo>
                    <a:pt x="550" y="463"/>
                  </a:lnTo>
                  <a:lnTo>
                    <a:pt x="551" y="462"/>
                  </a:lnTo>
                  <a:lnTo>
                    <a:pt x="553" y="457"/>
                  </a:lnTo>
                  <a:lnTo>
                    <a:pt x="564" y="438"/>
                  </a:lnTo>
                  <a:lnTo>
                    <a:pt x="578" y="409"/>
                  </a:lnTo>
                  <a:lnTo>
                    <a:pt x="572" y="467"/>
                  </a:lnTo>
                  <a:lnTo>
                    <a:pt x="563" y="462"/>
                  </a:lnTo>
                  <a:lnTo>
                    <a:pt x="549" y="483"/>
                  </a:lnTo>
                  <a:lnTo>
                    <a:pt x="549" y="483"/>
                  </a:lnTo>
                  <a:lnTo>
                    <a:pt x="564" y="499"/>
                  </a:lnTo>
                  <a:lnTo>
                    <a:pt x="585" y="518"/>
                  </a:lnTo>
                  <a:lnTo>
                    <a:pt x="585" y="518"/>
                  </a:lnTo>
                  <a:lnTo>
                    <a:pt x="591" y="524"/>
                  </a:lnTo>
                  <a:lnTo>
                    <a:pt x="601" y="530"/>
                  </a:lnTo>
                  <a:lnTo>
                    <a:pt x="609" y="537"/>
                  </a:lnTo>
                  <a:lnTo>
                    <a:pt x="614" y="540"/>
                  </a:lnTo>
                  <a:lnTo>
                    <a:pt x="614" y="540"/>
                  </a:lnTo>
                  <a:lnTo>
                    <a:pt x="646" y="590"/>
                  </a:lnTo>
                  <a:lnTo>
                    <a:pt x="690" y="658"/>
                  </a:lnTo>
                  <a:lnTo>
                    <a:pt x="690" y="658"/>
                  </a:lnTo>
                  <a:lnTo>
                    <a:pt x="697" y="666"/>
                  </a:lnTo>
                  <a:lnTo>
                    <a:pt x="703" y="671"/>
                  </a:lnTo>
                  <a:lnTo>
                    <a:pt x="707" y="675"/>
                  </a:lnTo>
                  <a:lnTo>
                    <a:pt x="712" y="676"/>
                  </a:lnTo>
                  <a:lnTo>
                    <a:pt x="716" y="676"/>
                  </a:lnTo>
                  <a:lnTo>
                    <a:pt x="718" y="675"/>
                  </a:lnTo>
                  <a:lnTo>
                    <a:pt x="722" y="672"/>
                  </a:lnTo>
                  <a:lnTo>
                    <a:pt x="722" y="672"/>
                  </a:lnTo>
                  <a:lnTo>
                    <a:pt x="720" y="670"/>
                  </a:lnTo>
                  <a:lnTo>
                    <a:pt x="717" y="665"/>
                  </a:lnTo>
                  <a:lnTo>
                    <a:pt x="704" y="650"/>
                  </a:lnTo>
                  <a:lnTo>
                    <a:pt x="691" y="633"/>
                  </a:lnTo>
                  <a:lnTo>
                    <a:pt x="682" y="622"/>
                  </a:lnTo>
                  <a:lnTo>
                    <a:pt x="682" y="622"/>
                  </a:lnTo>
                  <a:lnTo>
                    <a:pt x="668" y="601"/>
                  </a:lnTo>
                  <a:lnTo>
                    <a:pt x="639" y="562"/>
                  </a:lnTo>
                  <a:lnTo>
                    <a:pt x="610" y="521"/>
                  </a:lnTo>
                  <a:lnTo>
                    <a:pt x="601" y="508"/>
                  </a:lnTo>
                  <a:lnTo>
                    <a:pt x="597" y="501"/>
                  </a:lnTo>
                  <a:lnTo>
                    <a:pt x="597" y="501"/>
                  </a:lnTo>
                  <a:lnTo>
                    <a:pt x="594" y="468"/>
                  </a:lnTo>
                  <a:lnTo>
                    <a:pt x="591" y="444"/>
                  </a:lnTo>
                  <a:lnTo>
                    <a:pt x="589" y="424"/>
                  </a:lnTo>
                  <a:lnTo>
                    <a:pt x="589" y="424"/>
                  </a:lnTo>
                  <a:lnTo>
                    <a:pt x="589" y="385"/>
                  </a:lnTo>
                  <a:lnTo>
                    <a:pt x="588" y="365"/>
                  </a:lnTo>
                  <a:lnTo>
                    <a:pt x="586" y="353"/>
                  </a:lnTo>
                  <a:lnTo>
                    <a:pt x="586" y="353"/>
                  </a:lnTo>
                  <a:lnTo>
                    <a:pt x="585" y="352"/>
                  </a:lnTo>
                  <a:lnTo>
                    <a:pt x="584" y="354"/>
                  </a:lnTo>
                  <a:lnTo>
                    <a:pt x="581" y="365"/>
                  </a:lnTo>
                  <a:lnTo>
                    <a:pt x="569" y="400"/>
                  </a:lnTo>
                  <a:lnTo>
                    <a:pt x="550" y="462"/>
                  </a:lnTo>
                  <a:lnTo>
                    <a:pt x="550" y="462"/>
                  </a:lnTo>
                  <a:close/>
                  <a:moveTo>
                    <a:pt x="547" y="507"/>
                  </a:moveTo>
                  <a:lnTo>
                    <a:pt x="547" y="507"/>
                  </a:lnTo>
                  <a:lnTo>
                    <a:pt x="546" y="520"/>
                  </a:lnTo>
                  <a:lnTo>
                    <a:pt x="546" y="530"/>
                  </a:lnTo>
                  <a:lnTo>
                    <a:pt x="547" y="536"/>
                  </a:lnTo>
                  <a:lnTo>
                    <a:pt x="547" y="536"/>
                  </a:lnTo>
                  <a:lnTo>
                    <a:pt x="550" y="542"/>
                  </a:lnTo>
                  <a:lnTo>
                    <a:pt x="553" y="548"/>
                  </a:lnTo>
                  <a:lnTo>
                    <a:pt x="557" y="553"/>
                  </a:lnTo>
                  <a:lnTo>
                    <a:pt x="562" y="559"/>
                  </a:lnTo>
                  <a:lnTo>
                    <a:pt x="562" y="559"/>
                  </a:lnTo>
                  <a:lnTo>
                    <a:pt x="569" y="564"/>
                  </a:lnTo>
                  <a:lnTo>
                    <a:pt x="581" y="570"/>
                  </a:lnTo>
                  <a:lnTo>
                    <a:pt x="596" y="577"/>
                  </a:lnTo>
                  <a:lnTo>
                    <a:pt x="596" y="577"/>
                  </a:lnTo>
                  <a:lnTo>
                    <a:pt x="607" y="589"/>
                  </a:lnTo>
                  <a:lnTo>
                    <a:pt x="618" y="603"/>
                  </a:lnTo>
                  <a:lnTo>
                    <a:pt x="635" y="621"/>
                  </a:lnTo>
                  <a:lnTo>
                    <a:pt x="635" y="621"/>
                  </a:lnTo>
                  <a:lnTo>
                    <a:pt x="643" y="630"/>
                  </a:lnTo>
                  <a:lnTo>
                    <a:pt x="649" y="638"/>
                  </a:lnTo>
                  <a:lnTo>
                    <a:pt x="654" y="645"/>
                  </a:lnTo>
                  <a:lnTo>
                    <a:pt x="656" y="652"/>
                  </a:lnTo>
                  <a:lnTo>
                    <a:pt x="660" y="663"/>
                  </a:lnTo>
                  <a:lnTo>
                    <a:pt x="664" y="671"/>
                  </a:lnTo>
                  <a:lnTo>
                    <a:pt x="664" y="671"/>
                  </a:lnTo>
                  <a:lnTo>
                    <a:pt x="669" y="681"/>
                  </a:lnTo>
                  <a:lnTo>
                    <a:pt x="680" y="693"/>
                  </a:lnTo>
                  <a:lnTo>
                    <a:pt x="691" y="701"/>
                  </a:lnTo>
                  <a:lnTo>
                    <a:pt x="696" y="704"/>
                  </a:lnTo>
                  <a:lnTo>
                    <a:pt x="699" y="706"/>
                  </a:lnTo>
                  <a:lnTo>
                    <a:pt x="699" y="706"/>
                  </a:lnTo>
                  <a:lnTo>
                    <a:pt x="701" y="707"/>
                  </a:lnTo>
                  <a:lnTo>
                    <a:pt x="701" y="706"/>
                  </a:lnTo>
                  <a:lnTo>
                    <a:pt x="704" y="706"/>
                  </a:lnTo>
                  <a:lnTo>
                    <a:pt x="704" y="706"/>
                  </a:lnTo>
                  <a:lnTo>
                    <a:pt x="703" y="702"/>
                  </a:lnTo>
                  <a:lnTo>
                    <a:pt x="700" y="697"/>
                  </a:lnTo>
                  <a:lnTo>
                    <a:pt x="697" y="694"/>
                  </a:lnTo>
                  <a:lnTo>
                    <a:pt x="696" y="690"/>
                  </a:lnTo>
                  <a:lnTo>
                    <a:pt x="696" y="690"/>
                  </a:lnTo>
                  <a:lnTo>
                    <a:pt x="691" y="682"/>
                  </a:lnTo>
                  <a:lnTo>
                    <a:pt x="677" y="662"/>
                  </a:lnTo>
                  <a:lnTo>
                    <a:pt x="639" y="611"/>
                  </a:lnTo>
                  <a:lnTo>
                    <a:pt x="639" y="611"/>
                  </a:lnTo>
                  <a:lnTo>
                    <a:pt x="626" y="593"/>
                  </a:lnTo>
                  <a:lnTo>
                    <a:pt x="620" y="584"/>
                  </a:lnTo>
                  <a:lnTo>
                    <a:pt x="616" y="581"/>
                  </a:lnTo>
                  <a:lnTo>
                    <a:pt x="611" y="575"/>
                  </a:lnTo>
                  <a:lnTo>
                    <a:pt x="611" y="575"/>
                  </a:lnTo>
                  <a:lnTo>
                    <a:pt x="601" y="563"/>
                  </a:lnTo>
                  <a:lnTo>
                    <a:pt x="586" y="549"/>
                  </a:lnTo>
                  <a:lnTo>
                    <a:pt x="571" y="536"/>
                  </a:lnTo>
                  <a:lnTo>
                    <a:pt x="562" y="529"/>
                  </a:lnTo>
                  <a:lnTo>
                    <a:pt x="562" y="529"/>
                  </a:lnTo>
                  <a:lnTo>
                    <a:pt x="558" y="526"/>
                  </a:lnTo>
                  <a:lnTo>
                    <a:pt x="556" y="524"/>
                  </a:lnTo>
                  <a:lnTo>
                    <a:pt x="551" y="517"/>
                  </a:lnTo>
                  <a:lnTo>
                    <a:pt x="547" y="507"/>
                  </a:lnTo>
                  <a:lnTo>
                    <a:pt x="547" y="507"/>
                  </a:lnTo>
                  <a:close/>
                  <a:moveTo>
                    <a:pt x="547" y="586"/>
                  </a:moveTo>
                  <a:lnTo>
                    <a:pt x="547" y="586"/>
                  </a:lnTo>
                  <a:lnTo>
                    <a:pt x="540" y="584"/>
                  </a:lnTo>
                  <a:lnTo>
                    <a:pt x="539" y="584"/>
                  </a:lnTo>
                  <a:lnTo>
                    <a:pt x="538" y="586"/>
                  </a:lnTo>
                  <a:lnTo>
                    <a:pt x="537" y="589"/>
                  </a:lnTo>
                  <a:lnTo>
                    <a:pt x="539" y="594"/>
                  </a:lnTo>
                  <a:lnTo>
                    <a:pt x="545" y="603"/>
                  </a:lnTo>
                  <a:lnTo>
                    <a:pt x="549" y="607"/>
                  </a:lnTo>
                  <a:lnTo>
                    <a:pt x="549" y="607"/>
                  </a:lnTo>
                  <a:lnTo>
                    <a:pt x="553" y="608"/>
                  </a:lnTo>
                  <a:lnTo>
                    <a:pt x="562" y="608"/>
                  </a:lnTo>
                  <a:lnTo>
                    <a:pt x="562" y="608"/>
                  </a:lnTo>
                  <a:lnTo>
                    <a:pt x="565" y="608"/>
                  </a:lnTo>
                  <a:lnTo>
                    <a:pt x="569" y="611"/>
                  </a:lnTo>
                  <a:lnTo>
                    <a:pt x="581" y="616"/>
                  </a:lnTo>
                  <a:lnTo>
                    <a:pt x="581" y="616"/>
                  </a:lnTo>
                  <a:lnTo>
                    <a:pt x="586" y="619"/>
                  </a:lnTo>
                  <a:lnTo>
                    <a:pt x="590" y="619"/>
                  </a:lnTo>
                  <a:lnTo>
                    <a:pt x="591" y="618"/>
                  </a:lnTo>
                  <a:lnTo>
                    <a:pt x="594" y="618"/>
                  </a:lnTo>
                  <a:lnTo>
                    <a:pt x="594" y="618"/>
                  </a:lnTo>
                  <a:lnTo>
                    <a:pt x="597" y="620"/>
                  </a:lnTo>
                  <a:lnTo>
                    <a:pt x="603" y="626"/>
                  </a:lnTo>
                  <a:lnTo>
                    <a:pt x="613" y="638"/>
                  </a:lnTo>
                  <a:lnTo>
                    <a:pt x="613" y="638"/>
                  </a:lnTo>
                  <a:lnTo>
                    <a:pt x="614" y="639"/>
                  </a:lnTo>
                  <a:lnTo>
                    <a:pt x="614" y="640"/>
                  </a:lnTo>
                  <a:lnTo>
                    <a:pt x="610" y="640"/>
                  </a:lnTo>
                  <a:lnTo>
                    <a:pt x="603" y="639"/>
                  </a:lnTo>
                  <a:lnTo>
                    <a:pt x="603" y="639"/>
                  </a:lnTo>
                  <a:lnTo>
                    <a:pt x="582" y="634"/>
                  </a:lnTo>
                  <a:lnTo>
                    <a:pt x="560" y="630"/>
                  </a:lnTo>
                  <a:lnTo>
                    <a:pt x="560" y="630"/>
                  </a:lnTo>
                  <a:lnTo>
                    <a:pt x="559" y="630"/>
                  </a:lnTo>
                  <a:lnTo>
                    <a:pt x="556" y="631"/>
                  </a:lnTo>
                  <a:lnTo>
                    <a:pt x="547" y="635"/>
                  </a:lnTo>
                  <a:lnTo>
                    <a:pt x="537" y="643"/>
                  </a:lnTo>
                  <a:lnTo>
                    <a:pt x="550" y="649"/>
                  </a:lnTo>
                  <a:lnTo>
                    <a:pt x="579" y="652"/>
                  </a:lnTo>
                  <a:lnTo>
                    <a:pt x="579" y="652"/>
                  </a:lnTo>
                  <a:lnTo>
                    <a:pt x="597" y="656"/>
                  </a:lnTo>
                  <a:lnTo>
                    <a:pt x="617" y="660"/>
                  </a:lnTo>
                  <a:lnTo>
                    <a:pt x="617" y="660"/>
                  </a:lnTo>
                  <a:lnTo>
                    <a:pt x="624" y="663"/>
                  </a:lnTo>
                  <a:lnTo>
                    <a:pt x="636" y="669"/>
                  </a:lnTo>
                  <a:lnTo>
                    <a:pt x="648" y="676"/>
                  </a:lnTo>
                  <a:lnTo>
                    <a:pt x="656" y="682"/>
                  </a:lnTo>
                  <a:lnTo>
                    <a:pt x="656" y="682"/>
                  </a:lnTo>
                  <a:lnTo>
                    <a:pt x="658" y="683"/>
                  </a:lnTo>
                  <a:lnTo>
                    <a:pt x="656" y="681"/>
                  </a:lnTo>
                  <a:lnTo>
                    <a:pt x="650" y="671"/>
                  </a:lnTo>
                  <a:lnTo>
                    <a:pt x="636" y="650"/>
                  </a:lnTo>
                  <a:lnTo>
                    <a:pt x="636" y="650"/>
                  </a:lnTo>
                  <a:lnTo>
                    <a:pt x="627" y="639"/>
                  </a:lnTo>
                  <a:lnTo>
                    <a:pt x="598" y="608"/>
                  </a:lnTo>
                  <a:lnTo>
                    <a:pt x="598" y="608"/>
                  </a:lnTo>
                  <a:lnTo>
                    <a:pt x="589" y="597"/>
                  </a:lnTo>
                  <a:lnTo>
                    <a:pt x="581" y="592"/>
                  </a:lnTo>
                  <a:lnTo>
                    <a:pt x="575" y="589"/>
                  </a:lnTo>
                  <a:lnTo>
                    <a:pt x="570" y="588"/>
                  </a:lnTo>
                  <a:lnTo>
                    <a:pt x="560" y="588"/>
                  </a:lnTo>
                  <a:lnTo>
                    <a:pt x="554" y="588"/>
                  </a:lnTo>
                  <a:lnTo>
                    <a:pt x="547" y="586"/>
                  </a:lnTo>
                  <a:lnTo>
                    <a:pt x="547" y="586"/>
                  </a:lnTo>
                  <a:close/>
                  <a:moveTo>
                    <a:pt x="550" y="663"/>
                  </a:moveTo>
                  <a:lnTo>
                    <a:pt x="546" y="679"/>
                  </a:lnTo>
                  <a:lnTo>
                    <a:pt x="556" y="679"/>
                  </a:lnTo>
                  <a:lnTo>
                    <a:pt x="556" y="679"/>
                  </a:lnTo>
                  <a:lnTo>
                    <a:pt x="578" y="679"/>
                  </a:lnTo>
                  <a:lnTo>
                    <a:pt x="578" y="679"/>
                  </a:lnTo>
                  <a:lnTo>
                    <a:pt x="589" y="682"/>
                  </a:lnTo>
                  <a:lnTo>
                    <a:pt x="596" y="684"/>
                  </a:lnTo>
                  <a:lnTo>
                    <a:pt x="603" y="687"/>
                  </a:lnTo>
                  <a:lnTo>
                    <a:pt x="603" y="687"/>
                  </a:lnTo>
                  <a:lnTo>
                    <a:pt x="618" y="693"/>
                  </a:lnTo>
                  <a:lnTo>
                    <a:pt x="645" y="698"/>
                  </a:lnTo>
                  <a:lnTo>
                    <a:pt x="669" y="704"/>
                  </a:lnTo>
                  <a:lnTo>
                    <a:pt x="678" y="706"/>
                  </a:lnTo>
                  <a:lnTo>
                    <a:pt x="680" y="706"/>
                  </a:lnTo>
                  <a:lnTo>
                    <a:pt x="680" y="706"/>
                  </a:lnTo>
                  <a:lnTo>
                    <a:pt x="675" y="704"/>
                  </a:lnTo>
                  <a:lnTo>
                    <a:pt x="666" y="702"/>
                  </a:lnTo>
                  <a:lnTo>
                    <a:pt x="658" y="700"/>
                  </a:lnTo>
                  <a:lnTo>
                    <a:pt x="656" y="698"/>
                  </a:lnTo>
                  <a:lnTo>
                    <a:pt x="659" y="698"/>
                  </a:lnTo>
                  <a:lnTo>
                    <a:pt x="659" y="698"/>
                  </a:lnTo>
                  <a:lnTo>
                    <a:pt x="662" y="698"/>
                  </a:lnTo>
                  <a:lnTo>
                    <a:pt x="658" y="697"/>
                  </a:lnTo>
                  <a:lnTo>
                    <a:pt x="646" y="694"/>
                  </a:lnTo>
                  <a:lnTo>
                    <a:pt x="646" y="694"/>
                  </a:lnTo>
                  <a:lnTo>
                    <a:pt x="635" y="688"/>
                  </a:lnTo>
                  <a:lnTo>
                    <a:pt x="628" y="684"/>
                  </a:lnTo>
                  <a:lnTo>
                    <a:pt x="621" y="682"/>
                  </a:lnTo>
                  <a:lnTo>
                    <a:pt x="621" y="682"/>
                  </a:lnTo>
                  <a:lnTo>
                    <a:pt x="609" y="679"/>
                  </a:lnTo>
                  <a:lnTo>
                    <a:pt x="601" y="676"/>
                  </a:lnTo>
                  <a:lnTo>
                    <a:pt x="589" y="671"/>
                  </a:lnTo>
                  <a:lnTo>
                    <a:pt x="589" y="671"/>
                  </a:lnTo>
                  <a:lnTo>
                    <a:pt x="583" y="669"/>
                  </a:lnTo>
                  <a:lnTo>
                    <a:pt x="576" y="666"/>
                  </a:lnTo>
                  <a:lnTo>
                    <a:pt x="563" y="663"/>
                  </a:lnTo>
                  <a:lnTo>
                    <a:pt x="553" y="663"/>
                  </a:lnTo>
                  <a:lnTo>
                    <a:pt x="550" y="663"/>
                  </a:lnTo>
                  <a:lnTo>
                    <a:pt x="550" y="663"/>
                  </a:lnTo>
                  <a:close/>
                  <a:moveTo>
                    <a:pt x="270" y="1209"/>
                  </a:moveTo>
                  <a:lnTo>
                    <a:pt x="268" y="1190"/>
                  </a:lnTo>
                  <a:lnTo>
                    <a:pt x="268" y="1190"/>
                  </a:lnTo>
                  <a:lnTo>
                    <a:pt x="255" y="1199"/>
                  </a:lnTo>
                  <a:lnTo>
                    <a:pt x="246" y="1205"/>
                  </a:lnTo>
                  <a:lnTo>
                    <a:pt x="243" y="1206"/>
                  </a:lnTo>
                  <a:lnTo>
                    <a:pt x="240" y="1206"/>
                  </a:lnTo>
                  <a:lnTo>
                    <a:pt x="240" y="1206"/>
                  </a:lnTo>
                  <a:lnTo>
                    <a:pt x="219" y="1205"/>
                  </a:lnTo>
                  <a:lnTo>
                    <a:pt x="219" y="1205"/>
                  </a:lnTo>
                  <a:lnTo>
                    <a:pt x="214" y="1205"/>
                  </a:lnTo>
                  <a:lnTo>
                    <a:pt x="209" y="1206"/>
                  </a:lnTo>
                  <a:lnTo>
                    <a:pt x="209" y="1206"/>
                  </a:lnTo>
                  <a:lnTo>
                    <a:pt x="213" y="1227"/>
                  </a:lnTo>
                  <a:lnTo>
                    <a:pt x="213" y="1227"/>
                  </a:lnTo>
                  <a:lnTo>
                    <a:pt x="224" y="1221"/>
                  </a:lnTo>
                  <a:lnTo>
                    <a:pt x="224" y="1221"/>
                  </a:lnTo>
                  <a:lnTo>
                    <a:pt x="226" y="1220"/>
                  </a:lnTo>
                  <a:lnTo>
                    <a:pt x="231" y="1221"/>
                  </a:lnTo>
                  <a:lnTo>
                    <a:pt x="239" y="1222"/>
                  </a:lnTo>
                  <a:lnTo>
                    <a:pt x="239" y="1222"/>
                  </a:lnTo>
                  <a:lnTo>
                    <a:pt x="255" y="1224"/>
                  </a:lnTo>
                  <a:lnTo>
                    <a:pt x="255" y="1224"/>
                  </a:lnTo>
                  <a:lnTo>
                    <a:pt x="257" y="1224"/>
                  </a:lnTo>
                  <a:lnTo>
                    <a:pt x="260" y="1220"/>
                  </a:lnTo>
                  <a:lnTo>
                    <a:pt x="268" y="1214"/>
                  </a:lnTo>
                  <a:lnTo>
                    <a:pt x="268" y="1214"/>
                  </a:lnTo>
                  <a:lnTo>
                    <a:pt x="270" y="1209"/>
                  </a:lnTo>
                  <a:lnTo>
                    <a:pt x="270" y="1209"/>
                  </a:lnTo>
                  <a:close/>
                  <a:moveTo>
                    <a:pt x="617" y="1288"/>
                  </a:moveTo>
                  <a:lnTo>
                    <a:pt x="660" y="1295"/>
                  </a:lnTo>
                  <a:lnTo>
                    <a:pt x="660" y="1295"/>
                  </a:lnTo>
                  <a:lnTo>
                    <a:pt x="660" y="1284"/>
                  </a:lnTo>
                  <a:lnTo>
                    <a:pt x="660" y="1284"/>
                  </a:lnTo>
                  <a:lnTo>
                    <a:pt x="646" y="1279"/>
                  </a:lnTo>
                  <a:lnTo>
                    <a:pt x="659" y="1277"/>
                  </a:lnTo>
                  <a:lnTo>
                    <a:pt x="659" y="1277"/>
                  </a:lnTo>
                  <a:lnTo>
                    <a:pt x="658" y="1270"/>
                  </a:lnTo>
                  <a:lnTo>
                    <a:pt x="658" y="1270"/>
                  </a:lnTo>
                  <a:lnTo>
                    <a:pt x="623" y="1270"/>
                  </a:lnTo>
                  <a:lnTo>
                    <a:pt x="609" y="1270"/>
                  </a:lnTo>
                  <a:lnTo>
                    <a:pt x="603" y="1271"/>
                  </a:lnTo>
                  <a:lnTo>
                    <a:pt x="603" y="1271"/>
                  </a:lnTo>
                  <a:lnTo>
                    <a:pt x="592" y="1275"/>
                  </a:lnTo>
                  <a:lnTo>
                    <a:pt x="578" y="1282"/>
                  </a:lnTo>
                  <a:lnTo>
                    <a:pt x="578" y="1282"/>
                  </a:lnTo>
                  <a:lnTo>
                    <a:pt x="575" y="1297"/>
                  </a:lnTo>
                  <a:lnTo>
                    <a:pt x="575" y="1297"/>
                  </a:lnTo>
                  <a:lnTo>
                    <a:pt x="583" y="1296"/>
                  </a:lnTo>
                  <a:lnTo>
                    <a:pt x="583" y="1296"/>
                  </a:lnTo>
                  <a:lnTo>
                    <a:pt x="595" y="1294"/>
                  </a:lnTo>
                  <a:lnTo>
                    <a:pt x="607" y="1291"/>
                  </a:lnTo>
                  <a:lnTo>
                    <a:pt x="617" y="1288"/>
                  </a:lnTo>
                  <a:lnTo>
                    <a:pt x="617" y="1288"/>
                  </a:lnTo>
                  <a:close/>
                  <a:moveTo>
                    <a:pt x="660" y="1320"/>
                  </a:moveTo>
                  <a:lnTo>
                    <a:pt x="660" y="1320"/>
                  </a:lnTo>
                  <a:lnTo>
                    <a:pt x="660" y="1295"/>
                  </a:lnTo>
                  <a:lnTo>
                    <a:pt x="614" y="1302"/>
                  </a:lnTo>
                  <a:lnTo>
                    <a:pt x="614" y="1302"/>
                  </a:lnTo>
                  <a:lnTo>
                    <a:pt x="596" y="1303"/>
                  </a:lnTo>
                  <a:lnTo>
                    <a:pt x="582" y="1304"/>
                  </a:lnTo>
                  <a:lnTo>
                    <a:pt x="572" y="1307"/>
                  </a:lnTo>
                  <a:lnTo>
                    <a:pt x="571" y="1309"/>
                  </a:lnTo>
                  <a:lnTo>
                    <a:pt x="571" y="1309"/>
                  </a:lnTo>
                  <a:lnTo>
                    <a:pt x="576" y="1310"/>
                  </a:lnTo>
                  <a:lnTo>
                    <a:pt x="585" y="1313"/>
                  </a:lnTo>
                  <a:lnTo>
                    <a:pt x="585" y="1313"/>
                  </a:lnTo>
                  <a:lnTo>
                    <a:pt x="616" y="1315"/>
                  </a:lnTo>
                  <a:lnTo>
                    <a:pt x="640" y="1317"/>
                  </a:lnTo>
                  <a:lnTo>
                    <a:pt x="653" y="1319"/>
                  </a:lnTo>
                  <a:lnTo>
                    <a:pt x="655" y="1319"/>
                  </a:lnTo>
                  <a:lnTo>
                    <a:pt x="654" y="1320"/>
                  </a:lnTo>
                  <a:lnTo>
                    <a:pt x="654" y="1320"/>
                  </a:lnTo>
                  <a:lnTo>
                    <a:pt x="615" y="1331"/>
                  </a:lnTo>
                  <a:lnTo>
                    <a:pt x="590" y="1338"/>
                  </a:lnTo>
                  <a:lnTo>
                    <a:pt x="582" y="1341"/>
                  </a:lnTo>
                  <a:lnTo>
                    <a:pt x="578" y="1342"/>
                  </a:lnTo>
                  <a:lnTo>
                    <a:pt x="578" y="1344"/>
                  </a:lnTo>
                  <a:lnTo>
                    <a:pt x="578" y="1344"/>
                  </a:lnTo>
                  <a:lnTo>
                    <a:pt x="579" y="1344"/>
                  </a:lnTo>
                  <a:lnTo>
                    <a:pt x="579" y="1344"/>
                  </a:lnTo>
                  <a:lnTo>
                    <a:pt x="595" y="1345"/>
                  </a:lnTo>
                  <a:lnTo>
                    <a:pt x="605" y="1345"/>
                  </a:lnTo>
                  <a:lnTo>
                    <a:pt x="618" y="1344"/>
                  </a:lnTo>
                  <a:lnTo>
                    <a:pt x="618" y="1344"/>
                  </a:lnTo>
                  <a:lnTo>
                    <a:pt x="641" y="1340"/>
                  </a:lnTo>
                  <a:lnTo>
                    <a:pt x="659" y="1336"/>
                  </a:lnTo>
                  <a:lnTo>
                    <a:pt x="659" y="1336"/>
                  </a:lnTo>
                  <a:lnTo>
                    <a:pt x="660" y="1328"/>
                  </a:lnTo>
                  <a:lnTo>
                    <a:pt x="660" y="1320"/>
                  </a:lnTo>
                  <a:lnTo>
                    <a:pt x="660" y="132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749C6B44-55CE-4436-AEDE-D0164782809E}"/>
              </a:ext>
            </a:extLst>
          </p:cNvPr>
          <p:cNvGrpSpPr/>
          <p:nvPr/>
        </p:nvGrpSpPr>
        <p:grpSpPr>
          <a:xfrm>
            <a:off x="6694587" y="1193286"/>
            <a:ext cx="2440827" cy="2122828"/>
            <a:chOff x="6694587" y="1193286"/>
            <a:chExt cx="2440827" cy="2122828"/>
          </a:xfrm>
        </p:grpSpPr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6A9833A2-D987-4CB3-A892-8BA9862B7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587" y="1193286"/>
              <a:ext cx="2440827" cy="2122828"/>
            </a:xfrm>
            <a:custGeom>
              <a:avLst/>
              <a:gdLst>
                <a:gd name="T0" fmla="*/ 5 w 2011"/>
                <a:gd name="T1" fmla="*/ 232 h 1749"/>
                <a:gd name="T2" fmla="*/ 45 w 2011"/>
                <a:gd name="T3" fmla="*/ 355 h 1749"/>
                <a:gd name="T4" fmla="*/ 144 w 2011"/>
                <a:gd name="T5" fmla="*/ 493 h 1749"/>
                <a:gd name="T6" fmla="*/ 36 w 2011"/>
                <a:gd name="T7" fmla="*/ 953 h 1749"/>
                <a:gd name="T8" fmla="*/ 107 w 2011"/>
                <a:gd name="T9" fmla="*/ 1164 h 1749"/>
                <a:gd name="T10" fmla="*/ 211 w 2011"/>
                <a:gd name="T11" fmla="*/ 1180 h 1749"/>
                <a:gd name="T12" fmla="*/ 298 w 2011"/>
                <a:gd name="T13" fmla="*/ 1167 h 1749"/>
                <a:gd name="T14" fmla="*/ 448 w 2011"/>
                <a:gd name="T15" fmla="*/ 899 h 1749"/>
                <a:gd name="T16" fmla="*/ 542 w 2011"/>
                <a:gd name="T17" fmla="*/ 753 h 1749"/>
                <a:gd name="T18" fmla="*/ 703 w 2011"/>
                <a:gd name="T19" fmla="*/ 650 h 1749"/>
                <a:gd name="T20" fmla="*/ 847 w 2011"/>
                <a:gd name="T21" fmla="*/ 706 h 1749"/>
                <a:gd name="T22" fmla="*/ 949 w 2011"/>
                <a:gd name="T23" fmla="*/ 1013 h 1749"/>
                <a:gd name="T24" fmla="*/ 984 w 2011"/>
                <a:gd name="T25" fmla="*/ 1441 h 1749"/>
                <a:gd name="T26" fmla="*/ 946 w 2011"/>
                <a:gd name="T27" fmla="*/ 1643 h 1749"/>
                <a:gd name="T28" fmla="*/ 988 w 2011"/>
                <a:gd name="T29" fmla="*/ 1719 h 1749"/>
                <a:gd name="T30" fmla="*/ 1066 w 2011"/>
                <a:gd name="T31" fmla="*/ 1699 h 1749"/>
                <a:gd name="T32" fmla="*/ 1079 w 2011"/>
                <a:gd name="T33" fmla="*/ 1578 h 1749"/>
                <a:gd name="T34" fmla="*/ 1070 w 2011"/>
                <a:gd name="T35" fmla="*/ 1177 h 1749"/>
                <a:gd name="T36" fmla="*/ 1083 w 2011"/>
                <a:gd name="T37" fmla="*/ 879 h 1749"/>
                <a:gd name="T38" fmla="*/ 1179 w 2011"/>
                <a:gd name="T39" fmla="*/ 890 h 1749"/>
                <a:gd name="T40" fmla="*/ 1169 w 2011"/>
                <a:gd name="T41" fmla="*/ 1275 h 1749"/>
                <a:gd name="T42" fmla="*/ 1215 w 2011"/>
                <a:gd name="T43" fmla="*/ 1512 h 1749"/>
                <a:gd name="T44" fmla="*/ 1186 w 2011"/>
                <a:gd name="T45" fmla="*/ 1675 h 1749"/>
                <a:gd name="T46" fmla="*/ 1268 w 2011"/>
                <a:gd name="T47" fmla="*/ 1737 h 1749"/>
                <a:gd name="T48" fmla="*/ 1287 w 2011"/>
                <a:gd name="T49" fmla="*/ 1621 h 1749"/>
                <a:gd name="T50" fmla="*/ 1297 w 2011"/>
                <a:gd name="T51" fmla="*/ 1321 h 1749"/>
                <a:gd name="T52" fmla="*/ 1303 w 2011"/>
                <a:gd name="T53" fmla="*/ 1075 h 1749"/>
                <a:gd name="T54" fmla="*/ 1429 w 2011"/>
                <a:gd name="T55" fmla="*/ 1251 h 1749"/>
                <a:gd name="T56" fmla="*/ 1373 w 2011"/>
                <a:gd name="T57" fmla="*/ 1531 h 1749"/>
                <a:gd name="T58" fmla="*/ 1310 w 2011"/>
                <a:gd name="T59" fmla="*/ 1689 h 1749"/>
                <a:gd name="T60" fmla="*/ 1396 w 2011"/>
                <a:gd name="T61" fmla="*/ 1720 h 1749"/>
                <a:gd name="T62" fmla="*/ 1440 w 2011"/>
                <a:gd name="T63" fmla="*/ 1686 h 1749"/>
                <a:gd name="T64" fmla="*/ 1552 w 2011"/>
                <a:gd name="T65" fmla="*/ 1358 h 1749"/>
                <a:gd name="T66" fmla="*/ 1534 w 2011"/>
                <a:gd name="T67" fmla="*/ 1070 h 1749"/>
                <a:gd name="T68" fmla="*/ 1592 w 2011"/>
                <a:gd name="T69" fmla="*/ 814 h 1749"/>
                <a:gd name="T70" fmla="*/ 1604 w 2011"/>
                <a:gd name="T71" fmla="*/ 1208 h 1749"/>
                <a:gd name="T72" fmla="*/ 1566 w 2011"/>
                <a:gd name="T73" fmla="*/ 1567 h 1749"/>
                <a:gd name="T74" fmla="*/ 1526 w 2011"/>
                <a:gd name="T75" fmla="*/ 1711 h 1749"/>
                <a:gd name="T76" fmla="*/ 1608 w 2011"/>
                <a:gd name="T77" fmla="*/ 1748 h 1749"/>
                <a:gd name="T78" fmla="*/ 1651 w 2011"/>
                <a:gd name="T79" fmla="*/ 1555 h 1749"/>
                <a:gd name="T80" fmla="*/ 1738 w 2011"/>
                <a:gd name="T81" fmla="*/ 1251 h 1749"/>
                <a:gd name="T82" fmla="*/ 1776 w 2011"/>
                <a:gd name="T83" fmla="*/ 960 h 1749"/>
                <a:gd name="T84" fmla="*/ 1902 w 2011"/>
                <a:gd name="T85" fmla="*/ 507 h 1749"/>
                <a:gd name="T86" fmla="*/ 1933 w 2011"/>
                <a:gd name="T87" fmla="*/ 706 h 1749"/>
                <a:gd name="T88" fmla="*/ 2009 w 2011"/>
                <a:gd name="T89" fmla="*/ 707 h 1749"/>
                <a:gd name="T90" fmla="*/ 1971 w 2011"/>
                <a:gd name="T91" fmla="*/ 425 h 1749"/>
                <a:gd name="T92" fmla="*/ 1945 w 2011"/>
                <a:gd name="T93" fmla="*/ 210 h 1749"/>
                <a:gd name="T94" fmla="*/ 1739 w 2011"/>
                <a:gd name="T95" fmla="*/ 58 h 1749"/>
                <a:gd name="T96" fmla="*/ 1520 w 2011"/>
                <a:gd name="T97" fmla="*/ 0 h 1749"/>
                <a:gd name="T98" fmla="*/ 1228 w 2011"/>
                <a:gd name="T99" fmla="*/ 23 h 1749"/>
                <a:gd name="T100" fmla="*/ 1004 w 2011"/>
                <a:gd name="T101" fmla="*/ 34 h 1749"/>
                <a:gd name="T102" fmla="*/ 942 w 2011"/>
                <a:gd name="T103" fmla="*/ 55 h 1749"/>
                <a:gd name="T104" fmla="*/ 906 w 2011"/>
                <a:gd name="T105" fmla="*/ 68 h 1749"/>
                <a:gd name="T106" fmla="*/ 857 w 2011"/>
                <a:gd name="T107" fmla="*/ 33 h 1749"/>
                <a:gd name="T108" fmla="*/ 805 w 2011"/>
                <a:gd name="T109" fmla="*/ 34 h 1749"/>
                <a:gd name="T110" fmla="*/ 748 w 2011"/>
                <a:gd name="T111" fmla="*/ 43 h 1749"/>
                <a:gd name="T112" fmla="*/ 687 w 2011"/>
                <a:gd name="T113" fmla="*/ 55 h 1749"/>
                <a:gd name="T114" fmla="*/ 558 w 2011"/>
                <a:gd name="T115" fmla="*/ 107 h 1749"/>
                <a:gd name="T116" fmla="*/ 479 w 2011"/>
                <a:gd name="T117" fmla="*/ 147 h 1749"/>
                <a:gd name="T118" fmla="*/ 387 w 2011"/>
                <a:gd name="T119" fmla="*/ 162 h 1749"/>
                <a:gd name="T120" fmla="*/ 317 w 2011"/>
                <a:gd name="T121" fmla="*/ 197 h 1749"/>
                <a:gd name="T122" fmla="*/ 222 w 2011"/>
                <a:gd name="T123" fmla="*/ 246 h 1749"/>
                <a:gd name="T124" fmla="*/ 188 w 2011"/>
                <a:gd name="T125" fmla="*/ 263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1" h="1749">
                  <a:moveTo>
                    <a:pt x="170" y="290"/>
                  </a:moveTo>
                  <a:lnTo>
                    <a:pt x="170" y="290"/>
                  </a:lnTo>
                  <a:lnTo>
                    <a:pt x="144" y="280"/>
                  </a:lnTo>
                  <a:lnTo>
                    <a:pt x="113" y="267"/>
                  </a:lnTo>
                  <a:lnTo>
                    <a:pt x="81" y="255"/>
                  </a:lnTo>
                  <a:lnTo>
                    <a:pt x="68" y="251"/>
                  </a:lnTo>
                  <a:lnTo>
                    <a:pt x="57" y="248"/>
                  </a:lnTo>
                  <a:lnTo>
                    <a:pt x="57" y="248"/>
                  </a:lnTo>
                  <a:lnTo>
                    <a:pt x="47" y="246"/>
                  </a:lnTo>
                  <a:lnTo>
                    <a:pt x="37" y="242"/>
                  </a:lnTo>
                  <a:lnTo>
                    <a:pt x="18" y="235"/>
                  </a:lnTo>
                  <a:lnTo>
                    <a:pt x="11" y="233"/>
                  </a:lnTo>
                  <a:lnTo>
                    <a:pt x="5" y="232"/>
                  </a:lnTo>
                  <a:lnTo>
                    <a:pt x="3" y="233"/>
                  </a:lnTo>
                  <a:lnTo>
                    <a:pt x="2" y="233"/>
                  </a:lnTo>
                  <a:lnTo>
                    <a:pt x="0" y="235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3" y="252"/>
                  </a:lnTo>
                  <a:lnTo>
                    <a:pt x="7" y="272"/>
                  </a:lnTo>
                  <a:lnTo>
                    <a:pt x="12" y="285"/>
                  </a:lnTo>
                  <a:lnTo>
                    <a:pt x="17" y="298"/>
                  </a:lnTo>
                  <a:lnTo>
                    <a:pt x="23" y="314"/>
                  </a:lnTo>
                  <a:lnTo>
                    <a:pt x="31" y="329"/>
                  </a:lnTo>
                  <a:lnTo>
                    <a:pt x="31" y="329"/>
                  </a:lnTo>
                  <a:lnTo>
                    <a:pt x="45" y="355"/>
                  </a:lnTo>
                  <a:lnTo>
                    <a:pt x="55" y="372"/>
                  </a:lnTo>
                  <a:lnTo>
                    <a:pt x="60" y="383"/>
                  </a:lnTo>
                  <a:lnTo>
                    <a:pt x="64" y="388"/>
                  </a:lnTo>
                  <a:lnTo>
                    <a:pt x="64" y="388"/>
                  </a:lnTo>
                  <a:lnTo>
                    <a:pt x="77" y="399"/>
                  </a:lnTo>
                  <a:lnTo>
                    <a:pt x="103" y="417"/>
                  </a:lnTo>
                  <a:lnTo>
                    <a:pt x="144" y="445"/>
                  </a:lnTo>
                  <a:lnTo>
                    <a:pt x="144" y="445"/>
                  </a:lnTo>
                  <a:lnTo>
                    <a:pt x="147" y="449"/>
                  </a:lnTo>
                  <a:lnTo>
                    <a:pt x="149" y="451"/>
                  </a:lnTo>
                  <a:lnTo>
                    <a:pt x="149" y="454"/>
                  </a:lnTo>
                  <a:lnTo>
                    <a:pt x="147" y="467"/>
                  </a:lnTo>
                  <a:lnTo>
                    <a:pt x="144" y="493"/>
                  </a:lnTo>
                  <a:lnTo>
                    <a:pt x="144" y="493"/>
                  </a:lnTo>
                  <a:lnTo>
                    <a:pt x="141" y="514"/>
                  </a:lnTo>
                  <a:lnTo>
                    <a:pt x="137" y="542"/>
                  </a:lnTo>
                  <a:lnTo>
                    <a:pt x="121" y="609"/>
                  </a:lnTo>
                  <a:lnTo>
                    <a:pt x="92" y="734"/>
                  </a:lnTo>
                  <a:lnTo>
                    <a:pt x="92" y="734"/>
                  </a:lnTo>
                  <a:lnTo>
                    <a:pt x="82" y="776"/>
                  </a:lnTo>
                  <a:lnTo>
                    <a:pt x="71" y="814"/>
                  </a:lnTo>
                  <a:lnTo>
                    <a:pt x="50" y="891"/>
                  </a:lnTo>
                  <a:lnTo>
                    <a:pt x="50" y="891"/>
                  </a:lnTo>
                  <a:lnTo>
                    <a:pt x="44" y="911"/>
                  </a:lnTo>
                  <a:lnTo>
                    <a:pt x="39" y="933"/>
                  </a:lnTo>
                  <a:lnTo>
                    <a:pt x="36" y="953"/>
                  </a:lnTo>
                  <a:lnTo>
                    <a:pt x="34" y="974"/>
                  </a:lnTo>
                  <a:lnTo>
                    <a:pt x="34" y="994"/>
                  </a:lnTo>
                  <a:lnTo>
                    <a:pt x="35" y="1013"/>
                  </a:lnTo>
                  <a:lnTo>
                    <a:pt x="37" y="1023"/>
                  </a:lnTo>
                  <a:lnTo>
                    <a:pt x="39" y="1032"/>
                  </a:lnTo>
                  <a:lnTo>
                    <a:pt x="42" y="1041"/>
                  </a:lnTo>
                  <a:lnTo>
                    <a:pt x="45" y="1049"/>
                  </a:lnTo>
                  <a:lnTo>
                    <a:pt x="45" y="1049"/>
                  </a:lnTo>
                  <a:lnTo>
                    <a:pt x="64" y="1086"/>
                  </a:lnTo>
                  <a:lnTo>
                    <a:pt x="74" y="1107"/>
                  </a:lnTo>
                  <a:lnTo>
                    <a:pt x="84" y="1129"/>
                  </a:lnTo>
                  <a:lnTo>
                    <a:pt x="96" y="1148"/>
                  </a:lnTo>
                  <a:lnTo>
                    <a:pt x="107" y="1164"/>
                  </a:lnTo>
                  <a:lnTo>
                    <a:pt x="113" y="1171"/>
                  </a:lnTo>
                  <a:lnTo>
                    <a:pt x="119" y="1177"/>
                  </a:lnTo>
                  <a:lnTo>
                    <a:pt x="126" y="1181"/>
                  </a:lnTo>
                  <a:lnTo>
                    <a:pt x="132" y="1183"/>
                  </a:lnTo>
                  <a:lnTo>
                    <a:pt x="132" y="1183"/>
                  </a:lnTo>
                  <a:lnTo>
                    <a:pt x="144" y="1186"/>
                  </a:lnTo>
                  <a:lnTo>
                    <a:pt x="157" y="1186"/>
                  </a:lnTo>
                  <a:lnTo>
                    <a:pt x="170" y="1183"/>
                  </a:lnTo>
                  <a:lnTo>
                    <a:pt x="182" y="1181"/>
                  </a:lnTo>
                  <a:lnTo>
                    <a:pt x="199" y="1174"/>
                  </a:lnTo>
                  <a:lnTo>
                    <a:pt x="207" y="1171"/>
                  </a:lnTo>
                  <a:lnTo>
                    <a:pt x="207" y="1171"/>
                  </a:lnTo>
                  <a:lnTo>
                    <a:pt x="211" y="1180"/>
                  </a:lnTo>
                  <a:lnTo>
                    <a:pt x="216" y="1187"/>
                  </a:lnTo>
                  <a:lnTo>
                    <a:pt x="220" y="1189"/>
                  </a:lnTo>
                  <a:lnTo>
                    <a:pt x="222" y="1190"/>
                  </a:lnTo>
                  <a:lnTo>
                    <a:pt x="222" y="1190"/>
                  </a:lnTo>
                  <a:lnTo>
                    <a:pt x="236" y="1192"/>
                  </a:lnTo>
                  <a:lnTo>
                    <a:pt x="259" y="1189"/>
                  </a:lnTo>
                  <a:lnTo>
                    <a:pt x="271" y="1187"/>
                  </a:lnTo>
                  <a:lnTo>
                    <a:pt x="281" y="1185"/>
                  </a:lnTo>
                  <a:lnTo>
                    <a:pt x="288" y="1181"/>
                  </a:lnTo>
                  <a:lnTo>
                    <a:pt x="293" y="1179"/>
                  </a:lnTo>
                  <a:lnTo>
                    <a:pt x="293" y="1179"/>
                  </a:lnTo>
                  <a:lnTo>
                    <a:pt x="296" y="1174"/>
                  </a:lnTo>
                  <a:lnTo>
                    <a:pt x="298" y="1167"/>
                  </a:lnTo>
                  <a:lnTo>
                    <a:pt x="300" y="1148"/>
                  </a:lnTo>
                  <a:lnTo>
                    <a:pt x="303" y="1125"/>
                  </a:lnTo>
                  <a:lnTo>
                    <a:pt x="304" y="1113"/>
                  </a:lnTo>
                  <a:lnTo>
                    <a:pt x="306" y="1101"/>
                  </a:lnTo>
                  <a:lnTo>
                    <a:pt x="306" y="1101"/>
                  </a:lnTo>
                  <a:lnTo>
                    <a:pt x="311" y="1089"/>
                  </a:lnTo>
                  <a:lnTo>
                    <a:pt x="318" y="1075"/>
                  </a:lnTo>
                  <a:lnTo>
                    <a:pt x="328" y="1060"/>
                  </a:lnTo>
                  <a:lnTo>
                    <a:pt x="338" y="1044"/>
                  </a:lnTo>
                  <a:lnTo>
                    <a:pt x="364" y="1010"/>
                  </a:lnTo>
                  <a:lnTo>
                    <a:pt x="390" y="975"/>
                  </a:lnTo>
                  <a:lnTo>
                    <a:pt x="390" y="975"/>
                  </a:lnTo>
                  <a:lnTo>
                    <a:pt x="448" y="899"/>
                  </a:lnTo>
                  <a:lnTo>
                    <a:pt x="477" y="864"/>
                  </a:lnTo>
                  <a:lnTo>
                    <a:pt x="499" y="836"/>
                  </a:lnTo>
                  <a:lnTo>
                    <a:pt x="499" y="836"/>
                  </a:lnTo>
                  <a:lnTo>
                    <a:pt x="508" y="828"/>
                  </a:lnTo>
                  <a:lnTo>
                    <a:pt x="515" y="821"/>
                  </a:lnTo>
                  <a:lnTo>
                    <a:pt x="521" y="816"/>
                  </a:lnTo>
                  <a:lnTo>
                    <a:pt x="525" y="810"/>
                  </a:lnTo>
                  <a:lnTo>
                    <a:pt x="530" y="804"/>
                  </a:lnTo>
                  <a:lnTo>
                    <a:pt x="534" y="796"/>
                  </a:lnTo>
                  <a:lnTo>
                    <a:pt x="536" y="785"/>
                  </a:lnTo>
                  <a:lnTo>
                    <a:pt x="540" y="771"/>
                  </a:lnTo>
                  <a:lnTo>
                    <a:pt x="540" y="771"/>
                  </a:lnTo>
                  <a:lnTo>
                    <a:pt x="542" y="753"/>
                  </a:lnTo>
                  <a:lnTo>
                    <a:pt x="543" y="735"/>
                  </a:lnTo>
                  <a:lnTo>
                    <a:pt x="544" y="702"/>
                  </a:lnTo>
                  <a:lnTo>
                    <a:pt x="547" y="678"/>
                  </a:lnTo>
                  <a:lnTo>
                    <a:pt x="548" y="671"/>
                  </a:lnTo>
                  <a:lnTo>
                    <a:pt x="549" y="669"/>
                  </a:lnTo>
                  <a:lnTo>
                    <a:pt x="550" y="669"/>
                  </a:lnTo>
                  <a:lnTo>
                    <a:pt x="550" y="669"/>
                  </a:lnTo>
                  <a:lnTo>
                    <a:pt x="573" y="664"/>
                  </a:lnTo>
                  <a:lnTo>
                    <a:pt x="595" y="661"/>
                  </a:lnTo>
                  <a:lnTo>
                    <a:pt x="623" y="656"/>
                  </a:lnTo>
                  <a:lnTo>
                    <a:pt x="654" y="652"/>
                  </a:lnTo>
                  <a:lnTo>
                    <a:pt x="687" y="650"/>
                  </a:lnTo>
                  <a:lnTo>
                    <a:pt x="703" y="650"/>
                  </a:lnTo>
                  <a:lnTo>
                    <a:pt x="720" y="650"/>
                  </a:lnTo>
                  <a:lnTo>
                    <a:pt x="737" y="651"/>
                  </a:lnTo>
                  <a:lnTo>
                    <a:pt x="753" y="653"/>
                  </a:lnTo>
                  <a:lnTo>
                    <a:pt x="753" y="653"/>
                  </a:lnTo>
                  <a:lnTo>
                    <a:pt x="780" y="659"/>
                  </a:lnTo>
                  <a:lnTo>
                    <a:pt x="802" y="666"/>
                  </a:lnTo>
                  <a:lnTo>
                    <a:pt x="811" y="670"/>
                  </a:lnTo>
                  <a:lnTo>
                    <a:pt x="818" y="675"/>
                  </a:lnTo>
                  <a:lnTo>
                    <a:pt x="825" y="680"/>
                  </a:lnTo>
                  <a:lnTo>
                    <a:pt x="831" y="684"/>
                  </a:lnTo>
                  <a:lnTo>
                    <a:pt x="836" y="689"/>
                  </a:lnTo>
                  <a:lnTo>
                    <a:pt x="840" y="694"/>
                  </a:lnTo>
                  <a:lnTo>
                    <a:pt x="847" y="706"/>
                  </a:lnTo>
                  <a:lnTo>
                    <a:pt x="852" y="719"/>
                  </a:lnTo>
                  <a:lnTo>
                    <a:pt x="856" y="734"/>
                  </a:lnTo>
                  <a:lnTo>
                    <a:pt x="856" y="734"/>
                  </a:lnTo>
                  <a:lnTo>
                    <a:pt x="866" y="770"/>
                  </a:lnTo>
                  <a:lnTo>
                    <a:pt x="875" y="810"/>
                  </a:lnTo>
                  <a:lnTo>
                    <a:pt x="885" y="851"/>
                  </a:lnTo>
                  <a:lnTo>
                    <a:pt x="893" y="887"/>
                  </a:lnTo>
                  <a:lnTo>
                    <a:pt x="893" y="887"/>
                  </a:lnTo>
                  <a:lnTo>
                    <a:pt x="899" y="905"/>
                  </a:lnTo>
                  <a:lnTo>
                    <a:pt x="906" y="924"/>
                  </a:lnTo>
                  <a:lnTo>
                    <a:pt x="926" y="965"/>
                  </a:lnTo>
                  <a:lnTo>
                    <a:pt x="944" y="999"/>
                  </a:lnTo>
                  <a:lnTo>
                    <a:pt x="949" y="1013"/>
                  </a:lnTo>
                  <a:lnTo>
                    <a:pt x="951" y="1018"/>
                  </a:lnTo>
                  <a:lnTo>
                    <a:pt x="951" y="1023"/>
                  </a:lnTo>
                  <a:lnTo>
                    <a:pt x="951" y="1023"/>
                  </a:lnTo>
                  <a:lnTo>
                    <a:pt x="956" y="1144"/>
                  </a:lnTo>
                  <a:lnTo>
                    <a:pt x="961" y="1225"/>
                  </a:lnTo>
                  <a:lnTo>
                    <a:pt x="964" y="1274"/>
                  </a:lnTo>
                  <a:lnTo>
                    <a:pt x="964" y="1274"/>
                  </a:lnTo>
                  <a:lnTo>
                    <a:pt x="966" y="1295"/>
                  </a:lnTo>
                  <a:lnTo>
                    <a:pt x="971" y="1320"/>
                  </a:lnTo>
                  <a:lnTo>
                    <a:pt x="976" y="1352"/>
                  </a:lnTo>
                  <a:lnTo>
                    <a:pt x="981" y="1394"/>
                  </a:lnTo>
                  <a:lnTo>
                    <a:pt x="981" y="1394"/>
                  </a:lnTo>
                  <a:lnTo>
                    <a:pt x="984" y="1441"/>
                  </a:lnTo>
                  <a:lnTo>
                    <a:pt x="989" y="1483"/>
                  </a:lnTo>
                  <a:lnTo>
                    <a:pt x="994" y="1517"/>
                  </a:lnTo>
                  <a:lnTo>
                    <a:pt x="995" y="1542"/>
                  </a:lnTo>
                  <a:lnTo>
                    <a:pt x="995" y="1542"/>
                  </a:lnTo>
                  <a:lnTo>
                    <a:pt x="993" y="1553"/>
                  </a:lnTo>
                  <a:lnTo>
                    <a:pt x="989" y="1565"/>
                  </a:lnTo>
                  <a:lnTo>
                    <a:pt x="983" y="1579"/>
                  </a:lnTo>
                  <a:lnTo>
                    <a:pt x="976" y="1593"/>
                  </a:lnTo>
                  <a:lnTo>
                    <a:pt x="963" y="1618"/>
                  </a:lnTo>
                  <a:lnTo>
                    <a:pt x="957" y="1628"/>
                  </a:lnTo>
                  <a:lnTo>
                    <a:pt x="957" y="1628"/>
                  </a:lnTo>
                  <a:lnTo>
                    <a:pt x="951" y="1635"/>
                  </a:lnTo>
                  <a:lnTo>
                    <a:pt x="946" y="1643"/>
                  </a:lnTo>
                  <a:lnTo>
                    <a:pt x="940" y="1651"/>
                  </a:lnTo>
                  <a:lnTo>
                    <a:pt x="937" y="1662"/>
                  </a:lnTo>
                  <a:lnTo>
                    <a:pt x="934" y="1673"/>
                  </a:lnTo>
                  <a:lnTo>
                    <a:pt x="934" y="1678"/>
                  </a:lnTo>
                  <a:lnTo>
                    <a:pt x="934" y="1682"/>
                  </a:lnTo>
                  <a:lnTo>
                    <a:pt x="937" y="1686"/>
                  </a:lnTo>
                  <a:lnTo>
                    <a:pt x="940" y="1689"/>
                  </a:lnTo>
                  <a:lnTo>
                    <a:pt x="940" y="1689"/>
                  </a:lnTo>
                  <a:lnTo>
                    <a:pt x="948" y="1697"/>
                  </a:lnTo>
                  <a:lnTo>
                    <a:pt x="957" y="1704"/>
                  </a:lnTo>
                  <a:lnTo>
                    <a:pt x="966" y="1710"/>
                  </a:lnTo>
                  <a:lnTo>
                    <a:pt x="976" y="1714"/>
                  </a:lnTo>
                  <a:lnTo>
                    <a:pt x="988" y="1719"/>
                  </a:lnTo>
                  <a:lnTo>
                    <a:pt x="999" y="1722"/>
                  </a:lnTo>
                  <a:lnTo>
                    <a:pt x="1012" y="1723"/>
                  </a:lnTo>
                  <a:lnTo>
                    <a:pt x="1023" y="1720"/>
                  </a:lnTo>
                  <a:lnTo>
                    <a:pt x="1023" y="1720"/>
                  </a:lnTo>
                  <a:lnTo>
                    <a:pt x="1036" y="1719"/>
                  </a:lnTo>
                  <a:lnTo>
                    <a:pt x="1046" y="1720"/>
                  </a:lnTo>
                  <a:lnTo>
                    <a:pt x="1060" y="1724"/>
                  </a:lnTo>
                  <a:lnTo>
                    <a:pt x="1065" y="1723"/>
                  </a:lnTo>
                  <a:lnTo>
                    <a:pt x="1066" y="1722"/>
                  </a:lnTo>
                  <a:lnTo>
                    <a:pt x="1067" y="1720"/>
                  </a:lnTo>
                  <a:lnTo>
                    <a:pt x="1067" y="1712"/>
                  </a:lnTo>
                  <a:lnTo>
                    <a:pt x="1066" y="1699"/>
                  </a:lnTo>
                  <a:lnTo>
                    <a:pt x="1066" y="1699"/>
                  </a:lnTo>
                  <a:lnTo>
                    <a:pt x="1063" y="1684"/>
                  </a:lnTo>
                  <a:lnTo>
                    <a:pt x="1059" y="1669"/>
                  </a:lnTo>
                  <a:lnTo>
                    <a:pt x="1052" y="1648"/>
                  </a:lnTo>
                  <a:lnTo>
                    <a:pt x="1049" y="1638"/>
                  </a:lnTo>
                  <a:lnTo>
                    <a:pt x="1048" y="1631"/>
                  </a:lnTo>
                  <a:lnTo>
                    <a:pt x="1047" y="1625"/>
                  </a:lnTo>
                  <a:lnTo>
                    <a:pt x="1049" y="1621"/>
                  </a:lnTo>
                  <a:lnTo>
                    <a:pt x="1049" y="1621"/>
                  </a:lnTo>
                  <a:lnTo>
                    <a:pt x="1058" y="1610"/>
                  </a:lnTo>
                  <a:lnTo>
                    <a:pt x="1067" y="1598"/>
                  </a:lnTo>
                  <a:lnTo>
                    <a:pt x="1072" y="1591"/>
                  </a:lnTo>
                  <a:lnTo>
                    <a:pt x="1077" y="1584"/>
                  </a:lnTo>
                  <a:lnTo>
                    <a:pt x="1079" y="1578"/>
                  </a:lnTo>
                  <a:lnTo>
                    <a:pt x="1080" y="1571"/>
                  </a:lnTo>
                  <a:lnTo>
                    <a:pt x="1080" y="1571"/>
                  </a:lnTo>
                  <a:lnTo>
                    <a:pt x="1080" y="1546"/>
                  </a:lnTo>
                  <a:lnTo>
                    <a:pt x="1078" y="1511"/>
                  </a:lnTo>
                  <a:lnTo>
                    <a:pt x="1078" y="1511"/>
                  </a:lnTo>
                  <a:lnTo>
                    <a:pt x="1073" y="1421"/>
                  </a:lnTo>
                  <a:lnTo>
                    <a:pt x="1071" y="1366"/>
                  </a:lnTo>
                  <a:lnTo>
                    <a:pt x="1070" y="1326"/>
                  </a:lnTo>
                  <a:lnTo>
                    <a:pt x="1070" y="1326"/>
                  </a:lnTo>
                  <a:lnTo>
                    <a:pt x="1071" y="1265"/>
                  </a:lnTo>
                  <a:lnTo>
                    <a:pt x="1071" y="1213"/>
                  </a:lnTo>
                  <a:lnTo>
                    <a:pt x="1071" y="1213"/>
                  </a:lnTo>
                  <a:lnTo>
                    <a:pt x="1070" y="1177"/>
                  </a:lnTo>
                  <a:lnTo>
                    <a:pt x="1067" y="1120"/>
                  </a:lnTo>
                  <a:lnTo>
                    <a:pt x="1066" y="1089"/>
                  </a:lnTo>
                  <a:lnTo>
                    <a:pt x="1066" y="1059"/>
                  </a:lnTo>
                  <a:lnTo>
                    <a:pt x="1067" y="1031"/>
                  </a:lnTo>
                  <a:lnTo>
                    <a:pt x="1070" y="1009"/>
                  </a:lnTo>
                  <a:lnTo>
                    <a:pt x="1070" y="1009"/>
                  </a:lnTo>
                  <a:lnTo>
                    <a:pt x="1076" y="978"/>
                  </a:lnTo>
                  <a:lnTo>
                    <a:pt x="1080" y="960"/>
                  </a:lnTo>
                  <a:lnTo>
                    <a:pt x="1083" y="945"/>
                  </a:lnTo>
                  <a:lnTo>
                    <a:pt x="1084" y="924"/>
                  </a:lnTo>
                  <a:lnTo>
                    <a:pt x="1084" y="924"/>
                  </a:lnTo>
                  <a:lnTo>
                    <a:pt x="1083" y="899"/>
                  </a:lnTo>
                  <a:lnTo>
                    <a:pt x="1083" y="879"/>
                  </a:lnTo>
                  <a:lnTo>
                    <a:pt x="1083" y="865"/>
                  </a:lnTo>
                  <a:lnTo>
                    <a:pt x="1084" y="861"/>
                  </a:lnTo>
                  <a:lnTo>
                    <a:pt x="1086" y="860"/>
                  </a:lnTo>
                  <a:lnTo>
                    <a:pt x="1086" y="860"/>
                  </a:lnTo>
                  <a:lnTo>
                    <a:pt x="1112" y="859"/>
                  </a:lnTo>
                  <a:lnTo>
                    <a:pt x="1128" y="859"/>
                  </a:lnTo>
                  <a:lnTo>
                    <a:pt x="1135" y="860"/>
                  </a:lnTo>
                  <a:lnTo>
                    <a:pt x="1141" y="863"/>
                  </a:lnTo>
                  <a:lnTo>
                    <a:pt x="1141" y="863"/>
                  </a:lnTo>
                  <a:lnTo>
                    <a:pt x="1151" y="868"/>
                  </a:lnTo>
                  <a:lnTo>
                    <a:pt x="1167" y="879"/>
                  </a:lnTo>
                  <a:lnTo>
                    <a:pt x="1173" y="884"/>
                  </a:lnTo>
                  <a:lnTo>
                    <a:pt x="1179" y="890"/>
                  </a:lnTo>
                  <a:lnTo>
                    <a:pt x="1182" y="896"/>
                  </a:lnTo>
                  <a:lnTo>
                    <a:pt x="1185" y="901"/>
                  </a:lnTo>
                  <a:lnTo>
                    <a:pt x="1185" y="901"/>
                  </a:lnTo>
                  <a:lnTo>
                    <a:pt x="1176" y="1097"/>
                  </a:lnTo>
                  <a:lnTo>
                    <a:pt x="1176" y="1097"/>
                  </a:lnTo>
                  <a:lnTo>
                    <a:pt x="1174" y="1142"/>
                  </a:lnTo>
                  <a:lnTo>
                    <a:pt x="1172" y="1176"/>
                  </a:lnTo>
                  <a:lnTo>
                    <a:pt x="1166" y="1220"/>
                  </a:lnTo>
                  <a:lnTo>
                    <a:pt x="1164" y="1234"/>
                  </a:lnTo>
                  <a:lnTo>
                    <a:pt x="1163" y="1247"/>
                  </a:lnTo>
                  <a:lnTo>
                    <a:pt x="1166" y="1261"/>
                  </a:lnTo>
                  <a:lnTo>
                    <a:pt x="1169" y="1275"/>
                  </a:lnTo>
                  <a:lnTo>
                    <a:pt x="1169" y="1275"/>
                  </a:lnTo>
                  <a:lnTo>
                    <a:pt x="1175" y="1290"/>
                  </a:lnTo>
                  <a:lnTo>
                    <a:pt x="1180" y="1302"/>
                  </a:lnTo>
                  <a:lnTo>
                    <a:pt x="1189" y="1321"/>
                  </a:lnTo>
                  <a:lnTo>
                    <a:pt x="1193" y="1329"/>
                  </a:lnTo>
                  <a:lnTo>
                    <a:pt x="1196" y="1339"/>
                  </a:lnTo>
                  <a:lnTo>
                    <a:pt x="1200" y="1351"/>
                  </a:lnTo>
                  <a:lnTo>
                    <a:pt x="1202" y="1365"/>
                  </a:lnTo>
                  <a:lnTo>
                    <a:pt x="1202" y="1365"/>
                  </a:lnTo>
                  <a:lnTo>
                    <a:pt x="1207" y="1401"/>
                  </a:lnTo>
                  <a:lnTo>
                    <a:pt x="1212" y="1442"/>
                  </a:lnTo>
                  <a:lnTo>
                    <a:pt x="1215" y="1483"/>
                  </a:lnTo>
                  <a:lnTo>
                    <a:pt x="1215" y="1499"/>
                  </a:lnTo>
                  <a:lnTo>
                    <a:pt x="1215" y="1512"/>
                  </a:lnTo>
                  <a:lnTo>
                    <a:pt x="1215" y="1512"/>
                  </a:lnTo>
                  <a:lnTo>
                    <a:pt x="1213" y="1524"/>
                  </a:lnTo>
                  <a:lnTo>
                    <a:pt x="1210" y="1536"/>
                  </a:lnTo>
                  <a:lnTo>
                    <a:pt x="1202" y="1559"/>
                  </a:lnTo>
                  <a:lnTo>
                    <a:pt x="1195" y="1581"/>
                  </a:lnTo>
                  <a:lnTo>
                    <a:pt x="1193" y="1592"/>
                  </a:lnTo>
                  <a:lnTo>
                    <a:pt x="1192" y="1603"/>
                  </a:lnTo>
                  <a:lnTo>
                    <a:pt x="1192" y="1603"/>
                  </a:lnTo>
                  <a:lnTo>
                    <a:pt x="1191" y="1629"/>
                  </a:lnTo>
                  <a:lnTo>
                    <a:pt x="1189" y="1655"/>
                  </a:lnTo>
                  <a:lnTo>
                    <a:pt x="1189" y="1655"/>
                  </a:lnTo>
                  <a:lnTo>
                    <a:pt x="1188" y="1665"/>
                  </a:lnTo>
                  <a:lnTo>
                    <a:pt x="1186" y="1675"/>
                  </a:lnTo>
                  <a:lnTo>
                    <a:pt x="1180" y="1695"/>
                  </a:lnTo>
                  <a:lnTo>
                    <a:pt x="1174" y="1712"/>
                  </a:lnTo>
                  <a:lnTo>
                    <a:pt x="1172" y="1720"/>
                  </a:lnTo>
                  <a:lnTo>
                    <a:pt x="1172" y="1720"/>
                  </a:lnTo>
                  <a:lnTo>
                    <a:pt x="1173" y="1723"/>
                  </a:lnTo>
                  <a:lnTo>
                    <a:pt x="1175" y="1724"/>
                  </a:lnTo>
                  <a:lnTo>
                    <a:pt x="1183" y="1727"/>
                  </a:lnTo>
                  <a:lnTo>
                    <a:pt x="1196" y="1731"/>
                  </a:lnTo>
                  <a:lnTo>
                    <a:pt x="1212" y="1735"/>
                  </a:lnTo>
                  <a:lnTo>
                    <a:pt x="1230" y="1738"/>
                  </a:lnTo>
                  <a:lnTo>
                    <a:pt x="1246" y="1739"/>
                  </a:lnTo>
                  <a:lnTo>
                    <a:pt x="1262" y="1739"/>
                  </a:lnTo>
                  <a:lnTo>
                    <a:pt x="1268" y="1737"/>
                  </a:lnTo>
                  <a:lnTo>
                    <a:pt x="1274" y="1736"/>
                  </a:lnTo>
                  <a:lnTo>
                    <a:pt x="1274" y="1736"/>
                  </a:lnTo>
                  <a:lnTo>
                    <a:pt x="1282" y="1730"/>
                  </a:lnTo>
                  <a:lnTo>
                    <a:pt x="1288" y="1725"/>
                  </a:lnTo>
                  <a:lnTo>
                    <a:pt x="1291" y="1719"/>
                  </a:lnTo>
                  <a:lnTo>
                    <a:pt x="1294" y="1712"/>
                  </a:lnTo>
                  <a:lnTo>
                    <a:pt x="1294" y="1705"/>
                  </a:lnTo>
                  <a:lnTo>
                    <a:pt x="1293" y="1698"/>
                  </a:lnTo>
                  <a:lnTo>
                    <a:pt x="1290" y="1685"/>
                  </a:lnTo>
                  <a:lnTo>
                    <a:pt x="1290" y="1685"/>
                  </a:lnTo>
                  <a:lnTo>
                    <a:pt x="1288" y="1670"/>
                  </a:lnTo>
                  <a:lnTo>
                    <a:pt x="1287" y="1655"/>
                  </a:lnTo>
                  <a:lnTo>
                    <a:pt x="1287" y="1621"/>
                  </a:lnTo>
                  <a:lnTo>
                    <a:pt x="1287" y="1621"/>
                  </a:lnTo>
                  <a:lnTo>
                    <a:pt x="1285" y="1604"/>
                  </a:lnTo>
                  <a:lnTo>
                    <a:pt x="1284" y="1586"/>
                  </a:lnTo>
                  <a:lnTo>
                    <a:pt x="1284" y="1562"/>
                  </a:lnTo>
                  <a:lnTo>
                    <a:pt x="1287" y="1529"/>
                  </a:lnTo>
                  <a:lnTo>
                    <a:pt x="1287" y="1529"/>
                  </a:lnTo>
                  <a:lnTo>
                    <a:pt x="1288" y="1506"/>
                  </a:lnTo>
                  <a:lnTo>
                    <a:pt x="1289" y="1479"/>
                  </a:lnTo>
                  <a:lnTo>
                    <a:pt x="1290" y="1417"/>
                  </a:lnTo>
                  <a:lnTo>
                    <a:pt x="1293" y="1359"/>
                  </a:lnTo>
                  <a:lnTo>
                    <a:pt x="1294" y="1337"/>
                  </a:lnTo>
                  <a:lnTo>
                    <a:pt x="1297" y="1321"/>
                  </a:lnTo>
                  <a:lnTo>
                    <a:pt x="1297" y="1321"/>
                  </a:lnTo>
                  <a:lnTo>
                    <a:pt x="1314" y="1262"/>
                  </a:lnTo>
                  <a:lnTo>
                    <a:pt x="1321" y="1236"/>
                  </a:lnTo>
                  <a:lnTo>
                    <a:pt x="1325" y="1220"/>
                  </a:lnTo>
                  <a:lnTo>
                    <a:pt x="1325" y="1220"/>
                  </a:lnTo>
                  <a:lnTo>
                    <a:pt x="1323" y="1214"/>
                  </a:lnTo>
                  <a:lnTo>
                    <a:pt x="1320" y="1204"/>
                  </a:lnTo>
                  <a:lnTo>
                    <a:pt x="1310" y="1175"/>
                  </a:lnTo>
                  <a:lnTo>
                    <a:pt x="1301" y="1144"/>
                  </a:lnTo>
                  <a:lnTo>
                    <a:pt x="1298" y="1131"/>
                  </a:lnTo>
                  <a:lnTo>
                    <a:pt x="1297" y="1120"/>
                  </a:lnTo>
                  <a:lnTo>
                    <a:pt x="1297" y="1120"/>
                  </a:lnTo>
                  <a:lnTo>
                    <a:pt x="1298" y="1104"/>
                  </a:lnTo>
                  <a:lnTo>
                    <a:pt x="1303" y="1075"/>
                  </a:lnTo>
                  <a:lnTo>
                    <a:pt x="1316" y="1002"/>
                  </a:lnTo>
                  <a:lnTo>
                    <a:pt x="1335" y="901"/>
                  </a:lnTo>
                  <a:lnTo>
                    <a:pt x="1335" y="901"/>
                  </a:lnTo>
                  <a:lnTo>
                    <a:pt x="1351" y="968"/>
                  </a:lnTo>
                  <a:lnTo>
                    <a:pt x="1365" y="1025"/>
                  </a:lnTo>
                  <a:lnTo>
                    <a:pt x="1372" y="1051"/>
                  </a:lnTo>
                  <a:lnTo>
                    <a:pt x="1379" y="1074"/>
                  </a:lnTo>
                  <a:lnTo>
                    <a:pt x="1379" y="1074"/>
                  </a:lnTo>
                  <a:lnTo>
                    <a:pt x="1393" y="1117"/>
                  </a:lnTo>
                  <a:lnTo>
                    <a:pt x="1406" y="1162"/>
                  </a:lnTo>
                  <a:lnTo>
                    <a:pt x="1424" y="1230"/>
                  </a:lnTo>
                  <a:lnTo>
                    <a:pt x="1424" y="1230"/>
                  </a:lnTo>
                  <a:lnTo>
                    <a:pt x="1429" y="1251"/>
                  </a:lnTo>
                  <a:lnTo>
                    <a:pt x="1434" y="1276"/>
                  </a:lnTo>
                  <a:lnTo>
                    <a:pt x="1438" y="1301"/>
                  </a:lnTo>
                  <a:lnTo>
                    <a:pt x="1442" y="1312"/>
                  </a:lnTo>
                  <a:lnTo>
                    <a:pt x="1444" y="1321"/>
                  </a:lnTo>
                  <a:lnTo>
                    <a:pt x="1444" y="1321"/>
                  </a:lnTo>
                  <a:lnTo>
                    <a:pt x="1445" y="1326"/>
                  </a:lnTo>
                  <a:lnTo>
                    <a:pt x="1444" y="1334"/>
                  </a:lnTo>
                  <a:lnTo>
                    <a:pt x="1443" y="1345"/>
                  </a:lnTo>
                  <a:lnTo>
                    <a:pt x="1440" y="1357"/>
                  </a:lnTo>
                  <a:lnTo>
                    <a:pt x="1430" y="1386"/>
                  </a:lnTo>
                  <a:lnTo>
                    <a:pt x="1418" y="1419"/>
                  </a:lnTo>
                  <a:lnTo>
                    <a:pt x="1392" y="1484"/>
                  </a:lnTo>
                  <a:lnTo>
                    <a:pt x="1373" y="1531"/>
                  </a:lnTo>
                  <a:lnTo>
                    <a:pt x="1373" y="1531"/>
                  </a:lnTo>
                  <a:lnTo>
                    <a:pt x="1361" y="1561"/>
                  </a:lnTo>
                  <a:lnTo>
                    <a:pt x="1348" y="1591"/>
                  </a:lnTo>
                  <a:lnTo>
                    <a:pt x="1336" y="1616"/>
                  </a:lnTo>
                  <a:lnTo>
                    <a:pt x="1333" y="1626"/>
                  </a:lnTo>
                  <a:lnTo>
                    <a:pt x="1332" y="1635"/>
                  </a:lnTo>
                  <a:lnTo>
                    <a:pt x="1332" y="1635"/>
                  </a:lnTo>
                  <a:lnTo>
                    <a:pt x="1329" y="1643"/>
                  </a:lnTo>
                  <a:lnTo>
                    <a:pt x="1325" y="1653"/>
                  </a:lnTo>
                  <a:lnTo>
                    <a:pt x="1315" y="1672"/>
                  </a:lnTo>
                  <a:lnTo>
                    <a:pt x="1311" y="1681"/>
                  </a:lnTo>
                  <a:lnTo>
                    <a:pt x="1310" y="1685"/>
                  </a:lnTo>
                  <a:lnTo>
                    <a:pt x="1310" y="1689"/>
                  </a:lnTo>
                  <a:lnTo>
                    <a:pt x="1310" y="1694"/>
                  </a:lnTo>
                  <a:lnTo>
                    <a:pt x="1313" y="1698"/>
                  </a:lnTo>
                  <a:lnTo>
                    <a:pt x="1316" y="1701"/>
                  </a:lnTo>
                  <a:lnTo>
                    <a:pt x="1321" y="1705"/>
                  </a:lnTo>
                  <a:lnTo>
                    <a:pt x="1321" y="1705"/>
                  </a:lnTo>
                  <a:lnTo>
                    <a:pt x="1341" y="1716"/>
                  </a:lnTo>
                  <a:lnTo>
                    <a:pt x="1349" y="1719"/>
                  </a:lnTo>
                  <a:lnTo>
                    <a:pt x="1358" y="1722"/>
                  </a:lnTo>
                  <a:lnTo>
                    <a:pt x="1367" y="1723"/>
                  </a:lnTo>
                  <a:lnTo>
                    <a:pt x="1375" y="1724"/>
                  </a:lnTo>
                  <a:lnTo>
                    <a:pt x="1385" y="1723"/>
                  </a:lnTo>
                  <a:lnTo>
                    <a:pt x="1396" y="1720"/>
                  </a:lnTo>
                  <a:lnTo>
                    <a:pt x="1396" y="1720"/>
                  </a:lnTo>
                  <a:lnTo>
                    <a:pt x="1405" y="1718"/>
                  </a:lnTo>
                  <a:lnTo>
                    <a:pt x="1412" y="1716"/>
                  </a:lnTo>
                  <a:lnTo>
                    <a:pt x="1417" y="1712"/>
                  </a:lnTo>
                  <a:lnTo>
                    <a:pt x="1421" y="1710"/>
                  </a:lnTo>
                  <a:lnTo>
                    <a:pt x="1423" y="1706"/>
                  </a:lnTo>
                  <a:lnTo>
                    <a:pt x="1425" y="1703"/>
                  </a:lnTo>
                  <a:lnTo>
                    <a:pt x="1428" y="1693"/>
                  </a:lnTo>
                  <a:lnTo>
                    <a:pt x="1428" y="1693"/>
                  </a:lnTo>
                  <a:lnTo>
                    <a:pt x="1430" y="1691"/>
                  </a:lnTo>
                  <a:lnTo>
                    <a:pt x="1431" y="1689"/>
                  </a:lnTo>
                  <a:lnTo>
                    <a:pt x="1435" y="1689"/>
                  </a:lnTo>
                  <a:lnTo>
                    <a:pt x="1437" y="1688"/>
                  </a:lnTo>
                  <a:lnTo>
                    <a:pt x="1440" y="1686"/>
                  </a:lnTo>
                  <a:lnTo>
                    <a:pt x="1443" y="1680"/>
                  </a:lnTo>
                  <a:lnTo>
                    <a:pt x="1448" y="1669"/>
                  </a:lnTo>
                  <a:lnTo>
                    <a:pt x="1448" y="1669"/>
                  </a:lnTo>
                  <a:lnTo>
                    <a:pt x="1453" y="1656"/>
                  </a:lnTo>
                  <a:lnTo>
                    <a:pt x="1457" y="1642"/>
                  </a:lnTo>
                  <a:lnTo>
                    <a:pt x="1464" y="1610"/>
                  </a:lnTo>
                  <a:lnTo>
                    <a:pt x="1474" y="1573"/>
                  </a:lnTo>
                  <a:lnTo>
                    <a:pt x="1479" y="1553"/>
                  </a:lnTo>
                  <a:lnTo>
                    <a:pt x="1487" y="1533"/>
                  </a:lnTo>
                  <a:lnTo>
                    <a:pt x="1487" y="1533"/>
                  </a:lnTo>
                  <a:lnTo>
                    <a:pt x="1507" y="1480"/>
                  </a:lnTo>
                  <a:lnTo>
                    <a:pt x="1532" y="1416"/>
                  </a:lnTo>
                  <a:lnTo>
                    <a:pt x="1552" y="1358"/>
                  </a:lnTo>
                  <a:lnTo>
                    <a:pt x="1559" y="1337"/>
                  </a:lnTo>
                  <a:lnTo>
                    <a:pt x="1563" y="1322"/>
                  </a:lnTo>
                  <a:lnTo>
                    <a:pt x="1563" y="1322"/>
                  </a:lnTo>
                  <a:lnTo>
                    <a:pt x="1566" y="1299"/>
                  </a:lnTo>
                  <a:lnTo>
                    <a:pt x="1570" y="1268"/>
                  </a:lnTo>
                  <a:lnTo>
                    <a:pt x="1571" y="1251"/>
                  </a:lnTo>
                  <a:lnTo>
                    <a:pt x="1571" y="1236"/>
                  </a:lnTo>
                  <a:lnTo>
                    <a:pt x="1570" y="1220"/>
                  </a:lnTo>
                  <a:lnTo>
                    <a:pt x="1569" y="1207"/>
                  </a:lnTo>
                  <a:lnTo>
                    <a:pt x="1569" y="1207"/>
                  </a:lnTo>
                  <a:lnTo>
                    <a:pt x="1549" y="1133"/>
                  </a:lnTo>
                  <a:lnTo>
                    <a:pt x="1539" y="1094"/>
                  </a:lnTo>
                  <a:lnTo>
                    <a:pt x="1534" y="1070"/>
                  </a:lnTo>
                  <a:lnTo>
                    <a:pt x="1534" y="1070"/>
                  </a:lnTo>
                  <a:lnTo>
                    <a:pt x="1525" y="1003"/>
                  </a:lnTo>
                  <a:lnTo>
                    <a:pt x="1525" y="1003"/>
                  </a:lnTo>
                  <a:lnTo>
                    <a:pt x="1534" y="930"/>
                  </a:lnTo>
                  <a:lnTo>
                    <a:pt x="1541" y="879"/>
                  </a:lnTo>
                  <a:lnTo>
                    <a:pt x="1545" y="861"/>
                  </a:lnTo>
                  <a:lnTo>
                    <a:pt x="1546" y="853"/>
                  </a:lnTo>
                  <a:lnTo>
                    <a:pt x="1546" y="853"/>
                  </a:lnTo>
                  <a:lnTo>
                    <a:pt x="1551" y="846"/>
                  </a:lnTo>
                  <a:lnTo>
                    <a:pt x="1559" y="838"/>
                  </a:lnTo>
                  <a:lnTo>
                    <a:pt x="1569" y="827"/>
                  </a:lnTo>
                  <a:lnTo>
                    <a:pt x="1569" y="827"/>
                  </a:lnTo>
                  <a:lnTo>
                    <a:pt x="1592" y="814"/>
                  </a:lnTo>
                  <a:lnTo>
                    <a:pt x="1608" y="804"/>
                  </a:lnTo>
                  <a:lnTo>
                    <a:pt x="1614" y="802"/>
                  </a:lnTo>
                  <a:lnTo>
                    <a:pt x="1616" y="802"/>
                  </a:lnTo>
                  <a:lnTo>
                    <a:pt x="1616" y="802"/>
                  </a:lnTo>
                  <a:lnTo>
                    <a:pt x="1619" y="893"/>
                  </a:lnTo>
                  <a:lnTo>
                    <a:pt x="1621" y="965"/>
                  </a:lnTo>
                  <a:lnTo>
                    <a:pt x="1621" y="1021"/>
                  </a:lnTo>
                  <a:lnTo>
                    <a:pt x="1621" y="1021"/>
                  </a:lnTo>
                  <a:lnTo>
                    <a:pt x="1621" y="1043"/>
                  </a:lnTo>
                  <a:lnTo>
                    <a:pt x="1619" y="1069"/>
                  </a:lnTo>
                  <a:lnTo>
                    <a:pt x="1613" y="1126"/>
                  </a:lnTo>
                  <a:lnTo>
                    <a:pt x="1607" y="1183"/>
                  </a:lnTo>
                  <a:lnTo>
                    <a:pt x="1604" y="1208"/>
                  </a:lnTo>
                  <a:lnTo>
                    <a:pt x="1603" y="1230"/>
                  </a:lnTo>
                  <a:lnTo>
                    <a:pt x="1603" y="1230"/>
                  </a:lnTo>
                  <a:lnTo>
                    <a:pt x="1603" y="1263"/>
                  </a:lnTo>
                  <a:lnTo>
                    <a:pt x="1604" y="1290"/>
                  </a:lnTo>
                  <a:lnTo>
                    <a:pt x="1605" y="1315"/>
                  </a:lnTo>
                  <a:lnTo>
                    <a:pt x="1605" y="1327"/>
                  </a:lnTo>
                  <a:lnTo>
                    <a:pt x="1604" y="1341"/>
                  </a:lnTo>
                  <a:lnTo>
                    <a:pt x="1604" y="1341"/>
                  </a:lnTo>
                  <a:lnTo>
                    <a:pt x="1598" y="1390"/>
                  </a:lnTo>
                  <a:lnTo>
                    <a:pt x="1587" y="1463"/>
                  </a:lnTo>
                  <a:lnTo>
                    <a:pt x="1575" y="1531"/>
                  </a:lnTo>
                  <a:lnTo>
                    <a:pt x="1570" y="1555"/>
                  </a:lnTo>
                  <a:lnTo>
                    <a:pt x="1566" y="1567"/>
                  </a:lnTo>
                  <a:lnTo>
                    <a:pt x="1566" y="1567"/>
                  </a:lnTo>
                  <a:lnTo>
                    <a:pt x="1558" y="1586"/>
                  </a:lnTo>
                  <a:lnTo>
                    <a:pt x="1549" y="1613"/>
                  </a:lnTo>
                  <a:lnTo>
                    <a:pt x="1539" y="1642"/>
                  </a:lnTo>
                  <a:lnTo>
                    <a:pt x="1537" y="1654"/>
                  </a:lnTo>
                  <a:lnTo>
                    <a:pt x="1536" y="1662"/>
                  </a:lnTo>
                  <a:lnTo>
                    <a:pt x="1536" y="1662"/>
                  </a:lnTo>
                  <a:lnTo>
                    <a:pt x="1536" y="1673"/>
                  </a:lnTo>
                  <a:lnTo>
                    <a:pt x="1534" y="1681"/>
                  </a:lnTo>
                  <a:lnTo>
                    <a:pt x="1530" y="1699"/>
                  </a:lnTo>
                  <a:lnTo>
                    <a:pt x="1530" y="1699"/>
                  </a:lnTo>
                  <a:lnTo>
                    <a:pt x="1528" y="1705"/>
                  </a:lnTo>
                  <a:lnTo>
                    <a:pt x="1526" y="1711"/>
                  </a:lnTo>
                  <a:lnTo>
                    <a:pt x="1525" y="1716"/>
                  </a:lnTo>
                  <a:lnTo>
                    <a:pt x="1524" y="1719"/>
                  </a:lnTo>
                  <a:lnTo>
                    <a:pt x="1524" y="1723"/>
                  </a:lnTo>
                  <a:lnTo>
                    <a:pt x="1526" y="1725"/>
                  </a:lnTo>
                  <a:lnTo>
                    <a:pt x="1532" y="1729"/>
                  </a:lnTo>
                  <a:lnTo>
                    <a:pt x="1541" y="1732"/>
                  </a:lnTo>
                  <a:lnTo>
                    <a:pt x="1541" y="1732"/>
                  </a:lnTo>
                  <a:lnTo>
                    <a:pt x="1564" y="1741"/>
                  </a:lnTo>
                  <a:lnTo>
                    <a:pt x="1576" y="1744"/>
                  </a:lnTo>
                  <a:lnTo>
                    <a:pt x="1588" y="1748"/>
                  </a:lnTo>
                  <a:lnTo>
                    <a:pt x="1598" y="1749"/>
                  </a:lnTo>
                  <a:lnTo>
                    <a:pt x="1603" y="1749"/>
                  </a:lnTo>
                  <a:lnTo>
                    <a:pt x="1608" y="1748"/>
                  </a:lnTo>
                  <a:lnTo>
                    <a:pt x="1613" y="1746"/>
                  </a:lnTo>
                  <a:lnTo>
                    <a:pt x="1616" y="1744"/>
                  </a:lnTo>
                  <a:lnTo>
                    <a:pt x="1619" y="1741"/>
                  </a:lnTo>
                  <a:lnTo>
                    <a:pt x="1621" y="1736"/>
                  </a:lnTo>
                  <a:lnTo>
                    <a:pt x="1621" y="1736"/>
                  </a:lnTo>
                  <a:lnTo>
                    <a:pt x="1626" y="1723"/>
                  </a:lnTo>
                  <a:lnTo>
                    <a:pt x="1630" y="1705"/>
                  </a:lnTo>
                  <a:lnTo>
                    <a:pt x="1639" y="1661"/>
                  </a:lnTo>
                  <a:lnTo>
                    <a:pt x="1646" y="1618"/>
                  </a:lnTo>
                  <a:lnTo>
                    <a:pt x="1648" y="1600"/>
                  </a:lnTo>
                  <a:lnTo>
                    <a:pt x="1648" y="1587"/>
                  </a:lnTo>
                  <a:lnTo>
                    <a:pt x="1648" y="1587"/>
                  </a:lnTo>
                  <a:lnTo>
                    <a:pt x="1651" y="1555"/>
                  </a:lnTo>
                  <a:lnTo>
                    <a:pt x="1656" y="1505"/>
                  </a:lnTo>
                  <a:lnTo>
                    <a:pt x="1660" y="1478"/>
                  </a:lnTo>
                  <a:lnTo>
                    <a:pt x="1666" y="1451"/>
                  </a:lnTo>
                  <a:lnTo>
                    <a:pt x="1671" y="1425"/>
                  </a:lnTo>
                  <a:lnTo>
                    <a:pt x="1678" y="1403"/>
                  </a:lnTo>
                  <a:lnTo>
                    <a:pt x="1678" y="1403"/>
                  </a:lnTo>
                  <a:lnTo>
                    <a:pt x="1685" y="1383"/>
                  </a:lnTo>
                  <a:lnTo>
                    <a:pt x="1694" y="1362"/>
                  </a:lnTo>
                  <a:lnTo>
                    <a:pt x="1712" y="1321"/>
                  </a:lnTo>
                  <a:lnTo>
                    <a:pt x="1722" y="1301"/>
                  </a:lnTo>
                  <a:lnTo>
                    <a:pt x="1729" y="1283"/>
                  </a:lnTo>
                  <a:lnTo>
                    <a:pt x="1735" y="1266"/>
                  </a:lnTo>
                  <a:lnTo>
                    <a:pt x="1738" y="1251"/>
                  </a:lnTo>
                  <a:lnTo>
                    <a:pt x="1738" y="1251"/>
                  </a:lnTo>
                  <a:lnTo>
                    <a:pt x="1741" y="1225"/>
                  </a:lnTo>
                  <a:lnTo>
                    <a:pt x="1743" y="1201"/>
                  </a:lnTo>
                  <a:lnTo>
                    <a:pt x="1743" y="1152"/>
                  </a:lnTo>
                  <a:lnTo>
                    <a:pt x="1743" y="1152"/>
                  </a:lnTo>
                  <a:lnTo>
                    <a:pt x="1744" y="1129"/>
                  </a:lnTo>
                  <a:lnTo>
                    <a:pt x="1747" y="1104"/>
                  </a:lnTo>
                  <a:lnTo>
                    <a:pt x="1750" y="1082"/>
                  </a:lnTo>
                  <a:lnTo>
                    <a:pt x="1754" y="1061"/>
                  </a:lnTo>
                  <a:lnTo>
                    <a:pt x="1754" y="1061"/>
                  </a:lnTo>
                  <a:lnTo>
                    <a:pt x="1761" y="1030"/>
                  </a:lnTo>
                  <a:lnTo>
                    <a:pt x="1770" y="984"/>
                  </a:lnTo>
                  <a:lnTo>
                    <a:pt x="1776" y="960"/>
                  </a:lnTo>
                  <a:lnTo>
                    <a:pt x="1782" y="936"/>
                  </a:lnTo>
                  <a:lnTo>
                    <a:pt x="1789" y="916"/>
                  </a:lnTo>
                  <a:lnTo>
                    <a:pt x="1796" y="901"/>
                  </a:lnTo>
                  <a:lnTo>
                    <a:pt x="1796" y="901"/>
                  </a:lnTo>
                  <a:lnTo>
                    <a:pt x="1805" y="883"/>
                  </a:lnTo>
                  <a:lnTo>
                    <a:pt x="1814" y="855"/>
                  </a:lnTo>
                  <a:lnTo>
                    <a:pt x="1838" y="786"/>
                  </a:lnTo>
                  <a:lnTo>
                    <a:pt x="1859" y="718"/>
                  </a:lnTo>
                  <a:lnTo>
                    <a:pt x="1872" y="670"/>
                  </a:lnTo>
                  <a:lnTo>
                    <a:pt x="1872" y="670"/>
                  </a:lnTo>
                  <a:lnTo>
                    <a:pt x="1881" y="628"/>
                  </a:lnTo>
                  <a:lnTo>
                    <a:pt x="1890" y="575"/>
                  </a:lnTo>
                  <a:lnTo>
                    <a:pt x="1902" y="507"/>
                  </a:lnTo>
                  <a:lnTo>
                    <a:pt x="1902" y="621"/>
                  </a:lnTo>
                  <a:lnTo>
                    <a:pt x="1902" y="621"/>
                  </a:lnTo>
                  <a:lnTo>
                    <a:pt x="1910" y="678"/>
                  </a:lnTo>
                  <a:lnTo>
                    <a:pt x="1918" y="734"/>
                  </a:lnTo>
                  <a:lnTo>
                    <a:pt x="1918" y="734"/>
                  </a:lnTo>
                  <a:lnTo>
                    <a:pt x="1923" y="707"/>
                  </a:lnTo>
                  <a:lnTo>
                    <a:pt x="1927" y="690"/>
                  </a:lnTo>
                  <a:lnTo>
                    <a:pt x="1928" y="687"/>
                  </a:lnTo>
                  <a:lnTo>
                    <a:pt x="1929" y="685"/>
                  </a:lnTo>
                  <a:lnTo>
                    <a:pt x="1929" y="687"/>
                  </a:lnTo>
                  <a:lnTo>
                    <a:pt x="1929" y="687"/>
                  </a:lnTo>
                  <a:lnTo>
                    <a:pt x="1930" y="694"/>
                  </a:lnTo>
                  <a:lnTo>
                    <a:pt x="1933" y="706"/>
                  </a:lnTo>
                  <a:lnTo>
                    <a:pt x="1942" y="739"/>
                  </a:lnTo>
                  <a:lnTo>
                    <a:pt x="1956" y="784"/>
                  </a:lnTo>
                  <a:lnTo>
                    <a:pt x="1953" y="731"/>
                  </a:lnTo>
                  <a:lnTo>
                    <a:pt x="1985" y="779"/>
                  </a:lnTo>
                  <a:lnTo>
                    <a:pt x="1985" y="718"/>
                  </a:lnTo>
                  <a:lnTo>
                    <a:pt x="1985" y="718"/>
                  </a:lnTo>
                  <a:lnTo>
                    <a:pt x="1998" y="729"/>
                  </a:lnTo>
                  <a:lnTo>
                    <a:pt x="2007" y="737"/>
                  </a:lnTo>
                  <a:lnTo>
                    <a:pt x="2010" y="738"/>
                  </a:lnTo>
                  <a:lnTo>
                    <a:pt x="2011" y="738"/>
                  </a:lnTo>
                  <a:lnTo>
                    <a:pt x="2011" y="738"/>
                  </a:lnTo>
                  <a:lnTo>
                    <a:pt x="2011" y="728"/>
                  </a:lnTo>
                  <a:lnTo>
                    <a:pt x="2009" y="707"/>
                  </a:lnTo>
                  <a:lnTo>
                    <a:pt x="2005" y="681"/>
                  </a:lnTo>
                  <a:lnTo>
                    <a:pt x="2003" y="668"/>
                  </a:lnTo>
                  <a:lnTo>
                    <a:pt x="2000" y="656"/>
                  </a:lnTo>
                  <a:lnTo>
                    <a:pt x="2000" y="656"/>
                  </a:lnTo>
                  <a:lnTo>
                    <a:pt x="1985" y="602"/>
                  </a:lnTo>
                  <a:lnTo>
                    <a:pt x="1979" y="574"/>
                  </a:lnTo>
                  <a:lnTo>
                    <a:pt x="1974" y="548"/>
                  </a:lnTo>
                  <a:lnTo>
                    <a:pt x="1974" y="548"/>
                  </a:lnTo>
                  <a:lnTo>
                    <a:pt x="1974" y="535"/>
                  </a:lnTo>
                  <a:lnTo>
                    <a:pt x="1973" y="518"/>
                  </a:lnTo>
                  <a:lnTo>
                    <a:pt x="1973" y="476"/>
                  </a:lnTo>
                  <a:lnTo>
                    <a:pt x="1972" y="453"/>
                  </a:lnTo>
                  <a:lnTo>
                    <a:pt x="1971" y="425"/>
                  </a:lnTo>
                  <a:lnTo>
                    <a:pt x="1967" y="396"/>
                  </a:lnTo>
                  <a:lnTo>
                    <a:pt x="1962" y="364"/>
                  </a:lnTo>
                  <a:lnTo>
                    <a:pt x="1962" y="364"/>
                  </a:lnTo>
                  <a:lnTo>
                    <a:pt x="1959" y="347"/>
                  </a:lnTo>
                  <a:lnTo>
                    <a:pt x="1958" y="333"/>
                  </a:lnTo>
                  <a:lnTo>
                    <a:pt x="1958" y="306"/>
                  </a:lnTo>
                  <a:lnTo>
                    <a:pt x="1959" y="284"/>
                  </a:lnTo>
                  <a:lnTo>
                    <a:pt x="1959" y="263"/>
                  </a:lnTo>
                  <a:lnTo>
                    <a:pt x="1959" y="252"/>
                  </a:lnTo>
                  <a:lnTo>
                    <a:pt x="1958" y="242"/>
                  </a:lnTo>
                  <a:lnTo>
                    <a:pt x="1954" y="232"/>
                  </a:lnTo>
                  <a:lnTo>
                    <a:pt x="1950" y="221"/>
                  </a:lnTo>
                  <a:lnTo>
                    <a:pt x="1945" y="210"/>
                  </a:lnTo>
                  <a:lnTo>
                    <a:pt x="1936" y="198"/>
                  </a:lnTo>
                  <a:lnTo>
                    <a:pt x="1927" y="185"/>
                  </a:lnTo>
                  <a:lnTo>
                    <a:pt x="1915" y="171"/>
                  </a:lnTo>
                  <a:lnTo>
                    <a:pt x="1915" y="171"/>
                  </a:lnTo>
                  <a:lnTo>
                    <a:pt x="1901" y="158"/>
                  </a:lnTo>
                  <a:lnTo>
                    <a:pt x="1886" y="145"/>
                  </a:lnTo>
                  <a:lnTo>
                    <a:pt x="1871" y="133"/>
                  </a:lnTo>
                  <a:lnTo>
                    <a:pt x="1857" y="121"/>
                  </a:lnTo>
                  <a:lnTo>
                    <a:pt x="1827" y="102"/>
                  </a:lnTo>
                  <a:lnTo>
                    <a:pt x="1800" y="85"/>
                  </a:lnTo>
                  <a:lnTo>
                    <a:pt x="1776" y="74"/>
                  </a:lnTo>
                  <a:lnTo>
                    <a:pt x="1757" y="65"/>
                  </a:lnTo>
                  <a:lnTo>
                    <a:pt x="1739" y="58"/>
                  </a:lnTo>
                  <a:lnTo>
                    <a:pt x="1739" y="58"/>
                  </a:lnTo>
                  <a:lnTo>
                    <a:pt x="1729" y="53"/>
                  </a:lnTo>
                  <a:lnTo>
                    <a:pt x="1701" y="40"/>
                  </a:lnTo>
                  <a:lnTo>
                    <a:pt x="1683" y="33"/>
                  </a:lnTo>
                  <a:lnTo>
                    <a:pt x="1660" y="26"/>
                  </a:lnTo>
                  <a:lnTo>
                    <a:pt x="1637" y="20"/>
                  </a:lnTo>
                  <a:lnTo>
                    <a:pt x="1613" y="17"/>
                  </a:lnTo>
                  <a:lnTo>
                    <a:pt x="1613" y="17"/>
                  </a:lnTo>
                  <a:lnTo>
                    <a:pt x="1590" y="12"/>
                  </a:lnTo>
                  <a:lnTo>
                    <a:pt x="1572" y="8"/>
                  </a:lnTo>
                  <a:lnTo>
                    <a:pt x="1547" y="2"/>
                  </a:lnTo>
                  <a:lnTo>
                    <a:pt x="1534" y="0"/>
                  </a:lnTo>
                  <a:lnTo>
                    <a:pt x="1520" y="0"/>
                  </a:lnTo>
                  <a:lnTo>
                    <a:pt x="1502" y="2"/>
                  </a:lnTo>
                  <a:lnTo>
                    <a:pt x="1479" y="7"/>
                  </a:lnTo>
                  <a:lnTo>
                    <a:pt x="1479" y="7"/>
                  </a:lnTo>
                  <a:lnTo>
                    <a:pt x="1432" y="18"/>
                  </a:lnTo>
                  <a:lnTo>
                    <a:pt x="1392" y="26"/>
                  </a:lnTo>
                  <a:lnTo>
                    <a:pt x="1373" y="28"/>
                  </a:lnTo>
                  <a:lnTo>
                    <a:pt x="1352" y="31"/>
                  </a:lnTo>
                  <a:lnTo>
                    <a:pt x="1330" y="32"/>
                  </a:lnTo>
                  <a:lnTo>
                    <a:pt x="1306" y="32"/>
                  </a:lnTo>
                  <a:lnTo>
                    <a:pt x="1306" y="32"/>
                  </a:lnTo>
                  <a:lnTo>
                    <a:pt x="1281" y="31"/>
                  </a:lnTo>
                  <a:lnTo>
                    <a:pt x="1255" y="27"/>
                  </a:lnTo>
                  <a:lnTo>
                    <a:pt x="1228" y="23"/>
                  </a:lnTo>
                  <a:lnTo>
                    <a:pt x="1204" y="18"/>
                  </a:lnTo>
                  <a:lnTo>
                    <a:pt x="1179" y="12"/>
                  </a:lnTo>
                  <a:lnTo>
                    <a:pt x="1154" y="7"/>
                  </a:lnTo>
                  <a:lnTo>
                    <a:pt x="1131" y="4"/>
                  </a:lnTo>
                  <a:lnTo>
                    <a:pt x="1110" y="4"/>
                  </a:lnTo>
                  <a:lnTo>
                    <a:pt x="1110" y="4"/>
                  </a:lnTo>
                  <a:lnTo>
                    <a:pt x="1089" y="5"/>
                  </a:lnTo>
                  <a:lnTo>
                    <a:pt x="1070" y="8"/>
                  </a:lnTo>
                  <a:lnTo>
                    <a:pt x="1052" y="13"/>
                  </a:lnTo>
                  <a:lnTo>
                    <a:pt x="1035" y="18"/>
                  </a:lnTo>
                  <a:lnTo>
                    <a:pt x="1022" y="24"/>
                  </a:lnTo>
                  <a:lnTo>
                    <a:pt x="1012" y="28"/>
                  </a:lnTo>
                  <a:lnTo>
                    <a:pt x="1004" y="34"/>
                  </a:lnTo>
                  <a:lnTo>
                    <a:pt x="1000" y="38"/>
                  </a:lnTo>
                  <a:lnTo>
                    <a:pt x="1000" y="38"/>
                  </a:lnTo>
                  <a:lnTo>
                    <a:pt x="996" y="43"/>
                  </a:lnTo>
                  <a:lnTo>
                    <a:pt x="989" y="47"/>
                  </a:lnTo>
                  <a:lnTo>
                    <a:pt x="971" y="59"/>
                  </a:lnTo>
                  <a:lnTo>
                    <a:pt x="962" y="65"/>
                  </a:lnTo>
                  <a:lnTo>
                    <a:pt x="953" y="69"/>
                  </a:lnTo>
                  <a:lnTo>
                    <a:pt x="948" y="70"/>
                  </a:lnTo>
                  <a:lnTo>
                    <a:pt x="945" y="70"/>
                  </a:lnTo>
                  <a:lnTo>
                    <a:pt x="944" y="69"/>
                  </a:lnTo>
                  <a:lnTo>
                    <a:pt x="944" y="69"/>
                  </a:lnTo>
                  <a:lnTo>
                    <a:pt x="943" y="64"/>
                  </a:lnTo>
                  <a:lnTo>
                    <a:pt x="942" y="55"/>
                  </a:lnTo>
                  <a:lnTo>
                    <a:pt x="942" y="33"/>
                  </a:lnTo>
                  <a:lnTo>
                    <a:pt x="940" y="24"/>
                  </a:lnTo>
                  <a:lnTo>
                    <a:pt x="940" y="17"/>
                  </a:lnTo>
                  <a:lnTo>
                    <a:pt x="939" y="14"/>
                  </a:lnTo>
                  <a:lnTo>
                    <a:pt x="939" y="14"/>
                  </a:lnTo>
                  <a:lnTo>
                    <a:pt x="938" y="15"/>
                  </a:lnTo>
                  <a:lnTo>
                    <a:pt x="937" y="18"/>
                  </a:lnTo>
                  <a:lnTo>
                    <a:pt x="937" y="18"/>
                  </a:lnTo>
                  <a:lnTo>
                    <a:pt x="933" y="26"/>
                  </a:lnTo>
                  <a:lnTo>
                    <a:pt x="929" y="34"/>
                  </a:lnTo>
                  <a:lnTo>
                    <a:pt x="918" y="50"/>
                  </a:lnTo>
                  <a:lnTo>
                    <a:pt x="906" y="68"/>
                  </a:lnTo>
                  <a:lnTo>
                    <a:pt x="906" y="68"/>
                  </a:lnTo>
                  <a:lnTo>
                    <a:pt x="905" y="63"/>
                  </a:lnTo>
                  <a:lnTo>
                    <a:pt x="901" y="53"/>
                  </a:lnTo>
                  <a:lnTo>
                    <a:pt x="899" y="50"/>
                  </a:lnTo>
                  <a:lnTo>
                    <a:pt x="897" y="47"/>
                  </a:lnTo>
                  <a:lnTo>
                    <a:pt x="894" y="46"/>
                  </a:lnTo>
                  <a:lnTo>
                    <a:pt x="891" y="49"/>
                  </a:lnTo>
                  <a:lnTo>
                    <a:pt x="891" y="49"/>
                  </a:lnTo>
                  <a:lnTo>
                    <a:pt x="870" y="78"/>
                  </a:lnTo>
                  <a:lnTo>
                    <a:pt x="870" y="78"/>
                  </a:lnTo>
                  <a:lnTo>
                    <a:pt x="866" y="55"/>
                  </a:lnTo>
                  <a:lnTo>
                    <a:pt x="861" y="39"/>
                  </a:lnTo>
                  <a:lnTo>
                    <a:pt x="859" y="34"/>
                  </a:lnTo>
                  <a:lnTo>
                    <a:pt x="857" y="33"/>
                  </a:lnTo>
                  <a:lnTo>
                    <a:pt x="856" y="32"/>
                  </a:lnTo>
                  <a:lnTo>
                    <a:pt x="856" y="32"/>
                  </a:lnTo>
                  <a:lnTo>
                    <a:pt x="854" y="36"/>
                  </a:lnTo>
                  <a:lnTo>
                    <a:pt x="850" y="40"/>
                  </a:lnTo>
                  <a:lnTo>
                    <a:pt x="842" y="56"/>
                  </a:lnTo>
                  <a:lnTo>
                    <a:pt x="831" y="78"/>
                  </a:lnTo>
                  <a:lnTo>
                    <a:pt x="831" y="78"/>
                  </a:lnTo>
                  <a:lnTo>
                    <a:pt x="828" y="70"/>
                  </a:lnTo>
                  <a:lnTo>
                    <a:pt x="819" y="55"/>
                  </a:lnTo>
                  <a:lnTo>
                    <a:pt x="815" y="46"/>
                  </a:lnTo>
                  <a:lnTo>
                    <a:pt x="811" y="39"/>
                  </a:lnTo>
                  <a:lnTo>
                    <a:pt x="806" y="34"/>
                  </a:lnTo>
                  <a:lnTo>
                    <a:pt x="805" y="34"/>
                  </a:lnTo>
                  <a:lnTo>
                    <a:pt x="804" y="34"/>
                  </a:lnTo>
                  <a:lnTo>
                    <a:pt x="804" y="34"/>
                  </a:lnTo>
                  <a:lnTo>
                    <a:pt x="801" y="38"/>
                  </a:lnTo>
                  <a:lnTo>
                    <a:pt x="796" y="45"/>
                  </a:lnTo>
                  <a:lnTo>
                    <a:pt x="784" y="63"/>
                  </a:lnTo>
                  <a:lnTo>
                    <a:pt x="771" y="88"/>
                  </a:lnTo>
                  <a:lnTo>
                    <a:pt x="771" y="88"/>
                  </a:lnTo>
                  <a:lnTo>
                    <a:pt x="769" y="80"/>
                  </a:lnTo>
                  <a:lnTo>
                    <a:pt x="761" y="63"/>
                  </a:lnTo>
                  <a:lnTo>
                    <a:pt x="758" y="55"/>
                  </a:lnTo>
                  <a:lnTo>
                    <a:pt x="754" y="47"/>
                  </a:lnTo>
                  <a:lnTo>
                    <a:pt x="751" y="43"/>
                  </a:lnTo>
                  <a:lnTo>
                    <a:pt x="748" y="43"/>
                  </a:lnTo>
                  <a:lnTo>
                    <a:pt x="747" y="44"/>
                  </a:lnTo>
                  <a:lnTo>
                    <a:pt x="747" y="44"/>
                  </a:lnTo>
                  <a:lnTo>
                    <a:pt x="731" y="63"/>
                  </a:lnTo>
                  <a:lnTo>
                    <a:pt x="720" y="76"/>
                  </a:lnTo>
                  <a:lnTo>
                    <a:pt x="720" y="76"/>
                  </a:lnTo>
                  <a:lnTo>
                    <a:pt x="716" y="71"/>
                  </a:lnTo>
                  <a:lnTo>
                    <a:pt x="707" y="62"/>
                  </a:lnTo>
                  <a:lnTo>
                    <a:pt x="702" y="57"/>
                  </a:lnTo>
                  <a:lnTo>
                    <a:pt x="696" y="53"/>
                  </a:lnTo>
                  <a:lnTo>
                    <a:pt x="691" y="52"/>
                  </a:lnTo>
                  <a:lnTo>
                    <a:pt x="689" y="53"/>
                  </a:lnTo>
                  <a:lnTo>
                    <a:pt x="687" y="55"/>
                  </a:lnTo>
                  <a:lnTo>
                    <a:pt x="687" y="55"/>
                  </a:lnTo>
                  <a:lnTo>
                    <a:pt x="678" y="64"/>
                  </a:lnTo>
                  <a:lnTo>
                    <a:pt x="671" y="75"/>
                  </a:lnTo>
                  <a:lnTo>
                    <a:pt x="663" y="88"/>
                  </a:lnTo>
                  <a:lnTo>
                    <a:pt x="632" y="68"/>
                  </a:lnTo>
                  <a:lnTo>
                    <a:pt x="625" y="113"/>
                  </a:lnTo>
                  <a:lnTo>
                    <a:pt x="625" y="113"/>
                  </a:lnTo>
                  <a:lnTo>
                    <a:pt x="617" y="107"/>
                  </a:lnTo>
                  <a:lnTo>
                    <a:pt x="610" y="103"/>
                  </a:lnTo>
                  <a:lnTo>
                    <a:pt x="607" y="102"/>
                  </a:lnTo>
                  <a:lnTo>
                    <a:pt x="605" y="103"/>
                  </a:lnTo>
                  <a:lnTo>
                    <a:pt x="605" y="103"/>
                  </a:lnTo>
                  <a:lnTo>
                    <a:pt x="585" y="139"/>
                  </a:lnTo>
                  <a:lnTo>
                    <a:pt x="558" y="107"/>
                  </a:lnTo>
                  <a:lnTo>
                    <a:pt x="548" y="140"/>
                  </a:lnTo>
                  <a:lnTo>
                    <a:pt x="548" y="140"/>
                  </a:lnTo>
                  <a:lnTo>
                    <a:pt x="542" y="137"/>
                  </a:lnTo>
                  <a:lnTo>
                    <a:pt x="529" y="128"/>
                  </a:lnTo>
                  <a:lnTo>
                    <a:pt x="521" y="125"/>
                  </a:lnTo>
                  <a:lnTo>
                    <a:pt x="514" y="122"/>
                  </a:lnTo>
                  <a:lnTo>
                    <a:pt x="509" y="121"/>
                  </a:lnTo>
                  <a:lnTo>
                    <a:pt x="507" y="121"/>
                  </a:lnTo>
                  <a:lnTo>
                    <a:pt x="505" y="122"/>
                  </a:lnTo>
                  <a:lnTo>
                    <a:pt x="505" y="122"/>
                  </a:lnTo>
                  <a:lnTo>
                    <a:pt x="485" y="151"/>
                  </a:lnTo>
                  <a:lnTo>
                    <a:pt x="485" y="151"/>
                  </a:lnTo>
                  <a:lnTo>
                    <a:pt x="479" y="147"/>
                  </a:lnTo>
                  <a:lnTo>
                    <a:pt x="466" y="138"/>
                  </a:lnTo>
                  <a:lnTo>
                    <a:pt x="458" y="133"/>
                  </a:lnTo>
                  <a:lnTo>
                    <a:pt x="451" y="131"/>
                  </a:lnTo>
                  <a:lnTo>
                    <a:pt x="445" y="129"/>
                  </a:lnTo>
                  <a:lnTo>
                    <a:pt x="443" y="129"/>
                  </a:lnTo>
                  <a:lnTo>
                    <a:pt x="441" y="131"/>
                  </a:lnTo>
                  <a:lnTo>
                    <a:pt x="441" y="131"/>
                  </a:lnTo>
                  <a:lnTo>
                    <a:pt x="437" y="139"/>
                  </a:lnTo>
                  <a:lnTo>
                    <a:pt x="434" y="146"/>
                  </a:lnTo>
                  <a:lnTo>
                    <a:pt x="432" y="154"/>
                  </a:lnTo>
                  <a:lnTo>
                    <a:pt x="394" y="154"/>
                  </a:lnTo>
                  <a:lnTo>
                    <a:pt x="394" y="154"/>
                  </a:lnTo>
                  <a:lnTo>
                    <a:pt x="387" y="162"/>
                  </a:lnTo>
                  <a:lnTo>
                    <a:pt x="382" y="167"/>
                  </a:lnTo>
                  <a:lnTo>
                    <a:pt x="377" y="173"/>
                  </a:lnTo>
                  <a:lnTo>
                    <a:pt x="377" y="173"/>
                  </a:lnTo>
                  <a:lnTo>
                    <a:pt x="376" y="175"/>
                  </a:lnTo>
                  <a:lnTo>
                    <a:pt x="374" y="176"/>
                  </a:lnTo>
                  <a:lnTo>
                    <a:pt x="367" y="177"/>
                  </a:lnTo>
                  <a:lnTo>
                    <a:pt x="348" y="177"/>
                  </a:lnTo>
                  <a:lnTo>
                    <a:pt x="320" y="175"/>
                  </a:lnTo>
                  <a:lnTo>
                    <a:pt x="320" y="175"/>
                  </a:lnTo>
                  <a:lnTo>
                    <a:pt x="319" y="184"/>
                  </a:lnTo>
                  <a:lnTo>
                    <a:pt x="318" y="192"/>
                  </a:lnTo>
                  <a:lnTo>
                    <a:pt x="317" y="197"/>
                  </a:lnTo>
                  <a:lnTo>
                    <a:pt x="317" y="197"/>
                  </a:lnTo>
                  <a:lnTo>
                    <a:pt x="314" y="198"/>
                  </a:lnTo>
                  <a:lnTo>
                    <a:pt x="307" y="200"/>
                  </a:lnTo>
                  <a:lnTo>
                    <a:pt x="287" y="202"/>
                  </a:lnTo>
                  <a:lnTo>
                    <a:pt x="259" y="204"/>
                  </a:lnTo>
                  <a:lnTo>
                    <a:pt x="259" y="204"/>
                  </a:lnTo>
                  <a:lnTo>
                    <a:pt x="255" y="213"/>
                  </a:lnTo>
                  <a:lnTo>
                    <a:pt x="253" y="219"/>
                  </a:lnTo>
                  <a:lnTo>
                    <a:pt x="252" y="225"/>
                  </a:lnTo>
                  <a:lnTo>
                    <a:pt x="252" y="225"/>
                  </a:lnTo>
                  <a:lnTo>
                    <a:pt x="250" y="227"/>
                  </a:lnTo>
                  <a:lnTo>
                    <a:pt x="248" y="230"/>
                  </a:lnTo>
                  <a:lnTo>
                    <a:pt x="239" y="236"/>
                  </a:lnTo>
                  <a:lnTo>
                    <a:pt x="222" y="246"/>
                  </a:lnTo>
                  <a:lnTo>
                    <a:pt x="222" y="246"/>
                  </a:lnTo>
                  <a:lnTo>
                    <a:pt x="221" y="247"/>
                  </a:lnTo>
                  <a:lnTo>
                    <a:pt x="220" y="246"/>
                  </a:lnTo>
                  <a:lnTo>
                    <a:pt x="217" y="245"/>
                  </a:lnTo>
                  <a:lnTo>
                    <a:pt x="215" y="245"/>
                  </a:lnTo>
                  <a:lnTo>
                    <a:pt x="213" y="245"/>
                  </a:lnTo>
                  <a:lnTo>
                    <a:pt x="210" y="247"/>
                  </a:lnTo>
                  <a:lnTo>
                    <a:pt x="207" y="249"/>
                  </a:lnTo>
                  <a:lnTo>
                    <a:pt x="207" y="249"/>
                  </a:lnTo>
                  <a:lnTo>
                    <a:pt x="199" y="255"/>
                  </a:lnTo>
                  <a:lnTo>
                    <a:pt x="195" y="259"/>
                  </a:lnTo>
                  <a:lnTo>
                    <a:pt x="191" y="260"/>
                  </a:lnTo>
                  <a:lnTo>
                    <a:pt x="188" y="263"/>
                  </a:lnTo>
                  <a:lnTo>
                    <a:pt x="188" y="263"/>
                  </a:lnTo>
                  <a:lnTo>
                    <a:pt x="188" y="266"/>
                  </a:lnTo>
                  <a:lnTo>
                    <a:pt x="188" y="271"/>
                  </a:lnTo>
                  <a:lnTo>
                    <a:pt x="188" y="282"/>
                  </a:lnTo>
                  <a:lnTo>
                    <a:pt x="186" y="287"/>
                  </a:lnTo>
                  <a:lnTo>
                    <a:pt x="185" y="289"/>
                  </a:lnTo>
                  <a:lnTo>
                    <a:pt x="184" y="291"/>
                  </a:lnTo>
                  <a:lnTo>
                    <a:pt x="182" y="291"/>
                  </a:lnTo>
                  <a:lnTo>
                    <a:pt x="178" y="292"/>
                  </a:lnTo>
                  <a:lnTo>
                    <a:pt x="170" y="290"/>
                  </a:lnTo>
                  <a:lnTo>
                    <a:pt x="170" y="290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id="{4CFA21ED-764D-47CC-819B-2BB3A7F627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4006" y="1199354"/>
              <a:ext cx="2320667" cy="2007522"/>
            </a:xfrm>
            <a:custGeom>
              <a:avLst/>
              <a:gdLst>
                <a:gd name="T0" fmla="*/ 988 w 1912"/>
                <a:gd name="T1" fmla="*/ 1038 h 1654"/>
                <a:gd name="T2" fmla="*/ 987 w 1912"/>
                <a:gd name="T3" fmla="*/ 1079 h 1654"/>
                <a:gd name="T4" fmla="*/ 1011 w 1912"/>
                <a:gd name="T5" fmla="*/ 1162 h 1654"/>
                <a:gd name="T6" fmla="*/ 987 w 1912"/>
                <a:gd name="T7" fmla="*/ 1261 h 1654"/>
                <a:gd name="T8" fmla="*/ 1041 w 1912"/>
                <a:gd name="T9" fmla="*/ 1338 h 1654"/>
                <a:gd name="T10" fmla="*/ 968 w 1912"/>
                <a:gd name="T11" fmla="*/ 1431 h 1654"/>
                <a:gd name="T12" fmla="*/ 1007 w 1912"/>
                <a:gd name="T13" fmla="*/ 1487 h 1654"/>
                <a:gd name="T14" fmla="*/ 1237 w 1912"/>
                <a:gd name="T15" fmla="*/ 1610 h 1654"/>
                <a:gd name="T16" fmla="*/ 1272 w 1912"/>
                <a:gd name="T17" fmla="*/ 1459 h 1654"/>
                <a:gd name="T18" fmla="*/ 1261 w 1912"/>
                <a:gd name="T19" fmla="*/ 1328 h 1654"/>
                <a:gd name="T20" fmla="*/ 1167 w 1912"/>
                <a:gd name="T21" fmla="*/ 1289 h 1654"/>
                <a:gd name="T22" fmla="*/ 1182 w 1912"/>
                <a:gd name="T23" fmla="*/ 1157 h 1654"/>
                <a:gd name="T24" fmla="*/ 1255 w 1912"/>
                <a:gd name="T25" fmla="*/ 1115 h 1654"/>
                <a:gd name="T26" fmla="*/ 1254 w 1912"/>
                <a:gd name="T27" fmla="*/ 1036 h 1654"/>
                <a:gd name="T28" fmla="*/ 1227 w 1912"/>
                <a:gd name="T29" fmla="*/ 1007 h 1654"/>
                <a:gd name="T30" fmla="*/ 1271 w 1912"/>
                <a:gd name="T31" fmla="*/ 879 h 1654"/>
                <a:gd name="T32" fmla="*/ 1355 w 1912"/>
                <a:gd name="T33" fmla="*/ 116 h 1654"/>
                <a:gd name="T34" fmla="*/ 1552 w 1912"/>
                <a:gd name="T35" fmla="*/ 673 h 1654"/>
                <a:gd name="T36" fmla="*/ 1573 w 1912"/>
                <a:gd name="T37" fmla="*/ 354 h 1654"/>
                <a:gd name="T38" fmla="*/ 1510 w 1912"/>
                <a:gd name="T39" fmla="*/ 147 h 1654"/>
                <a:gd name="T40" fmla="*/ 1690 w 1912"/>
                <a:gd name="T41" fmla="*/ 260 h 1654"/>
                <a:gd name="T42" fmla="*/ 1691 w 1912"/>
                <a:gd name="T43" fmla="*/ 568 h 1654"/>
                <a:gd name="T44" fmla="*/ 1800 w 1912"/>
                <a:gd name="T45" fmla="*/ 597 h 1654"/>
                <a:gd name="T46" fmla="*/ 1777 w 1912"/>
                <a:gd name="T47" fmla="*/ 823 h 1654"/>
                <a:gd name="T48" fmla="*/ 1635 w 1912"/>
                <a:gd name="T49" fmla="*/ 1076 h 1654"/>
                <a:gd name="T50" fmla="*/ 1727 w 1912"/>
                <a:gd name="T51" fmla="*/ 1139 h 1654"/>
                <a:gd name="T52" fmla="*/ 1587 w 1912"/>
                <a:gd name="T53" fmla="*/ 1269 h 1654"/>
                <a:gd name="T54" fmla="*/ 1607 w 1912"/>
                <a:gd name="T55" fmla="*/ 1303 h 1654"/>
                <a:gd name="T56" fmla="*/ 1645 w 1912"/>
                <a:gd name="T57" fmla="*/ 1471 h 1654"/>
                <a:gd name="T58" fmla="*/ 1633 w 1912"/>
                <a:gd name="T59" fmla="*/ 1564 h 1654"/>
                <a:gd name="T60" fmla="*/ 1536 w 1912"/>
                <a:gd name="T61" fmla="*/ 1598 h 1654"/>
                <a:gd name="T62" fmla="*/ 1393 w 1912"/>
                <a:gd name="T63" fmla="*/ 1545 h 1654"/>
                <a:gd name="T64" fmla="*/ 1484 w 1912"/>
                <a:gd name="T65" fmla="*/ 1373 h 1654"/>
                <a:gd name="T66" fmla="*/ 1528 w 1912"/>
                <a:gd name="T67" fmla="*/ 1378 h 1654"/>
                <a:gd name="T68" fmla="*/ 1434 w 1912"/>
                <a:gd name="T69" fmla="*/ 1266 h 1654"/>
                <a:gd name="T70" fmla="*/ 1459 w 1912"/>
                <a:gd name="T71" fmla="*/ 1153 h 1654"/>
                <a:gd name="T72" fmla="*/ 1408 w 1912"/>
                <a:gd name="T73" fmla="*/ 1107 h 1654"/>
                <a:gd name="T74" fmla="*/ 1451 w 1912"/>
                <a:gd name="T75" fmla="*/ 981 h 1654"/>
                <a:gd name="T76" fmla="*/ 1305 w 1912"/>
                <a:gd name="T77" fmla="*/ 482 h 1654"/>
                <a:gd name="T78" fmla="*/ 1301 w 1912"/>
                <a:gd name="T79" fmla="*/ 682 h 1654"/>
                <a:gd name="T80" fmla="*/ 1216 w 1912"/>
                <a:gd name="T81" fmla="*/ 40 h 1654"/>
                <a:gd name="T82" fmla="*/ 1268 w 1912"/>
                <a:gd name="T83" fmla="*/ 274 h 1654"/>
                <a:gd name="T84" fmla="*/ 853 w 1912"/>
                <a:gd name="T85" fmla="*/ 700 h 1654"/>
                <a:gd name="T86" fmla="*/ 1048 w 1912"/>
                <a:gd name="T87" fmla="*/ 810 h 1654"/>
                <a:gd name="T88" fmla="*/ 1020 w 1912"/>
                <a:gd name="T89" fmla="*/ 216 h 1654"/>
                <a:gd name="T90" fmla="*/ 871 w 1912"/>
                <a:gd name="T91" fmla="*/ 210 h 1654"/>
                <a:gd name="T92" fmla="*/ 817 w 1912"/>
                <a:gd name="T93" fmla="*/ 661 h 1654"/>
                <a:gd name="T94" fmla="*/ 1018 w 1912"/>
                <a:gd name="T95" fmla="*/ 519 h 1654"/>
                <a:gd name="T96" fmla="*/ 687 w 1912"/>
                <a:gd name="T97" fmla="*/ 288 h 1654"/>
                <a:gd name="T98" fmla="*/ 675 w 1912"/>
                <a:gd name="T99" fmla="*/ 135 h 1654"/>
                <a:gd name="T100" fmla="*/ 601 w 1912"/>
                <a:gd name="T101" fmla="*/ 637 h 1654"/>
                <a:gd name="T102" fmla="*/ 361 w 1912"/>
                <a:gd name="T103" fmla="*/ 258 h 1654"/>
                <a:gd name="T104" fmla="*/ 533 w 1912"/>
                <a:gd name="T105" fmla="*/ 665 h 1654"/>
                <a:gd name="T106" fmla="*/ 416 w 1912"/>
                <a:gd name="T107" fmla="*/ 587 h 1654"/>
                <a:gd name="T108" fmla="*/ 170 w 1912"/>
                <a:gd name="T109" fmla="*/ 969 h 1654"/>
                <a:gd name="T110" fmla="*/ 298 w 1912"/>
                <a:gd name="T111" fmla="*/ 821 h 1654"/>
                <a:gd name="T112" fmla="*/ 138 w 1912"/>
                <a:gd name="T113" fmla="*/ 874 h 1654"/>
                <a:gd name="T114" fmla="*/ 321 w 1912"/>
                <a:gd name="T115" fmla="*/ 635 h 1654"/>
                <a:gd name="T116" fmla="*/ 349 w 1912"/>
                <a:gd name="T117" fmla="*/ 767 h 1654"/>
                <a:gd name="T118" fmla="*/ 136 w 1912"/>
                <a:gd name="T119" fmla="*/ 709 h 1654"/>
                <a:gd name="T120" fmla="*/ 199 w 1912"/>
                <a:gd name="T121" fmla="*/ 438 h 1654"/>
                <a:gd name="T122" fmla="*/ 86 w 1912"/>
                <a:gd name="T123" fmla="*/ 261 h 1654"/>
                <a:gd name="T124" fmla="*/ 1427 w 1912"/>
                <a:gd name="T125" fmla="*/ 1440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12" h="1654">
                  <a:moveTo>
                    <a:pt x="853" y="779"/>
                  </a:moveTo>
                  <a:lnTo>
                    <a:pt x="853" y="779"/>
                  </a:lnTo>
                  <a:lnTo>
                    <a:pt x="864" y="791"/>
                  </a:lnTo>
                  <a:lnTo>
                    <a:pt x="864" y="791"/>
                  </a:lnTo>
                  <a:lnTo>
                    <a:pt x="866" y="793"/>
                  </a:lnTo>
                  <a:lnTo>
                    <a:pt x="871" y="796"/>
                  </a:lnTo>
                  <a:lnTo>
                    <a:pt x="877" y="798"/>
                  </a:lnTo>
                  <a:lnTo>
                    <a:pt x="877" y="798"/>
                  </a:lnTo>
                  <a:lnTo>
                    <a:pt x="857" y="795"/>
                  </a:lnTo>
                  <a:lnTo>
                    <a:pt x="857" y="795"/>
                  </a:lnTo>
                  <a:lnTo>
                    <a:pt x="863" y="820"/>
                  </a:lnTo>
                  <a:lnTo>
                    <a:pt x="863" y="820"/>
                  </a:lnTo>
                  <a:lnTo>
                    <a:pt x="879" y="818"/>
                  </a:lnTo>
                  <a:lnTo>
                    <a:pt x="891" y="817"/>
                  </a:lnTo>
                  <a:lnTo>
                    <a:pt x="891" y="817"/>
                  </a:lnTo>
                  <a:lnTo>
                    <a:pt x="897" y="817"/>
                  </a:lnTo>
                  <a:lnTo>
                    <a:pt x="902" y="815"/>
                  </a:lnTo>
                  <a:lnTo>
                    <a:pt x="907" y="814"/>
                  </a:lnTo>
                  <a:lnTo>
                    <a:pt x="908" y="811"/>
                  </a:lnTo>
                  <a:lnTo>
                    <a:pt x="908" y="811"/>
                  </a:lnTo>
                  <a:lnTo>
                    <a:pt x="905" y="809"/>
                  </a:lnTo>
                  <a:lnTo>
                    <a:pt x="902" y="806"/>
                  </a:lnTo>
                  <a:lnTo>
                    <a:pt x="895" y="803"/>
                  </a:lnTo>
                  <a:lnTo>
                    <a:pt x="895" y="803"/>
                  </a:lnTo>
                  <a:lnTo>
                    <a:pt x="851" y="770"/>
                  </a:lnTo>
                  <a:lnTo>
                    <a:pt x="853" y="779"/>
                  </a:lnTo>
                  <a:close/>
                  <a:moveTo>
                    <a:pt x="952" y="842"/>
                  </a:moveTo>
                  <a:lnTo>
                    <a:pt x="952" y="842"/>
                  </a:lnTo>
                  <a:lnTo>
                    <a:pt x="920" y="842"/>
                  </a:lnTo>
                  <a:lnTo>
                    <a:pt x="868" y="842"/>
                  </a:lnTo>
                  <a:lnTo>
                    <a:pt x="870" y="853"/>
                  </a:lnTo>
                  <a:lnTo>
                    <a:pt x="870" y="853"/>
                  </a:lnTo>
                  <a:lnTo>
                    <a:pt x="879" y="853"/>
                  </a:lnTo>
                  <a:lnTo>
                    <a:pt x="896" y="852"/>
                  </a:lnTo>
                  <a:lnTo>
                    <a:pt x="926" y="852"/>
                  </a:lnTo>
                  <a:lnTo>
                    <a:pt x="926" y="852"/>
                  </a:lnTo>
                  <a:lnTo>
                    <a:pt x="933" y="853"/>
                  </a:lnTo>
                  <a:lnTo>
                    <a:pt x="937" y="854"/>
                  </a:lnTo>
                  <a:lnTo>
                    <a:pt x="942" y="858"/>
                  </a:lnTo>
                  <a:lnTo>
                    <a:pt x="953" y="862"/>
                  </a:lnTo>
                  <a:lnTo>
                    <a:pt x="953" y="862"/>
                  </a:lnTo>
                  <a:lnTo>
                    <a:pt x="961" y="865"/>
                  </a:lnTo>
                  <a:lnTo>
                    <a:pt x="971" y="867"/>
                  </a:lnTo>
                  <a:lnTo>
                    <a:pt x="990" y="869"/>
                  </a:lnTo>
                  <a:lnTo>
                    <a:pt x="1017" y="872"/>
                  </a:lnTo>
                  <a:lnTo>
                    <a:pt x="1017" y="872"/>
                  </a:lnTo>
                  <a:lnTo>
                    <a:pt x="1058" y="873"/>
                  </a:lnTo>
                  <a:lnTo>
                    <a:pt x="1058" y="873"/>
                  </a:lnTo>
                  <a:lnTo>
                    <a:pt x="1028" y="868"/>
                  </a:lnTo>
                  <a:lnTo>
                    <a:pt x="992" y="861"/>
                  </a:lnTo>
                  <a:lnTo>
                    <a:pt x="992" y="861"/>
                  </a:lnTo>
                  <a:lnTo>
                    <a:pt x="984" y="858"/>
                  </a:lnTo>
                  <a:lnTo>
                    <a:pt x="972" y="852"/>
                  </a:lnTo>
                  <a:lnTo>
                    <a:pt x="960" y="846"/>
                  </a:lnTo>
                  <a:lnTo>
                    <a:pt x="952" y="842"/>
                  </a:lnTo>
                  <a:lnTo>
                    <a:pt x="952" y="842"/>
                  </a:lnTo>
                  <a:close/>
                  <a:moveTo>
                    <a:pt x="892" y="924"/>
                  </a:moveTo>
                  <a:lnTo>
                    <a:pt x="892" y="924"/>
                  </a:lnTo>
                  <a:lnTo>
                    <a:pt x="902" y="924"/>
                  </a:lnTo>
                  <a:lnTo>
                    <a:pt x="909" y="925"/>
                  </a:lnTo>
                  <a:lnTo>
                    <a:pt x="909" y="925"/>
                  </a:lnTo>
                  <a:lnTo>
                    <a:pt x="911" y="926"/>
                  </a:lnTo>
                  <a:lnTo>
                    <a:pt x="914" y="931"/>
                  </a:lnTo>
                  <a:lnTo>
                    <a:pt x="916" y="935"/>
                  </a:lnTo>
                  <a:lnTo>
                    <a:pt x="918" y="937"/>
                  </a:lnTo>
                  <a:lnTo>
                    <a:pt x="918" y="937"/>
                  </a:lnTo>
                  <a:lnTo>
                    <a:pt x="920" y="938"/>
                  </a:lnTo>
                  <a:lnTo>
                    <a:pt x="918" y="941"/>
                  </a:lnTo>
                  <a:lnTo>
                    <a:pt x="917" y="945"/>
                  </a:lnTo>
                  <a:lnTo>
                    <a:pt x="909" y="956"/>
                  </a:lnTo>
                  <a:lnTo>
                    <a:pt x="909" y="957"/>
                  </a:lnTo>
                  <a:lnTo>
                    <a:pt x="916" y="972"/>
                  </a:lnTo>
                  <a:lnTo>
                    <a:pt x="916" y="972"/>
                  </a:lnTo>
                  <a:lnTo>
                    <a:pt x="918" y="970"/>
                  </a:lnTo>
                  <a:lnTo>
                    <a:pt x="918" y="970"/>
                  </a:lnTo>
                  <a:lnTo>
                    <a:pt x="939" y="973"/>
                  </a:lnTo>
                  <a:lnTo>
                    <a:pt x="939" y="973"/>
                  </a:lnTo>
                  <a:lnTo>
                    <a:pt x="945" y="973"/>
                  </a:lnTo>
                  <a:lnTo>
                    <a:pt x="943" y="974"/>
                  </a:lnTo>
                  <a:lnTo>
                    <a:pt x="942" y="974"/>
                  </a:lnTo>
                  <a:lnTo>
                    <a:pt x="932" y="978"/>
                  </a:lnTo>
                  <a:lnTo>
                    <a:pt x="932" y="978"/>
                  </a:lnTo>
                  <a:lnTo>
                    <a:pt x="928" y="981"/>
                  </a:lnTo>
                  <a:lnTo>
                    <a:pt x="923" y="985"/>
                  </a:lnTo>
                  <a:lnTo>
                    <a:pt x="923" y="985"/>
                  </a:lnTo>
                  <a:lnTo>
                    <a:pt x="932" y="1005"/>
                  </a:lnTo>
                  <a:lnTo>
                    <a:pt x="934" y="1012"/>
                  </a:lnTo>
                  <a:lnTo>
                    <a:pt x="935" y="1018"/>
                  </a:lnTo>
                  <a:lnTo>
                    <a:pt x="935" y="1018"/>
                  </a:lnTo>
                  <a:lnTo>
                    <a:pt x="935" y="1027"/>
                  </a:lnTo>
                  <a:lnTo>
                    <a:pt x="935" y="1027"/>
                  </a:lnTo>
                  <a:lnTo>
                    <a:pt x="940" y="1024"/>
                  </a:lnTo>
                  <a:lnTo>
                    <a:pt x="945" y="1020"/>
                  </a:lnTo>
                  <a:lnTo>
                    <a:pt x="945" y="1020"/>
                  </a:lnTo>
                  <a:lnTo>
                    <a:pt x="948" y="1018"/>
                  </a:lnTo>
                  <a:lnTo>
                    <a:pt x="952" y="1018"/>
                  </a:lnTo>
                  <a:lnTo>
                    <a:pt x="961" y="1019"/>
                  </a:lnTo>
                  <a:lnTo>
                    <a:pt x="973" y="1021"/>
                  </a:lnTo>
                  <a:lnTo>
                    <a:pt x="973" y="1021"/>
                  </a:lnTo>
                  <a:lnTo>
                    <a:pt x="971" y="1031"/>
                  </a:lnTo>
                  <a:lnTo>
                    <a:pt x="968" y="1037"/>
                  </a:lnTo>
                  <a:lnTo>
                    <a:pt x="968" y="1042"/>
                  </a:lnTo>
                  <a:lnTo>
                    <a:pt x="968" y="1042"/>
                  </a:lnTo>
                  <a:lnTo>
                    <a:pt x="965" y="1044"/>
                  </a:lnTo>
                  <a:lnTo>
                    <a:pt x="958" y="1049"/>
                  </a:lnTo>
                  <a:lnTo>
                    <a:pt x="936" y="1061"/>
                  </a:lnTo>
                  <a:lnTo>
                    <a:pt x="937" y="1076"/>
                  </a:lnTo>
                  <a:lnTo>
                    <a:pt x="939" y="1076"/>
                  </a:lnTo>
                  <a:lnTo>
                    <a:pt x="939" y="1076"/>
                  </a:lnTo>
                  <a:lnTo>
                    <a:pt x="946" y="1074"/>
                  </a:lnTo>
                  <a:lnTo>
                    <a:pt x="956" y="1068"/>
                  </a:lnTo>
                  <a:lnTo>
                    <a:pt x="968" y="1061"/>
                  </a:lnTo>
                  <a:lnTo>
                    <a:pt x="979" y="1052"/>
                  </a:lnTo>
                  <a:lnTo>
                    <a:pt x="979" y="1052"/>
                  </a:lnTo>
                  <a:lnTo>
                    <a:pt x="985" y="1045"/>
                  </a:lnTo>
                  <a:lnTo>
                    <a:pt x="988" y="1038"/>
                  </a:lnTo>
                  <a:lnTo>
                    <a:pt x="992" y="1031"/>
                  </a:lnTo>
                  <a:lnTo>
                    <a:pt x="997" y="1021"/>
                  </a:lnTo>
                  <a:lnTo>
                    <a:pt x="997" y="1021"/>
                  </a:lnTo>
                  <a:lnTo>
                    <a:pt x="999" y="1017"/>
                  </a:lnTo>
                  <a:lnTo>
                    <a:pt x="998" y="1013"/>
                  </a:lnTo>
                  <a:lnTo>
                    <a:pt x="996" y="1011"/>
                  </a:lnTo>
                  <a:lnTo>
                    <a:pt x="993" y="1010"/>
                  </a:lnTo>
                  <a:lnTo>
                    <a:pt x="986" y="1007"/>
                  </a:lnTo>
                  <a:lnTo>
                    <a:pt x="983" y="1007"/>
                  </a:lnTo>
                  <a:lnTo>
                    <a:pt x="983" y="1007"/>
                  </a:lnTo>
                  <a:lnTo>
                    <a:pt x="998" y="1001"/>
                  </a:lnTo>
                  <a:lnTo>
                    <a:pt x="1010" y="997"/>
                  </a:lnTo>
                  <a:lnTo>
                    <a:pt x="1015" y="994"/>
                  </a:lnTo>
                  <a:lnTo>
                    <a:pt x="1017" y="992"/>
                  </a:lnTo>
                  <a:lnTo>
                    <a:pt x="1017" y="992"/>
                  </a:lnTo>
                  <a:lnTo>
                    <a:pt x="1017" y="992"/>
                  </a:lnTo>
                  <a:lnTo>
                    <a:pt x="1017" y="991"/>
                  </a:lnTo>
                  <a:lnTo>
                    <a:pt x="1013" y="991"/>
                  </a:lnTo>
                  <a:lnTo>
                    <a:pt x="999" y="993"/>
                  </a:lnTo>
                  <a:lnTo>
                    <a:pt x="962" y="1000"/>
                  </a:lnTo>
                  <a:lnTo>
                    <a:pt x="962" y="1000"/>
                  </a:lnTo>
                  <a:lnTo>
                    <a:pt x="950" y="1001"/>
                  </a:lnTo>
                  <a:lnTo>
                    <a:pt x="947" y="1001"/>
                  </a:lnTo>
                  <a:lnTo>
                    <a:pt x="945" y="1000"/>
                  </a:lnTo>
                  <a:lnTo>
                    <a:pt x="942" y="998"/>
                  </a:lnTo>
                  <a:lnTo>
                    <a:pt x="941" y="994"/>
                  </a:lnTo>
                  <a:lnTo>
                    <a:pt x="941" y="994"/>
                  </a:lnTo>
                  <a:lnTo>
                    <a:pt x="940" y="993"/>
                  </a:lnTo>
                  <a:lnTo>
                    <a:pt x="941" y="992"/>
                  </a:lnTo>
                  <a:lnTo>
                    <a:pt x="945" y="991"/>
                  </a:lnTo>
                  <a:lnTo>
                    <a:pt x="949" y="988"/>
                  </a:lnTo>
                  <a:lnTo>
                    <a:pt x="952" y="987"/>
                  </a:lnTo>
                  <a:lnTo>
                    <a:pt x="953" y="985"/>
                  </a:lnTo>
                  <a:lnTo>
                    <a:pt x="953" y="985"/>
                  </a:lnTo>
                  <a:lnTo>
                    <a:pt x="955" y="983"/>
                  </a:lnTo>
                  <a:lnTo>
                    <a:pt x="958" y="981"/>
                  </a:lnTo>
                  <a:lnTo>
                    <a:pt x="967" y="976"/>
                  </a:lnTo>
                  <a:lnTo>
                    <a:pt x="983" y="970"/>
                  </a:lnTo>
                  <a:lnTo>
                    <a:pt x="983" y="970"/>
                  </a:lnTo>
                  <a:lnTo>
                    <a:pt x="988" y="969"/>
                  </a:lnTo>
                  <a:lnTo>
                    <a:pt x="994" y="966"/>
                  </a:lnTo>
                  <a:lnTo>
                    <a:pt x="996" y="964"/>
                  </a:lnTo>
                  <a:lnTo>
                    <a:pt x="994" y="962"/>
                  </a:lnTo>
                  <a:lnTo>
                    <a:pt x="991" y="960"/>
                  </a:lnTo>
                  <a:lnTo>
                    <a:pt x="984" y="957"/>
                  </a:lnTo>
                  <a:lnTo>
                    <a:pt x="984" y="957"/>
                  </a:lnTo>
                  <a:lnTo>
                    <a:pt x="977" y="955"/>
                  </a:lnTo>
                  <a:lnTo>
                    <a:pt x="971" y="955"/>
                  </a:lnTo>
                  <a:lnTo>
                    <a:pt x="966" y="955"/>
                  </a:lnTo>
                  <a:lnTo>
                    <a:pt x="962" y="955"/>
                  </a:lnTo>
                  <a:lnTo>
                    <a:pt x="958" y="956"/>
                  </a:lnTo>
                  <a:lnTo>
                    <a:pt x="955" y="957"/>
                  </a:lnTo>
                  <a:lnTo>
                    <a:pt x="955" y="957"/>
                  </a:lnTo>
                  <a:lnTo>
                    <a:pt x="933" y="956"/>
                  </a:lnTo>
                  <a:lnTo>
                    <a:pt x="933" y="956"/>
                  </a:lnTo>
                  <a:lnTo>
                    <a:pt x="934" y="944"/>
                  </a:lnTo>
                  <a:lnTo>
                    <a:pt x="934" y="936"/>
                  </a:lnTo>
                  <a:lnTo>
                    <a:pt x="933" y="930"/>
                  </a:lnTo>
                  <a:lnTo>
                    <a:pt x="933" y="930"/>
                  </a:lnTo>
                  <a:lnTo>
                    <a:pt x="933" y="929"/>
                  </a:lnTo>
                  <a:lnTo>
                    <a:pt x="934" y="928"/>
                  </a:lnTo>
                  <a:lnTo>
                    <a:pt x="936" y="926"/>
                  </a:lnTo>
                  <a:lnTo>
                    <a:pt x="946" y="925"/>
                  </a:lnTo>
                  <a:lnTo>
                    <a:pt x="946" y="925"/>
                  </a:lnTo>
                  <a:lnTo>
                    <a:pt x="979" y="916"/>
                  </a:lnTo>
                  <a:lnTo>
                    <a:pt x="979" y="916"/>
                  </a:lnTo>
                  <a:lnTo>
                    <a:pt x="980" y="915"/>
                  </a:lnTo>
                  <a:lnTo>
                    <a:pt x="977" y="915"/>
                  </a:lnTo>
                  <a:lnTo>
                    <a:pt x="965" y="915"/>
                  </a:lnTo>
                  <a:lnTo>
                    <a:pt x="947" y="915"/>
                  </a:lnTo>
                  <a:lnTo>
                    <a:pt x="933" y="913"/>
                  </a:lnTo>
                  <a:lnTo>
                    <a:pt x="933" y="913"/>
                  </a:lnTo>
                  <a:lnTo>
                    <a:pt x="924" y="912"/>
                  </a:lnTo>
                  <a:lnTo>
                    <a:pt x="918" y="911"/>
                  </a:lnTo>
                  <a:lnTo>
                    <a:pt x="913" y="910"/>
                  </a:lnTo>
                  <a:lnTo>
                    <a:pt x="905" y="909"/>
                  </a:lnTo>
                  <a:lnTo>
                    <a:pt x="905" y="909"/>
                  </a:lnTo>
                  <a:lnTo>
                    <a:pt x="897" y="909"/>
                  </a:lnTo>
                  <a:lnTo>
                    <a:pt x="886" y="910"/>
                  </a:lnTo>
                  <a:lnTo>
                    <a:pt x="886" y="910"/>
                  </a:lnTo>
                  <a:lnTo>
                    <a:pt x="892" y="924"/>
                  </a:lnTo>
                  <a:lnTo>
                    <a:pt x="892" y="924"/>
                  </a:lnTo>
                  <a:close/>
                  <a:moveTo>
                    <a:pt x="882" y="899"/>
                  </a:moveTo>
                  <a:lnTo>
                    <a:pt x="882" y="899"/>
                  </a:lnTo>
                  <a:lnTo>
                    <a:pt x="885" y="897"/>
                  </a:lnTo>
                  <a:lnTo>
                    <a:pt x="885" y="897"/>
                  </a:lnTo>
                  <a:lnTo>
                    <a:pt x="907" y="896"/>
                  </a:lnTo>
                  <a:lnTo>
                    <a:pt x="928" y="893"/>
                  </a:lnTo>
                  <a:lnTo>
                    <a:pt x="928" y="893"/>
                  </a:lnTo>
                  <a:lnTo>
                    <a:pt x="947" y="893"/>
                  </a:lnTo>
                  <a:lnTo>
                    <a:pt x="983" y="896"/>
                  </a:lnTo>
                  <a:lnTo>
                    <a:pt x="1033" y="897"/>
                  </a:lnTo>
                  <a:lnTo>
                    <a:pt x="1033" y="897"/>
                  </a:lnTo>
                  <a:lnTo>
                    <a:pt x="990" y="891"/>
                  </a:lnTo>
                  <a:lnTo>
                    <a:pt x="939" y="885"/>
                  </a:lnTo>
                  <a:lnTo>
                    <a:pt x="939" y="885"/>
                  </a:lnTo>
                  <a:lnTo>
                    <a:pt x="922" y="881"/>
                  </a:lnTo>
                  <a:lnTo>
                    <a:pt x="908" y="879"/>
                  </a:lnTo>
                  <a:lnTo>
                    <a:pt x="908" y="879"/>
                  </a:lnTo>
                  <a:lnTo>
                    <a:pt x="896" y="880"/>
                  </a:lnTo>
                  <a:lnTo>
                    <a:pt x="876" y="881"/>
                  </a:lnTo>
                  <a:lnTo>
                    <a:pt x="877" y="882"/>
                  </a:lnTo>
                  <a:lnTo>
                    <a:pt x="877" y="882"/>
                  </a:lnTo>
                  <a:lnTo>
                    <a:pt x="882" y="899"/>
                  </a:lnTo>
                  <a:lnTo>
                    <a:pt x="882" y="899"/>
                  </a:lnTo>
                  <a:close/>
                  <a:moveTo>
                    <a:pt x="939" y="1112"/>
                  </a:moveTo>
                  <a:lnTo>
                    <a:pt x="939" y="1112"/>
                  </a:lnTo>
                  <a:lnTo>
                    <a:pt x="947" y="1109"/>
                  </a:lnTo>
                  <a:lnTo>
                    <a:pt x="953" y="1107"/>
                  </a:lnTo>
                  <a:lnTo>
                    <a:pt x="953" y="1107"/>
                  </a:lnTo>
                  <a:lnTo>
                    <a:pt x="960" y="1102"/>
                  </a:lnTo>
                  <a:lnTo>
                    <a:pt x="972" y="1089"/>
                  </a:lnTo>
                  <a:lnTo>
                    <a:pt x="972" y="1089"/>
                  </a:lnTo>
                  <a:lnTo>
                    <a:pt x="978" y="1083"/>
                  </a:lnTo>
                  <a:lnTo>
                    <a:pt x="981" y="1080"/>
                  </a:lnTo>
                  <a:lnTo>
                    <a:pt x="987" y="1079"/>
                  </a:lnTo>
                  <a:lnTo>
                    <a:pt x="987" y="1079"/>
                  </a:lnTo>
                  <a:lnTo>
                    <a:pt x="990" y="1079"/>
                  </a:lnTo>
                  <a:lnTo>
                    <a:pt x="990" y="1079"/>
                  </a:lnTo>
                  <a:lnTo>
                    <a:pt x="988" y="1082"/>
                  </a:lnTo>
                  <a:lnTo>
                    <a:pt x="986" y="1087"/>
                  </a:lnTo>
                  <a:lnTo>
                    <a:pt x="986" y="1087"/>
                  </a:lnTo>
                  <a:lnTo>
                    <a:pt x="979" y="1096"/>
                  </a:lnTo>
                  <a:lnTo>
                    <a:pt x="966" y="1111"/>
                  </a:lnTo>
                  <a:lnTo>
                    <a:pt x="966" y="1111"/>
                  </a:lnTo>
                  <a:lnTo>
                    <a:pt x="960" y="1117"/>
                  </a:lnTo>
                  <a:lnTo>
                    <a:pt x="954" y="1120"/>
                  </a:lnTo>
                  <a:lnTo>
                    <a:pt x="946" y="1122"/>
                  </a:lnTo>
                  <a:lnTo>
                    <a:pt x="946" y="1122"/>
                  </a:lnTo>
                  <a:lnTo>
                    <a:pt x="940" y="1125"/>
                  </a:lnTo>
                  <a:lnTo>
                    <a:pt x="940" y="1137"/>
                  </a:lnTo>
                  <a:lnTo>
                    <a:pt x="940" y="1137"/>
                  </a:lnTo>
                  <a:lnTo>
                    <a:pt x="942" y="1137"/>
                  </a:lnTo>
                  <a:lnTo>
                    <a:pt x="942" y="1137"/>
                  </a:lnTo>
                  <a:lnTo>
                    <a:pt x="953" y="1136"/>
                  </a:lnTo>
                  <a:lnTo>
                    <a:pt x="956" y="1134"/>
                  </a:lnTo>
                  <a:lnTo>
                    <a:pt x="960" y="1133"/>
                  </a:lnTo>
                  <a:lnTo>
                    <a:pt x="960" y="1133"/>
                  </a:lnTo>
                  <a:lnTo>
                    <a:pt x="973" y="1125"/>
                  </a:lnTo>
                  <a:lnTo>
                    <a:pt x="987" y="1113"/>
                  </a:lnTo>
                  <a:lnTo>
                    <a:pt x="987" y="1113"/>
                  </a:lnTo>
                  <a:lnTo>
                    <a:pt x="992" y="1108"/>
                  </a:lnTo>
                  <a:lnTo>
                    <a:pt x="994" y="1105"/>
                  </a:lnTo>
                  <a:lnTo>
                    <a:pt x="996" y="1101"/>
                  </a:lnTo>
                  <a:lnTo>
                    <a:pt x="999" y="1095"/>
                  </a:lnTo>
                  <a:lnTo>
                    <a:pt x="999" y="1095"/>
                  </a:lnTo>
                  <a:lnTo>
                    <a:pt x="1000" y="1092"/>
                  </a:lnTo>
                  <a:lnTo>
                    <a:pt x="1001" y="1088"/>
                  </a:lnTo>
                  <a:lnTo>
                    <a:pt x="1000" y="1082"/>
                  </a:lnTo>
                  <a:lnTo>
                    <a:pt x="1000" y="1077"/>
                  </a:lnTo>
                  <a:lnTo>
                    <a:pt x="1000" y="1071"/>
                  </a:lnTo>
                  <a:lnTo>
                    <a:pt x="1000" y="1071"/>
                  </a:lnTo>
                  <a:lnTo>
                    <a:pt x="1005" y="1062"/>
                  </a:lnTo>
                  <a:lnTo>
                    <a:pt x="1012" y="1049"/>
                  </a:lnTo>
                  <a:lnTo>
                    <a:pt x="1023" y="1035"/>
                  </a:lnTo>
                  <a:lnTo>
                    <a:pt x="1023" y="1035"/>
                  </a:lnTo>
                  <a:lnTo>
                    <a:pt x="1015" y="1038"/>
                  </a:lnTo>
                  <a:lnTo>
                    <a:pt x="1004" y="1042"/>
                  </a:lnTo>
                  <a:lnTo>
                    <a:pt x="1004" y="1042"/>
                  </a:lnTo>
                  <a:lnTo>
                    <a:pt x="1001" y="1044"/>
                  </a:lnTo>
                  <a:lnTo>
                    <a:pt x="998" y="1049"/>
                  </a:lnTo>
                  <a:lnTo>
                    <a:pt x="993" y="1055"/>
                  </a:lnTo>
                  <a:lnTo>
                    <a:pt x="990" y="1058"/>
                  </a:lnTo>
                  <a:lnTo>
                    <a:pt x="990" y="1058"/>
                  </a:lnTo>
                  <a:lnTo>
                    <a:pt x="986" y="1062"/>
                  </a:lnTo>
                  <a:lnTo>
                    <a:pt x="981" y="1067"/>
                  </a:lnTo>
                  <a:lnTo>
                    <a:pt x="975" y="1070"/>
                  </a:lnTo>
                  <a:lnTo>
                    <a:pt x="973" y="1073"/>
                  </a:lnTo>
                  <a:lnTo>
                    <a:pt x="969" y="1073"/>
                  </a:lnTo>
                  <a:lnTo>
                    <a:pt x="969" y="1073"/>
                  </a:lnTo>
                  <a:lnTo>
                    <a:pt x="966" y="1074"/>
                  </a:lnTo>
                  <a:lnTo>
                    <a:pt x="964" y="1075"/>
                  </a:lnTo>
                  <a:lnTo>
                    <a:pt x="958" y="1080"/>
                  </a:lnTo>
                  <a:lnTo>
                    <a:pt x="952" y="1086"/>
                  </a:lnTo>
                  <a:lnTo>
                    <a:pt x="952" y="1086"/>
                  </a:lnTo>
                  <a:lnTo>
                    <a:pt x="946" y="1093"/>
                  </a:lnTo>
                  <a:lnTo>
                    <a:pt x="939" y="1105"/>
                  </a:lnTo>
                  <a:lnTo>
                    <a:pt x="939" y="1112"/>
                  </a:lnTo>
                  <a:close/>
                  <a:moveTo>
                    <a:pt x="941" y="1157"/>
                  </a:moveTo>
                  <a:lnTo>
                    <a:pt x="959" y="1166"/>
                  </a:lnTo>
                  <a:lnTo>
                    <a:pt x="959" y="1166"/>
                  </a:lnTo>
                  <a:lnTo>
                    <a:pt x="974" y="1162"/>
                  </a:lnTo>
                  <a:lnTo>
                    <a:pt x="987" y="1156"/>
                  </a:lnTo>
                  <a:lnTo>
                    <a:pt x="993" y="1153"/>
                  </a:lnTo>
                  <a:lnTo>
                    <a:pt x="997" y="1150"/>
                  </a:lnTo>
                  <a:lnTo>
                    <a:pt x="997" y="1150"/>
                  </a:lnTo>
                  <a:lnTo>
                    <a:pt x="1017" y="1126"/>
                  </a:lnTo>
                  <a:lnTo>
                    <a:pt x="1029" y="1114"/>
                  </a:lnTo>
                  <a:lnTo>
                    <a:pt x="1035" y="1103"/>
                  </a:lnTo>
                  <a:lnTo>
                    <a:pt x="1035" y="1103"/>
                  </a:lnTo>
                  <a:lnTo>
                    <a:pt x="1039" y="1094"/>
                  </a:lnTo>
                  <a:lnTo>
                    <a:pt x="1043" y="1082"/>
                  </a:lnTo>
                  <a:lnTo>
                    <a:pt x="1044" y="1073"/>
                  </a:lnTo>
                  <a:lnTo>
                    <a:pt x="1045" y="1070"/>
                  </a:lnTo>
                  <a:lnTo>
                    <a:pt x="1044" y="1069"/>
                  </a:lnTo>
                  <a:lnTo>
                    <a:pt x="1044" y="1069"/>
                  </a:lnTo>
                  <a:lnTo>
                    <a:pt x="1041" y="1071"/>
                  </a:lnTo>
                  <a:lnTo>
                    <a:pt x="1033" y="1076"/>
                  </a:lnTo>
                  <a:lnTo>
                    <a:pt x="1025" y="1083"/>
                  </a:lnTo>
                  <a:lnTo>
                    <a:pt x="1022" y="1088"/>
                  </a:lnTo>
                  <a:lnTo>
                    <a:pt x="1017" y="1095"/>
                  </a:lnTo>
                  <a:lnTo>
                    <a:pt x="1017" y="1095"/>
                  </a:lnTo>
                  <a:lnTo>
                    <a:pt x="1006" y="1112"/>
                  </a:lnTo>
                  <a:lnTo>
                    <a:pt x="1004" y="1118"/>
                  </a:lnTo>
                  <a:lnTo>
                    <a:pt x="999" y="1124"/>
                  </a:lnTo>
                  <a:lnTo>
                    <a:pt x="999" y="1124"/>
                  </a:lnTo>
                  <a:lnTo>
                    <a:pt x="988" y="1136"/>
                  </a:lnTo>
                  <a:lnTo>
                    <a:pt x="985" y="1138"/>
                  </a:lnTo>
                  <a:lnTo>
                    <a:pt x="980" y="1140"/>
                  </a:lnTo>
                  <a:lnTo>
                    <a:pt x="980" y="1140"/>
                  </a:lnTo>
                  <a:lnTo>
                    <a:pt x="977" y="1140"/>
                  </a:lnTo>
                  <a:lnTo>
                    <a:pt x="972" y="1140"/>
                  </a:lnTo>
                  <a:lnTo>
                    <a:pt x="967" y="1140"/>
                  </a:lnTo>
                  <a:lnTo>
                    <a:pt x="962" y="1143"/>
                  </a:lnTo>
                  <a:lnTo>
                    <a:pt x="962" y="1143"/>
                  </a:lnTo>
                  <a:lnTo>
                    <a:pt x="954" y="1146"/>
                  </a:lnTo>
                  <a:lnTo>
                    <a:pt x="948" y="1147"/>
                  </a:lnTo>
                  <a:lnTo>
                    <a:pt x="948" y="1147"/>
                  </a:lnTo>
                  <a:lnTo>
                    <a:pt x="941" y="1150"/>
                  </a:lnTo>
                  <a:lnTo>
                    <a:pt x="941" y="1157"/>
                  </a:lnTo>
                  <a:close/>
                  <a:moveTo>
                    <a:pt x="942" y="1184"/>
                  </a:moveTo>
                  <a:lnTo>
                    <a:pt x="942" y="1184"/>
                  </a:lnTo>
                  <a:lnTo>
                    <a:pt x="960" y="1181"/>
                  </a:lnTo>
                  <a:lnTo>
                    <a:pt x="969" y="1180"/>
                  </a:lnTo>
                  <a:lnTo>
                    <a:pt x="979" y="1177"/>
                  </a:lnTo>
                  <a:lnTo>
                    <a:pt x="979" y="1177"/>
                  </a:lnTo>
                  <a:lnTo>
                    <a:pt x="988" y="1174"/>
                  </a:lnTo>
                  <a:lnTo>
                    <a:pt x="999" y="1171"/>
                  </a:lnTo>
                  <a:lnTo>
                    <a:pt x="999" y="1171"/>
                  </a:lnTo>
                  <a:lnTo>
                    <a:pt x="1006" y="1169"/>
                  </a:lnTo>
                  <a:lnTo>
                    <a:pt x="1009" y="1166"/>
                  </a:lnTo>
                  <a:lnTo>
                    <a:pt x="1011" y="1162"/>
                  </a:lnTo>
                  <a:lnTo>
                    <a:pt x="1016" y="1157"/>
                  </a:lnTo>
                  <a:lnTo>
                    <a:pt x="1016" y="1157"/>
                  </a:lnTo>
                  <a:lnTo>
                    <a:pt x="1025" y="1149"/>
                  </a:lnTo>
                  <a:lnTo>
                    <a:pt x="1033" y="1143"/>
                  </a:lnTo>
                  <a:lnTo>
                    <a:pt x="1033" y="1143"/>
                  </a:lnTo>
                  <a:lnTo>
                    <a:pt x="1041" y="1136"/>
                  </a:lnTo>
                  <a:lnTo>
                    <a:pt x="1051" y="1126"/>
                  </a:lnTo>
                  <a:lnTo>
                    <a:pt x="1051" y="1126"/>
                  </a:lnTo>
                  <a:lnTo>
                    <a:pt x="1050" y="1103"/>
                  </a:lnTo>
                  <a:lnTo>
                    <a:pt x="1050" y="1103"/>
                  </a:lnTo>
                  <a:lnTo>
                    <a:pt x="1037" y="1124"/>
                  </a:lnTo>
                  <a:lnTo>
                    <a:pt x="1037" y="1124"/>
                  </a:lnTo>
                  <a:lnTo>
                    <a:pt x="1033" y="1128"/>
                  </a:lnTo>
                  <a:lnTo>
                    <a:pt x="1029" y="1133"/>
                  </a:lnTo>
                  <a:lnTo>
                    <a:pt x="1017" y="1141"/>
                  </a:lnTo>
                  <a:lnTo>
                    <a:pt x="990" y="1160"/>
                  </a:lnTo>
                  <a:lnTo>
                    <a:pt x="990" y="1160"/>
                  </a:lnTo>
                  <a:lnTo>
                    <a:pt x="979" y="1168"/>
                  </a:lnTo>
                  <a:lnTo>
                    <a:pt x="972" y="1171"/>
                  </a:lnTo>
                  <a:lnTo>
                    <a:pt x="962" y="1175"/>
                  </a:lnTo>
                  <a:lnTo>
                    <a:pt x="962" y="1175"/>
                  </a:lnTo>
                  <a:lnTo>
                    <a:pt x="959" y="1176"/>
                  </a:lnTo>
                  <a:lnTo>
                    <a:pt x="953" y="1177"/>
                  </a:lnTo>
                  <a:lnTo>
                    <a:pt x="942" y="1177"/>
                  </a:lnTo>
                  <a:lnTo>
                    <a:pt x="942" y="1184"/>
                  </a:lnTo>
                  <a:close/>
                  <a:moveTo>
                    <a:pt x="943" y="1209"/>
                  </a:moveTo>
                  <a:lnTo>
                    <a:pt x="943" y="1209"/>
                  </a:lnTo>
                  <a:lnTo>
                    <a:pt x="968" y="1202"/>
                  </a:lnTo>
                  <a:lnTo>
                    <a:pt x="968" y="1202"/>
                  </a:lnTo>
                  <a:lnTo>
                    <a:pt x="977" y="1201"/>
                  </a:lnTo>
                  <a:lnTo>
                    <a:pt x="987" y="1201"/>
                  </a:lnTo>
                  <a:lnTo>
                    <a:pt x="987" y="1201"/>
                  </a:lnTo>
                  <a:lnTo>
                    <a:pt x="1005" y="1200"/>
                  </a:lnTo>
                  <a:lnTo>
                    <a:pt x="1019" y="1197"/>
                  </a:lnTo>
                  <a:lnTo>
                    <a:pt x="1019" y="1197"/>
                  </a:lnTo>
                  <a:lnTo>
                    <a:pt x="1036" y="1190"/>
                  </a:lnTo>
                  <a:lnTo>
                    <a:pt x="1054" y="1182"/>
                  </a:lnTo>
                  <a:lnTo>
                    <a:pt x="1054" y="1182"/>
                  </a:lnTo>
                  <a:lnTo>
                    <a:pt x="1052" y="1149"/>
                  </a:lnTo>
                  <a:lnTo>
                    <a:pt x="1052" y="1149"/>
                  </a:lnTo>
                  <a:lnTo>
                    <a:pt x="1039" y="1165"/>
                  </a:lnTo>
                  <a:lnTo>
                    <a:pt x="1030" y="1177"/>
                  </a:lnTo>
                  <a:lnTo>
                    <a:pt x="1030" y="1177"/>
                  </a:lnTo>
                  <a:lnTo>
                    <a:pt x="1026" y="1180"/>
                  </a:lnTo>
                  <a:lnTo>
                    <a:pt x="1020" y="1183"/>
                  </a:lnTo>
                  <a:lnTo>
                    <a:pt x="1005" y="1189"/>
                  </a:lnTo>
                  <a:lnTo>
                    <a:pt x="990" y="1194"/>
                  </a:lnTo>
                  <a:lnTo>
                    <a:pt x="977" y="1197"/>
                  </a:lnTo>
                  <a:lnTo>
                    <a:pt x="977" y="1197"/>
                  </a:lnTo>
                  <a:lnTo>
                    <a:pt x="967" y="1197"/>
                  </a:lnTo>
                  <a:lnTo>
                    <a:pt x="959" y="1199"/>
                  </a:lnTo>
                  <a:lnTo>
                    <a:pt x="943" y="1199"/>
                  </a:lnTo>
                  <a:lnTo>
                    <a:pt x="943" y="1209"/>
                  </a:lnTo>
                  <a:close/>
                  <a:moveTo>
                    <a:pt x="945" y="1229"/>
                  </a:moveTo>
                  <a:lnTo>
                    <a:pt x="945" y="1229"/>
                  </a:lnTo>
                  <a:lnTo>
                    <a:pt x="960" y="1225"/>
                  </a:lnTo>
                  <a:lnTo>
                    <a:pt x="972" y="1225"/>
                  </a:lnTo>
                  <a:lnTo>
                    <a:pt x="997" y="1225"/>
                  </a:lnTo>
                  <a:lnTo>
                    <a:pt x="997" y="1225"/>
                  </a:lnTo>
                  <a:lnTo>
                    <a:pt x="1004" y="1223"/>
                  </a:lnTo>
                  <a:lnTo>
                    <a:pt x="1005" y="1223"/>
                  </a:lnTo>
                  <a:lnTo>
                    <a:pt x="1006" y="1222"/>
                  </a:lnTo>
                  <a:lnTo>
                    <a:pt x="1006" y="1219"/>
                  </a:lnTo>
                  <a:lnTo>
                    <a:pt x="1007" y="1215"/>
                  </a:lnTo>
                  <a:lnTo>
                    <a:pt x="1007" y="1215"/>
                  </a:lnTo>
                  <a:lnTo>
                    <a:pt x="1010" y="1213"/>
                  </a:lnTo>
                  <a:lnTo>
                    <a:pt x="1009" y="1212"/>
                  </a:lnTo>
                  <a:lnTo>
                    <a:pt x="1000" y="1214"/>
                  </a:lnTo>
                  <a:lnTo>
                    <a:pt x="1000" y="1214"/>
                  </a:lnTo>
                  <a:lnTo>
                    <a:pt x="991" y="1215"/>
                  </a:lnTo>
                  <a:lnTo>
                    <a:pt x="985" y="1216"/>
                  </a:lnTo>
                  <a:lnTo>
                    <a:pt x="979" y="1218"/>
                  </a:lnTo>
                  <a:lnTo>
                    <a:pt x="979" y="1218"/>
                  </a:lnTo>
                  <a:lnTo>
                    <a:pt x="967" y="1216"/>
                  </a:lnTo>
                  <a:lnTo>
                    <a:pt x="959" y="1218"/>
                  </a:lnTo>
                  <a:lnTo>
                    <a:pt x="959" y="1218"/>
                  </a:lnTo>
                  <a:lnTo>
                    <a:pt x="953" y="1220"/>
                  </a:lnTo>
                  <a:lnTo>
                    <a:pt x="945" y="1223"/>
                  </a:lnTo>
                  <a:lnTo>
                    <a:pt x="945" y="1229"/>
                  </a:lnTo>
                  <a:close/>
                  <a:moveTo>
                    <a:pt x="1055" y="1196"/>
                  </a:moveTo>
                  <a:lnTo>
                    <a:pt x="1055" y="1196"/>
                  </a:lnTo>
                  <a:lnTo>
                    <a:pt x="1043" y="1199"/>
                  </a:lnTo>
                  <a:lnTo>
                    <a:pt x="1038" y="1201"/>
                  </a:lnTo>
                  <a:lnTo>
                    <a:pt x="1035" y="1204"/>
                  </a:lnTo>
                  <a:lnTo>
                    <a:pt x="1035" y="1204"/>
                  </a:lnTo>
                  <a:lnTo>
                    <a:pt x="1029" y="1213"/>
                  </a:lnTo>
                  <a:lnTo>
                    <a:pt x="1024" y="1219"/>
                  </a:lnTo>
                  <a:lnTo>
                    <a:pt x="1024" y="1219"/>
                  </a:lnTo>
                  <a:lnTo>
                    <a:pt x="1020" y="1223"/>
                  </a:lnTo>
                  <a:lnTo>
                    <a:pt x="1016" y="1228"/>
                  </a:lnTo>
                  <a:lnTo>
                    <a:pt x="1016" y="1228"/>
                  </a:lnTo>
                  <a:lnTo>
                    <a:pt x="997" y="1242"/>
                  </a:lnTo>
                  <a:lnTo>
                    <a:pt x="997" y="1242"/>
                  </a:lnTo>
                  <a:lnTo>
                    <a:pt x="996" y="1242"/>
                  </a:lnTo>
                  <a:lnTo>
                    <a:pt x="992" y="1242"/>
                  </a:lnTo>
                  <a:lnTo>
                    <a:pt x="984" y="1239"/>
                  </a:lnTo>
                  <a:lnTo>
                    <a:pt x="975" y="1237"/>
                  </a:lnTo>
                  <a:lnTo>
                    <a:pt x="972" y="1235"/>
                  </a:lnTo>
                  <a:lnTo>
                    <a:pt x="972" y="1235"/>
                  </a:lnTo>
                  <a:lnTo>
                    <a:pt x="961" y="1234"/>
                  </a:lnTo>
                  <a:lnTo>
                    <a:pt x="955" y="1235"/>
                  </a:lnTo>
                  <a:lnTo>
                    <a:pt x="953" y="1235"/>
                  </a:lnTo>
                  <a:lnTo>
                    <a:pt x="952" y="1238"/>
                  </a:lnTo>
                  <a:lnTo>
                    <a:pt x="952" y="1238"/>
                  </a:lnTo>
                  <a:lnTo>
                    <a:pt x="952" y="1239"/>
                  </a:lnTo>
                  <a:lnTo>
                    <a:pt x="953" y="1241"/>
                  </a:lnTo>
                  <a:lnTo>
                    <a:pt x="958" y="1245"/>
                  </a:lnTo>
                  <a:lnTo>
                    <a:pt x="965" y="1250"/>
                  </a:lnTo>
                  <a:lnTo>
                    <a:pt x="965" y="1250"/>
                  </a:lnTo>
                  <a:lnTo>
                    <a:pt x="977" y="1251"/>
                  </a:lnTo>
                  <a:lnTo>
                    <a:pt x="985" y="1252"/>
                  </a:lnTo>
                  <a:lnTo>
                    <a:pt x="988" y="1253"/>
                  </a:lnTo>
                  <a:lnTo>
                    <a:pt x="990" y="1253"/>
                  </a:lnTo>
                  <a:lnTo>
                    <a:pt x="990" y="1253"/>
                  </a:lnTo>
                  <a:lnTo>
                    <a:pt x="990" y="1258"/>
                  </a:lnTo>
                  <a:lnTo>
                    <a:pt x="987" y="1261"/>
                  </a:lnTo>
                  <a:lnTo>
                    <a:pt x="987" y="1261"/>
                  </a:lnTo>
                  <a:lnTo>
                    <a:pt x="985" y="1263"/>
                  </a:lnTo>
                  <a:lnTo>
                    <a:pt x="979" y="1265"/>
                  </a:lnTo>
                  <a:lnTo>
                    <a:pt x="972" y="1269"/>
                  </a:lnTo>
                  <a:lnTo>
                    <a:pt x="972" y="1269"/>
                  </a:lnTo>
                  <a:lnTo>
                    <a:pt x="966" y="1265"/>
                  </a:lnTo>
                  <a:lnTo>
                    <a:pt x="960" y="1261"/>
                  </a:lnTo>
                  <a:lnTo>
                    <a:pt x="960" y="1261"/>
                  </a:lnTo>
                  <a:lnTo>
                    <a:pt x="960" y="1261"/>
                  </a:lnTo>
                  <a:lnTo>
                    <a:pt x="959" y="1263"/>
                  </a:lnTo>
                  <a:lnTo>
                    <a:pt x="959" y="1270"/>
                  </a:lnTo>
                  <a:lnTo>
                    <a:pt x="961" y="1276"/>
                  </a:lnTo>
                  <a:lnTo>
                    <a:pt x="962" y="1278"/>
                  </a:lnTo>
                  <a:lnTo>
                    <a:pt x="965" y="1279"/>
                  </a:lnTo>
                  <a:lnTo>
                    <a:pt x="965" y="1279"/>
                  </a:lnTo>
                  <a:lnTo>
                    <a:pt x="979" y="1279"/>
                  </a:lnTo>
                  <a:lnTo>
                    <a:pt x="986" y="1277"/>
                  </a:lnTo>
                  <a:lnTo>
                    <a:pt x="992" y="1276"/>
                  </a:lnTo>
                  <a:lnTo>
                    <a:pt x="992" y="1276"/>
                  </a:lnTo>
                  <a:lnTo>
                    <a:pt x="996" y="1270"/>
                  </a:lnTo>
                  <a:lnTo>
                    <a:pt x="1000" y="1260"/>
                  </a:lnTo>
                  <a:lnTo>
                    <a:pt x="1006" y="1252"/>
                  </a:lnTo>
                  <a:lnTo>
                    <a:pt x="1010" y="1246"/>
                  </a:lnTo>
                  <a:lnTo>
                    <a:pt x="1010" y="1246"/>
                  </a:lnTo>
                  <a:lnTo>
                    <a:pt x="1028" y="1229"/>
                  </a:lnTo>
                  <a:lnTo>
                    <a:pt x="1043" y="1215"/>
                  </a:lnTo>
                  <a:lnTo>
                    <a:pt x="1055" y="1209"/>
                  </a:lnTo>
                  <a:lnTo>
                    <a:pt x="1055" y="1208"/>
                  </a:lnTo>
                  <a:lnTo>
                    <a:pt x="1055" y="1208"/>
                  </a:lnTo>
                  <a:lnTo>
                    <a:pt x="1055" y="1196"/>
                  </a:lnTo>
                  <a:lnTo>
                    <a:pt x="1055" y="1196"/>
                  </a:lnTo>
                  <a:close/>
                  <a:moveTo>
                    <a:pt x="1055" y="1227"/>
                  </a:moveTo>
                  <a:lnTo>
                    <a:pt x="1055" y="1227"/>
                  </a:lnTo>
                  <a:lnTo>
                    <a:pt x="1051" y="1229"/>
                  </a:lnTo>
                  <a:lnTo>
                    <a:pt x="1048" y="1232"/>
                  </a:lnTo>
                  <a:lnTo>
                    <a:pt x="1044" y="1235"/>
                  </a:lnTo>
                  <a:lnTo>
                    <a:pt x="1043" y="1239"/>
                  </a:lnTo>
                  <a:lnTo>
                    <a:pt x="1043" y="1239"/>
                  </a:lnTo>
                  <a:lnTo>
                    <a:pt x="1039" y="1247"/>
                  </a:lnTo>
                  <a:lnTo>
                    <a:pt x="1035" y="1254"/>
                  </a:lnTo>
                  <a:lnTo>
                    <a:pt x="1030" y="1260"/>
                  </a:lnTo>
                  <a:lnTo>
                    <a:pt x="1026" y="1266"/>
                  </a:lnTo>
                  <a:lnTo>
                    <a:pt x="1026" y="1266"/>
                  </a:lnTo>
                  <a:lnTo>
                    <a:pt x="1023" y="1272"/>
                  </a:lnTo>
                  <a:lnTo>
                    <a:pt x="1018" y="1277"/>
                  </a:lnTo>
                  <a:lnTo>
                    <a:pt x="1007" y="1286"/>
                  </a:lnTo>
                  <a:lnTo>
                    <a:pt x="1007" y="1286"/>
                  </a:lnTo>
                  <a:lnTo>
                    <a:pt x="1001" y="1290"/>
                  </a:lnTo>
                  <a:lnTo>
                    <a:pt x="993" y="1292"/>
                  </a:lnTo>
                  <a:lnTo>
                    <a:pt x="985" y="1294"/>
                  </a:lnTo>
                  <a:lnTo>
                    <a:pt x="980" y="1294"/>
                  </a:lnTo>
                  <a:lnTo>
                    <a:pt x="980" y="1294"/>
                  </a:lnTo>
                  <a:lnTo>
                    <a:pt x="972" y="1291"/>
                  </a:lnTo>
                  <a:lnTo>
                    <a:pt x="959" y="1286"/>
                  </a:lnTo>
                  <a:lnTo>
                    <a:pt x="959" y="1286"/>
                  </a:lnTo>
                  <a:lnTo>
                    <a:pt x="950" y="1284"/>
                  </a:lnTo>
                  <a:lnTo>
                    <a:pt x="950" y="1284"/>
                  </a:lnTo>
                  <a:lnTo>
                    <a:pt x="954" y="1309"/>
                  </a:lnTo>
                  <a:lnTo>
                    <a:pt x="954" y="1309"/>
                  </a:lnTo>
                  <a:lnTo>
                    <a:pt x="960" y="1309"/>
                  </a:lnTo>
                  <a:lnTo>
                    <a:pt x="960" y="1309"/>
                  </a:lnTo>
                  <a:lnTo>
                    <a:pt x="980" y="1305"/>
                  </a:lnTo>
                  <a:lnTo>
                    <a:pt x="992" y="1303"/>
                  </a:lnTo>
                  <a:lnTo>
                    <a:pt x="1000" y="1301"/>
                  </a:lnTo>
                  <a:lnTo>
                    <a:pt x="1000" y="1301"/>
                  </a:lnTo>
                  <a:lnTo>
                    <a:pt x="1009" y="1297"/>
                  </a:lnTo>
                  <a:lnTo>
                    <a:pt x="1019" y="1292"/>
                  </a:lnTo>
                  <a:lnTo>
                    <a:pt x="1028" y="1286"/>
                  </a:lnTo>
                  <a:lnTo>
                    <a:pt x="1031" y="1284"/>
                  </a:lnTo>
                  <a:lnTo>
                    <a:pt x="1033" y="1280"/>
                  </a:lnTo>
                  <a:lnTo>
                    <a:pt x="1033" y="1280"/>
                  </a:lnTo>
                  <a:lnTo>
                    <a:pt x="1039" y="1267"/>
                  </a:lnTo>
                  <a:lnTo>
                    <a:pt x="1043" y="1261"/>
                  </a:lnTo>
                  <a:lnTo>
                    <a:pt x="1044" y="1260"/>
                  </a:lnTo>
                  <a:lnTo>
                    <a:pt x="1047" y="1259"/>
                  </a:lnTo>
                  <a:lnTo>
                    <a:pt x="1047" y="1259"/>
                  </a:lnTo>
                  <a:lnTo>
                    <a:pt x="1055" y="1256"/>
                  </a:lnTo>
                  <a:lnTo>
                    <a:pt x="1055" y="1227"/>
                  </a:lnTo>
                  <a:close/>
                  <a:moveTo>
                    <a:pt x="1054" y="1286"/>
                  </a:moveTo>
                  <a:lnTo>
                    <a:pt x="1054" y="1286"/>
                  </a:lnTo>
                  <a:lnTo>
                    <a:pt x="1048" y="1289"/>
                  </a:lnTo>
                  <a:lnTo>
                    <a:pt x="1043" y="1292"/>
                  </a:lnTo>
                  <a:lnTo>
                    <a:pt x="1043" y="1292"/>
                  </a:lnTo>
                  <a:lnTo>
                    <a:pt x="1037" y="1295"/>
                  </a:lnTo>
                  <a:lnTo>
                    <a:pt x="1031" y="1296"/>
                  </a:lnTo>
                  <a:lnTo>
                    <a:pt x="1025" y="1297"/>
                  </a:lnTo>
                  <a:lnTo>
                    <a:pt x="1017" y="1303"/>
                  </a:lnTo>
                  <a:lnTo>
                    <a:pt x="1017" y="1303"/>
                  </a:lnTo>
                  <a:lnTo>
                    <a:pt x="1004" y="1314"/>
                  </a:lnTo>
                  <a:lnTo>
                    <a:pt x="998" y="1317"/>
                  </a:lnTo>
                  <a:lnTo>
                    <a:pt x="990" y="1320"/>
                  </a:lnTo>
                  <a:lnTo>
                    <a:pt x="990" y="1320"/>
                  </a:lnTo>
                  <a:lnTo>
                    <a:pt x="973" y="1323"/>
                  </a:lnTo>
                  <a:lnTo>
                    <a:pt x="958" y="1328"/>
                  </a:lnTo>
                  <a:lnTo>
                    <a:pt x="958" y="1328"/>
                  </a:lnTo>
                  <a:lnTo>
                    <a:pt x="959" y="1339"/>
                  </a:lnTo>
                  <a:lnTo>
                    <a:pt x="959" y="1339"/>
                  </a:lnTo>
                  <a:lnTo>
                    <a:pt x="977" y="1336"/>
                  </a:lnTo>
                  <a:lnTo>
                    <a:pt x="990" y="1334"/>
                  </a:lnTo>
                  <a:lnTo>
                    <a:pt x="990" y="1334"/>
                  </a:lnTo>
                  <a:lnTo>
                    <a:pt x="997" y="1330"/>
                  </a:lnTo>
                  <a:lnTo>
                    <a:pt x="1006" y="1326"/>
                  </a:lnTo>
                  <a:lnTo>
                    <a:pt x="1020" y="1317"/>
                  </a:lnTo>
                  <a:lnTo>
                    <a:pt x="1020" y="1317"/>
                  </a:lnTo>
                  <a:lnTo>
                    <a:pt x="1035" y="1311"/>
                  </a:lnTo>
                  <a:lnTo>
                    <a:pt x="1051" y="1307"/>
                  </a:lnTo>
                  <a:lnTo>
                    <a:pt x="1054" y="1307"/>
                  </a:lnTo>
                  <a:lnTo>
                    <a:pt x="1054" y="1307"/>
                  </a:lnTo>
                  <a:lnTo>
                    <a:pt x="1054" y="1286"/>
                  </a:lnTo>
                  <a:lnTo>
                    <a:pt x="1054" y="1286"/>
                  </a:lnTo>
                  <a:close/>
                  <a:moveTo>
                    <a:pt x="1024" y="1340"/>
                  </a:moveTo>
                  <a:lnTo>
                    <a:pt x="1024" y="1340"/>
                  </a:lnTo>
                  <a:lnTo>
                    <a:pt x="1035" y="1339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19" y="1361"/>
                  </a:lnTo>
                  <a:lnTo>
                    <a:pt x="1019" y="1361"/>
                  </a:lnTo>
                  <a:lnTo>
                    <a:pt x="1011" y="1365"/>
                  </a:lnTo>
                  <a:lnTo>
                    <a:pt x="1006" y="1367"/>
                  </a:lnTo>
                  <a:lnTo>
                    <a:pt x="1006" y="1368"/>
                  </a:lnTo>
                  <a:lnTo>
                    <a:pt x="1007" y="1368"/>
                  </a:lnTo>
                  <a:lnTo>
                    <a:pt x="1007" y="1368"/>
                  </a:lnTo>
                  <a:lnTo>
                    <a:pt x="1028" y="1367"/>
                  </a:lnTo>
                  <a:lnTo>
                    <a:pt x="1039" y="1366"/>
                  </a:lnTo>
                  <a:lnTo>
                    <a:pt x="1050" y="1364"/>
                  </a:lnTo>
                  <a:lnTo>
                    <a:pt x="1055" y="1361"/>
                  </a:lnTo>
                  <a:lnTo>
                    <a:pt x="1055" y="1361"/>
                  </a:lnTo>
                  <a:lnTo>
                    <a:pt x="1054" y="1334"/>
                  </a:lnTo>
                  <a:lnTo>
                    <a:pt x="1054" y="1334"/>
                  </a:lnTo>
                  <a:lnTo>
                    <a:pt x="1050" y="1328"/>
                  </a:lnTo>
                  <a:lnTo>
                    <a:pt x="1054" y="1327"/>
                  </a:lnTo>
                  <a:lnTo>
                    <a:pt x="1054" y="1321"/>
                  </a:lnTo>
                  <a:lnTo>
                    <a:pt x="1054" y="1317"/>
                  </a:lnTo>
                  <a:lnTo>
                    <a:pt x="1054" y="1317"/>
                  </a:lnTo>
                  <a:lnTo>
                    <a:pt x="1047" y="1321"/>
                  </a:lnTo>
                  <a:lnTo>
                    <a:pt x="1039" y="1324"/>
                  </a:lnTo>
                  <a:lnTo>
                    <a:pt x="1033" y="1328"/>
                  </a:lnTo>
                  <a:lnTo>
                    <a:pt x="1026" y="1333"/>
                  </a:lnTo>
                  <a:lnTo>
                    <a:pt x="1026" y="1333"/>
                  </a:lnTo>
                  <a:lnTo>
                    <a:pt x="1019" y="1336"/>
                  </a:lnTo>
                  <a:lnTo>
                    <a:pt x="1013" y="1340"/>
                  </a:lnTo>
                  <a:lnTo>
                    <a:pt x="1000" y="1343"/>
                  </a:lnTo>
                  <a:lnTo>
                    <a:pt x="1000" y="1343"/>
                  </a:lnTo>
                  <a:lnTo>
                    <a:pt x="990" y="1346"/>
                  </a:lnTo>
                  <a:lnTo>
                    <a:pt x="979" y="1347"/>
                  </a:lnTo>
                  <a:lnTo>
                    <a:pt x="979" y="1347"/>
                  </a:lnTo>
                  <a:lnTo>
                    <a:pt x="960" y="1347"/>
                  </a:lnTo>
                  <a:lnTo>
                    <a:pt x="960" y="1347"/>
                  </a:lnTo>
                  <a:lnTo>
                    <a:pt x="965" y="1389"/>
                  </a:lnTo>
                  <a:lnTo>
                    <a:pt x="965" y="1389"/>
                  </a:lnTo>
                  <a:lnTo>
                    <a:pt x="967" y="1415"/>
                  </a:lnTo>
                  <a:lnTo>
                    <a:pt x="967" y="1415"/>
                  </a:lnTo>
                  <a:lnTo>
                    <a:pt x="973" y="1409"/>
                  </a:lnTo>
                  <a:lnTo>
                    <a:pt x="978" y="1405"/>
                  </a:lnTo>
                  <a:lnTo>
                    <a:pt x="983" y="1403"/>
                  </a:lnTo>
                  <a:lnTo>
                    <a:pt x="983" y="1403"/>
                  </a:lnTo>
                  <a:lnTo>
                    <a:pt x="992" y="1399"/>
                  </a:lnTo>
                  <a:lnTo>
                    <a:pt x="999" y="1397"/>
                  </a:lnTo>
                  <a:lnTo>
                    <a:pt x="1004" y="1395"/>
                  </a:lnTo>
                  <a:lnTo>
                    <a:pt x="1007" y="1395"/>
                  </a:lnTo>
                  <a:lnTo>
                    <a:pt x="1007" y="1395"/>
                  </a:lnTo>
                  <a:lnTo>
                    <a:pt x="1028" y="1395"/>
                  </a:lnTo>
                  <a:lnTo>
                    <a:pt x="1044" y="1395"/>
                  </a:lnTo>
                  <a:lnTo>
                    <a:pt x="1044" y="1395"/>
                  </a:lnTo>
                  <a:lnTo>
                    <a:pt x="1056" y="1399"/>
                  </a:lnTo>
                  <a:lnTo>
                    <a:pt x="1056" y="1385"/>
                  </a:lnTo>
                  <a:lnTo>
                    <a:pt x="1056" y="1385"/>
                  </a:lnTo>
                  <a:lnTo>
                    <a:pt x="1051" y="1384"/>
                  </a:lnTo>
                  <a:lnTo>
                    <a:pt x="1051" y="1384"/>
                  </a:lnTo>
                  <a:lnTo>
                    <a:pt x="1050" y="1384"/>
                  </a:lnTo>
                  <a:lnTo>
                    <a:pt x="1049" y="1384"/>
                  </a:lnTo>
                  <a:lnTo>
                    <a:pt x="1048" y="1385"/>
                  </a:lnTo>
                  <a:lnTo>
                    <a:pt x="1043" y="1385"/>
                  </a:lnTo>
                  <a:lnTo>
                    <a:pt x="1043" y="1385"/>
                  </a:lnTo>
                  <a:lnTo>
                    <a:pt x="1028" y="1385"/>
                  </a:lnTo>
                  <a:lnTo>
                    <a:pt x="1017" y="1385"/>
                  </a:lnTo>
                  <a:lnTo>
                    <a:pt x="1017" y="1385"/>
                  </a:lnTo>
                  <a:lnTo>
                    <a:pt x="1013" y="1385"/>
                  </a:lnTo>
                  <a:lnTo>
                    <a:pt x="1011" y="1385"/>
                  </a:lnTo>
                  <a:lnTo>
                    <a:pt x="1011" y="1385"/>
                  </a:lnTo>
                  <a:lnTo>
                    <a:pt x="999" y="1384"/>
                  </a:lnTo>
                  <a:lnTo>
                    <a:pt x="992" y="1383"/>
                  </a:lnTo>
                  <a:lnTo>
                    <a:pt x="987" y="1384"/>
                  </a:lnTo>
                  <a:lnTo>
                    <a:pt x="987" y="1384"/>
                  </a:lnTo>
                  <a:lnTo>
                    <a:pt x="986" y="1385"/>
                  </a:lnTo>
                  <a:lnTo>
                    <a:pt x="983" y="1387"/>
                  </a:lnTo>
                  <a:lnTo>
                    <a:pt x="980" y="1387"/>
                  </a:lnTo>
                  <a:lnTo>
                    <a:pt x="979" y="1387"/>
                  </a:lnTo>
                  <a:lnTo>
                    <a:pt x="979" y="1385"/>
                  </a:lnTo>
                  <a:lnTo>
                    <a:pt x="979" y="1385"/>
                  </a:lnTo>
                  <a:lnTo>
                    <a:pt x="980" y="1380"/>
                  </a:lnTo>
                  <a:lnTo>
                    <a:pt x="981" y="1374"/>
                  </a:lnTo>
                  <a:lnTo>
                    <a:pt x="984" y="1370"/>
                  </a:lnTo>
                  <a:lnTo>
                    <a:pt x="986" y="1368"/>
                  </a:lnTo>
                  <a:lnTo>
                    <a:pt x="990" y="1367"/>
                  </a:lnTo>
                  <a:lnTo>
                    <a:pt x="990" y="1367"/>
                  </a:lnTo>
                  <a:lnTo>
                    <a:pt x="1001" y="1364"/>
                  </a:lnTo>
                  <a:lnTo>
                    <a:pt x="1005" y="1362"/>
                  </a:lnTo>
                  <a:lnTo>
                    <a:pt x="1010" y="1358"/>
                  </a:lnTo>
                  <a:lnTo>
                    <a:pt x="1010" y="1358"/>
                  </a:lnTo>
                  <a:lnTo>
                    <a:pt x="1013" y="1352"/>
                  </a:lnTo>
                  <a:lnTo>
                    <a:pt x="1016" y="1347"/>
                  </a:lnTo>
                  <a:lnTo>
                    <a:pt x="1019" y="1342"/>
                  </a:lnTo>
                  <a:lnTo>
                    <a:pt x="1022" y="1341"/>
                  </a:lnTo>
                  <a:lnTo>
                    <a:pt x="1024" y="1340"/>
                  </a:lnTo>
                  <a:lnTo>
                    <a:pt x="1024" y="1340"/>
                  </a:lnTo>
                  <a:close/>
                  <a:moveTo>
                    <a:pt x="1057" y="1410"/>
                  </a:moveTo>
                  <a:lnTo>
                    <a:pt x="1057" y="1410"/>
                  </a:lnTo>
                  <a:lnTo>
                    <a:pt x="1054" y="1411"/>
                  </a:lnTo>
                  <a:lnTo>
                    <a:pt x="1054" y="1411"/>
                  </a:lnTo>
                  <a:lnTo>
                    <a:pt x="1037" y="1418"/>
                  </a:lnTo>
                  <a:lnTo>
                    <a:pt x="1026" y="1423"/>
                  </a:lnTo>
                  <a:lnTo>
                    <a:pt x="1026" y="1423"/>
                  </a:lnTo>
                  <a:lnTo>
                    <a:pt x="1023" y="1423"/>
                  </a:lnTo>
                  <a:lnTo>
                    <a:pt x="1019" y="1422"/>
                  </a:lnTo>
                  <a:lnTo>
                    <a:pt x="1015" y="1421"/>
                  </a:lnTo>
                  <a:lnTo>
                    <a:pt x="1010" y="1420"/>
                  </a:lnTo>
                  <a:lnTo>
                    <a:pt x="1010" y="1420"/>
                  </a:lnTo>
                  <a:lnTo>
                    <a:pt x="1003" y="1420"/>
                  </a:lnTo>
                  <a:lnTo>
                    <a:pt x="998" y="1421"/>
                  </a:lnTo>
                  <a:lnTo>
                    <a:pt x="993" y="1423"/>
                  </a:lnTo>
                  <a:lnTo>
                    <a:pt x="993" y="1423"/>
                  </a:lnTo>
                  <a:lnTo>
                    <a:pt x="985" y="1429"/>
                  </a:lnTo>
                  <a:lnTo>
                    <a:pt x="981" y="1431"/>
                  </a:lnTo>
                  <a:lnTo>
                    <a:pt x="977" y="1433"/>
                  </a:lnTo>
                  <a:lnTo>
                    <a:pt x="977" y="1433"/>
                  </a:lnTo>
                  <a:lnTo>
                    <a:pt x="973" y="1433"/>
                  </a:lnTo>
                  <a:lnTo>
                    <a:pt x="968" y="1431"/>
                  </a:lnTo>
                  <a:lnTo>
                    <a:pt x="968" y="1431"/>
                  </a:lnTo>
                  <a:lnTo>
                    <a:pt x="971" y="1454"/>
                  </a:lnTo>
                  <a:lnTo>
                    <a:pt x="971" y="1454"/>
                  </a:lnTo>
                  <a:lnTo>
                    <a:pt x="984" y="1448"/>
                  </a:lnTo>
                  <a:lnTo>
                    <a:pt x="991" y="1446"/>
                  </a:lnTo>
                  <a:lnTo>
                    <a:pt x="997" y="1443"/>
                  </a:lnTo>
                  <a:lnTo>
                    <a:pt x="997" y="1443"/>
                  </a:lnTo>
                  <a:lnTo>
                    <a:pt x="1007" y="1442"/>
                  </a:lnTo>
                  <a:lnTo>
                    <a:pt x="1017" y="1442"/>
                  </a:lnTo>
                  <a:lnTo>
                    <a:pt x="1017" y="1442"/>
                  </a:lnTo>
                  <a:lnTo>
                    <a:pt x="1023" y="1442"/>
                  </a:lnTo>
                  <a:lnTo>
                    <a:pt x="1028" y="1441"/>
                  </a:lnTo>
                  <a:lnTo>
                    <a:pt x="1033" y="1439"/>
                  </a:lnTo>
                  <a:lnTo>
                    <a:pt x="1033" y="1439"/>
                  </a:lnTo>
                  <a:lnTo>
                    <a:pt x="1041" y="1431"/>
                  </a:lnTo>
                  <a:lnTo>
                    <a:pt x="1045" y="1427"/>
                  </a:lnTo>
                  <a:lnTo>
                    <a:pt x="1048" y="1425"/>
                  </a:lnTo>
                  <a:lnTo>
                    <a:pt x="1048" y="1425"/>
                  </a:lnTo>
                  <a:lnTo>
                    <a:pt x="1052" y="1424"/>
                  </a:lnTo>
                  <a:lnTo>
                    <a:pt x="1055" y="1423"/>
                  </a:lnTo>
                  <a:lnTo>
                    <a:pt x="1057" y="1423"/>
                  </a:lnTo>
                  <a:lnTo>
                    <a:pt x="1057" y="1410"/>
                  </a:lnTo>
                  <a:close/>
                  <a:moveTo>
                    <a:pt x="1060" y="1459"/>
                  </a:moveTo>
                  <a:lnTo>
                    <a:pt x="1058" y="1459"/>
                  </a:lnTo>
                  <a:lnTo>
                    <a:pt x="1058" y="1459"/>
                  </a:lnTo>
                  <a:lnTo>
                    <a:pt x="1051" y="1460"/>
                  </a:lnTo>
                  <a:lnTo>
                    <a:pt x="1044" y="1461"/>
                  </a:lnTo>
                  <a:lnTo>
                    <a:pt x="1038" y="1462"/>
                  </a:lnTo>
                  <a:lnTo>
                    <a:pt x="1033" y="1462"/>
                  </a:lnTo>
                  <a:lnTo>
                    <a:pt x="1033" y="1462"/>
                  </a:lnTo>
                  <a:lnTo>
                    <a:pt x="1023" y="1460"/>
                  </a:lnTo>
                  <a:lnTo>
                    <a:pt x="1010" y="1459"/>
                  </a:lnTo>
                  <a:lnTo>
                    <a:pt x="1010" y="1459"/>
                  </a:lnTo>
                  <a:lnTo>
                    <a:pt x="998" y="1456"/>
                  </a:lnTo>
                  <a:lnTo>
                    <a:pt x="994" y="1455"/>
                  </a:lnTo>
                  <a:lnTo>
                    <a:pt x="990" y="1456"/>
                  </a:lnTo>
                  <a:lnTo>
                    <a:pt x="990" y="1456"/>
                  </a:lnTo>
                  <a:lnTo>
                    <a:pt x="986" y="1458"/>
                  </a:lnTo>
                  <a:lnTo>
                    <a:pt x="983" y="1459"/>
                  </a:lnTo>
                  <a:lnTo>
                    <a:pt x="980" y="1460"/>
                  </a:lnTo>
                  <a:lnTo>
                    <a:pt x="977" y="1462"/>
                  </a:lnTo>
                  <a:lnTo>
                    <a:pt x="977" y="1462"/>
                  </a:lnTo>
                  <a:lnTo>
                    <a:pt x="972" y="1467"/>
                  </a:lnTo>
                  <a:lnTo>
                    <a:pt x="974" y="1482"/>
                  </a:lnTo>
                  <a:lnTo>
                    <a:pt x="974" y="1482"/>
                  </a:lnTo>
                  <a:lnTo>
                    <a:pt x="983" y="1479"/>
                  </a:lnTo>
                  <a:lnTo>
                    <a:pt x="990" y="1477"/>
                  </a:lnTo>
                  <a:lnTo>
                    <a:pt x="990" y="1477"/>
                  </a:lnTo>
                  <a:lnTo>
                    <a:pt x="1004" y="1474"/>
                  </a:lnTo>
                  <a:lnTo>
                    <a:pt x="1004" y="1474"/>
                  </a:lnTo>
                  <a:lnTo>
                    <a:pt x="1019" y="1474"/>
                  </a:lnTo>
                  <a:lnTo>
                    <a:pt x="1030" y="1474"/>
                  </a:lnTo>
                  <a:lnTo>
                    <a:pt x="1030" y="1474"/>
                  </a:lnTo>
                  <a:lnTo>
                    <a:pt x="1037" y="1474"/>
                  </a:lnTo>
                  <a:lnTo>
                    <a:pt x="1042" y="1474"/>
                  </a:lnTo>
                  <a:lnTo>
                    <a:pt x="1047" y="1473"/>
                  </a:lnTo>
                  <a:lnTo>
                    <a:pt x="1047" y="1473"/>
                  </a:lnTo>
                  <a:lnTo>
                    <a:pt x="1049" y="1472"/>
                  </a:lnTo>
                  <a:lnTo>
                    <a:pt x="1051" y="1469"/>
                  </a:lnTo>
                  <a:lnTo>
                    <a:pt x="1054" y="1468"/>
                  </a:lnTo>
                  <a:lnTo>
                    <a:pt x="1057" y="1467"/>
                  </a:lnTo>
                  <a:lnTo>
                    <a:pt x="1057" y="1467"/>
                  </a:lnTo>
                  <a:lnTo>
                    <a:pt x="1060" y="1467"/>
                  </a:lnTo>
                  <a:lnTo>
                    <a:pt x="1060" y="1459"/>
                  </a:lnTo>
                  <a:close/>
                  <a:moveTo>
                    <a:pt x="1032" y="1560"/>
                  </a:moveTo>
                  <a:lnTo>
                    <a:pt x="1032" y="1560"/>
                  </a:lnTo>
                  <a:lnTo>
                    <a:pt x="1039" y="1560"/>
                  </a:lnTo>
                  <a:lnTo>
                    <a:pt x="1039" y="1560"/>
                  </a:lnTo>
                  <a:lnTo>
                    <a:pt x="1031" y="1559"/>
                  </a:lnTo>
                  <a:lnTo>
                    <a:pt x="1031" y="1559"/>
                  </a:lnTo>
                  <a:lnTo>
                    <a:pt x="1037" y="1560"/>
                  </a:lnTo>
                  <a:lnTo>
                    <a:pt x="1041" y="1560"/>
                  </a:lnTo>
                  <a:lnTo>
                    <a:pt x="1039" y="1560"/>
                  </a:lnTo>
                  <a:lnTo>
                    <a:pt x="1039" y="1560"/>
                  </a:lnTo>
                  <a:lnTo>
                    <a:pt x="1054" y="1561"/>
                  </a:lnTo>
                  <a:lnTo>
                    <a:pt x="1060" y="1561"/>
                  </a:lnTo>
                  <a:lnTo>
                    <a:pt x="1061" y="1561"/>
                  </a:lnTo>
                  <a:lnTo>
                    <a:pt x="1061" y="1561"/>
                  </a:lnTo>
                  <a:lnTo>
                    <a:pt x="1057" y="1559"/>
                  </a:lnTo>
                  <a:lnTo>
                    <a:pt x="1052" y="1555"/>
                  </a:lnTo>
                  <a:lnTo>
                    <a:pt x="1051" y="1554"/>
                  </a:lnTo>
                  <a:lnTo>
                    <a:pt x="1050" y="1551"/>
                  </a:lnTo>
                  <a:lnTo>
                    <a:pt x="1051" y="1550"/>
                  </a:lnTo>
                  <a:lnTo>
                    <a:pt x="1054" y="1550"/>
                  </a:lnTo>
                  <a:lnTo>
                    <a:pt x="1054" y="1550"/>
                  </a:lnTo>
                  <a:lnTo>
                    <a:pt x="1064" y="1548"/>
                  </a:lnTo>
                  <a:lnTo>
                    <a:pt x="1064" y="1548"/>
                  </a:lnTo>
                  <a:lnTo>
                    <a:pt x="1064" y="1532"/>
                  </a:lnTo>
                  <a:lnTo>
                    <a:pt x="1064" y="1532"/>
                  </a:lnTo>
                  <a:lnTo>
                    <a:pt x="1060" y="1530"/>
                  </a:lnTo>
                  <a:lnTo>
                    <a:pt x="1057" y="1528"/>
                  </a:lnTo>
                  <a:lnTo>
                    <a:pt x="1057" y="1528"/>
                  </a:lnTo>
                  <a:lnTo>
                    <a:pt x="1054" y="1524"/>
                  </a:lnTo>
                  <a:lnTo>
                    <a:pt x="1049" y="1519"/>
                  </a:lnTo>
                  <a:lnTo>
                    <a:pt x="1041" y="1513"/>
                  </a:lnTo>
                  <a:lnTo>
                    <a:pt x="1041" y="1513"/>
                  </a:lnTo>
                  <a:lnTo>
                    <a:pt x="1029" y="1506"/>
                  </a:lnTo>
                  <a:lnTo>
                    <a:pt x="1020" y="1500"/>
                  </a:lnTo>
                  <a:lnTo>
                    <a:pt x="1020" y="1500"/>
                  </a:lnTo>
                  <a:lnTo>
                    <a:pt x="1035" y="1500"/>
                  </a:lnTo>
                  <a:lnTo>
                    <a:pt x="1051" y="1500"/>
                  </a:lnTo>
                  <a:lnTo>
                    <a:pt x="1051" y="1500"/>
                  </a:lnTo>
                  <a:lnTo>
                    <a:pt x="1062" y="1499"/>
                  </a:lnTo>
                  <a:lnTo>
                    <a:pt x="1061" y="1487"/>
                  </a:lnTo>
                  <a:lnTo>
                    <a:pt x="1061" y="1487"/>
                  </a:lnTo>
                  <a:lnTo>
                    <a:pt x="1055" y="1487"/>
                  </a:lnTo>
                  <a:lnTo>
                    <a:pt x="1055" y="1487"/>
                  </a:lnTo>
                  <a:lnTo>
                    <a:pt x="1048" y="1490"/>
                  </a:lnTo>
                  <a:lnTo>
                    <a:pt x="1042" y="1492"/>
                  </a:lnTo>
                  <a:lnTo>
                    <a:pt x="1037" y="1494"/>
                  </a:lnTo>
                  <a:lnTo>
                    <a:pt x="1035" y="1494"/>
                  </a:lnTo>
                  <a:lnTo>
                    <a:pt x="1031" y="1493"/>
                  </a:lnTo>
                  <a:lnTo>
                    <a:pt x="1031" y="1493"/>
                  </a:lnTo>
                  <a:lnTo>
                    <a:pt x="1018" y="1488"/>
                  </a:lnTo>
                  <a:lnTo>
                    <a:pt x="1012" y="1487"/>
                  </a:lnTo>
                  <a:lnTo>
                    <a:pt x="1007" y="1487"/>
                  </a:lnTo>
                  <a:lnTo>
                    <a:pt x="1007" y="1487"/>
                  </a:lnTo>
                  <a:lnTo>
                    <a:pt x="999" y="1488"/>
                  </a:lnTo>
                  <a:lnTo>
                    <a:pt x="996" y="1490"/>
                  </a:lnTo>
                  <a:lnTo>
                    <a:pt x="992" y="1491"/>
                  </a:lnTo>
                  <a:lnTo>
                    <a:pt x="992" y="1491"/>
                  </a:lnTo>
                  <a:lnTo>
                    <a:pt x="984" y="1494"/>
                  </a:lnTo>
                  <a:lnTo>
                    <a:pt x="975" y="1497"/>
                  </a:lnTo>
                  <a:lnTo>
                    <a:pt x="975" y="1497"/>
                  </a:lnTo>
                  <a:lnTo>
                    <a:pt x="978" y="1512"/>
                  </a:lnTo>
                  <a:lnTo>
                    <a:pt x="978" y="1512"/>
                  </a:lnTo>
                  <a:lnTo>
                    <a:pt x="991" y="1506"/>
                  </a:lnTo>
                  <a:lnTo>
                    <a:pt x="1000" y="1503"/>
                  </a:lnTo>
                  <a:lnTo>
                    <a:pt x="1000" y="1503"/>
                  </a:lnTo>
                  <a:lnTo>
                    <a:pt x="1003" y="1501"/>
                  </a:lnTo>
                  <a:lnTo>
                    <a:pt x="1005" y="1500"/>
                  </a:lnTo>
                  <a:lnTo>
                    <a:pt x="1006" y="1500"/>
                  </a:lnTo>
                  <a:lnTo>
                    <a:pt x="1010" y="1504"/>
                  </a:lnTo>
                  <a:lnTo>
                    <a:pt x="1010" y="1504"/>
                  </a:lnTo>
                  <a:lnTo>
                    <a:pt x="1016" y="1511"/>
                  </a:lnTo>
                  <a:lnTo>
                    <a:pt x="1020" y="1517"/>
                  </a:lnTo>
                  <a:lnTo>
                    <a:pt x="1020" y="1517"/>
                  </a:lnTo>
                  <a:lnTo>
                    <a:pt x="1028" y="1524"/>
                  </a:lnTo>
                  <a:lnTo>
                    <a:pt x="1033" y="1528"/>
                  </a:lnTo>
                  <a:lnTo>
                    <a:pt x="1033" y="1528"/>
                  </a:lnTo>
                  <a:lnTo>
                    <a:pt x="1041" y="1532"/>
                  </a:lnTo>
                  <a:lnTo>
                    <a:pt x="1044" y="1535"/>
                  </a:lnTo>
                  <a:lnTo>
                    <a:pt x="1044" y="1535"/>
                  </a:lnTo>
                  <a:lnTo>
                    <a:pt x="1011" y="1528"/>
                  </a:lnTo>
                  <a:lnTo>
                    <a:pt x="1011" y="1528"/>
                  </a:lnTo>
                  <a:lnTo>
                    <a:pt x="994" y="1525"/>
                  </a:lnTo>
                  <a:lnTo>
                    <a:pt x="991" y="1525"/>
                  </a:lnTo>
                  <a:lnTo>
                    <a:pt x="991" y="1526"/>
                  </a:lnTo>
                  <a:lnTo>
                    <a:pt x="1000" y="1530"/>
                  </a:lnTo>
                  <a:lnTo>
                    <a:pt x="1000" y="1530"/>
                  </a:lnTo>
                  <a:lnTo>
                    <a:pt x="1024" y="1537"/>
                  </a:lnTo>
                  <a:lnTo>
                    <a:pt x="1031" y="1541"/>
                  </a:lnTo>
                  <a:lnTo>
                    <a:pt x="1031" y="1541"/>
                  </a:lnTo>
                  <a:lnTo>
                    <a:pt x="1038" y="1543"/>
                  </a:lnTo>
                  <a:lnTo>
                    <a:pt x="1038" y="1544"/>
                  </a:lnTo>
                  <a:lnTo>
                    <a:pt x="1038" y="1544"/>
                  </a:lnTo>
                  <a:lnTo>
                    <a:pt x="1033" y="1544"/>
                  </a:lnTo>
                  <a:lnTo>
                    <a:pt x="1033" y="1544"/>
                  </a:lnTo>
                  <a:lnTo>
                    <a:pt x="992" y="1541"/>
                  </a:lnTo>
                  <a:lnTo>
                    <a:pt x="992" y="1541"/>
                  </a:lnTo>
                  <a:lnTo>
                    <a:pt x="999" y="1545"/>
                  </a:lnTo>
                  <a:lnTo>
                    <a:pt x="1005" y="1549"/>
                  </a:lnTo>
                  <a:lnTo>
                    <a:pt x="1007" y="1551"/>
                  </a:lnTo>
                  <a:lnTo>
                    <a:pt x="1007" y="1551"/>
                  </a:lnTo>
                  <a:lnTo>
                    <a:pt x="1005" y="1554"/>
                  </a:lnTo>
                  <a:lnTo>
                    <a:pt x="1000" y="1556"/>
                  </a:lnTo>
                  <a:lnTo>
                    <a:pt x="992" y="1559"/>
                  </a:lnTo>
                  <a:lnTo>
                    <a:pt x="992" y="1559"/>
                  </a:lnTo>
                  <a:lnTo>
                    <a:pt x="974" y="1557"/>
                  </a:lnTo>
                  <a:lnTo>
                    <a:pt x="973" y="1561"/>
                  </a:lnTo>
                  <a:lnTo>
                    <a:pt x="973" y="1561"/>
                  </a:lnTo>
                  <a:lnTo>
                    <a:pt x="992" y="1566"/>
                  </a:lnTo>
                  <a:lnTo>
                    <a:pt x="1012" y="1569"/>
                  </a:lnTo>
                  <a:lnTo>
                    <a:pt x="1037" y="1572"/>
                  </a:lnTo>
                  <a:lnTo>
                    <a:pt x="1037" y="1572"/>
                  </a:lnTo>
                  <a:lnTo>
                    <a:pt x="1033" y="1569"/>
                  </a:lnTo>
                  <a:lnTo>
                    <a:pt x="1026" y="1566"/>
                  </a:lnTo>
                  <a:lnTo>
                    <a:pt x="1025" y="1563"/>
                  </a:lnTo>
                  <a:lnTo>
                    <a:pt x="1024" y="1562"/>
                  </a:lnTo>
                  <a:lnTo>
                    <a:pt x="1026" y="1561"/>
                  </a:lnTo>
                  <a:lnTo>
                    <a:pt x="1032" y="1560"/>
                  </a:lnTo>
                  <a:lnTo>
                    <a:pt x="1032" y="1560"/>
                  </a:lnTo>
                  <a:close/>
                  <a:moveTo>
                    <a:pt x="1204" y="1578"/>
                  </a:moveTo>
                  <a:lnTo>
                    <a:pt x="1204" y="1578"/>
                  </a:lnTo>
                  <a:lnTo>
                    <a:pt x="1196" y="1578"/>
                  </a:lnTo>
                  <a:lnTo>
                    <a:pt x="1189" y="1580"/>
                  </a:lnTo>
                  <a:lnTo>
                    <a:pt x="1182" y="1581"/>
                  </a:lnTo>
                  <a:lnTo>
                    <a:pt x="1177" y="1585"/>
                  </a:lnTo>
                  <a:lnTo>
                    <a:pt x="1177" y="1585"/>
                  </a:lnTo>
                  <a:lnTo>
                    <a:pt x="1176" y="1593"/>
                  </a:lnTo>
                  <a:lnTo>
                    <a:pt x="1176" y="1593"/>
                  </a:lnTo>
                  <a:lnTo>
                    <a:pt x="1203" y="1592"/>
                  </a:lnTo>
                  <a:lnTo>
                    <a:pt x="1217" y="1591"/>
                  </a:lnTo>
                  <a:lnTo>
                    <a:pt x="1222" y="1589"/>
                  </a:lnTo>
                  <a:lnTo>
                    <a:pt x="1227" y="1588"/>
                  </a:lnTo>
                  <a:lnTo>
                    <a:pt x="1227" y="1588"/>
                  </a:lnTo>
                  <a:lnTo>
                    <a:pt x="1230" y="1586"/>
                  </a:lnTo>
                  <a:lnTo>
                    <a:pt x="1234" y="1586"/>
                  </a:lnTo>
                  <a:lnTo>
                    <a:pt x="1240" y="1585"/>
                  </a:lnTo>
                  <a:lnTo>
                    <a:pt x="1252" y="1586"/>
                  </a:lnTo>
                  <a:lnTo>
                    <a:pt x="1252" y="1586"/>
                  </a:lnTo>
                  <a:lnTo>
                    <a:pt x="1259" y="1587"/>
                  </a:lnTo>
                  <a:lnTo>
                    <a:pt x="1268" y="1589"/>
                  </a:lnTo>
                  <a:lnTo>
                    <a:pt x="1268" y="1589"/>
                  </a:lnTo>
                  <a:lnTo>
                    <a:pt x="1268" y="1573"/>
                  </a:lnTo>
                  <a:lnTo>
                    <a:pt x="1268" y="1573"/>
                  </a:lnTo>
                  <a:lnTo>
                    <a:pt x="1263" y="1573"/>
                  </a:lnTo>
                  <a:lnTo>
                    <a:pt x="1256" y="1573"/>
                  </a:lnTo>
                  <a:lnTo>
                    <a:pt x="1237" y="1574"/>
                  </a:lnTo>
                  <a:lnTo>
                    <a:pt x="1217" y="1576"/>
                  </a:lnTo>
                  <a:lnTo>
                    <a:pt x="1204" y="1578"/>
                  </a:lnTo>
                  <a:lnTo>
                    <a:pt x="1204" y="1578"/>
                  </a:lnTo>
                  <a:close/>
                  <a:moveTo>
                    <a:pt x="1175" y="1633"/>
                  </a:moveTo>
                  <a:lnTo>
                    <a:pt x="1175" y="1633"/>
                  </a:lnTo>
                  <a:lnTo>
                    <a:pt x="1179" y="1633"/>
                  </a:lnTo>
                  <a:lnTo>
                    <a:pt x="1179" y="1633"/>
                  </a:lnTo>
                  <a:lnTo>
                    <a:pt x="1190" y="1632"/>
                  </a:lnTo>
                  <a:lnTo>
                    <a:pt x="1199" y="1630"/>
                  </a:lnTo>
                  <a:lnTo>
                    <a:pt x="1211" y="1625"/>
                  </a:lnTo>
                  <a:lnTo>
                    <a:pt x="1211" y="1625"/>
                  </a:lnTo>
                  <a:lnTo>
                    <a:pt x="1215" y="1624"/>
                  </a:lnTo>
                  <a:lnTo>
                    <a:pt x="1222" y="1623"/>
                  </a:lnTo>
                  <a:lnTo>
                    <a:pt x="1239" y="1623"/>
                  </a:lnTo>
                  <a:lnTo>
                    <a:pt x="1256" y="1623"/>
                  </a:lnTo>
                  <a:lnTo>
                    <a:pt x="1271" y="1621"/>
                  </a:lnTo>
                  <a:lnTo>
                    <a:pt x="1271" y="1616"/>
                  </a:lnTo>
                  <a:lnTo>
                    <a:pt x="1271" y="1616"/>
                  </a:lnTo>
                  <a:lnTo>
                    <a:pt x="1271" y="1610"/>
                  </a:lnTo>
                  <a:lnTo>
                    <a:pt x="1271" y="1610"/>
                  </a:lnTo>
                  <a:lnTo>
                    <a:pt x="1254" y="1611"/>
                  </a:lnTo>
                  <a:lnTo>
                    <a:pt x="1246" y="1611"/>
                  </a:lnTo>
                  <a:lnTo>
                    <a:pt x="1237" y="1610"/>
                  </a:lnTo>
                  <a:lnTo>
                    <a:pt x="1237" y="1610"/>
                  </a:lnTo>
                  <a:lnTo>
                    <a:pt x="1228" y="1610"/>
                  </a:lnTo>
                  <a:lnTo>
                    <a:pt x="1221" y="1610"/>
                  </a:lnTo>
                  <a:lnTo>
                    <a:pt x="1215" y="1612"/>
                  </a:lnTo>
                  <a:lnTo>
                    <a:pt x="1208" y="1613"/>
                  </a:lnTo>
                  <a:lnTo>
                    <a:pt x="1208" y="1613"/>
                  </a:lnTo>
                  <a:lnTo>
                    <a:pt x="1175" y="1620"/>
                  </a:lnTo>
                  <a:lnTo>
                    <a:pt x="1175" y="1620"/>
                  </a:lnTo>
                  <a:lnTo>
                    <a:pt x="1175" y="1633"/>
                  </a:lnTo>
                  <a:lnTo>
                    <a:pt x="1175" y="1633"/>
                  </a:lnTo>
                  <a:close/>
                  <a:moveTo>
                    <a:pt x="1055" y="1588"/>
                  </a:moveTo>
                  <a:lnTo>
                    <a:pt x="1055" y="1588"/>
                  </a:lnTo>
                  <a:lnTo>
                    <a:pt x="1033" y="1582"/>
                  </a:lnTo>
                  <a:lnTo>
                    <a:pt x="965" y="1578"/>
                  </a:lnTo>
                  <a:lnTo>
                    <a:pt x="965" y="1580"/>
                  </a:lnTo>
                  <a:lnTo>
                    <a:pt x="975" y="1592"/>
                  </a:lnTo>
                  <a:lnTo>
                    <a:pt x="1000" y="1592"/>
                  </a:lnTo>
                  <a:lnTo>
                    <a:pt x="1000" y="1592"/>
                  </a:lnTo>
                  <a:lnTo>
                    <a:pt x="1015" y="1597"/>
                  </a:lnTo>
                  <a:lnTo>
                    <a:pt x="1041" y="1606"/>
                  </a:lnTo>
                  <a:lnTo>
                    <a:pt x="1041" y="1606"/>
                  </a:lnTo>
                  <a:lnTo>
                    <a:pt x="1055" y="1588"/>
                  </a:lnTo>
                  <a:lnTo>
                    <a:pt x="1055" y="1588"/>
                  </a:lnTo>
                  <a:close/>
                  <a:moveTo>
                    <a:pt x="1235" y="1550"/>
                  </a:moveTo>
                  <a:lnTo>
                    <a:pt x="1235" y="1550"/>
                  </a:lnTo>
                  <a:lnTo>
                    <a:pt x="1227" y="1549"/>
                  </a:lnTo>
                  <a:lnTo>
                    <a:pt x="1214" y="1550"/>
                  </a:lnTo>
                  <a:lnTo>
                    <a:pt x="1186" y="1553"/>
                  </a:lnTo>
                  <a:lnTo>
                    <a:pt x="1186" y="1553"/>
                  </a:lnTo>
                  <a:lnTo>
                    <a:pt x="1183" y="1564"/>
                  </a:lnTo>
                  <a:lnTo>
                    <a:pt x="1183" y="1564"/>
                  </a:lnTo>
                  <a:lnTo>
                    <a:pt x="1210" y="1566"/>
                  </a:lnTo>
                  <a:lnTo>
                    <a:pt x="1210" y="1566"/>
                  </a:lnTo>
                  <a:lnTo>
                    <a:pt x="1218" y="1566"/>
                  </a:lnTo>
                  <a:lnTo>
                    <a:pt x="1226" y="1563"/>
                  </a:lnTo>
                  <a:lnTo>
                    <a:pt x="1234" y="1561"/>
                  </a:lnTo>
                  <a:lnTo>
                    <a:pt x="1243" y="1559"/>
                  </a:lnTo>
                  <a:lnTo>
                    <a:pt x="1243" y="1559"/>
                  </a:lnTo>
                  <a:lnTo>
                    <a:pt x="1249" y="1559"/>
                  </a:lnTo>
                  <a:lnTo>
                    <a:pt x="1256" y="1560"/>
                  </a:lnTo>
                  <a:lnTo>
                    <a:pt x="1268" y="1563"/>
                  </a:lnTo>
                  <a:lnTo>
                    <a:pt x="1268" y="1563"/>
                  </a:lnTo>
                  <a:lnTo>
                    <a:pt x="1268" y="1551"/>
                  </a:lnTo>
                  <a:lnTo>
                    <a:pt x="1268" y="1551"/>
                  </a:lnTo>
                  <a:lnTo>
                    <a:pt x="1249" y="1551"/>
                  </a:lnTo>
                  <a:lnTo>
                    <a:pt x="1235" y="1550"/>
                  </a:lnTo>
                  <a:lnTo>
                    <a:pt x="1235" y="1550"/>
                  </a:lnTo>
                  <a:close/>
                  <a:moveTo>
                    <a:pt x="1198" y="1511"/>
                  </a:moveTo>
                  <a:lnTo>
                    <a:pt x="1198" y="1511"/>
                  </a:lnTo>
                  <a:lnTo>
                    <a:pt x="1205" y="1509"/>
                  </a:lnTo>
                  <a:lnTo>
                    <a:pt x="1211" y="1507"/>
                  </a:lnTo>
                  <a:lnTo>
                    <a:pt x="1211" y="1507"/>
                  </a:lnTo>
                  <a:lnTo>
                    <a:pt x="1216" y="1507"/>
                  </a:lnTo>
                  <a:lnTo>
                    <a:pt x="1220" y="1509"/>
                  </a:lnTo>
                  <a:lnTo>
                    <a:pt x="1224" y="1513"/>
                  </a:lnTo>
                  <a:lnTo>
                    <a:pt x="1224" y="1513"/>
                  </a:lnTo>
                  <a:lnTo>
                    <a:pt x="1243" y="1526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38"/>
                  </a:lnTo>
                  <a:lnTo>
                    <a:pt x="1258" y="1531"/>
                  </a:lnTo>
                  <a:lnTo>
                    <a:pt x="1258" y="1531"/>
                  </a:lnTo>
                  <a:lnTo>
                    <a:pt x="1254" y="1526"/>
                  </a:lnTo>
                  <a:lnTo>
                    <a:pt x="1248" y="1519"/>
                  </a:lnTo>
                  <a:lnTo>
                    <a:pt x="1240" y="1510"/>
                  </a:lnTo>
                  <a:lnTo>
                    <a:pt x="1228" y="1503"/>
                  </a:lnTo>
                  <a:lnTo>
                    <a:pt x="1228" y="1503"/>
                  </a:lnTo>
                  <a:lnTo>
                    <a:pt x="1218" y="1497"/>
                  </a:lnTo>
                  <a:lnTo>
                    <a:pt x="1212" y="1494"/>
                  </a:lnTo>
                  <a:lnTo>
                    <a:pt x="1208" y="1493"/>
                  </a:lnTo>
                  <a:lnTo>
                    <a:pt x="1204" y="1491"/>
                  </a:lnTo>
                  <a:lnTo>
                    <a:pt x="1204" y="1491"/>
                  </a:lnTo>
                  <a:lnTo>
                    <a:pt x="1202" y="1491"/>
                  </a:lnTo>
                  <a:lnTo>
                    <a:pt x="1199" y="1492"/>
                  </a:lnTo>
                  <a:lnTo>
                    <a:pt x="1199" y="1492"/>
                  </a:lnTo>
                  <a:lnTo>
                    <a:pt x="1199" y="1507"/>
                  </a:lnTo>
                  <a:lnTo>
                    <a:pt x="1198" y="1511"/>
                  </a:lnTo>
                  <a:close/>
                  <a:moveTo>
                    <a:pt x="1199" y="1479"/>
                  </a:moveTo>
                  <a:lnTo>
                    <a:pt x="1199" y="1479"/>
                  </a:lnTo>
                  <a:lnTo>
                    <a:pt x="1208" y="1480"/>
                  </a:lnTo>
                  <a:lnTo>
                    <a:pt x="1208" y="1480"/>
                  </a:lnTo>
                  <a:lnTo>
                    <a:pt x="1218" y="1485"/>
                  </a:lnTo>
                  <a:lnTo>
                    <a:pt x="1247" y="1500"/>
                  </a:lnTo>
                  <a:lnTo>
                    <a:pt x="1247" y="1500"/>
                  </a:lnTo>
                  <a:lnTo>
                    <a:pt x="1259" y="1506"/>
                  </a:lnTo>
                  <a:lnTo>
                    <a:pt x="1261" y="1507"/>
                  </a:lnTo>
                  <a:lnTo>
                    <a:pt x="1262" y="1507"/>
                  </a:lnTo>
                  <a:lnTo>
                    <a:pt x="1263" y="1505"/>
                  </a:lnTo>
                  <a:lnTo>
                    <a:pt x="1263" y="1505"/>
                  </a:lnTo>
                  <a:lnTo>
                    <a:pt x="1267" y="1506"/>
                  </a:lnTo>
                  <a:lnTo>
                    <a:pt x="1267" y="1506"/>
                  </a:lnTo>
                  <a:lnTo>
                    <a:pt x="1269" y="1506"/>
                  </a:lnTo>
                  <a:lnTo>
                    <a:pt x="1269" y="1506"/>
                  </a:lnTo>
                  <a:lnTo>
                    <a:pt x="1267" y="1504"/>
                  </a:lnTo>
                  <a:lnTo>
                    <a:pt x="1262" y="1499"/>
                  </a:lnTo>
                  <a:lnTo>
                    <a:pt x="1258" y="1493"/>
                  </a:lnTo>
                  <a:lnTo>
                    <a:pt x="1258" y="1493"/>
                  </a:lnTo>
                  <a:lnTo>
                    <a:pt x="1254" y="1490"/>
                  </a:lnTo>
                  <a:lnTo>
                    <a:pt x="1250" y="1487"/>
                  </a:lnTo>
                  <a:lnTo>
                    <a:pt x="1241" y="1481"/>
                  </a:lnTo>
                  <a:lnTo>
                    <a:pt x="1231" y="1475"/>
                  </a:lnTo>
                  <a:lnTo>
                    <a:pt x="1228" y="1473"/>
                  </a:lnTo>
                  <a:lnTo>
                    <a:pt x="1227" y="1471"/>
                  </a:lnTo>
                  <a:lnTo>
                    <a:pt x="1227" y="1471"/>
                  </a:lnTo>
                  <a:lnTo>
                    <a:pt x="1226" y="1468"/>
                  </a:lnTo>
                  <a:lnTo>
                    <a:pt x="1227" y="1467"/>
                  </a:lnTo>
                  <a:lnTo>
                    <a:pt x="1228" y="1467"/>
                  </a:lnTo>
                  <a:lnTo>
                    <a:pt x="1272" y="1484"/>
                  </a:lnTo>
                  <a:lnTo>
                    <a:pt x="1244" y="1459"/>
                  </a:lnTo>
                  <a:lnTo>
                    <a:pt x="1244" y="1459"/>
                  </a:lnTo>
                  <a:lnTo>
                    <a:pt x="1259" y="1459"/>
                  </a:lnTo>
                  <a:lnTo>
                    <a:pt x="1268" y="1459"/>
                  </a:lnTo>
                  <a:lnTo>
                    <a:pt x="1272" y="1459"/>
                  </a:lnTo>
                  <a:lnTo>
                    <a:pt x="1272" y="1459"/>
                  </a:lnTo>
                  <a:lnTo>
                    <a:pt x="1271" y="1458"/>
                  </a:lnTo>
                  <a:lnTo>
                    <a:pt x="1266" y="1456"/>
                  </a:lnTo>
                  <a:lnTo>
                    <a:pt x="1244" y="1449"/>
                  </a:lnTo>
                  <a:lnTo>
                    <a:pt x="1244" y="1449"/>
                  </a:lnTo>
                  <a:lnTo>
                    <a:pt x="1236" y="1446"/>
                  </a:lnTo>
                  <a:lnTo>
                    <a:pt x="1237" y="1446"/>
                  </a:lnTo>
                  <a:lnTo>
                    <a:pt x="1239" y="1446"/>
                  </a:lnTo>
                  <a:lnTo>
                    <a:pt x="1246" y="1444"/>
                  </a:lnTo>
                  <a:lnTo>
                    <a:pt x="1250" y="1443"/>
                  </a:lnTo>
                  <a:lnTo>
                    <a:pt x="1254" y="1442"/>
                  </a:lnTo>
                  <a:lnTo>
                    <a:pt x="1254" y="1442"/>
                  </a:lnTo>
                  <a:lnTo>
                    <a:pt x="1259" y="1439"/>
                  </a:lnTo>
                  <a:lnTo>
                    <a:pt x="1263" y="1436"/>
                  </a:lnTo>
                  <a:lnTo>
                    <a:pt x="1274" y="1433"/>
                  </a:lnTo>
                  <a:lnTo>
                    <a:pt x="1274" y="1410"/>
                  </a:lnTo>
                  <a:lnTo>
                    <a:pt x="1274" y="1410"/>
                  </a:lnTo>
                  <a:lnTo>
                    <a:pt x="1259" y="1416"/>
                  </a:lnTo>
                  <a:lnTo>
                    <a:pt x="1247" y="1420"/>
                  </a:lnTo>
                  <a:lnTo>
                    <a:pt x="1247" y="1420"/>
                  </a:lnTo>
                  <a:lnTo>
                    <a:pt x="1236" y="1423"/>
                  </a:lnTo>
                  <a:lnTo>
                    <a:pt x="1224" y="1425"/>
                  </a:lnTo>
                  <a:lnTo>
                    <a:pt x="1224" y="1425"/>
                  </a:lnTo>
                  <a:lnTo>
                    <a:pt x="1211" y="1427"/>
                  </a:lnTo>
                  <a:lnTo>
                    <a:pt x="1197" y="1425"/>
                  </a:lnTo>
                  <a:lnTo>
                    <a:pt x="1197" y="1425"/>
                  </a:lnTo>
                  <a:lnTo>
                    <a:pt x="1195" y="1425"/>
                  </a:lnTo>
                  <a:lnTo>
                    <a:pt x="1195" y="1425"/>
                  </a:lnTo>
                  <a:lnTo>
                    <a:pt x="1197" y="1444"/>
                  </a:lnTo>
                  <a:lnTo>
                    <a:pt x="1197" y="1444"/>
                  </a:lnTo>
                  <a:lnTo>
                    <a:pt x="1204" y="1447"/>
                  </a:lnTo>
                  <a:lnTo>
                    <a:pt x="1210" y="1447"/>
                  </a:lnTo>
                  <a:lnTo>
                    <a:pt x="1210" y="1447"/>
                  </a:lnTo>
                  <a:lnTo>
                    <a:pt x="1215" y="1448"/>
                  </a:lnTo>
                  <a:lnTo>
                    <a:pt x="1218" y="1450"/>
                  </a:lnTo>
                  <a:lnTo>
                    <a:pt x="1223" y="1455"/>
                  </a:lnTo>
                  <a:lnTo>
                    <a:pt x="1223" y="1455"/>
                  </a:lnTo>
                  <a:lnTo>
                    <a:pt x="1217" y="1456"/>
                  </a:lnTo>
                  <a:lnTo>
                    <a:pt x="1207" y="1460"/>
                  </a:lnTo>
                  <a:lnTo>
                    <a:pt x="1207" y="1460"/>
                  </a:lnTo>
                  <a:lnTo>
                    <a:pt x="1198" y="1461"/>
                  </a:lnTo>
                  <a:lnTo>
                    <a:pt x="1198" y="1461"/>
                  </a:lnTo>
                  <a:lnTo>
                    <a:pt x="1199" y="1479"/>
                  </a:lnTo>
                  <a:lnTo>
                    <a:pt x="1199" y="1479"/>
                  </a:lnTo>
                  <a:close/>
                  <a:moveTo>
                    <a:pt x="1275" y="1378"/>
                  </a:moveTo>
                  <a:lnTo>
                    <a:pt x="1275" y="1378"/>
                  </a:lnTo>
                  <a:lnTo>
                    <a:pt x="1249" y="1389"/>
                  </a:lnTo>
                  <a:lnTo>
                    <a:pt x="1234" y="1396"/>
                  </a:lnTo>
                  <a:lnTo>
                    <a:pt x="1234" y="1396"/>
                  </a:lnTo>
                  <a:lnTo>
                    <a:pt x="1226" y="1397"/>
                  </a:lnTo>
                  <a:lnTo>
                    <a:pt x="1221" y="1397"/>
                  </a:lnTo>
                  <a:lnTo>
                    <a:pt x="1220" y="1396"/>
                  </a:lnTo>
                  <a:lnTo>
                    <a:pt x="1221" y="1395"/>
                  </a:lnTo>
                  <a:lnTo>
                    <a:pt x="1221" y="1395"/>
                  </a:lnTo>
                  <a:lnTo>
                    <a:pt x="1228" y="1389"/>
                  </a:lnTo>
                  <a:lnTo>
                    <a:pt x="1240" y="1380"/>
                  </a:lnTo>
                  <a:lnTo>
                    <a:pt x="1250" y="1372"/>
                  </a:lnTo>
                  <a:lnTo>
                    <a:pt x="1258" y="1367"/>
                  </a:lnTo>
                  <a:lnTo>
                    <a:pt x="1258" y="1367"/>
                  </a:lnTo>
                  <a:lnTo>
                    <a:pt x="1259" y="1364"/>
                  </a:lnTo>
                  <a:lnTo>
                    <a:pt x="1260" y="1360"/>
                  </a:lnTo>
                  <a:lnTo>
                    <a:pt x="1261" y="1358"/>
                  </a:lnTo>
                  <a:lnTo>
                    <a:pt x="1265" y="1357"/>
                  </a:lnTo>
                  <a:lnTo>
                    <a:pt x="1265" y="1357"/>
                  </a:lnTo>
                  <a:lnTo>
                    <a:pt x="1277" y="1357"/>
                  </a:lnTo>
                  <a:lnTo>
                    <a:pt x="1277" y="1357"/>
                  </a:lnTo>
                  <a:lnTo>
                    <a:pt x="1277" y="1346"/>
                  </a:lnTo>
                  <a:lnTo>
                    <a:pt x="1277" y="1346"/>
                  </a:lnTo>
                  <a:lnTo>
                    <a:pt x="1268" y="1348"/>
                  </a:lnTo>
                  <a:lnTo>
                    <a:pt x="1263" y="1349"/>
                  </a:lnTo>
                  <a:lnTo>
                    <a:pt x="1258" y="1354"/>
                  </a:lnTo>
                  <a:lnTo>
                    <a:pt x="1258" y="1354"/>
                  </a:lnTo>
                  <a:lnTo>
                    <a:pt x="1242" y="1364"/>
                  </a:lnTo>
                  <a:lnTo>
                    <a:pt x="1231" y="1371"/>
                  </a:lnTo>
                  <a:lnTo>
                    <a:pt x="1231" y="1371"/>
                  </a:lnTo>
                  <a:lnTo>
                    <a:pt x="1229" y="1374"/>
                  </a:lnTo>
                  <a:lnTo>
                    <a:pt x="1227" y="1377"/>
                  </a:lnTo>
                  <a:lnTo>
                    <a:pt x="1223" y="1379"/>
                  </a:lnTo>
                  <a:lnTo>
                    <a:pt x="1216" y="1381"/>
                  </a:lnTo>
                  <a:lnTo>
                    <a:pt x="1216" y="1381"/>
                  </a:lnTo>
                  <a:lnTo>
                    <a:pt x="1207" y="1381"/>
                  </a:lnTo>
                  <a:lnTo>
                    <a:pt x="1202" y="1380"/>
                  </a:lnTo>
                  <a:lnTo>
                    <a:pt x="1197" y="1379"/>
                  </a:lnTo>
                  <a:lnTo>
                    <a:pt x="1190" y="1380"/>
                  </a:lnTo>
                  <a:lnTo>
                    <a:pt x="1189" y="1380"/>
                  </a:lnTo>
                  <a:lnTo>
                    <a:pt x="1191" y="1396"/>
                  </a:lnTo>
                  <a:lnTo>
                    <a:pt x="1192" y="1396"/>
                  </a:lnTo>
                  <a:lnTo>
                    <a:pt x="1192" y="1396"/>
                  </a:lnTo>
                  <a:lnTo>
                    <a:pt x="1199" y="1396"/>
                  </a:lnTo>
                  <a:lnTo>
                    <a:pt x="1203" y="1395"/>
                  </a:lnTo>
                  <a:lnTo>
                    <a:pt x="1204" y="1393"/>
                  </a:lnTo>
                  <a:lnTo>
                    <a:pt x="1205" y="1395"/>
                  </a:lnTo>
                  <a:lnTo>
                    <a:pt x="1210" y="1398"/>
                  </a:lnTo>
                  <a:lnTo>
                    <a:pt x="1210" y="1398"/>
                  </a:lnTo>
                  <a:lnTo>
                    <a:pt x="1218" y="1406"/>
                  </a:lnTo>
                  <a:lnTo>
                    <a:pt x="1224" y="1409"/>
                  </a:lnTo>
                  <a:lnTo>
                    <a:pt x="1224" y="1409"/>
                  </a:lnTo>
                  <a:lnTo>
                    <a:pt x="1227" y="1411"/>
                  </a:lnTo>
                  <a:lnTo>
                    <a:pt x="1229" y="1412"/>
                  </a:lnTo>
                  <a:lnTo>
                    <a:pt x="1231" y="1414"/>
                  </a:lnTo>
                  <a:lnTo>
                    <a:pt x="1235" y="1412"/>
                  </a:lnTo>
                  <a:lnTo>
                    <a:pt x="1235" y="1412"/>
                  </a:lnTo>
                  <a:lnTo>
                    <a:pt x="1247" y="1408"/>
                  </a:lnTo>
                  <a:lnTo>
                    <a:pt x="1252" y="1405"/>
                  </a:lnTo>
                  <a:lnTo>
                    <a:pt x="1254" y="1403"/>
                  </a:lnTo>
                  <a:lnTo>
                    <a:pt x="1254" y="1403"/>
                  </a:lnTo>
                  <a:lnTo>
                    <a:pt x="1259" y="1397"/>
                  </a:lnTo>
                  <a:lnTo>
                    <a:pt x="1262" y="1395"/>
                  </a:lnTo>
                  <a:lnTo>
                    <a:pt x="1267" y="1392"/>
                  </a:lnTo>
                  <a:lnTo>
                    <a:pt x="1267" y="1392"/>
                  </a:lnTo>
                  <a:lnTo>
                    <a:pt x="1275" y="1390"/>
                  </a:lnTo>
                  <a:lnTo>
                    <a:pt x="1275" y="1378"/>
                  </a:lnTo>
                  <a:close/>
                  <a:moveTo>
                    <a:pt x="1280" y="1319"/>
                  </a:moveTo>
                  <a:lnTo>
                    <a:pt x="1280" y="1319"/>
                  </a:lnTo>
                  <a:lnTo>
                    <a:pt x="1268" y="1324"/>
                  </a:lnTo>
                  <a:lnTo>
                    <a:pt x="1261" y="1328"/>
                  </a:lnTo>
                  <a:lnTo>
                    <a:pt x="1261" y="1328"/>
                  </a:lnTo>
                  <a:lnTo>
                    <a:pt x="1259" y="1332"/>
                  </a:lnTo>
                  <a:lnTo>
                    <a:pt x="1256" y="1335"/>
                  </a:lnTo>
                  <a:lnTo>
                    <a:pt x="1255" y="1336"/>
                  </a:lnTo>
                  <a:lnTo>
                    <a:pt x="1253" y="1339"/>
                  </a:lnTo>
                  <a:lnTo>
                    <a:pt x="1243" y="1343"/>
                  </a:lnTo>
                  <a:lnTo>
                    <a:pt x="1243" y="1343"/>
                  </a:lnTo>
                  <a:lnTo>
                    <a:pt x="1224" y="1351"/>
                  </a:lnTo>
                  <a:lnTo>
                    <a:pt x="1220" y="1351"/>
                  </a:lnTo>
                  <a:lnTo>
                    <a:pt x="1216" y="1348"/>
                  </a:lnTo>
                  <a:lnTo>
                    <a:pt x="1216" y="1348"/>
                  </a:lnTo>
                  <a:lnTo>
                    <a:pt x="1209" y="1345"/>
                  </a:lnTo>
                  <a:lnTo>
                    <a:pt x="1199" y="1341"/>
                  </a:lnTo>
                  <a:lnTo>
                    <a:pt x="1186" y="1338"/>
                  </a:lnTo>
                  <a:lnTo>
                    <a:pt x="1186" y="1338"/>
                  </a:lnTo>
                  <a:lnTo>
                    <a:pt x="1183" y="1340"/>
                  </a:lnTo>
                  <a:lnTo>
                    <a:pt x="1183" y="1340"/>
                  </a:lnTo>
                  <a:lnTo>
                    <a:pt x="1186" y="1360"/>
                  </a:lnTo>
                  <a:lnTo>
                    <a:pt x="1186" y="1362"/>
                  </a:lnTo>
                  <a:lnTo>
                    <a:pt x="1186" y="1362"/>
                  </a:lnTo>
                  <a:lnTo>
                    <a:pt x="1204" y="1360"/>
                  </a:lnTo>
                  <a:lnTo>
                    <a:pt x="1217" y="1360"/>
                  </a:lnTo>
                  <a:lnTo>
                    <a:pt x="1217" y="1360"/>
                  </a:lnTo>
                  <a:lnTo>
                    <a:pt x="1224" y="1359"/>
                  </a:lnTo>
                  <a:lnTo>
                    <a:pt x="1230" y="1358"/>
                  </a:lnTo>
                  <a:lnTo>
                    <a:pt x="1239" y="1354"/>
                  </a:lnTo>
                  <a:lnTo>
                    <a:pt x="1239" y="1354"/>
                  </a:lnTo>
                  <a:lnTo>
                    <a:pt x="1259" y="1343"/>
                  </a:lnTo>
                  <a:lnTo>
                    <a:pt x="1259" y="1343"/>
                  </a:lnTo>
                  <a:lnTo>
                    <a:pt x="1262" y="1338"/>
                  </a:lnTo>
                  <a:lnTo>
                    <a:pt x="1265" y="1334"/>
                  </a:lnTo>
                  <a:lnTo>
                    <a:pt x="1267" y="1333"/>
                  </a:lnTo>
                  <a:lnTo>
                    <a:pt x="1267" y="1333"/>
                  </a:lnTo>
                  <a:lnTo>
                    <a:pt x="1279" y="1328"/>
                  </a:lnTo>
                  <a:lnTo>
                    <a:pt x="1279" y="1328"/>
                  </a:lnTo>
                  <a:lnTo>
                    <a:pt x="1280" y="1319"/>
                  </a:lnTo>
                  <a:lnTo>
                    <a:pt x="1280" y="1319"/>
                  </a:lnTo>
                  <a:close/>
                  <a:moveTo>
                    <a:pt x="1288" y="1291"/>
                  </a:moveTo>
                  <a:lnTo>
                    <a:pt x="1288" y="1291"/>
                  </a:lnTo>
                  <a:lnTo>
                    <a:pt x="1278" y="1297"/>
                  </a:lnTo>
                  <a:lnTo>
                    <a:pt x="1271" y="1303"/>
                  </a:lnTo>
                  <a:lnTo>
                    <a:pt x="1271" y="1303"/>
                  </a:lnTo>
                  <a:lnTo>
                    <a:pt x="1265" y="1308"/>
                  </a:lnTo>
                  <a:lnTo>
                    <a:pt x="1259" y="1313"/>
                  </a:lnTo>
                  <a:lnTo>
                    <a:pt x="1252" y="1317"/>
                  </a:lnTo>
                  <a:lnTo>
                    <a:pt x="1244" y="1320"/>
                  </a:lnTo>
                  <a:lnTo>
                    <a:pt x="1244" y="1320"/>
                  </a:lnTo>
                  <a:lnTo>
                    <a:pt x="1240" y="1321"/>
                  </a:lnTo>
                  <a:lnTo>
                    <a:pt x="1237" y="1322"/>
                  </a:lnTo>
                  <a:lnTo>
                    <a:pt x="1234" y="1322"/>
                  </a:lnTo>
                  <a:lnTo>
                    <a:pt x="1227" y="1321"/>
                  </a:lnTo>
                  <a:lnTo>
                    <a:pt x="1227" y="1321"/>
                  </a:lnTo>
                  <a:lnTo>
                    <a:pt x="1214" y="1319"/>
                  </a:lnTo>
                  <a:lnTo>
                    <a:pt x="1201" y="1315"/>
                  </a:lnTo>
                  <a:lnTo>
                    <a:pt x="1189" y="1311"/>
                  </a:lnTo>
                  <a:lnTo>
                    <a:pt x="1179" y="1310"/>
                  </a:lnTo>
                  <a:lnTo>
                    <a:pt x="1179" y="1310"/>
                  </a:lnTo>
                  <a:lnTo>
                    <a:pt x="1170" y="1309"/>
                  </a:lnTo>
                  <a:lnTo>
                    <a:pt x="1170" y="1309"/>
                  </a:lnTo>
                  <a:lnTo>
                    <a:pt x="1176" y="1320"/>
                  </a:lnTo>
                  <a:lnTo>
                    <a:pt x="1176" y="1320"/>
                  </a:lnTo>
                  <a:lnTo>
                    <a:pt x="1184" y="1321"/>
                  </a:lnTo>
                  <a:lnTo>
                    <a:pt x="1184" y="1321"/>
                  </a:lnTo>
                  <a:lnTo>
                    <a:pt x="1205" y="1324"/>
                  </a:lnTo>
                  <a:lnTo>
                    <a:pt x="1217" y="1327"/>
                  </a:lnTo>
                  <a:lnTo>
                    <a:pt x="1217" y="1327"/>
                  </a:lnTo>
                  <a:lnTo>
                    <a:pt x="1221" y="1328"/>
                  </a:lnTo>
                  <a:lnTo>
                    <a:pt x="1228" y="1328"/>
                  </a:lnTo>
                  <a:lnTo>
                    <a:pt x="1228" y="1328"/>
                  </a:lnTo>
                  <a:lnTo>
                    <a:pt x="1236" y="1328"/>
                  </a:lnTo>
                  <a:lnTo>
                    <a:pt x="1244" y="1327"/>
                  </a:lnTo>
                  <a:lnTo>
                    <a:pt x="1255" y="1323"/>
                  </a:lnTo>
                  <a:lnTo>
                    <a:pt x="1255" y="1323"/>
                  </a:lnTo>
                  <a:lnTo>
                    <a:pt x="1263" y="1316"/>
                  </a:lnTo>
                  <a:lnTo>
                    <a:pt x="1269" y="1313"/>
                  </a:lnTo>
                  <a:lnTo>
                    <a:pt x="1274" y="1310"/>
                  </a:lnTo>
                  <a:lnTo>
                    <a:pt x="1274" y="1310"/>
                  </a:lnTo>
                  <a:lnTo>
                    <a:pt x="1278" y="1308"/>
                  </a:lnTo>
                  <a:lnTo>
                    <a:pt x="1285" y="1303"/>
                  </a:lnTo>
                  <a:lnTo>
                    <a:pt x="1288" y="1291"/>
                  </a:lnTo>
                  <a:close/>
                  <a:moveTo>
                    <a:pt x="1286" y="1280"/>
                  </a:moveTo>
                  <a:lnTo>
                    <a:pt x="1286" y="1280"/>
                  </a:lnTo>
                  <a:lnTo>
                    <a:pt x="1290" y="1277"/>
                  </a:lnTo>
                  <a:lnTo>
                    <a:pt x="1292" y="1273"/>
                  </a:lnTo>
                  <a:lnTo>
                    <a:pt x="1293" y="1272"/>
                  </a:lnTo>
                  <a:lnTo>
                    <a:pt x="1298" y="1257"/>
                  </a:lnTo>
                  <a:lnTo>
                    <a:pt x="1298" y="1257"/>
                  </a:lnTo>
                  <a:lnTo>
                    <a:pt x="1294" y="1257"/>
                  </a:lnTo>
                  <a:lnTo>
                    <a:pt x="1291" y="1257"/>
                  </a:lnTo>
                  <a:lnTo>
                    <a:pt x="1287" y="1258"/>
                  </a:lnTo>
                  <a:lnTo>
                    <a:pt x="1282" y="1261"/>
                  </a:lnTo>
                  <a:lnTo>
                    <a:pt x="1282" y="1261"/>
                  </a:lnTo>
                  <a:lnTo>
                    <a:pt x="1277" y="1267"/>
                  </a:lnTo>
                  <a:lnTo>
                    <a:pt x="1273" y="1272"/>
                  </a:lnTo>
                  <a:lnTo>
                    <a:pt x="1269" y="1276"/>
                  </a:lnTo>
                  <a:lnTo>
                    <a:pt x="1262" y="1279"/>
                  </a:lnTo>
                  <a:lnTo>
                    <a:pt x="1262" y="1279"/>
                  </a:lnTo>
                  <a:lnTo>
                    <a:pt x="1255" y="1282"/>
                  </a:lnTo>
                  <a:lnTo>
                    <a:pt x="1249" y="1283"/>
                  </a:lnTo>
                  <a:lnTo>
                    <a:pt x="1243" y="1284"/>
                  </a:lnTo>
                  <a:lnTo>
                    <a:pt x="1234" y="1283"/>
                  </a:lnTo>
                  <a:lnTo>
                    <a:pt x="1234" y="1283"/>
                  </a:lnTo>
                  <a:lnTo>
                    <a:pt x="1224" y="1282"/>
                  </a:lnTo>
                  <a:lnTo>
                    <a:pt x="1220" y="1280"/>
                  </a:lnTo>
                  <a:lnTo>
                    <a:pt x="1216" y="1279"/>
                  </a:lnTo>
                  <a:lnTo>
                    <a:pt x="1214" y="1280"/>
                  </a:lnTo>
                  <a:lnTo>
                    <a:pt x="1214" y="1280"/>
                  </a:lnTo>
                  <a:lnTo>
                    <a:pt x="1211" y="1284"/>
                  </a:lnTo>
                  <a:lnTo>
                    <a:pt x="1210" y="1286"/>
                  </a:lnTo>
                  <a:lnTo>
                    <a:pt x="1208" y="1289"/>
                  </a:lnTo>
                  <a:lnTo>
                    <a:pt x="1204" y="1290"/>
                  </a:lnTo>
                  <a:lnTo>
                    <a:pt x="1204" y="1290"/>
                  </a:lnTo>
                  <a:lnTo>
                    <a:pt x="1195" y="1292"/>
                  </a:lnTo>
                  <a:lnTo>
                    <a:pt x="1188" y="1294"/>
                  </a:lnTo>
                  <a:lnTo>
                    <a:pt x="1177" y="1292"/>
                  </a:lnTo>
                  <a:lnTo>
                    <a:pt x="1177" y="1292"/>
                  </a:lnTo>
                  <a:lnTo>
                    <a:pt x="1167" y="1289"/>
                  </a:lnTo>
                  <a:lnTo>
                    <a:pt x="1159" y="1285"/>
                  </a:lnTo>
                  <a:lnTo>
                    <a:pt x="1159" y="1285"/>
                  </a:lnTo>
                  <a:lnTo>
                    <a:pt x="1164" y="1296"/>
                  </a:lnTo>
                  <a:lnTo>
                    <a:pt x="1164" y="1296"/>
                  </a:lnTo>
                  <a:lnTo>
                    <a:pt x="1194" y="1298"/>
                  </a:lnTo>
                  <a:lnTo>
                    <a:pt x="1207" y="1300"/>
                  </a:lnTo>
                  <a:lnTo>
                    <a:pt x="1216" y="1301"/>
                  </a:lnTo>
                  <a:lnTo>
                    <a:pt x="1216" y="1301"/>
                  </a:lnTo>
                  <a:lnTo>
                    <a:pt x="1218" y="1302"/>
                  </a:lnTo>
                  <a:lnTo>
                    <a:pt x="1220" y="1303"/>
                  </a:lnTo>
                  <a:lnTo>
                    <a:pt x="1222" y="1305"/>
                  </a:lnTo>
                  <a:lnTo>
                    <a:pt x="1223" y="1307"/>
                  </a:lnTo>
                  <a:lnTo>
                    <a:pt x="1226" y="1307"/>
                  </a:lnTo>
                  <a:lnTo>
                    <a:pt x="1231" y="1304"/>
                  </a:lnTo>
                  <a:lnTo>
                    <a:pt x="1231" y="1304"/>
                  </a:lnTo>
                  <a:lnTo>
                    <a:pt x="1250" y="1297"/>
                  </a:lnTo>
                  <a:lnTo>
                    <a:pt x="1265" y="1292"/>
                  </a:lnTo>
                  <a:lnTo>
                    <a:pt x="1265" y="1292"/>
                  </a:lnTo>
                  <a:lnTo>
                    <a:pt x="1272" y="1289"/>
                  </a:lnTo>
                  <a:lnTo>
                    <a:pt x="1279" y="1285"/>
                  </a:lnTo>
                  <a:lnTo>
                    <a:pt x="1286" y="1280"/>
                  </a:lnTo>
                  <a:lnTo>
                    <a:pt x="1286" y="1280"/>
                  </a:lnTo>
                  <a:close/>
                  <a:moveTo>
                    <a:pt x="1292" y="1226"/>
                  </a:moveTo>
                  <a:lnTo>
                    <a:pt x="1292" y="1226"/>
                  </a:lnTo>
                  <a:lnTo>
                    <a:pt x="1293" y="1219"/>
                  </a:lnTo>
                  <a:lnTo>
                    <a:pt x="1294" y="1214"/>
                  </a:lnTo>
                  <a:lnTo>
                    <a:pt x="1294" y="1212"/>
                  </a:lnTo>
                  <a:lnTo>
                    <a:pt x="1294" y="1212"/>
                  </a:lnTo>
                  <a:lnTo>
                    <a:pt x="1277" y="1223"/>
                  </a:lnTo>
                  <a:lnTo>
                    <a:pt x="1259" y="1235"/>
                  </a:lnTo>
                  <a:lnTo>
                    <a:pt x="1259" y="1235"/>
                  </a:lnTo>
                  <a:lnTo>
                    <a:pt x="1260" y="1234"/>
                  </a:lnTo>
                  <a:lnTo>
                    <a:pt x="1263" y="1229"/>
                  </a:lnTo>
                  <a:lnTo>
                    <a:pt x="1272" y="1221"/>
                  </a:lnTo>
                  <a:lnTo>
                    <a:pt x="1272" y="1221"/>
                  </a:lnTo>
                  <a:lnTo>
                    <a:pt x="1282" y="1212"/>
                  </a:lnTo>
                  <a:lnTo>
                    <a:pt x="1282" y="1212"/>
                  </a:lnTo>
                  <a:lnTo>
                    <a:pt x="1288" y="1207"/>
                  </a:lnTo>
                  <a:lnTo>
                    <a:pt x="1295" y="1202"/>
                  </a:lnTo>
                  <a:lnTo>
                    <a:pt x="1295" y="1202"/>
                  </a:lnTo>
                  <a:lnTo>
                    <a:pt x="1299" y="1201"/>
                  </a:lnTo>
                  <a:lnTo>
                    <a:pt x="1300" y="1200"/>
                  </a:lnTo>
                  <a:lnTo>
                    <a:pt x="1299" y="1199"/>
                  </a:lnTo>
                  <a:lnTo>
                    <a:pt x="1299" y="1197"/>
                  </a:lnTo>
                  <a:lnTo>
                    <a:pt x="1299" y="1197"/>
                  </a:lnTo>
                  <a:lnTo>
                    <a:pt x="1299" y="1196"/>
                  </a:lnTo>
                  <a:lnTo>
                    <a:pt x="1297" y="1194"/>
                  </a:lnTo>
                  <a:lnTo>
                    <a:pt x="1290" y="1188"/>
                  </a:lnTo>
                  <a:lnTo>
                    <a:pt x="1279" y="1181"/>
                  </a:lnTo>
                  <a:lnTo>
                    <a:pt x="1279" y="1181"/>
                  </a:lnTo>
                  <a:lnTo>
                    <a:pt x="1263" y="1190"/>
                  </a:lnTo>
                  <a:lnTo>
                    <a:pt x="1249" y="1196"/>
                  </a:lnTo>
                  <a:lnTo>
                    <a:pt x="1242" y="1199"/>
                  </a:lnTo>
                  <a:lnTo>
                    <a:pt x="1235" y="1201"/>
                  </a:lnTo>
                  <a:lnTo>
                    <a:pt x="1235" y="1201"/>
                  </a:lnTo>
                  <a:lnTo>
                    <a:pt x="1218" y="1203"/>
                  </a:lnTo>
                  <a:lnTo>
                    <a:pt x="1214" y="1203"/>
                  </a:lnTo>
                  <a:lnTo>
                    <a:pt x="1210" y="1202"/>
                  </a:lnTo>
                  <a:lnTo>
                    <a:pt x="1210" y="1202"/>
                  </a:lnTo>
                  <a:lnTo>
                    <a:pt x="1194" y="1194"/>
                  </a:lnTo>
                  <a:lnTo>
                    <a:pt x="1177" y="1185"/>
                  </a:lnTo>
                  <a:lnTo>
                    <a:pt x="1177" y="1185"/>
                  </a:lnTo>
                  <a:lnTo>
                    <a:pt x="1185" y="1189"/>
                  </a:lnTo>
                  <a:lnTo>
                    <a:pt x="1194" y="1191"/>
                  </a:lnTo>
                  <a:lnTo>
                    <a:pt x="1201" y="1194"/>
                  </a:lnTo>
                  <a:lnTo>
                    <a:pt x="1201" y="1194"/>
                  </a:lnTo>
                  <a:lnTo>
                    <a:pt x="1207" y="1193"/>
                  </a:lnTo>
                  <a:lnTo>
                    <a:pt x="1211" y="1190"/>
                  </a:lnTo>
                  <a:lnTo>
                    <a:pt x="1216" y="1188"/>
                  </a:lnTo>
                  <a:lnTo>
                    <a:pt x="1221" y="1185"/>
                  </a:lnTo>
                  <a:lnTo>
                    <a:pt x="1221" y="1185"/>
                  </a:lnTo>
                  <a:lnTo>
                    <a:pt x="1262" y="1177"/>
                  </a:lnTo>
                  <a:lnTo>
                    <a:pt x="1262" y="1177"/>
                  </a:lnTo>
                  <a:lnTo>
                    <a:pt x="1269" y="1175"/>
                  </a:lnTo>
                  <a:lnTo>
                    <a:pt x="1271" y="1174"/>
                  </a:lnTo>
                  <a:lnTo>
                    <a:pt x="1269" y="1174"/>
                  </a:lnTo>
                  <a:lnTo>
                    <a:pt x="1266" y="1172"/>
                  </a:lnTo>
                  <a:lnTo>
                    <a:pt x="1262" y="1171"/>
                  </a:lnTo>
                  <a:lnTo>
                    <a:pt x="1262" y="1171"/>
                  </a:lnTo>
                  <a:lnTo>
                    <a:pt x="1263" y="1170"/>
                  </a:lnTo>
                  <a:lnTo>
                    <a:pt x="1265" y="1169"/>
                  </a:lnTo>
                  <a:lnTo>
                    <a:pt x="1268" y="1165"/>
                  </a:lnTo>
                  <a:lnTo>
                    <a:pt x="1275" y="1159"/>
                  </a:lnTo>
                  <a:lnTo>
                    <a:pt x="1281" y="1153"/>
                  </a:lnTo>
                  <a:lnTo>
                    <a:pt x="1281" y="1153"/>
                  </a:lnTo>
                  <a:lnTo>
                    <a:pt x="1282" y="1150"/>
                  </a:lnTo>
                  <a:lnTo>
                    <a:pt x="1282" y="1149"/>
                  </a:lnTo>
                  <a:lnTo>
                    <a:pt x="1281" y="1149"/>
                  </a:lnTo>
                  <a:lnTo>
                    <a:pt x="1279" y="1150"/>
                  </a:lnTo>
                  <a:lnTo>
                    <a:pt x="1272" y="1153"/>
                  </a:lnTo>
                  <a:lnTo>
                    <a:pt x="1265" y="1155"/>
                  </a:lnTo>
                  <a:lnTo>
                    <a:pt x="1265" y="1155"/>
                  </a:lnTo>
                  <a:lnTo>
                    <a:pt x="1259" y="1156"/>
                  </a:lnTo>
                  <a:lnTo>
                    <a:pt x="1254" y="1155"/>
                  </a:lnTo>
                  <a:lnTo>
                    <a:pt x="1248" y="1152"/>
                  </a:lnTo>
                  <a:lnTo>
                    <a:pt x="1243" y="1150"/>
                  </a:lnTo>
                  <a:lnTo>
                    <a:pt x="1243" y="1150"/>
                  </a:lnTo>
                  <a:lnTo>
                    <a:pt x="1236" y="1147"/>
                  </a:lnTo>
                  <a:lnTo>
                    <a:pt x="1228" y="1146"/>
                  </a:lnTo>
                  <a:lnTo>
                    <a:pt x="1218" y="1145"/>
                  </a:lnTo>
                  <a:lnTo>
                    <a:pt x="1208" y="1144"/>
                  </a:lnTo>
                  <a:lnTo>
                    <a:pt x="1208" y="1144"/>
                  </a:lnTo>
                  <a:lnTo>
                    <a:pt x="1186" y="1140"/>
                  </a:lnTo>
                  <a:lnTo>
                    <a:pt x="1178" y="1137"/>
                  </a:lnTo>
                  <a:lnTo>
                    <a:pt x="1175" y="1136"/>
                  </a:lnTo>
                  <a:lnTo>
                    <a:pt x="1172" y="1133"/>
                  </a:lnTo>
                  <a:lnTo>
                    <a:pt x="1172" y="1133"/>
                  </a:lnTo>
                  <a:lnTo>
                    <a:pt x="1169" y="1131"/>
                  </a:lnTo>
                  <a:lnTo>
                    <a:pt x="1165" y="1130"/>
                  </a:lnTo>
                  <a:lnTo>
                    <a:pt x="1159" y="1127"/>
                  </a:lnTo>
                  <a:lnTo>
                    <a:pt x="1158" y="1136"/>
                  </a:lnTo>
                  <a:lnTo>
                    <a:pt x="1158" y="1136"/>
                  </a:lnTo>
                  <a:lnTo>
                    <a:pt x="1170" y="1147"/>
                  </a:lnTo>
                  <a:lnTo>
                    <a:pt x="1177" y="1155"/>
                  </a:lnTo>
                  <a:lnTo>
                    <a:pt x="1177" y="1155"/>
                  </a:lnTo>
                  <a:lnTo>
                    <a:pt x="1182" y="1157"/>
                  </a:lnTo>
                  <a:lnTo>
                    <a:pt x="1188" y="1157"/>
                  </a:lnTo>
                  <a:lnTo>
                    <a:pt x="1208" y="1157"/>
                  </a:lnTo>
                  <a:lnTo>
                    <a:pt x="1208" y="1157"/>
                  </a:lnTo>
                  <a:lnTo>
                    <a:pt x="1220" y="1158"/>
                  </a:lnTo>
                  <a:lnTo>
                    <a:pt x="1227" y="1160"/>
                  </a:lnTo>
                  <a:lnTo>
                    <a:pt x="1230" y="1163"/>
                  </a:lnTo>
                  <a:lnTo>
                    <a:pt x="1231" y="1164"/>
                  </a:lnTo>
                  <a:lnTo>
                    <a:pt x="1231" y="1164"/>
                  </a:lnTo>
                  <a:lnTo>
                    <a:pt x="1208" y="1166"/>
                  </a:lnTo>
                  <a:lnTo>
                    <a:pt x="1188" y="1168"/>
                  </a:lnTo>
                  <a:lnTo>
                    <a:pt x="1172" y="1168"/>
                  </a:lnTo>
                  <a:lnTo>
                    <a:pt x="1172" y="1168"/>
                  </a:lnTo>
                  <a:lnTo>
                    <a:pt x="1163" y="1166"/>
                  </a:lnTo>
                  <a:lnTo>
                    <a:pt x="1156" y="1164"/>
                  </a:lnTo>
                  <a:lnTo>
                    <a:pt x="1156" y="1164"/>
                  </a:lnTo>
                  <a:lnTo>
                    <a:pt x="1153" y="1190"/>
                  </a:lnTo>
                  <a:lnTo>
                    <a:pt x="1153" y="1190"/>
                  </a:lnTo>
                  <a:lnTo>
                    <a:pt x="1173" y="1202"/>
                  </a:lnTo>
                  <a:lnTo>
                    <a:pt x="1173" y="1202"/>
                  </a:lnTo>
                  <a:lnTo>
                    <a:pt x="1178" y="1204"/>
                  </a:lnTo>
                  <a:lnTo>
                    <a:pt x="1180" y="1206"/>
                  </a:lnTo>
                  <a:lnTo>
                    <a:pt x="1188" y="1206"/>
                  </a:lnTo>
                  <a:lnTo>
                    <a:pt x="1188" y="1206"/>
                  </a:lnTo>
                  <a:lnTo>
                    <a:pt x="1195" y="1208"/>
                  </a:lnTo>
                  <a:lnTo>
                    <a:pt x="1201" y="1212"/>
                  </a:lnTo>
                  <a:lnTo>
                    <a:pt x="1209" y="1213"/>
                  </a:lnTo>
                  <a:lnTo>
                    <a:pt x="1212" y="1214"/>
                  </a:lnTo>
                  <a:lnTo>
                    <a:pt x="1217" y="1214"/>
                  </a:lnTo>
                  <a:lnTo>
                    <a:pt x="1217" y="1214"/>
                  </a:lnTo>
                  <a:lnTo>
                    <a:pt x="1233" y="1210"/>
                  </a:lnTo>
                  <a:lnTo>
                    <a:pt x="1240" y="1208"/>
                  </a:lnTo>
                  <a:lnTo>
                    <a:pt x="1247" y="1204"/>
                  </a:lnTo>
                  <a:lnTo>
                    <a:pt x="1247" y="1204"/>
                  </a:lnTo>
                  <a:lnTo>
                    <a:pt x="1254" y="1200"/>
                  </a:lnTo>
                  <a:lnTo>
                    <a:pt x="1262" y="1197"/>
                  </a:lnTo>
                  <a:lnTo>
                    <a:pt x="1271" y="1195"/>
                  </a:lnTo>
                  <a:lnTo>
                    <a:pt x="1271" y="1195"/>
                  </a:lnTo>
                  <a:lnTo>
                    <a:pt x="1267" y="1203"/>
                  </a:lnTo>
                  <a:lnTo>
                    <a:pt x="1262" y="1214"/>
                  </a:lnTo>
                  <a:lnTo>
                    <a:pt x="1262" y="1214"/>
                  </a:lnTo>
                  <a:lnTo>
                    <a:pt x="1259" y="1218"/>
                  </a:lnTo>
                  <a:lnTo>
                    <a:pt x="1250" y="1221"/>
                  </a:lnTo>
                  <a:lnTo>
                    <a:pt x="1230" y="1229"/>
                  </a:lnTo>
                  <a:lnTo>
                    <a:pt x="1230" y="1229"/>
                  </a:lnTo>
                  <a:lnTo>
                    <a:pt x="1224" y="1232"/>
                  </a:lnTo>
                  <a:lnTo>
                    <a:pt x="1218" y="1232"/>
                  </a:lnTo>
                  <a:lnTo>
                    <a:pt x="1204" y="1231"/>
                  </a:lnTo>
                  <a:lnTo>
                    <a:pt x="1191" y="1228"/>
                  </a:lnTo>
                  <a:lnTo>
                    <a:pt x="1179" y="1225"/>
                  </a:lnTo>
                  <a:lnTo>
                    <a:pt x="1179" y="1225"/>
                  </a:lnTo>
                  <a:lnTo>
                    <a:pt x="1150" y="1215"/>
                  </a:lnTo>
                  <a:lnTo>
                    <a:pt x="1150" y="1215"/>
                  </a:lnTo>
                  <a:lnTo>
                    <a:pt x="1147" y="1233"/>
                  </a:lnTo>
                  <a:lnTo>
                    <a:pt x="1148" y="1233"/>
                  </a:lnTo>
                  <a:lnTo>
                    <a:pt x="1148" y="1233"/>
                  </a:lnTo>
                  <a:lnTo>
                    <a:pt x="1152" y="1237"/>
                  </a:lnTo>
                  <a:lnTo>
                    <a:pt x="1159" y="1238"/>
                  </a:lnTo>
                  <a:lnTo>
                    <a:pt x="1170" y="1241"/>
                  </a:lnTo>
                  <a:lnTo>
                    <a:pt x="1170" y="1241"/>
                  </a:lnTo>
                  <a:lnTo>
                    <a:pt x="1177" y="1242"/>
                  </a:lnTo>
                  <a:lnTo>
                    <a:pt x="1190" y="1242"/>
                  </a:lnTo>
                  <a:lnTo>
                    <a:pt x="1207" y="1241"/>
                  </a:lnTo>
                  <a:lnTo>
                    <a:pt x="1224" y="1239"/>
                  </a:lnTo>
                  <a:lnTo>
                    <a:pt x="1224" y="1239"/>
                  </a:lnTo>
                  <a:lnTo>
                    <a:pt x="1233" y="1238"/>
                  </a:lnTo>
                  <a:lnTo>
                    <a:pt x="1237" y="1238"/>
                  </a:lnTo>
                  <a:lnTo>
                    <a:pt x="1240" y="1239"/>
                  </a:lnTo>
                  <a:lnTo>
                    <a:pt x="1241" y="1240"/>
                  </a:lnTo>
                  <a:lnTo>
                    <a:pt x="1242" y="1244"/>
                  </a:lnTo>
                  <a:lnTo>
                    <a:pt x="1242" y="1245"/>
                  </a:lnTo>
                  <a:lnTo>
                    <a:pt x="1243" y="1246"/>
                  </a:lnTo>
                  <a:lnTo>
                    <a:pt x="1243" y="1246"/>
                  </a:lnTo>
                  <a:lnTo>
                    <a:pt x="1243" y="1247"/>
                  </a:lnTo>
                  <a:lnTo>
                    <a:pt x="1242" y="1248"/>
                  </a:lnTo>
                  <a:lnTo>
                    <a:pt x="1236" y="1250"/>
                  </a:lnTo>
                  <a:lnTo>
                    <a:pt x="1214" y="1250"/>
                  </a:lnTo>
                  <a:lnTo>
                    <a:pt x="1214" y="1250"/>
                  </a:lnTo>
                  <a:lnTo>
                    <a:pt x="1204" y="1251"/>
                  </a:lnTo>
                  <a:lnTo>
                    <a:pt x="1199" y="1253"/>
                  </a:lnTo>
                  <a:lnTo>
                    <a:pt x="1198" y="1257"/>
                  </a:lnTo>
                  <a:lnTo>
                    <a:pt x="1196" y="1259"/>
                  </a:lnTo>
                  <a:lnTo>
                    <a:pt x="1196" y="1259"/>
                  </a:lnTo>
                  <a:lnTo>
                    <a:pt x="1195" y="1260"/>
                  </a:lnTo>
                  <a:lnTo>
                    <a:pt x="1195" y="1261"/>
                  </a:lnTo>
                  <a:lnTo>
                    <a:pt x="1198" y="1264"/>
                  </a:lnTo>
                  <a:lnTo>
                    <a:pt x="1204" y="1265"/>
                  </a:lnTo>
                  <a:lnTo>
                    <a:pt x="1211" y="1265"/>
                  </a:lnTo>
                  <a:lnTo>
                    <a:pt x="1211" y="1265"/>
                  </a:lnTo>
                  <a:lnTo>
                    <a:pt x="1218" y="1264"/>
                  </a:lnTo>
                  <a:lnTo>
                    <a:pt x="1218" y="1264"/>
                  </a:lnTo>
                  <a:lnTo>
                    <a:pt x="1220" y="1265"/>
                  </a:lnTo>
                  <a:lnTo>
                    <a:pt x="1220" y="1265"/>
                  </a:lnTo>
                  <a:lnTo>
                    <a:pt x="1233" y="1267"/>
                  </a:lnTo>
                  <a:lnTo>
                    <a:pt x="1250" y="1269"/>
                  </a:lnTo>
                  <a:lnTo>
                    <a:pt x="1250" y="1269"/>
                  </a:lnTo>
                  <a:lnTo>
                    <a:pt x="1254" y="1267"/>
                  </a:lnTo>
                  <a:lnTo>
                    <a:pt x="1258" y="1266"/>
                  </a:lnTo>
                  <a:lnTo>
                    <a:pt x="1262" y="1263"/>
                  </a:lnTo>
                  <a:lnTo>
                    <a:pt x="1271" y="1257"/>
                  </a:lnTo>
                  <a:lnTo>
                    <a:pt x="1271" y="1257"/>
                  </a:lnTo>
                  <a:lnTo>
                    <a:pt x="1277" y="1253"/>
                  </a:lnTo>
                  <a:lnTo>
                    <a:pt x="1278" y="1251"/>
                  </a:lnTo>
                  <a:lnTo>
                    <a:pt x="1278" y="1250"/>
                  </a:lnTo>
                  <a:lnTo>
                    <a:pt x="1277" y="1247"/>
                  </a:lnTo>
                  <a:lnTo>
                    <a:pt x="1277" y="1246"/>
                  </a:lnTo>
                  <a:lnTo>
                    <a:pt x="1278" y="1245"/>
                  </a:lnTo>
                  <a:lnTo>
                    <a:pt x="1278" y="1245"/>
                  </a:lnTo>
                  <a:lnTo>
                    <a:pt x="1286" y="1234"/>
                  </a:lnTo>
                  <a:lnTo>
                    <a:pt x="1291" y="1229"/>
                  </a:lnTo>
                  <a:lnTo>
                    <a:pt x="1292" y="1226"/>
                  </a:lnTo>
                  <a:lnTo>
                    <a:pt x="1292" y="1226"/>
                  </a:lnTo>
                  <a:close/>
                  <a:moveTo>
                    <a:pt x="1281" y="1112"/>
                  </a:moveTo>
                  <a:lnTo>
                    <a:pt x="1281" y="1112"/>
                  </a:lnTo>
                  <a:lnTo>
                    <a:pt x="1259" y="1115"/>
                  </a:lnTo>
                  <a:lnTo>
                    <a:pt x="1259" y="1115"/>
                  </a:lnTo>
                  <a:lnTo>
                    <a:pt x="1255" y="1115"/>
                  </a:lnTo>
                  <a:lnTo>
                    <a:pt x="1249" y="1117"/>
                  </a:lnTo>
                  <a:lnTo>
                    <a:pt x="1237" y="1115"/>
                  </a:lnTo>
                  <a:lnTo>
                    <a:pt x="1237" y="1115"/>
                  </a:lnTo>
                  <a:lnTo>
                    <a:pt x="1214" y="1111"/>
                  </a:lnTo>
                  <a:lnTo>
                    <a:pt x="1207" y="1109"/>
                  </a:lnTo>
                  <a:lnTo>
                    <a:pt x="1203" y="1109"/>
                  </a:lnTo>
                  <a:lnTo>
                    <a:pt x="1203" y="1109"/>
                  </a:lnTo>
                  <a:lnTo>
                    <a:pt x="1196" y="1108"/>
                  </a:lnTo>
                  <a:lnTo>
                    <a:pt x="1185" y="1107"/>
                  </a:lnTo>
                  <a:lnTo>
                    <a:pt x="1170" y="1103"/>
                  </a:lnTo>
                  <a:lnTo>
                    <a:pt x="1170" y="1103"/>
                  </a:lnTo>
                  <a:lnTo>
                    <a:pt x="1167" y="1106"/>
                  </a:lnTo>
                  <a:lnTo>
                    <a:pt x="1167" y="1107"/>
                  </a:lnTo>
                  <a:lnTo>
                    <a:pt x="1169" y="1109"/>
                  </a:lnTo>
                  <a:lnTo>
                    <a:pt x="1169" y="1109"/>
                  </a:lnTo>
                  <a:lnTo>
                    <a:pt x="1170" y="1111"/>
                  </a:lnTo>
                  <a:lnTo>
                    <a:pt x="1173" y="1112"/>
                  </a:lnTo>
                  <a:lnTo>
                    <a:pt x="1183" y="1114"/>
                  </a:lnTo>
                  <a:lnTo>
                    <a:pt x="1201" y="1122"/>
                  </a:lnTo>
                  <a:lnTo>
                    <a:pt x="1201" y="1122"/>
                  </a:lnTo>
                  <a:lnTo>
                    <a:pt x="1210" y="1127"/>
                  </a:lnTo>
                  <a:lnTo>
                    <a:pt x="1216" y="1132"/>
                  </a:lnTo>
                  <a:lnTo>
                    <a:pt x="1220" y="1136"/>
                  </a:lnTo>
                  <a:lnTo>
                    <a:pt x="1222" y="1139"/>
                  </a:lnTo>
                  <a:lnTo>
                    <a:pt x="1223" y="1141"/>
                  </a:lnTo>
                  <a:lnTo>
                    <a:pt x="1227" y="1143"/>
                  </a:lnTo>
                  <a:lnTo>
                    <a:pt x="1233" y="1143"/>
                  </a:lnTo>
                  <a:lnTo>
                    <a:pt x="1243" y="1140"/>
                  </a:lnTo>
                  <a:lnTo>
                    <a:pt x="1243" y="1140"/>
                  </a:lnTo>
                  <a:lnTo>
                    <a:pt x="1269" y="1134"/>
                  </a:lnTo>
                  <a:lnTo>
                    <a:pt x="1273" y="1133"/>
                  </a:lnTo>
                  <a:lnTo>
                    <a:pt x="1278" y="1131"/>
                  </a:lnTo>
                  <a:lnTo>
                    <a:pt x="1278" y="1131"/>
                  </a:lnTo>
                  <a:lnTo>
                    <a:pt x="1282" y="1128"/>
                  </a:lnTo>
                  <a:lnTo>
                    <a:pt x="1282" y="1128"/>
                  </a:lnTo>
                  <a:lnTo>
                    <a:pt x="1281" y="1121"/>
                  </a:lnTo>
                  <a:lnTo>
                    <a:pt x="1281" y="1115"/>
                  </a:lnTo>
                  <a:lnTo>
                    <a:pt x="1281" y="1115"/>
                  </a:lnTo>
                  <a:lnTo>
                    <a:pt x="1281" y="1112"/>
                  </a:lnTo>
                  <a:lnTo>
                    <a:pt x="1281" y="1112"/>
                  </a:lnTo>
                  <a:close/>
                  <a:moveTo>
                    <a:pt x="1196" y="1089"/>
                  </a:moveTo>
                  <a:lnTo>
                    <a:pt x="1196" y="1089"/>
                  </a:lnTo>
                  <a:lnTo>
                    <a:pt x="1189" y="1084"/>
                  </a:lnTo>
                  <a:lnTo>
                    <a:pt x="1182" y="1077"/>
                  </a:lnTo>
                  <a:lnTo>
                    <a:pt x="1182" y="1077"/>
                  </a:lnTo>
                  <a:lnTo>
                    <a:pt x="1186" y="1086"/>
                  </a:lnTo>
                  <a:lnTo>
                    <a:pt x="1186" y="1086"/>
                  </a:lnTo>
                  <a:lnTo>
                    <a:pt x="1189" y="1090"/>
                  </a:lnTo>
                  <a:lnTo>
                    <a:pt x="1190" y="1093"/>
                  </a:lnTo>
                  <a:lnTo>
                    <a:pt x="1194" y="1095"/>
                  </a:lnTo>
                  <a:lnTo>
                    <a:pt x="1194" y="1095"/>
                  </a:lnTo>
                  <a:lnTo>
                    <a:pt x="1198" y="1098"/>
                  </a:lnTo>
                  <a:lnTo>
                    <a:pt x="1204" y="1101"/>
                  </a:lnTo>
                  <a:lnTo>
                    <a:pt x="1211" y="1102"/>
                  </a:lnTo>
                  <a:lnTo>
                    <a:pt x="1214" y="1101"/>
                  </a:lnTo>
                  <a:lnTo>
                    <a:pt x="1217" y="1100"/>
                  </a:lnTo>
                  <a:lnTo>
                    <a:pt x="1217" y="1100"/>
                  </a:lnTo>
                  <a:lnTo>
                    <a:pt x="1228" y="1093"/>
                  </a:lnTo>
                  <a:lnTo>
                    <a:pt x="1234" y="1092"/>
                  </a:lnTo>
                  <a:lnTo>
                    <a:pt x="1236" y="1092"/>
                  </a:lnTo>
                  <a:lnTo>
                    <a:pt x="1239" y="1093"/>
                  </a:lnTo>
                  <a:lnTo>
                    <a:pt x="1239" y="1093"/>
                  </a:lnTo>
                  <a:lnTo>
                    <a:pt x="1246" y="1095"/>
                  </a:lnTo>
                  <a:lnTo>
                    <a:pt x="1253" y="1098"/>
                  </a:lnTo>
                  <a:lnTo>
                    <a:pt x="1265" y="1099"/>
                  </a:lnTo>
                  <a:lnTo>
                    <a:pt x="1265" y="1099"/>
                  </a:lnTo>
                  <a:lnTo>
                    <a:pt x="1271" y="1099"/>
                  </a:lnTo>
                  <a:lnTo>
                    <a:pt x="1282" y="1096"/>
                  </a:lnTo>
                  <a:lnTo>
                    <a:pt x="1282" y="1096"/>
                  </a:lnTo>
                  <a:lnTo>
                    <a:pt x="1285" y="1083"/>
                  </a:lnTo>
                  <a:lnTo>
                    <a:pt x="1285" y="1083"/>
                  </a:lnTo>
                  <a:lnTo>
                    <a:pt x="1273" y="1086"/>
                  </a:lnTo>
                  <a:lnTo>
                    <a:pt x="1261" y="1087"/>
                  </a:lnTo>
                  <a:lnTo>
                    <a:pt x="1261" y="1087"/>
                  </a:lnTo>
                  <a:lnTo>
                    <a:pt x="1255" y="1087"/>
                  </a:lnTo>
                  <a:lnTo>
                    <a:pt x="1249" y="1087"/>
                  </a:lnTo>
                  <a:lnTo>
                    <a:pt x="1241" y="1083"/>
                  </a:lnTo>
                  <a:lnTo>
                    <a:pt x="1234" y="1080"/>
                  </a:lnTo>
                  <a:lnTo>
                    <a:pt x="1228" y="1079"/>
                  </a:lnTo>
                  <a:lnTo>
                    <a:pt x="1228" y="1079"/>
                  </a:lnTo>
                  <a:lnTo>
                    <a:pt x="1220" y="1079"/>
                  </a:lnTo>
                  <a:lnTo>
                    <a:pt x="1214" y="1080"/>
                  </a:lnTo>
                  <a:lnTo>
                    <a:pt x="1214" y="1080"/>
                  </a:lnTo>
                  <a:lnTo>
                    <a:pt x="1208" y="1086"/>
                  </a:lnTo>
                  <a:lnTo>
                    <a:pt x="1205" y="1088"/>
                  </a:lnTo>
                  <a:lnTo>
                    <a:pt x="1203" y="1089"/>
                  </a:lnTo>
                  <a:lnTo>
                    <a:pt x="1203" y="1089"/>
                  </a:lnTo>
                  <a:lnTo>
                    <a:pt x="1201" y="1089"/>
                  </a:lnTo>
                  <a:lnTo>
                    <a:pt x="1201" y="1090"/>
                  </a:lnTo>
                  <a:lnTo>
                    <a:pt x="1198" y="1090"/>
                  </a:lnTo>
                  <a:lnTo>
                    <a:pt x="1196" y="1089"/>
                  </a:lnTo>
                  <a:lnTo>
                    <a:pt x="1196" y="1089"/>
                  </a:lnTo>
                  <a:close/>
                  <a:moveTo>
                    <a:pt x="1182" y="1077"/>
                  </a:moveTo>
                  <a:lnTo>
                    <a:pt x="1175" y="1064"/>
                  </a:lnTo>
                  <a:lnTo>
                    <a:pt x="1175" y="1064"/>
                  </a:lnTo>
                  <a:lnTo>
                    <a:pt x="1177" y="1071"/>
                  </a:lnTo>
                  <a:lnTo>
                    <a:pt x="1177" y="1071"/>
                  </a:lnTo>
                  <a:lnTo>
                    <a:pt x="1182" y="1077"/>
                  </a:lnTo>
                  <a:lnTo>
                    <a:pt x="1182" y="1077"/>
                  </a:lnTo>
                  <a:close/>
                  <a:moveTo>
                    <a:pt x="1173" y="1063"/>
                  </a:moveTo>
                  <a:lnTo>
                    <a:pt x="1175" y="1064"/>
                  </a:lnTo>
                  <a:lnTo>
                    <a:pt x="1175" y="1064"/>
                  </a:lnTo>
                  <a:lnTo>
                    <a:pt x="1170" y="1058"/>
                  </a:lnTo>
                  <a:lnTo>
                    <a:pt x="1170" y="1058"/>
                  </a:lnTo>
                  <a:lnTo>
                    <a:pt x="1173" y="1063"/>
                  </a:lnTo>
                  <a:lnTo>
                    <a:pt x="1173" y="1063"/>
                  </a:lnTo>
                  <a:close/>
                  <a:moveTo>
                    <a:pt x="1290" y="1058"/>
                  </a:moveTo>
                  <a:lnTo>
                    <a:pt x="1290" y="1058"/>
                  </a:lnTo>
                  <a:lnTo>
                    <a:pt x="1280" y="1061"/>
                  </a:lnTo>
                  <a:lnTo>
                    <a:pt x="1275" y="1060"/>
                  </a:lnTo>
                  <a:lnTo>
                    <a:pt x="1272" y="1058"/>
                  </a:lnTo>
                  <a:lnTo>
                    <a:pt x="1272" y="1058"/>
                  </a:lnTo>
                  <a:lnTo>
                    <a:pt x="1263" y="1046"/>
                  </a:lnTo>
                  <a:lnTo>
                    <a:pt x="1259" y="1040"/>
                  </a:lnTo>
                  <a:lnTo>
                    <a:pt x="1254" y="1036"/>
                  </a:lnTo>
                  <a:lnTo>
                    <a:pt x="1254" y="1036"/>
                  </a:lnTo>
                  <a:lnTo>
                    <a:pt x="1250" y="1033"/>
                  </a:lnTo>
                  <a:lnTo>
                    <a:pt x="1248" y="1030"/>
                  </a:lnTo>
                  <a:lnTo>
                    <a:pt x="1246" y="1029"/>
                  </a:lnTo>
                  <a:lnTo>
                    <a:pt x="1243" y="1029"/>
                  </a:lnTo>
                  <a:lnTo>
                    <a:pt x="1241" y="1029"/>
                  </a:lnTo>
                  <a:lnTo>
                    <a:pt x="1241" y="1029"/>
                  </a:lnTo>
                  <a:lnTo>
                    <a:pt x="1234" y="1033"/>
                  </a:lnTo>
                  <a:lnTo>
                    <a:pt x="1226" y="1039"/>
                  </a:lnTo>
                  <a:lnTo>
                    <a:pt x="1216" y="1048"/>
                  </a:lnTo>
                  <a:lnTo>
                    <a:pt x="1216" y="1048"/>
                  </a:lnTo>
                  <a:lnTo>
                    <a:pt x="1214" y="1046"/>
                  </a:lnTo>
                  <a:lnTo>
                    <a:pt x="1208" y="1048"/>
                  </a:lnTo>
                  <a:lnTo>
                    <a:pt x="1208" y="1048"/>
                  </a:lnTo>
                  <a:lnTo>
                    <a:pt x="1201" y="1049"/>
                  </a:lnTo>
                  <a:lnTo>
                    <a:pt x="1196" y="1049"/>
                  </a:lnTo>
                  <a:lnTo>
                    <a:pt x="1192" y="1048"/>
                  </a:lnTo>
                  <a:lnTo>
                    <a:pt x="1192" y="1048"/>
                  </a:lnTo>
                  <a:lnTo>
                    <a:pt x="1172" y="1027"/>
                  </a:lnTo>
                  <a:lnTo>
                    <a:pt x="1172" y="1027"/>
                  </a:lnTo>
                  <a:lnTo>
                    <a:pt x="1169" y="1030"/>
                  </a:lnTo>
                  <a:lnTo>
                    <a:pt x="1166" y="1032"/>
                  </a:lnTo>
                  <a:lnTo>
                    <a:pt x="1165" y="1035"/>
                  </a:lnTo>
                  <a:lnTo>
                    <a:pt x="1165" y="1035"/>
                  </a:lnTo>
                  <a:lnTo>
                    <a:pt x="1165" y="1036"/>
                  </a:lnTo>
                  <a:lnTo>
                    <a:pt x="1166" y="1038"/>
                  </a:lnTo>
                  <a:lnTo>
                    <a:pt x="1172" y="1043"/>
                  </a:lnTo>
                  <a:lnTo>
                    <a:pt x="1184" y="1051"/>
                  </a:lnTo>
                  <a:lnTo>
                    <a:pt x="1184" y="1051"/>
                  </a:lnTo>
                  <a:lnTo>
                    <a:pt x="1189" y="1055"/>
                  </a:lnTo>
                  <a:lnTo>
                    <a:pt x="1194" y="1062"/>
                  </a:lnTo>
                  <a:lnTo>
                    <a:pt x="1197" y="1067"/>
                  </a:lnTo>
                  <a:lnTo>
                    <a:pt x="1199" y="1069"/>
                  </a:lnTo>
                  <a:lnTo>
                    <a:pt x="1201" y="1069"/>
                  </a:lnTo>
                  <a:lnTo>
                    <a:pt x="1201" y="1069"/>
                  </a:lnTo>
                  <a:lnTo>
                    <a:pt x="1204" y="1069"/>
                  </a:lnTo>
                  <a:lnTo>
                    <a:pt x="1209" y="1067"/>
                  </a:lnTo>
                  <a:lnTo>
                    <a:pt x="1220" y="1062"/>
                  </a:lnTo>
                  <a:lnTo>
                    <a:pt x="1220" y="1062"/>
                  </a:lnTo>
                  <a:lnTo>
                    <a:pt x="1230" y="1057"/>
                  </a:lnTo>
                  <a:lnTo>
                    <a:pt x="1237" y="1056"/>
                  </a:lnTo>
                  <a:lnTo>
                    <a:pt x="1237" y="1056"/>
                  </a:lnTo>
                  <a:lnTo>
                    <a:pt x="1242" y="1057"/>
                  </a:lnTo>
                  <a:lnTo>
                    <a:pt x="1252" y="1060"/>
                  </a:lnTo>
                  <a:lnTo>
                    <a:pt x="1252" y="1060"/>
                  </a:lnTo>
                  <a:lnTo>
                    <a:pt x="1274" y="1069"/>
                  </a:lnTo>
                  <a:lnTo>
                    <a:pt x="1288" y="1063"/>
                  </a:lnTo>
                  <a:lnTo>
                    <a:pt x="1290" y="1058"/>
                  </a:lnTo>
                  <a:close/>
                  <a:moveTo>
                    <a:pt x="1301" y="991"/>
                  </a:moveTo>
                  <a:lnTo>
                    <a:pt x="1301" y="991"/>
                  </a:lnTo>
                  <a:lnTo>
                    <a:pt x="1298" y="993"/>
                  </a:lnTo>
                  <a:lnTo>
                    <a:pt x="1292" y="998"/>
                  </a:lnTo>
                  <a:lnTo>
                    <a:pt x="1281" y="1005"/>
                  </a:lnTo>
                  <a:lnTo>
                    <a:pt x="1281" y="1005"/>
                  </a:lnTo>
                  <a:lnTo>
                    <a:pt x="1279" y="1006"/>
                  </a:lnTo>
                  <a:lnTo>
                    <a:pt x="1275" y="1007"/>
                  </a:lnTo>
                  <a:lnTo>
                    <a:pt x="1272" y="1007"/>
                  </a:lnTo>
                  <a:lnTo>
                    <a:pt x="1269" y="1006"/>
                  </a:lnTo>
                  <a:lnTo>
                    <a:pt x="1267" y="1004"/>
                  </a:lnTo>
                  <a:lnTo>
                    <a:pt x="1267" y="1004"/>
                  </a:lnTo>
                  <a:lnTo>
                    <a:pt x="1254" y="987"/>
                  </a:lnTo>
                  <a:lnTo>
                    <a:pt x="1246" y="979"/>
                  </a:lnTo>
                  <a:lnTo>
                    <a:pt x="1242" y="976"/>
                  </a:lnTo>
                  <a:lnTo>
                    <a:pt x="1239" y="974"/>
                  </a:lnTo>
                  <a:lnTo>
                    <a:pt x="1239" y="974"/>
                  </a:lnTo>
                  <a:lnTo>
                    <a:pt x="1221" y="966"/>
                  </a:lnTo>
                  <a:lnTo>
                    <a:pt x="1210" y="960"/>
                  </a:lnTo>
                  <a:lnTo>
                    <a:pt x="1210" y="960"/>
                  </a:lnTo>
                  <a:lnTo>
                    <a:pt x="1204" y="960"/>
                  </a:lnTo>
                  <a:lnTo>
                    <a:pt x="1199" y="960"/>
                  </a:lnTo>
                  <a:lnTo>
                    <a:pt x="1196" y="961"/>
                  </a:lnTo>
                  <a:lnTo>
                    <a:pt x="1196" y="961"/>
                  </a:lnTo>
                  <a:lnTo>
                    <a:pt x="1192" y="964"/>
                  </a:lnTo>
                  <a:lnTo>
                    <a:pt x="1190" y="970"/>
                  </a:lnTo>
                  <a:lnTo>
                    <a:pt x="1188" y="978"/>
                  </a:lnTo>
                  <a:lnTo>
                    <a:pt x="1188" y="978"/>
                  </a:lnTo>
                  <a:lnTo>
                    <a:pt x="1188" y="979"/>
                  </a:lnTo>
                  <a:lnTo>
                    <a:pt x="1188" y="981"/>
                  </a:lnTo>
                  <a:lnTo>
                    <a:pt x="1189" y="982"/>
                  </a:lnTo>
                  <a:lnTo>
                    <a:pt x="1190" y="982"/>
                  </a:lnTo>
                  <a:lnTo>
                    <a:pt x="1199" y="983"/>
                  </a:lnTo>
                  <a:lnTo>
                    <a:pt x="1199" y="983"/>
                  </a:lnTo>
                  <a:lnTo>
                    <a:pt x="1210" y="982"/>
                  </a:lnTo>
                  <a:lnTo>
                    <a:pt x="1218" y="981"/>
                  </a:lnTo>
                  <a:lnTo>
                    <a:pt x="1223" y="981"/>
                  </a:lnTo>
                  <a:lnTo>
                    <a:pt x="1227" y="981"/>
                  </a:lnTo>
                  <a:lnTo>
                    <a:pt x="1227" y="981"/>
                  </a:lnTo>
                  <a:lnTo>
                    <a:pt x="1231" y="987"/>
                  </a:lnTo>
                  <a:lnTo>
                    <a:pt x="1234" y="989"/>
                  </a:lnTo>
                  <a:lnTo>
                    <a:pt x="1234" y="992"/>
                  </a:lnTo>
                  <a:lnTo>
                    <a:pt x="1234" y="992"/>
                  </a:lnTo>
                  <a:lnTo>
                    <a:pt x="1231" y="993"/>
                  </a:lnTo>
                  <a:lnTo>
                    <a:pt x="1228" y="993"/>
                  </a:lnTo>
                  <a:lnTo>
                    <a:pt x="1223" y="993"/>
                  </a:lnTo>
                  <a:lnTo>
                    <a:pt x="1217" y="994"/>
                  </a:lnTo>
                  <a:lnTo>
                    <a:pt x="1217" y="994"/>
                  </a:lnTo>
                  <a:lnTo>
                    <a:pt x="1207" y="1000"/>
                  </a:lnTo>
                  <a:lnTo>
                    <a:pt x="1202" y="1002"/>
                  </a:lnTo>
                  <a:lnTo>
                    <a:pt x="1199" y="1004"/>
                  </a:lnTo>
                  <a:lnTo>
                    <a:pt x="1199" y="1004"/>
                  </a:lnTo>
                  <a:lnTo>
                    <a:pt x="1183" y="1001"/>
                  </a:lnTo>
                  <a:lnTo>
                    <a:pt x="1183" y="1001"/>
                  </a:lnTo>
                  <a:lnTo>
                    <a:pt x="1178" y="999"/>
                  </a:lnTo>
                  <a:lnTo>
                    <a:pt x="1177" y="999"/>
                  </a:lnTo>
                  <a:lnTo>
                    <a:pt x="1177" y="999"/>
                  </a:lnTo>
                  <a:lnTo>
                    <a:pt x="1179" y="1005"/>
                  </a:lnTo>
                  <a:lnTo>
                    <a:pt x="1179" y="1005"/>
                  </a:lnTo>
                  <a:lnTo>
                    <a:pt x="1185" y="1021"/>
                  </a:lnTo>
                  <a:lnTo>
                    <a:pt x="1188" y="1027"/>
                  </a:lnTo>
                  <a:lnTo>
                    <a:pt x="1189" y="1029"/>
                  </a:lnTo>
                  <a:lnTo>
                    <a:pt x="1190" y="1029"/>
                  </a:lnTo>
                  <a:lnTo>
                    <a:pt x="1190" y="1029"/>
                  </a:lnTo>
                  <a:lnTo>
                    <a:pt x="1196" y="1026"/>
                  </a:lnTo>
                  <a:lnTo>
                    <a:pt x="1205" y="1020"/>
                  </a:lnTo>
                  <a:lnTo>
                    <a:pt x="1224" y="1008"/>
                  </a:lnTo>
                  <a:lnTo>
                    <a:pt x="1224" y="1008"/>
                  </a:lnTo>
                  <a:lnTo>
                    <a:pt x="1227" y="1007"/>
                  </a:lnTo>
                  <a:lnTo>
                    <a:pt x="1229" y="1005"/>
                  </a:lnTo>
                  <a:lnTo>
                    <a:pt x="1231" y="1001"/>
                  </a:lnTo>
                  <a:lnTo>
                    <a:pt x="1233" y="1000"/>
                  </a:lnTo>
                  <a:lnTo>
                    <a:pt x="1234" y="1000"/>
                  </a:lnTo>
                  <a:lnTo>
                    <a:pt x="1235" y="1000"/>
                  </a:lnTo>
                  <a:lnTo>
                    <a:pt x="1237" y="1001"/>
                  </a:lnTo>
                  <a:lnTo>
                    <a:pt x="1237" y="1001"/>
                  </a:lnTo>
                  <a:lnTo>
                    <a:pt x="1242" y="1007"/>
                  </a:lnTo>
                  <a:lnTo>
                    <a:pt x="1247" y="1013"/>
                  </a:lnTo>
                  <a:lnTo>
                    <a:pt x="1252" y="1019"/>
                  </a:lnTo>
                  <a:lnTo>
                    <a:pt x="1255" y="1024"/>
                  </a:lnTo>
                  <a:lnTo>
                    <a:pt x="1255" y="1024"/>
                  </a:lnTo>
                  <a:lnTo>
                    <a:pt x="1260" y="1025"/>
                  </a:lnTo>
                  <a:lnTo>
                    <a:pt x="1263" y="1026"/>
                  </a:lnTo>
                  <a:lnTo>
                    <a:pt x="1267" y="1027"/>
                  </a:lnTo>
                  <a:lnTo>
                    <a:pt x="1272" y="1031"/>
                  </a:lnTo>
                  <a:lnTo>
                    <a:pt x="1272" y="1031"/>
                  </a:lnTo>
                  <a:lnTo>
                    <a:pt x="1277" y="1033"/>
                  </a:lnTo>
                  <a:lnTo>
                    <a:pt x="1281" y="1036"/>
                  </a:lnTo>
                  <a:lnTo>
                    <a:pt x="1285" y="1038"/>
                  </a:lnTo>
                  <a:lnTo>
                    <a:pt x="1288" y="1042"/>
                  </a:lnTo>
                  <a:lnTo>
                    <a:pt x="1288" y="1042"/>
                  </a:lnTo>
                  <a:lnTo>
                    <a:pt x="1292" y="1044"/>
                  </a:lnTo>
                  <a:lnTo>
                    <a:pt x="1294" y="1026"/>
                  </a:lnTo>
                  <a:lnTo>
                    <a:pt x="1290" y="1025"/>
                  </a:lnTo>
                  <a:lnTo>
                    <a:pt x="1290" y="1025"/>
                  </a:lnTo>
                  <a:lnTo>
                    <a:pt x="1284" y="1024"/>
                  </a:lnTo>
                  <a:lnTo>
                    <a:pt x="1280" y="1021"/>
                  </a:lnTo>
                  <a:lnTo>
                    <a:pt x="1279" y="1020"/>
                  </a:lnTo>
                  <a:lnTo>
                    <a:pt x="1279" y="1020"/>
                  </a:lnTo>
                  <a:lnTo>
                    <a:pt x="1279" y="1020"/>
                  </a:lnTo>
                  <a:lnTo>
                    <a:pt x="1279" y="1019"/>
                  </a:lnTo>
                  <a:lnTo>
                    <a:pt x="1279" y="1018"/>
                  </a:lnTo>
                  <a:lnTo>
                    <a:pt x="1278" y="1016"/>
                  </a:lnTo>
                  <a:lnTo>
                    <a:pt x="1278" y="1014"/>
                  </a:lnTo>
                  <a:lnTo>
                    <a:pt x="1279" y="1013"/>
                  </a:lnTo>
                  <a:lnTo>
                    <a:pt x="1286" y="1012"/>
                  </a:lnTo>
                  <a:lnTo>
                    <a:pt x="1286" y="1012"/>
                  </a:lnTo>
                  <a:lnTo>
                    <a:pt x="1297" y="1012"/>
                  </a:lnTo>
                  <a:lnTo>
                    <a:pt x="1301" y="991"/>
                  </a:lnTo>
                  <a:lnTo>
                    <a:pt x="1301" y="991"/>
                  </a:lnTo>
                  <a:lnTo>
                    <a:pt x="1301" y="991"/>
                  </a:lnTo>
                  <a:lnTo>
                    <a:pt x="1301" y="991"/>
                  </a:lnTo>
                  <a:close/>
                  <a:moveTo>
                    <a:pt x="1307" y="960"/>
                  </a:moveTo>
                  <a:lnTo>
                    <a:pt x="1307" y="960"/>
                  </a:lnTo>
                  <a:lnTo>
                    <a:pt x="1288" y="959"/>
                  </a:lnTo>
                  <a:lnTo>
                    <a:pt x="1279" y="957"/>
                  </a:lnTo>
                  <a:lnTo>
                    <a:pt x="1279" y="957"/>
                  </a:lnTo>
                  <a:lnTo>
                    <a:pt x="1261" y="944"/>
                  </a:lnTo>
                  <a:lnTo>
                    <a:pt x="1241" y="930"/>
                  </a:lnTo>
                  <a:lnTo>
                    <a:pt x="1241" y="930"/>
                  </a:lnTo>
                  <a:lnTo>
                    <a:pt x="1236" y="926"/>
                  </a:lnTo>
                  <a:lnTo>
                    <a:pt x="1229" y="922"/>
                  </a:lnTo>
                  <a:lnTo>
                    <a:pt x="1223" y="916"/>
                  </a:lnTo>
                  <a:lnTo>
                    <a:pt x="1220" y="913"/>
                  </a:lnTo>
                  <a:lnTo>
                    <a:pt x="1220" y="913"/>
                  </a:lnTo>
                  <a:lnTo>
                    <a:pt x="1205" y="912"/>
                  </a:lnTo>
                  <a:lnTo>
                    <a:pt x="1197" y="912"/>
                  </a:lnTo>
                  <a:lnTo>
                    <a:pt x="1194" y="912"/>
                  </a:lnTo>
                  <a:lnTo>
                    <a:pt x="1192" y="913"/>
                  </a:lnTo>
                  <a:lnTo>
                    <a:pt x="1192" y="913"/>
                  </a:lnTo>
                  <a:lnTo>
                    <a:pt x="1189" y="916"/>
                  </a:lnTo>
                  <a:lnTo>
                    <a:pt x="1185" y="917"/>
                  </a:lnTo>
                  <a:lnTo>
                    <a:pt x="1183" y="918"/>
                  </a:lnTo>
                  <a:lnTo>
                    <a:pt x="1183" y="920"/>
                  </a:lnTo>
                  <a:lnTo>
                    <a:pt x="1183" y="923"/>
                  </a:lnTo>
                  <a:lnTo>
                    <a:pt x="1183" y="923"/>
                  </a:lnTo>
                  <a:lnTo>
                    <a:pt x="1183" y="929"/>
                  </a:lnTo>
                  <a:lnTo>
                    <a:pt x="1184" y="931"/>
                  </a:lnTo>
                  <a:lnTo>
                    <a:pt x="1185" y="934"/>
                  </a:lnTo>
                  <a:lnTo>
                    <a:pt x="1186" y="936"/>
                  </a:lnTo>
                  <a:lnTo>
                    <a:pt x="1190" y="938"/>
                  </a:lnTo>
                  <a:lnTo>
                    <a:pt x="1196" y="940"/>
                  </a:lnTo>
                  <a:lnTo>
                    <a:pt x="1203" y="941"/>
                  </a:lnTo>
                  <a:lnTo>
                    <a:pt x="1203" y="941"/>
                  </a:lnTo>
                  <a:lnTo>
                    <a:pt x="1217" y="943"/>
                  </a:lnTo>
                  <a:lnTo>
                    <a:pt x="1229" y="944"/>
                  </a:lnTo>
                  <a:lnTo>
                    <a:pt x="1237" y="947"/>
                  </a:lnTo>
                  <a:lnTo>
                    <a:pt x="1241" y="949"/>
                  </a:lnTo>
                  <a:lnTo>
                    <a:pt x="1244" y="953"/>
                  </a:lnTo>
                  <a:lnTo>
                    <a:pt x="1244" y="953"/>
                  </a:lnTo>
                  <a:lnTo>
                    <a:pt x="1250" y="960"/>
                  </a:lnTo>
                  <a:lnTo>
                    <a:pt x="1259" y="964"/>
                  </a:lnTo>
                  <a:lnTo>
                    <a:pt x="1259" y="964"/>
                  </a:lnTo>
                  <a:lnTo>
                    <a:pt x="1263" y="969"/>
                  </a:lnTo>
                  <a:lnTo>
                    <a:pt x="1265" y="972"/>
                  </a:lnTo>
                  <a:lnTo>
                    <a:pt x="1267" y="974"/>
                  </a:lnTo>
                  <a:lnTo>
                    <a:pt x="1274" y="976"/>
                  </a:lnTo>
                  <a:lnTo>
                    <a:pt x="1274" y="976"/>
                  </a:lnTo>
                  <a:lnTo>
                    <a:pt x="1292" y="980"/>
                  </a:lnTo>
                  <a:lnTo>
                    <a:pt x="1301" y="981"/>
                  </a:lnTo>
                  <a:lnTo>
                    <a:pt x="1301" y="981"/>
                  </a:lnTo>
                  <a:lnTo>
                    <a:pt x="1303" y="981"/>
                  </a:lnTo>
                  <a:lnTo>
                    <a:pt x="1307" y="960"/>
                  </a:lnTo>
                  <a:close/>
                  <a:moveTo>
                    <a:pt x="1313" y="905"/>
                  </a:moveTo>
                  <a:lnTo>
                    <a:pt x="1313" y="905"/>
                  </a:lnTo>
                  <a:lnTo>
                    <a:pt x="1298" y="906"/>
                  </a:lnTo>
                  <a:lnTo>
                    <a:pt x="1278" y="906"/>
                  </a:lnTo>
                  <a:lnTo>
                    <a:pt x="1278" y="906"/>
                  </a:lnTo>
                  <a:lnTo>
                    <a:pt x="1263" y="903"/>
                  </a:lnTo>
                  <a:lnTo>
                    <a:pt x="1255" y="899"/>
                  </a:lnTo>
                  <a:lnTo>
                    <a:pt x="1248" y="896"/>
                  </a:lnTo>
                  <a:lnTo>
                    <a:pt x="1248" y="896"/>
                  </a:lnTo>
                  <a:lnTo>
                    <a:pt x="1234" y="885"/>
                  </a:lnTo>
                  <a:lnTo>
                    <a:pt x="1223" y="878"/>
                  </a:lnTo>
                  <a:lnTo>
                    <a:pt x="1223" y="878"/>
                  </a:lnTo>
                  <a:lnTo>
                    <a:pt x="1224" y="877"/>
                  </a:lnTo>
                  <a:lnTo>
                    <a:pt x="1230" y="874"/>
                  </a:lnTo>
                  <a:lnTo>
                    <a:pt x="1237" y="874"/>
                  </a:lnTo>
                  <a:lnTo>
                    <a:pt x="1244" y="875"/>
                  </a:lnTo>
                  <a:lnTo>
                    <a:pt x="1244" y="875"/>
                  </a:lnTo>
                  <a:lnTo>
                    <a:pt x="1250" y="877"/>
                  </a:lnTo>
                  <a:lnTo>
                    <a:pt x="1255" y="877"/>
                  </a:lnTo>
                  <a:lnTo>
                    <a:pt x="1261" y="877"/>
                  </a:lnTo>
                  <a:lnTo>
                    <a:pt x="1271" y="879"/>
                  </a:lnTo>
                  <a:lnTo>
                    <a:pt x="1271" y="879"/>
                  </a:lnTo>
                  <a:lnTo>
                    <a:pt x="1280" y="882"/>
                  </a:lnTo>
                  <a:lnTo>
                    <a:pt x="1287" y="884"/>
                  </a:lnTo>
                  <a:lnTo>
                    <a:pt x="1301" y="885"/>
                  </a:lnTo>
                  <a:lnTo>
                    <a:pt x="1301" y="885"/>
                  </a:lnTo>
                  <a:lnTo>
                    <a:pt x="1310" y="882"/>
                  </a:lnTo>
                  <a:lnTo>
                    <a:pt x="1318" y="879"/>
                  </a:lnTo>
                  <a:lnTo>
                    <a:pt x="1325" y="875"/>
                  </a:lnTo>
                  <a:lnTo>
                    <a:pt x="1327" y="873"/>
                  </a:lnTo>
                  <a:lnTo>
                    <a:pt x="1329" y="872"/>
                  </a:lnTo>
                  <a:lnTo>
                    <a:pt x="1329" y="872"/>
                  </a:lnTo>
                  <a:lnTo>
                    <a:pt x="1329" y="860"/>
                  </a:lnTo>
                  <a:lnTo>
                    <a:pt x="1327" y="853"/>
                  </a:lnTo>
                  <a:lnTo>
                    <a:pt x="1327" y="850"/>
                  </a:lnTo>
                  <a:lnTo>
                    <a:pt x="1326" y="850"/>
                  </a:lnTo>
                  <a:lnTo>
                    <a:pt x="1326" y="850"/>
                  </a:lnTo>
                  <a:lnTo>
                    <a:pt x="1323" y="849"/>
                  </a:lnTo>
                  <a:lnTo>
                    <a:pt x="1317" y="850"/>
                  </a:lnTo>
                  <a:lnTo>
                    <a:pt x="1307" y="853"/>
                  </a:lnTo>
                  <a:lnTo>
                    <a:pt x="1298" y="858"/>
                  </a:lnTo>
                  <a:lnTo>
                    <a:pt x="1298" y="858"/>
                  </a:lnTo>
                  <a:lnTo>
                    <a:pt x="1288" y="862"/>
                  </a:lnTo>
                  <a:lnTo>
                    <a:pt x="1284" y="865"/>
                  </a:lnTo>
                  <a:lnTo>
                    <a:pt x="1278" y="866"/>
                  </a:lnTo>
                  <a:lnTo>
                    <a:pt x="1268" y="866"/>
                  </a:lnTo>
                  <a:lnTo>
                    <a:pt x="1268" y="866"/>
                  </a:lnTo>
                  <a:lnTo>
                    <a:pt x="1258" y="866"/>
                  </a:lnTo>
                  <a:lnTo>
                    <a:pt x="1248" y="863"/>
                  </a:lnTo>
                  <a:lnTo>
                    <a:pt x="1240" y="862"/>
                  </a:lnTo>
                  <a:lnTo>
                    <a:pt x="1234" y="863"/>
                  </a:lnTo>
                  <a:lnTo>
                    <a:pt x="1228" y="865"/>
                  </a:lnTo>
                  <a:lnTo>
                    <a:pt x="1228" y="865"/>
                  </a:lnTo>
                  <a:lnTo>
                    <a:pt x="1215" y="869"/>
                  </a:lnTo>
                  <a:lnTo>
                    <a:pt x="1208" y="872"/>
                  </a:lnTo>
                  <a:lnTo>
                    <a:pt x="1208" y="872"/>
                  </a:lnTo>
                  <a:lnTo>
                    <a:pt x="1197" y="877"/>
                  </a:lnTo>
                  <a:lnTo>
                    <a:pt x="1188" y="881"/>
                  </a:lnTo>
                  <a:lnTo>
                    <a:pt x="1188" y="881"/>
                  </a:lnTo>
                  <a:lnTo>
                    <a:pt x="1186" y="882"/>
                  </a:lnTo>
                  <a:lnTo>
                    <a:pt x="1188" y="885"/>
                  </a:lnTo>
                  <a:lnTo>
                    <a:pt x="1191" y="887"/>
                  </a:lnTo>
                  <a:lnTo>
                    <a:pt x="1196" y="888"/>
                  </a:lnTo>
                  <a:lnTo>
                    <a:pt x="1196" y="888"/>
                  </a:lnTo>
                  <a:lnTo>
                    <a:pt x="1201" y="888"/>
                  </a:lnTo>
                  <a:lnTo>
                    <a:pt x="1207" y="888"/>
                  </a:lnTo>
                  <a:lnTo>
                    <a:pt x="1211" y="890"/>
                  </a:lnTo>
                  <a:lnTo>
                    <a:pt x="1214" y="892"/>
                  </a:lnTo>
                  <a:lnTo>
                    <a:pt x="1216" y="893"/>
                  </a:lnTo>
                  <a:lnTo>
                    <a:pt x="1216" y="893"/>
                  </a:lnTo>
                  <a:lnTo>
                    <a:pt x="1221" y="903"/>
                  </a:lnTo>
                  <a:lnTo>
                    <a:pt x="1226" y="907"/>
                  </a:lnTo>
                  <a:lnTo>
                    <a:pt x="1234" y="912"/>
                  </a:lnTo>
                  <a:lnTo>
                    <a:pt x="1234" y="912"/>
                  </a:lnTo>
                  <a:lnTo>
                    <a:pt x="1249" y="920"/>
                  </a:lnTo>
                  <a:lnTo>
                    <a:pt x="1254" y="923"/>
                  </a:lnTo>
                  <a:lnTo>
                    <a:pt x="1259" y="925"/>
                  </a:lnTo>
                  <a:lnTo>
                    <a:pt x="1259" y="925"/>
                  </a:lnTo>
                  <a:lnTo>
                    <a:pt x="1266" y="928"/>
                  </a:lnTo>
                  <a:lnTo>
                    <a:pt x="1271" y="929"/>
                  </a:lnTo>
                  <a:lnTo>
                    <a:pt x="1281" y="932"/>
                  </a:lnTo>
                  <a:lnTo>
                    <a:pt x="1281" y="932"/>
                  </a:lnTo>
                  <a:lnTo>
                    <a:pt x="1300" y="936"/>
                  </a:lnTo>
                  <a:lnTo>
                    <a:pt x="1306" y="937"/>
                  </a:lnTo>
                  <a:lnTo>
                    <a:pt x="1306" y="937"/>
                  </a:lnTo>
                  <a:lnTo>
                    <a:pt x="1309" y="932"/>
                  </a:lnTo>
                  <a:lnTo>
                    <a:pt x="1311" y="922"/>
                  </a:lnTo>
                  <a:lnTo>
                    <a:pt x="1313" y="905"/>
                  </a:lnTo>
                  <a:lnTo>
                    <a:pt x="1313" y="905"/>
                  </a:lnTo>
                  <a:close/>
                  <a:moveTo>
                    <a:pt x="1325" y="817"/>
                  </a:moveTo>
                  <a:lnTo>
                    <a:pt x="1325" y="817"/>
                  </a:lnTo>
                  <a:lnTo>
                    <a:pt x="1325" y="816"/>
                  </a:lnTo>
                  <a:lnTo>
                    <a:pt x="1324" y="815"/>
                  </a:lnTo>
                  <a:lnTo>
                    <a:pt x="1320" y="815"/>
                  </a:lnTo>
                  <a:lnTo>
                    <a:pt x="1316" y="815"/>
                  </a:lnTo>
                  <a:lnTo>
                    <a:pt x="1316" y="815"/>
                  </a:lnTo>
                  <a:lnTo>
                    <a:pt x="1307" y="818"/>
                  </a:lnTo>
                  <a:lnTo>
                    <a:pt x="1298" y="822"/>
                  </a:lnTo>
                  <a:lnTo>
                    <a:pt x="1288" y="825"/>
                  </a:lnTo>
                  <a:lnTo>
                    <a:pt x="1281" y="828"/>
                  </a:lnTo>
                  <a:lnTo>
                    <a:pt x="1281" y="828"/>
                  </a:lnTo>
                  <a:lnTo>
                    <a:pt x="1271" y="828"/>
                  </a:lnTo>
                  <a:lnTo>
                    <a:pt x="1255" y="827"/>
                  </a:lnTo>
                  <a:lnTo>
                    <a:pt x="1239" y="825"/>
                  </a:lnTo>
                  <a:lnTo>
                    <a:pt x="1227" y="827"/>
                  </a:lnTo>
                  <a:lnTo>
                    <a:pt x="1227" y="827"/>
                  </a:lnTo>
                  <a:lnTo>
                    <a:pt x="1210" y="829"/>
                  </a:lnTo>
                  <a:lnTo>
                    <a:pt x="1204" y="830"/>
                  </a:lnTo>
                  <a:lnTo>
                    <a:pt x="1199" y="834"/>
                  </a:lnTo>
                  <a:lnTo>
                    <a:pt x="1199" y="834"/>
                  </a:lnTo>
                  <a:lnTo>
                    <a:pt x="1190" y="842"/>
                  </a:lnTo>
                  <a:lnTo>
                    <a:pt x="1185" y="846"/>
                  </a:lnTo>
                  <a:lnTo>
                    <a:pt x="1180" y="848"/>
                  </a:lnTo>
                  <a:lnTo>
                    <a:pt x="1180" y="848"/>
                  </a:lnTo>
                  <a:lnTo>
                    <a:pt x="1178" y="850"/>
                  </a:lnTo>
                  <a:lnTo>
                    <a:pt x="1176" y="853"/>
                  </a:lnTo>
                  <a:lnTo>
                    <a:pt x="1173" y="858"/>
                  </a:lnTo>
                  <a:lnTo>
                    <a:pt x="1173" y="858"/>
                  </a:lnTo>
                  <a:lnTo>
                    <a:pt x="1188" y="854"/>
                  </a:lnTo>
                  <a:lnTo>
                    <a:pt x="1204" y="850"/>
                  </a:lnTo>
                  <a:lnTo>
                    <a:pt x="1204" y="850"/>
                  </a:lnTo>
                  <a:lnTo>
                    <a:pt x="1216" y="847"/>
                  </a:lnTo>
                  <a:lnTo>
                    <a:pt x="1224" y="846"/>
                  </a:lnTo>
                  <a:lnTo>
                    <a:pt x="1237" y="844"/>
                  </a:lnTo>
                  <a:lnTo>
                    <a:pt x="1237" y="844"/>
                  </a:lnTo>
                  <a:lnTo>
                    <a:pt x="1249" y="843"/>
                  </a:lnTo>
                  <a:lnTo>
                    <a:pt x="1260" y="842"/>
                  </a:lnTo>
                  <a:lnTo>
                    <a:pt x="1268" y="840"/>
                  </a:lnTo>
                  <a:lnTo>
                    <a:pt x="1279" y="839"/>
                  </a:lnTo>
                  <a:lnTo>
                    <a:pt x="1279" y="839"/>
                  </a:lnTo>
                  <a:lnTo>
                    <a:pt x="1293" y="837"/>
                  </a:lnTo>
                  <a:lnTo>
                    <a:pt x="1309" y="833"/>
                  </a:lnTo>
                  <a:lnTo>
                    <a:pt x="1326" y="828"/>
                  </a:lnTo>
                  <a:lnTo>
                    <a:pt x="1325" y="817"/>
                  </a:lnTo>
                  <a:close/>
                  <a:moveTo>
                    <a:pt x="1369" y="134"/>
                  </a:moveTo>
                  <a:lnTo>
                    <a:pt x="1369" y="134"/>
                  </a:lnTo>
                  <a:lnTo>
                    <a:pt x="1363" y="126"/>
                  </a:lnTo>
                  <a:lnTo>
                    <a:pt x="1355" y="116"/>
                  </a:lnTo>
                  <a:lnTo>
                    <a:pt x="1330" y="95"/>
                  </a:lnTo>
                  <a:lnTo>
                    <a:pt x="1304" y="73"/>
                  </a:lnTo>
                  <a:lnTo>
                    <a:pt x="1285" y="58"/>
                  </a:lnTo>
                  <a:lnTo>
                    <a:pt x="1285" y="58"/>
                  </a:lnTo>
                  <a:lnTo>
                    <a:pt x="1303" y="86"/>
                  </a:lnTo>
                  <a:lnTo>
                    <a:pt x="1325" y="127"/>
                  </a:lnTo>
                  <a:lnTo>
                    <a:pt x="1346" y="164"/>
                  </a:lnTo>
                  <a:lnTo>
                    <a:pt x="1357" y="181"/>
                  </a:lnTo>
                  <a:lnTo>
                    <a:pt x="1357" y="181"/>
                  </a:lnTo>
                  <a:lnTo>
                    <a:pt x="1363" y="190"/>
                  </a:lnTo>
                  <a:lnTo>
                    <a:pt x="1375" y="211"/>
                  </a:lnTo>
                  <a:lnTo>
                    <a:pt x="1409" y="274"/>
                  </a:lnTo>
                  <a:lnTo>
                    <a:pt x="1444" y="342"/>
                  </a:lnTo>
                  <a:lnTo>
                    <a:pt x="1457" y="368"/>
                  </a:lnTo>
                  <a:lnTo>
                    <a:pt x="1465" y="386"/>
                  </a:lnTo>
                  <a:lnTo>
                    <a:pt x="1465" y="386"/>
                  </a:lnTo>
                  <a:lnTo>
                    <a:pt x="1469" y="397"/>
                  </a:lnTo>
                  <a:lnTo>
                    <a:pt x="1471" y="408"/>
                  </a:lnTo>
                  <a:lnTo>
                    <a:pt x="1472" y="420"/>
                  </a:lnTo>
                  <a:lnTo>
                    <a:pt x="1472" y="433"/>
                  </a:lnTo>
                  <a:lnTo>
                    <a:pt x="1469" y="463"/>
                  </a:lnTo>
                  <a:lnTo>
                    <a:pt x="1463" y="499"/>
                  </a:lnTo>
                  <a:lnTo>
                    <a:pt x="1463" y="499"/>
                  </a:lnTo>
                  <a:lnTo>
                    <a:pt x="1454" y="551"/>
                  </a:lnTo>
                  <a:lnTo>
                    <a:pt x="1447" y="583"/>
                  </a:lnTo>
                  <a:lnTo>
                    <a:pt x="1439" y="619"/>
                  </a:lnTo>
                  <a:lnTo>
                    <a:pt x="1431" y="653"/>
                  </a:lnTo>
                  <a:lnTo>
                    <a:pt x="1420" y="688"/>
                  </a:lnTo>
                  <a:lnTo>
                    <a:pt x="1409" y="719"/>
                  </a:lnTo>
                  <a:lnTo>
                    <a:pt x="1403" y="733"/>
                  </a:lnTo>
                  <a:lnTo>
                    <a:pt x="1397" y="746"/>
                  </a:lnTo>
                  <a:lnTo>
                    <a:pt x="1397" y="746"/>
                  </a:lnTo>
                  <a:lnTo>
                    <a:pt x="1386" y="766"/>
                  </a:lnTo>
                  <a:lnTo>
                    <a:pt x="1374" y="781"/>
                  </a:lnTo>
                  <a:lnTo>
                    <a:pt x="1363" y="792"/>
                  </a:lnTo>
                  <a:lnTo>
                    <a:pt x="1354" y="798"/>
                  </a:lnTo>
                  <a:lnTo>
                    <a:pt x="1346" y="803"/>
                  </a:lnTo>
                  <a:lnTo>
                    <a:pt x="1339" y="804"/>
                  </a:lnTo>
                  <a:lnTo>
                    <a:pt x="1333" y="804"/>
                  </a:lnTo>
                  <a:lnTo>
                    <a:pt x="1333" y="804"/>
                  </a:lnTo>
                  <a:lnTo>
                    <a:pt x="1335" y="808"/>
                  </a:lnTo>
                  <a:lnTo>
                    <a:pt x="1339" y="816"/>
                  </a:lnTo>
                  <a:lnTo>
                    <a:pt x="1345" y="828"/>
                  </a:lnTo>
                  <a:lnTo>
                    <a:pt x="1356" y="828"/>
                  </a:lnTo>
                  <a:lnTo>
                    <a:pt x="1356" y="828"/>
                  </a:lnTo>
                  <a:lnTo>
                    <a:pt x="1374" y="820"/>
                  </a:lnTo>
                  <a:lnTo>
                    <a:pt x="1390" y="811"/>
                  </a:lnTo>
                  <a:lnTo>
                    <a:pt x="1405" y="803"/>
                  </a:lnTo>
                  <a:lnTo>
                    <a:pt x="1405" y="803"/>
                  </a:lnTo>
                  <a:lnTo>
                    <a:pt x="1410" y="798"/>
                  </a:lnTo>
                  <a:lnTo>
                    <a:pt x="1414" y="795"/>
                  </a:lnTo>
                  <a:lnTo>
                    <a:pt x="1419" y="790"/>
                  </a:lnTo>
                  <a:lnTo>
                    <a:pt x="1422" y="783"/>
                  </a:lnTo>
                  <a:lnTo>
                    <a:pt x="1437" y="758"/>
                  </a:lnTo>
                  <a:lnTo>
                    <a:pt x="1463" y="711"/>
                  </a:lnTo>
                  <a:lnTo>
                    <a:pt x="1463" y="711"/>
                  </a:lnTo>
                  <a:lnTo>
                    <a:pt x="1486" y="671"/>
                  </a:lnTo>
                  <a:lnTo>
                    <a:pt x="1490" y="663"/>
                  </a:lnTo>
                  <a:lnTo>
                    <a:pt x="1492" y="659"/>
                  </a:lnTo>
                  <a:lnTo>
                    <a:pt x="1491" y="654"/>
                  </a:lnTo>
                  <a:lnTo>
                    <a:pt x="1492" y="650"/>
                  </a:lnTo>
                  <a:lnTo>
                    <a:pt x="1496" y="640"/>
                  </a:lnTo>
                  <a:lnTo>
                    <a:pt x="1496" y="640"/>
                  </a:lnTo>
                  <a:lnTo>
                    <a:pt x="1504" y="618"/>
                  </a:lnTo>
                  <a:lnTo>
                    <a:pt x="1508" y="601"/>
                  </a:lnTo>
                  <a:lnTo>
                    <a:pt x="1511" y="583"/>
                  </a:lnTo>
                  <a:lnTo>
                    <a:pt x="1514" y="557"/>
                  </a:lnTo>
                  <a:lnTo>
                    <a:pt x="1514" y="557"/>
                  </a:lnTo>
                  <a:lnTo>
                    <a:pt x="1517" y="533"/>
                  </a:lnTo>
                  <a:lnTo>
                    <a:pt x="1517" y="518"/>
                  </a:lnTo>
                  <a:lnTo>
                    <a:pt x="1516" y="502"/>
                  </a:lnTo>
                  <a:lnTo>
                    <a:pt x="1516" y="477"/>
                  </a:lnTo>
                  <a:lnTo>
                    <a:pt x="1516" y="477"/>
                  </a:lnTo>
                  <a:lnTo>
                    <a:pt x="1516" y="449"/>
                  </a:lnTo>
                  <a:lnTo>
                    <a:pt x="1514" y="424"/>
                  </a:lnTo>
                  <a:lnTo>
                    <a:pt x="1510" y="400"/>
                  </a:lnTo>
                  <a:lnTo>
                    <a:pt x="1505" y="369"/>
                  </a:lnTo>
                  <a:lnTo>
                    <a:pt x="1505" y="369"/>
                  </a:lnTo>
                  <a:lnTo>
                    <a:pt x="1502" y="355"/>
                  </a:lnTo>
                  <a:lnTo>
                    <a:pt x="1498" y="344"/>
                  </a:lnTo>
                  <a:lnTo>
                    <a:pt x="1493" y="337"/>
                  </a:lnTo>
                  <a:lnTo>
                    <a:pt x="1488" y="331"/>
                  </a:lnTo>
                  <a:lnTo>
                    <a:pt x="1476" y="320"/>
                  </a:lnTo>
                  <a:lnTo>
                    <a:pt x="1467" y="312"/>
                  </a:lnTo>
                  <a:lnTo>
                    <a:pt x="1459" y="301"/>
                  </a:lnTo>
                  <a:lnTo>
                    <a:pt x="1459" y="301"/>
                  </a:lnTo>
                  <a:lnTo>
                    <a:pt x="1439" y="268"/>
                  </a:lnTo>
                  <a:lnTo>
                    <a:pt x="1421" y="240"/>
                  </a:lnTo>
                  <a:lnTo>
                    <a:pt x="1421" y="240"/>
                  </a:lnTo>
                  <a:lnTo>
                    <a:pt x="1407" y="214"/>
                  </a:lnTo>
                  <a:lnTo>
                    <a:pt x="1391" y="184"/>
                  </a:lnTo>
                  <a:lnTo>
                    <a:pt x="1369" y="134"/>
                  </a:lnTo>
                  <a:lnTo>
                    <a:pt x="1369" y="134"/>
                  </a:lnTo>
                  <a:close/>
                  <a:moveTo>
                    <a:pt x="1279" y="51"/>
                  </a:moveTo>
                  <a:lnTo>
                    <a:pt x="1279" y="51"/>
                  </a:lnTo>
                  <a:lnTo>
                    <a:pt x="1280" y="53"/>
                  </a:lnTo>
                  <a:lnTo>
                    <a:pt x="1285" y="58"/>
                  </a:lnTo>
                  <a:lnTo>
                    <a:pt x="1285" y="58"/>
                  </a:lnTo>
                  <a:lnTo>
                    <a:pt x="1281" y="52"/>
                  </a:lnTo>
                  <a:lnTo>
                    <a:pt x="1279" y="51"/>
                  </a:lnTo>
                  <a:lnTo>
                    <a:pt x="1279" y="51"/>
                  </a:lnTo>
                  <a:close/>
                  <a:moveTo>
                    <a:pt x="1373" y="852"/>
                  </a:moveTo>
                  <a:lnTo>
                    <a:pt x="1373" y="852"/>
                  </a:lnTo>
                  <a:lnTo>
                    <a:pt x="1414" y="837"/>
                  </a:lnTo>
                  <a:lnTo>
                    <a:pt x="1444" y="827"/>
                  </a:lnTo>
                  <a:lnTo>
                    <a:pt x="1453" y="823"/>
                  </a:lnTo>
                  <a:lnTo>
                    <a:pt x="1458" y="821"/>
                  </a:lnTo>
                  <a:lnTo>
                    <a:pt x="1458" y="821"/>
                  </a:lnTo>
                  <a:lnTo>
                    <a:pt x="1467" y="810"/>
                  </a:lnTo>
                  <a:lnTo>
                    <a:pt x="1490" y="786"/>
                  </a:lnTo>
                  <a:lnTo>
                    <a:pt x="1502" y="772"/>
                  </a:lnTo>
                  <a:lnTo>
                    <a:pt x="1515" y="755"/>
                  </a:lnTo>
                  <a:lnTo>
                    <a:pt x="1525" y="738"/>
                  </a:lnTo>
                  <a:lnTo>
                    <a:pt x="1534" y="720"/>
                  </a:lnTo>
                  <a:lnTo>
                    <a:pt x="1534" y="720"/>
                  </a:lnTo>
                  <a:lnTo>
                    <a:pt x="1552" y="673"/>
                  </a:lnTo>
                  <a:lnTo>
                    <a:pt x="1573" y="614"/>
                  </a:lnTo>
                  <a:lnTo>
                    <a:pt x="1584" y="583"/>
                  </a:lnTo>
                  <a:lnTo>
                    <a:pt x="1592" y="557"/>
                  </a:lnTo>
                  <a:lnTo>
                    <a:pt x="1597" y="533"/>
                  </a:lnTo>
                  <a:lnTo>
                    <a:pt x="1600" y="518"/>
                  </a:lnTo>
                  <a:lnTo>
                    <a:pt x="1600" y="518"/>
                  </a:lnTo>
                  <a:lnTo>
                    <a:pt x="1601" y="506"/>
                  </a:lnTo>
                  <a:lnTo>
                    <a:pt x="1604" y="494"/>
                  </a:lnTo>
                  <a:lnTo>
                    <a:pt x="1608" y="474"/>
                  </a:lnTo>
                  <a:lnTo>
                    <a:pt x="1610" y="464"/>
                  </a:lnTo>
                  <a:lnTo>
                    <a:pt x="1610" y="452"/>
                  </a:lnTo>
                  <a:lnTo>
                    <a:pt x="1607" y="440"/>
                  </a:lnTo>
                  <a:lnTo>
                    <a:pt x="1601" y="427"/>
                  </a:lnTo>
                  <a:lnTo>
                    <a:pt x="1601" y="427"/>
                  </a:lnTo>
                  <a:lnTo>
                    <a:pt x="1589" y="402"/>
                  </a:lnTo>
                  <a:lnTo>
                    <a:pt x="1581" y="382"/>
                  </a:lnTo>
                  <a:lnTo>
                    <a:pt x="1575" y="367"/>
                  </a:lnTo>
                  <a:lnTo>
                    <a:pt x="1569" y="356"/>
                  </a:lnTo>
                  <a:lnTo>
                    <a:pt x="1569" y="356"/>
                  </a:lnTo>
                  <a:lnTo>
                    <a:pt x="1566" y="351"/>
                  </a:lnTo>
                  <a:lnTo>
                    <a:pt x="1562" y="345"/>
                  </a:lnTo>
                  <a:lnTo>
                    <a:pt x="1555" y="328"/>
                  </a:lnTo>
                  <a:lnTo>
                    <a:pt x="1543" y="304"/>
                  </a:lnTo>
                  <a:lnTo>
                    <a:pt x="1535" y="288"/>
                  </a:lnTo>
                  <a:lnTo>
                    <a:pt x="1525" y="273"/>
                  </a:lnTo>
                  <a:lnTo>
                    <a:pt x="1525" y="273"/>
                  </a:lnTo>
                  <a:lnTo>
                    <a:pt x="1505" y="242"/>
                  </a:lnTo>
                  <a:lnTo>
                    <a:pt x="1488" y="220"/>
                  </a:lnTo>
                  <a:lnTo>
                    <a:pt x="1451" y="176"/>
                  </a:lnTo>
                  <a:lnTo>
                    <a:pt x="1451" y="176"/>
                  </a:lnTo>
                  <a:lnTo>
                    <a:pt x="1409" y="127"/>
                  </a:lnTo>
                  <a:lnTo>
                    <a:pt x="1394" y="109"/>
                  </a:lnTo>
                  <a:lnTo>
                    <a:pt x="1388" y="104"/>
                  </a:lnTo>
                  <a:lnTo>
                    <a:pt x="1383" y="101"/>
                  </a:lnTo>
                  <a:lnTo>
                    <a:pt x="1383" y="101"/>
                  </a:lnTo>
                  <a:lnTo>
                    <a:pt x="1369" y="91"/>
                  </a:lnTo>
                  <a:lnTo>
                    <a:pt x="1348" y="77"/>
                  </a:lnTo>
                  <a:lnTo>
                    <a:pt x="1330" y="65"/>
                  </a:lnTo>
                  <a:lnTo>
                    <a:pt x="1325" y="61"/>
                  </a:lnTo>
                  <a:lnTo>
                    <a:pt x="1324" y="61"/>
                  </a:lnTo>
                  <a:lnTo>
                    <a:pt x="1323" y="63"/>
                  </a:lnTo>
                  <a:lnTo>
                    <a:pt x="1323" y="63"/>
                  </a:lnTo>
                  <a:lnTo>
                    <a:pt x="1327" y="70"/>
                  </a:lnTo>
                  <a:lnTo>
                    <a:pt x="1339" y="84"/>
                  </a:lnTo>
                  <a:lnTo>
                    <a:pt x="1376" y="128"/>
                  </a:lnTo>
                  <a:lnTo>
                    <a:pt x="1441" y="203"/>
                  </a:lnTo>
                  <a:lnTo>
                    <a:pt x="1441" y="203"/>
                  </a:lnTo>
                  <a:lnTo>
                    <a:pt x="1456" y="220"/>
                  </a:lnTo>
                  <a:lnTo>
                    <a:pt x="1472" y="242"/>
                  </a:lnTo>
                  <a:lnTo>
                    <a:pt x="1480" y="255"/>
                  </a:lnTo>
                  <a:lnTo>
                    <a:pt x="1488" y="269"/>
                  </a:lnTo>
                  <a:lnTo>
                    <a:pt x="1495" y="284"/>
                  </a:lnTo>
                  <a:lnTo>
                    <a:pt x="1499" y="298"/>
                  </a:lnTo>
                  <a:lnTo>
                    <a:pt x="1499" y="298"/>
                  </a:lnTo>
                  <a:lnTo>
                    <a:pt x="1505" y="313"/>
                  </a:lnTo>
                  <a:lnTo>
                    <a:pt x="1511" y="331"/>
                  </a:lnTo>
                  <a:lnTo>
                    <a:pt x="1527" y="369"/>
                  </a:lnTo>
                  <a:lnTo>
                    <a:pt x="1541" y="405"/>
                  </a:lnTo>
                  <a:lnTo>
                    <a:pt x="1546" y="420"/>
                  </a:lnTo>
                  <a:lnTo>
                    <a:pt x="1549" y="433"/>
                  </a:lnTo>
                  <a:lnTo>
                    <a:pt x="1549" y="433"/>
                  </a:lnTo>
                  <a:lnTo>
                    <a:pt x="1550" y="443"/>
                  </a:lnTo>
                  <a:lnTo>
                    <a:pt x="1553" y="449"/>
                  </a:lnTo>
                  <a:lnTo>
                    <a:pt x="1555" y="456"/>
                  </a:lnTo>
                  <a:lnTo>
                    <a:pt x="1556" y="462"/>
                  </a:lnTo>
                  <a:lnTo>
                    <a:pt x="1556" y="471"/>
                  </a:lnTo>
                  <a:lnTo>
                    <a:pt x="1553" y="508"/>
                  </a:lnTo>
                  <a:lnTo>
                    <a:pt x="1553" y="508"/>
                  </a:lnTo>
                  <a:lnTo>
                    <a:pt x="1547" y="552"/>
                  </a:lnTo>
                  <a:lnTo>
                    <a:pt x="1541" y="583"/>
                  </a:lnTo>
                  <a:lnTo>
                    <a:pt x="1538" y="596"/>
                  </a:lnTo>
                  <a:lnTo>
                    <a:pt x="1534" y="608"/>
                  </a:lnTo>
                  <a:lnTo>
                    <a:pt x="1523" y="634"/>
                  </a:lnTo>
                  <a:lnTo>
                    <a:pt x="1523" y="634"/>
                  </a:lnTo>
                  <a:lnTo>
                    <a:pt x="1499" y="686"/>
                  </a:lnTo>
                  <a:lnTo>
                    <a:pt x="1482" y="729"/>
                  </a:lnTo>
                  <a:lnTo>
                    <a:pt x="1482" y="729"/>
                  </a:lnTo>
                  <a:lnTo>
                    <a:pt x="1471" y="757"/>
                  </a:lnTo>
                  <a:lnTo>
                    <a:pt x="1465" y="767"/>
                  </a:lnTo>
                  <a:lnTo>
                    <a:pt x="1456" y="780"/>
                  </a:lnTo>
                  <a:lnTo>
                    <a:pt x="1456" y="780"/>
                  </a:lnTo>
                  <a:lnTo>
                    <a:pt x="1446" y="793"/>
                  </a:lnTo>
                  <a:lnTo>
                    <a:pt x="1438" y="803"/>
                  </a:lnTo>
                  <a:lnTo>
                    <a:pt x="1425" y="814"/>
                  </a:lnTo>
                  <a:lnTo>
                    <a:pt x="1425" y="814"/>
                  </a:lnTo>
                  <a:lnTo>
                    <a:pt x="1416" y="820"/>
                  </a:lnTo>
                  <a:lnTo>
                    <a:pt x="1402" y="827"/>
                  </a:lnTo>
                  <a:lnTo>
                    <a:pt x="1389" y="834"/>
                  </a:lnTo>
                  <a:lnTo>
                    <a:pt x="1381" y="837"/>
                  </a:lnTo>
                  <a:lnTo>
                    <a:pt x="1381" y="837"/>
                  </a:lnTo>
                  <a:lnTo>
                    <a:pt x="1380" y="839"/>
                  </a:lnTo>
                  <a:lnTo>
                    <a:pt x="1377" y="840"/>
                  </a:lnTo>
                  <a:lnTo>
                    <a:pt x="1375" y="844"/>
                  </a:lnTo>
                  <a:lnTo>
                    <a:pt x="1373" y="852"/>
                  </a:lnTo>
                  <a:lnTo>
                    <a:pt x="1373" y="852"/>
                  </a:lnTo>
                  <a:close/>
                  <a:moveTo>
                    <a:pt x="1367" y="37"/>
                  </a:moveTo>
                  <a:lnTo>
                    <a:pt x="1367" y="37"/>
                  </a:lnTo>
                  <a:lnTo>
                    <a:pt x="1389" y="64"/>
                  </a:lnTo>
                  <a:lnTo>
                    <a:pt x="1409" y="85"/>
                  </a:lnTo>
                  <a:lnTo>
                    <a:pt x="1425" y="102"/>
                  </a:lnTo>
                  <a:lnTo>
                    <a:pt x="1425" y="102"/>
                  </a:lnTo>
                  <a:lnTo>
                    <a:pt x="1439" y="117"/>
                  </a:lnTo>
                  <a:lnTo>
                    <a:pt x="1454" y="138"/>
                  </a:lnTo>
                  <a:lnTo>
                    <a:pt x="1489" y="181"/>
                  </a:lnTo>
                  <a:lnTo>
                    <a:pt x="1489" y="181"/>
                  </a:lnTo>
                  <a:lnTo>
                    <a:pt x="1505" y="203"/>
                  </a:lnTo>
                  <a:lnTo>
                    <a:pt x="1514" y="214"/>
                  </a:lnTo>
                  <a:lnTo>
                    <a:pt x="1521" y="225"/>
                  </a:lnTo>
                  <a:lnTo>
                    <a:pt x="1528" y="239"/>
                  </a:lnTo>
                  <a:lnTo>
                    <a:pt x="1535" y="254"/>
                  </a:lnTo>
                  <a:lnTo>
                    <a:pt x="1542" y="269"/>
                  </a:lnTo>
                  <a:lnTo>
                    <a:pt x="1547" y="288"/>
                  </a:lnTo>
                  <a:lnTo>
                    <a:pt x="1547" y="288"/>
                  </a:lnTo>
                  <a:lnTo>
                    <a:pt x="1554" y="310"/>
                  </a:lnTo>
                  <a:lnTo>
                    <a:pt x="1562" y="332"/>
                  </a:lnTo>
                  <a:lnTo>
                    <a:pt x="1573" y="354"/>
                  </a:lnTo>
                  <a:lnTo>
                    <a:pt x="1585" y="375"/>
                  </a:lnTo>
                  <a:lnTo>
                    <a:pt x="1595" y="393"/>
                  </a:lnTo>
                  <a:lnTo>
                    <a:pt x="1605" y="408"/>
                  </a:lnTo>
                  <a:lnTo>
                    <a:pt x="1612" y="418"/>
                  </a:lnTo>
                  <a:lnTo>
                    <a:pt x="1616" y="423"/>
                  </a:lnTo>
                  <a:lnTo>
                    <a:pt x="1616" y="423"/>
                  </a:lnTo>
                  <a:lnTo>
                    <a:pt x="1618" y="425"/>
                  </a:lnTo>
                  <a:lnTo>
                    <a:pt x="1619" y="430"/>
                  </a:lnTo>
                  <a:lnTo>
                    <a:pt x="1623" y="439"/>
                  </a:lnTo>
                  <a:lnTo>
                    <a:pt x="1624" y="442"/>
                  </a:lnTo>
                  <a:lnTo>
                    <a:pt x="1625" y="438"/>
                  </a:lnTo>
                  <a:lnTo>
                    <a:pt x="1626" y="429"/>
                  </a:lnTo>
                  <a:lnTo>
                    <a:pt x="1627" y="411"/>
                  </a:lnTo>
                  <a:lnTo>
                    <a:pt x="1627" y="411"/>
                  </a:lnTo>
                  <a:lnTo>
                    <a:pt x="1629" y="338"/>
                  </a:lnTo>
                  <a:lnTo>
                    <a:pt x="1629" y="338"/>
                  </a:lnTo>
                  <a:lnTo>
                    <a:pt x="1631" y="341"/>
                  </a:lnTo>
                  <a:lnTo>
                    <a:pt x="1632" y="342"/>
                  </a:lnTo>
                  <a:lnTo>
                    <a:pt x="1635" y="343"/>
                  </a:lnTo>
                  <a:lnTo>
                    <a:pt x="1636" y="341"/>
                  </a:lnTo>
                  <a:lnTo>
                    <a:pt x="1636" y="336"/>
                  </a:lnTo>
                  <a:lnTo>
                    <a:pt x="1635" y="326"/>
                  </a:lnTo>
                  <a:lnTo>
                    <a:pt x="1632" y="311"/>
                  </a:lnTo>
                  <a:lnTo>
                    <a:pt x="1632" y="311"/>
                  </a:lnTo>
                  <a:lnTo>
                    <a:pt x="1625" y="279"/>
                  </a:lnTo>
                  <a:lnTo>
                    <a:pt x="1619" y="254"/>
                  </a:lnTo>
                  <a:lnTo>
                    <a:pt x="1617" y="241"/>
                  </a:lnTo>
                  <a:lnTo>
                    <a:pt x="1614" y="228"/>
                  </a:lnTo>
                  <a:lnTo>
                    <a:pt x="1613" y="214"/>
                  </a:lnTo>
                  <a:lnTo>
                    <a:pt x="1612" y="196"/>
                  </a:lnTo>
                  <a:lnTo>
                    <a:pt x="1612" y="196"/>
                  </a:lnTo>
                  <a:lnTo>
                    <a:pt x="1614" y="177"/>
                  </a:lnTo>
                  <a:lnTo>
                    <a:pt x="1618" y="158"/>
                  </a:lnTo>
                  <a:lnTo>
                    <a:pt x="1623" y="140"/>
                  </a:lnTo>
                  <a:lnTo>
                    <a:pt x="1630" y="122"/>
                  </a:lnTo>
                  <a:lnTo>
                    <a:pt x="1636" y="108"/>
                  </a:lnTo>
                  <a:lnTo>
                    <a:pt x="1643" y="95"/>
                  </a:lnTo>
                  <a:lnTo>
                    <a:pt x="1651" y="78"/>
                  </a:lnTo>
                  <a:lnTo>
                    <a:pt x="1651" y="78"/>
                  </a:lnTo>
                  <a:lnTo>
                    <a:pt x="1659" y="58"/>
                  </a:lnTo>
                  <a:lnTo>
                    <a:pt x="1669" y="29"/>
                  </a:lnTo>
                  <a:lnTo>
                    <a:pt x="1669" y="29"/>
                  </a:lnTo>
                  <a:lnTo>
                    <a:pt x="1652" y="23"/>
                  </a:lnTo>
                  <a:lnTo>
                    <a:pt x="1635" y="19"/>
                  </a:lnTo>
                  <a:lnTo>
                    <a:pt x="1616" y="14"/>
                  </a:lnTo>
                  <a:lnTo>
                    <a:pt x="1597" y="12"/>
                  </a:lnTo>
                  <a:lnTo>
                    <a:pt x="1589" y="10"/>
                  </a:lnTo>
                  <a:lnTo>
                    <a:pt x="1589" y="10"/>
                  </a:lnTo>
                  <a:lnTo>
                    <a:pt x="1584" y="28"/>
                  </a:lnTo>
                  <a:lnTo>
                    <a:pt x="1579" y="45"/>
                  </a:lnTo>
                  <a:lnTo>
                    <a:pt x="1575" y="60"/>
                  </a:lnTo>
                  <a:lnTo>
                    <a:pt x="1574" y="75"/>
                  </a:lnTo>
                  <a:lnTo>
                    <a:pt x="1574" y="75"/>
                  </a:lnTo>
                  <a:lnTo>
                    <a:pt x="1574" y="89"/>
                  </a:lnTo>
                  <a:lnTo>
                    <a:pt x="1573" y="101"/>
                  </a:lnTo>
                  <a:lnTo>
                    <a:pt x="1573" y="114"/>
                  </a:lnTo>
                  <a:lnTo>
                    <a:pt x="1574" y="138"/>
                  </a:lnTo>
                  <a:lnTo>
                    <a:pt x="1574" y="138"/>
                  </a:lnTo>
                  <a:lnTo>
                    <a:pt x="1576" y="164"/>
                  </a:lnTo>
                  <a:lnTo>
                    <a:pt x="1578" y="185"/>
                  </a:lnTo>
                  <a:lnTo>
                    <a:pt x="1579" y="206"/>
                  </a:lnTo>
                  <a:lnTo>
                    <a:pt x="1581" y="230"/>
                  </a:lnTo>
                  <a:lnTo>
                    <a:pt x="1581" y="230"/>
                  </a:lnTo>
                  <a:lnTo>
                    <a:pt x="1587" y="259"/>
                  </a:lnTo>
                  <a:lnTo>
                    <a:pt x="1592" y="282"/>
                  </a:lnTo>
                  <a:lnTo>
                    <a:pt x="1593" y="290"/>
                  </a:lnTo>
                  <a:lnTo>
                    <a:pt x="1592" y="292"/>
                  </a:lnTo>
                  <a:lnTo>
                    <a:pt x="1589" y="287"/>
                  </a:lnTo>
                  <a:lnTo>
                    <a:pt x="1585" y="277"/>
                  </a:lnTo>
                  <a:lnTo>
                    <a:pt x="1585" y="277"/>
                  </a:lnTo>
                  <a:lnTo>
                    <a:pt x="1579" y="262"/>
                  </a:lnTo>
                  <a:lnTo>
                    <a:pt x="1573" y="252"/>
                  </a:lnTo>
                  <a:lnTo>
                    <a:pt x="1560" y="235"/>
                  </a:lnTo>
                  <a:lnTo>
                    <a:pt x="1555" y="227"/>
                  </a:lnTo>
                  <a:lnTo>
                    <a:pt x="1549" y="216"/>
                  </a:lnTo>
                  <a:lnTo>
                    <a:pt x="1544" y="202"/>
                  </a:lnTo>
                  <a:lnTo>
                    <a:pt x="1540" y="183"/>
                  </a:lnTo>
                  <a:lnTo>
                    <a:pt x="1540" y="183"/>
                  </a:lnTo>
                  <a:lnTo>
                    <a:pt x="1533" y="151"/>
                  </a:lnTo>
                  <a:lnTo>
                    <a:pt x="1529" y="133"/>
                  </a:lnTo>
                  <a:lnTo>
                    <a:pt x="1527" y="121"/>
                  </a:lnTo>
                  <a:lnTo>
                    <a:pt x="1527" y="104"/>
                  </a:lnTo>
                  <a:lnTo>
                    <a:pt x="1527" y="104"/>
                  </a:lnTo>
                  <a:lnTo>
                    <a:pt x="1528" y="85"/>
                  </a:lnTo>
                  <a:lnTo>
                    <a:pt x="1529" y="69"/>
                  </a:lnTo>
                  <a:lnTo>
                    <a:pt x="1529" y="56"/>
                  </a:lnTo>
                  <a:lnTo>
                    <a:pt x="1529" y="42"/>
                  </a:lnTo>
                  <a:lnTo>
                    <a:pt x="1529" y="42"/>
                  </a:lnTo>
                  <a:lnTo>
                    <a:pt x="1528" y="37"/>
                  </a:lnTo>
                  <a:lnTo>
                    <a:pt x="1529" y="31"/>
                  </a:lnTo>
                  <a:lnTo>
                    <a:pt x="1529" y="23"/>
                  </a:lnTo>
                  <a:lnTo>
                    <a:pt x="1528" y="21"/>
                  </a:lnTo>
                  <a:lnTo>
                    <a:pt x="1527" y="21"/>
                  </a:lnTo>
                  <a:lnTo>
                    <a:pt x="1522" y="21"/>
                  </a:lnTo>
                  <a:lnTo>
                    <a:pt x="1516" y="22"/>
                  </a:lnTo>
                  <a:lnTo>
                    <a:pt x="1516" y="22"/>
                  </a:lnTo>
                  <a:lnTo>
                    <a:pt x="1499" y="27"/>
                  </a:lnTo>
                  <a:lnTo>
                    <a:pt x="1484" y="35"/>
                  </a:lnTo>
                  <a:lnTo>
                    <a:pt x="1467" y="44"/>
                  </a:lnTo>
                  <a:lnTo>
                    <a:pt x="1467" y="44"/>
                  </a:lnTo>
                  <a:lnTo>
                    <a:pt x="1463" y="45"/>
                  </a:lnTo>
                  <a:lnTo>
                    <a:pt x="1453" y="50"/>
                  </a:lnTo>
                  <a:lnTo>
                    <a:pt x="1450" y="52"/>
                  </a:lnTo>
                  <a:lnTo>
                    <a:pt x="1447" y="57"/>
                  </a:lnTo>
                  <a:lnTo>
                    <a:pt x="1446" y="61"/>
                  </a:lnTo>
                  <a:lnTo>
                    <a:pt x="1447" y="65"/>
                  </a:lnTo>
                  <a:lnTo>
                    <a:pt x="1448" y="67"/>
                  </a:lnTo>
                  <a:lnTo>
                    <a:pt x="1448" y="67"/>
                  </a:lnTo>
                  <a:lnTo>
                    <a:pt x="1460" y="89"/>
                  </a:lnTo>
                  <a:lnTo>
                    <a:pt x="1466" y="97"/>
                  </a:lnTo>
                  <a:lnTo>
                    <a:pt x="1476" y="108"/>
                  </a:lnTo>
                  <a:lnTo>
                    <a:pt x="1476" y="108"/>
                  </a:lnTo>
                  <a:lnTo>
                    <a:pt x="1491" y="123"/>
                  </a:lnTo>
                  <a:lnTo>
                    <a:pt x="1505" y="140"/>
                  </a:lnTo>
                  <a:lnTo>
                    <a:pt x="1509" y="146"/>
                  </a:lnTo>
                  <a:lnTo>
                    <a:pt x="1510" y="147"/>
                  </a:lnTo>
                  <a:lnTo>
                    <a:pt x="1509" y="147"/>
                  </a:lnTo>
                  <a:lnTo>
                    <a:pt x="1505" y="145"/>
                  </a:lnTo>
                  <a:lnTo>
                    <a:pt x="1496" y="138"/>
                  </a:lnTo>
                  <a:lnTo>
                    <a:pt x="1496" y="138"/>
                  </a:lnTo>
                  <a:lnTo>
                    <a:pt x="1473" y="115"/>
                  </a:lnTo>
                  <a:lnTo>
                    <a:pt x="1456" y="97"/>
                  </a:lnTo>
                  <a:lnTo>
                    <a:pt x="1445" y="84"/>
                  </a:lnTo>
                  <a:lnTo>
                    <a:pt x="1441" y="78"/>
                  </a:lnTo>
                  <a:lnTo>
                    <a:pt x="1441" y="78"/>
                  </a:lnTo>
                  <a:lnTo>
                    <a:pt x="1438" y="79"/>
                  </a:lnTo>
                  <a:lnTo>
                    <a:pt x="1428" y="78"/>
                  </a:lnTo>
                  <a:lnTo>
                    <a:pt x="1422" y="77"/>
                  </a:lnTo>
                  <a:lnTo>
                    <a:pt x="1418" y="75"/>
                  </a:lnTo>
                  <a:lnTo>
                    <a:pt x="1413" y="72"/>
                  </a:lnTo>
                  <a:lnTo>
                    <a:pt x="1410" y="67"/>
                  </a:lnTo>
                  <a:lnTo>
                    <a:pt x="1410" y="67"/>
                  </a:lnTo>
                  <a:lnTo>
                    <a:pt x="1407" y="58"/>
                  </a:lnTo>
                  <a:lnTo>
                    <a:pt x="1405" y="47"/>
                  </a:lnTo>
                  <a:lnTo>
                    <a:pt x="1403" y="39"/>
                  </a:lnTo>
                  <a:lnTo>
                    <a:pt x="1403" y="37"/>
                  </a:lnTo>
                  <a:lnTo>
                    <a:pt x="1405" y="35"/>
                  </a:lnTo>
                  <a:lnTo>
                    <a:pt x="1405" y="35"/>
                  </a:lnTo>
                  <a:lnTo>
                    <a:pt x="1405" y="34"/>
                  </a:lnTo>
                  <a:lnTo>
                    <a:pt x="1401" y="34"/>
                  </a:lnTo>
                  <a:lnTo>
                    <a:pt x="1387" y="35"/>
                  </a:lnTo>
                  <a:lnTo>
                    <a:pt x="1367" y="37"/>
                  </a:lnTo>
                  <a:lnTo>
                    <a:pt x="1367" y="37"/>
                  </a:lnTo>
                  <a:close/>
                  <a:moveTo>
                    <a:pt x="1720" y="51"/>
                  </a:moveTo>
                  <a:lnTo>
                    <a:pt x="1720" y="51"/>
                  </a:lnTo>
                  <a:lnTo>
                    <a:pt x="1712" y="89"/>
                  </a:lnTo>
                  <a:lnTo>
                    <a:pt x="1708" y="107"/>
                  </a:lnTo>
                  <a:lnTo>
                    <a:pt x="1703" y="122"/>
                  </a:lnTo>
                  <a:lnTo>
                    <a:pt x="1703" y="122"/>
                  </a:lnTo>
                  <a:lnTo>
                    <a:pt x="1701" y="132"/>
                  </a:lnTo>
                  <a:lnTo>
                    <a:pt x="1700" y="140"/>
                  </a:lnTo>
                  <a:lnTo>
                    <a:pt x="1700" y="151"/>
                  </a:lnTo>
                  <a:lnTo>
                    <a:pt x="1699" y="155"/>
                  </a:lnTo>
                  <a:lnTo>
                    <a:pt x="1697" y="159"/>
                  </a:lnTo>
                  <a:lnTo>
                    <a:pt x="1694" y="162"/>
                  </a:lnTo>
                  <a:lnTo>
                    <a:pt x="1689" y="166"/>
                  </a:lnTo>
                  <a:lnTo>
                    <a:pt x="1689" y="166"/>
                  </a:lnTo>
                  <a:lnTo>
                    <a:pt x="1678" y="172"/>
                  </a:lnTo>
                  <a:lnTo>
                    <a:pt x="1671" y="178"/>
                  </a:lnTo>
                  <a:lnTo>
                    <a:pt x="1669" y="180"/>
                  </a:lnTo>
                  <a:lnTo>
                    <a:pt x="1667" y="184"/>
                  </a:lnTo>
                  <a:lnTo>
                    <a:pt x="1662" y="196"/>
                  </a:lnTo>
                  <a:lnTo>
                    <a:pt x="1662" y="196"/>
                  </a:lnTo>
                  <a:lnTo>
                    <a:pt x="1659" y="204"/>
                  </a:lnTo>
                  <a:lnTo>
                    <a:pt x="1658" y="215"/>
                  </a:lnTo>
                  <a:lnTo>
                    <a:pt x="1658" y="240"/>
                  </a:lnTo>
                  <a:lnTo>
                    <a:pt x="1659" y="267"/>
                  </a:lnTo>
                  <a:lnTo>
                    <a:pt x="1662" y="291"/>
                  </a:lnTo>
                  <a:lnTo>
                    <a:pt x="1662" y="291"/>
                  </a:lnTo>
                  <a:lnTo>
                    <a:pt x="1665" y="334"/>
                  </a:lnTo>
                  <a:lnTo>
                    <a:pt x="1667" y="357"/>
                  </a:lnTo>
                  <a:lnTo>
                    <a:pt x="1665" y="372"/>
                  </a:lnTo>
                  <a:lnTo>
                    <a:pt x="1663" y="387"/>
                  </a:lnTo>
                  <a:lnTo>
                    <a:pt x="1663" y="387"/>
                  </a:lnTo>
                  <a:lnTo>
                    <a:pt x="1661" y="412"/>
                  </a:lnTo>
                  <a:lnTo>
                    <a:pt x="1659" y="426"/>
                  </a:lnTo>
                  <a:lnTo>
                    <a:pt x="1657" y="444"/>
                  </a:lnTo>
                  <a:lnTo>
                    <a:pt x="1651" y="479"/>
                  </a:lnTo>
                  <a:lnTo>
                    <a:pt x="1651" y="479"/>
                  </a:lnTo>
                  <a:lnTo>
                    <a:pt x="1643" y="518"/>
                  </a:lnTo>
                  <a:lnTo>
                    <a:pt x="1637" y="544"/>
                  </a:lnTo>
                  <a:lnTo>
                    <a:pt x="1632" y="566"/>
                  </a:lnTo>
                  <a:lnTo>
                    <a:pt x="1629" y="590"/>
                  </a:lnTo>
                  <a:lnTo>
                    <a:pt x="1629" y="590"/>
                  </a:lnTo>
                  <a:lnTo>
                    <a:pt x="1627" y="602"/>
                  </a:lnTo>
                  <a:lnTo>
                    <a:pt x="1627" y="609"/>
                  </a:lnTo>
                  <a:lnTo>
                    <a:pt x="1627" y="620"/>
                  </a:lnTo>
                  <a:lnTo>
                    <a:pt x="1626" y="626"/>
                  </a:lnTo>
                  <a:lnTo>
                    <a:pt x="1624" y="632"/>
                  </a:lnTo>
                  <a:lnTo>
                    <a:pt x="1611" y="654"/>
                  </a:lnTo>
                  <a:lnTo>
                    <a:pt x="1611" y="654"/>
                  </a:lnTo>
                  <a:lnTo>
                    <a:pt x="1584" y="695"/>
                  </a:lnTo>
                  <a:lnTo>
                    <a:pt x="1550" y="745"/>
                  </a:lnTo>
                  <a:lnTo>
                    <a:pt x="1523" y="786"/>
                  </a:lnTo>
                  <a:lnTo>
                    <a:pt x="1516" y="798"/>
                  </a:lnTo>
                  <a:lnTo>
                    <a:pt x="1514" y="802"/>
                  </a:lnTo>
                  <a:lnTo>
                    <a:pt x="1514" y="803"/>
                  </a:lnTo>
                  <a:lnTo>
                    <a:pt x="1514" y="803"/>
                  </a:lnTo>
                  <a:lnTo>
                    <a:pt x="1521" y="797"/>
                  </a:lnTo>
                  <a:lnTo>
                    <a:pt x="1535" y="783"/>
                  </a:lnTo>
                  <a:lnTo>
                    <a:pt x="1575" y="738"/>
                  </a:lnTo>
                  <a:lnTo>
                    <a:pt x="1597" y="711"/>
                  </a:lnTo>
                  <a:lnTo>
                    <a:pt x="1616" y="686"/>
                  </a:lnTo>
                  <a:lnTo>
                    <a:pt x="1631" y="666"/>
                  </a:lnTo>
                  <a:lnTo>
                    <a:pt x="1637" y="658"/>
                  </a:lnTo>
                  <a:lnTo>
                    <a:pt x="1639" y="651"/>
                  </a:lnTo>
                  <a:lnTo>
                    <a:pt x="1639" y="651"/>
                  </a:lnTo>
                  <a:lnTo>
                    <a:pt x="1665" y="582"/>
                  </a:lnTo>
                  <a:lnTo>
                    <a:pt x="1677" y="545"/>
                  </a:lnTo>
                  <a:lnTo>
                    <a:pt x="1682" y="531"/>
                  </a:lnTo>
                  <a:lnTo>
                    <a:pt x="1683" y="521"/>
                  </a:lnTo>
                  <a:lnTo>
                    <a:pt x="1683" y="521"/>
                  </a:lnTo>
                  <a:lnTo>
                    <a:pt x="1685" y="502"/>
                  </a:lnTo>
                  <a:lnTo>
                    <a:pt x="1690" y="480"/>
                  </a:lnTo>
                  <a:lnTo>
                    <a:pt x="1699" y="438"/>
                  </a:lnTo>
                  <a:lnTo>
                    <a:pt x="1699" y="438"/>
                  </a:lnTo>
                  <a:lnTo>
                    <a:pt x="1702" y="425"/>
                  </a:lnTo>
                  <a:lnTo>
                    <a:pt x="1706" y="413"/>
                  </a:lnTo>
                  <a:lnTo>
                    <a:pt x="1708" y="397"/>
                  </a:lnTo>
                  <a:lnTo>
                    <a:pt x="1709" y="386"/>
                  </a:lnTo>
                  <a:lnTo>
                    <a:pt x="1709" y="373"/>
                  </a:lnTo>
                  <a:lnTo>
                    <a:pt x="1709" y="373"/>
                  </a:lnTo>
                  <a:lnTo>
                    <a:pt x="1708" y="360"/>
                  </a:lnTo>
                  <a:lnTo>
                    <a:pt x="1707" y="348"/>
                  </a:lnTo>
                  <a:lnTo>
                    <a:pt x="1702" y="325"/>
                  </a:lnTo>
                  <a:lnTo>
                    <a:pt x="1699" y="306"/>
                  </a:lnTo>
                  <a:lnTo>
                    <a:pt x="1697" y="296"/>
                  </a:lnTo>
                  <a:lnTo>
                    <a:pt x="1696" y="285"/>
                  </a:lnTo>
                  <a:lnTo>
                    <a:pt x="1696" y="285"/>
                  </a:lnTo>
                  <a:lnTo>
                    <a:pt x="1695" y="275"/>
                  </a:lnTo>
                  <a:lnTo>
                    <a:pt x="1694" y="269"/>
                  </a:lnTo>
                  <a:lnTo>
                    <a:pt x="1690" y="260"/>
                  </a:lnTo>
                  <a:lnTo>
                    <a:pt x="1689" y="255"/>
                  </a:lnTo>
                  <a:lnTo>
                    <a:pt x="1689" y="250"/>
                  </a:lnTo>
                  <a:lnTo>
                    <a:pt x="1693" y="242"/>
                  </a:lnTo>
                  <a:lnTo>
                    <a:pt x="1699" y="233"/>
                  </a:lnTo>
                  <a:lnTo>
                    <a:pt x="1699" y="233"/>
                  </a:lnTo>
                  <a:lnTo>
                    <a:pt x="1718" y="203"/>
                  </a:lnTo>
                  <a:lnTo>
                    <a:pt x="1742" y="171"/>
                  </a:lnTo>
                  <a:lnTo>
                    <a:pt x="1771" y="134"/>
                  </a:lnTo>
                  <a:lnTo>
                    <a:pt x="1771" y="134"/>
                  </a:lnTo>
                  <a:lnTo>
                    <a:pt x="1773" y="123"/>
                  </a:lnTo>
                  <a:lnTo>
                    <a:pt x="1774" y="114"/>
                  </a:lnTo>
                  <a:lnTo>
                    <a:pt x="1774" y="108"/>
                  </a:lnTo>
                  <a:lnTo>
                    <a:pt x="1774" y="108"/>
                  </a:lnTo>
                  <a:lnTo>
                    <a:pt x="1773" y="103"/>
                  </a:lnTo>
                  <a:lnTo>
                    <a:pt x="1772" y="97"/>
                  </a:lnTo>
                  <a:lnTo>
                    <a:pt x="1768" y="90"/>
                  </a:lnTo>
                  <a:lnTo>
                    <a:pt x="1764" y="83"/>
                  </a:lnTo>
                  <a:lnTo>
                    <a:pt x="1764" y="83"/>
                  </a:lnTo>
                  <a:lnTo>
                    <a:pt x="1760" y="77"/>
                  </a:lnTo>
                  <a:lnTo>
                    <a:pt x="1757" y="67"/>
                  </a:lnTo>
                  <a:lnTo>
                    <a:pt x="1757" y="67"/>
                  </a:lnTo>
                  <a:lnTo>
                    <a:pt x="1733" y="57"/>
                  </a:lnTo>
                  <a:lnTo>
                    <a:pt x="1723" y="53"/>
                  </a:lnTo>
                  <a:lnTo>
                    <a:pt x="1723" y="53"/>
                  </a:lnTo>
                  <a:lnTo>
                    <a:pt x="1720" y="51"/>
                  </a:lnTo>
                  <a:lnTo>
                    <a:pt x="1720" y="51"/>
                  </a:lnTo>
                  <a:close/>
                  <a:moveTo>
                    <a:pt x="1869" y="265"/>
                  </a:moveTo>
                  <a:lnTo>
                    <a:pt x="1869" y="265"/>
                  </a:lnTo>
                  <a:lnTo>
                    <a:pt x="1882" y="254"/>
                  </a:lnTo>
                  <a:lnTo>
                    <a:pt x="1882" y="254"/>
                  </a:lnTo>
                  <a:lnTo>
                    <a:pt x="1881" y="254"/>
                  </a:lnTo>
                  <a:lnTo>
                    <a:pt x="1880" y="254"/>
                  </a:lnTo>
                  <a:lnTo>
                    <a:pt x="1880" y="254"/>
                  </a:lnTo>
                  <a:lnTo>
                    <a:pt x="1872" y="240"/>
                  </a:lnTo>
                  <a:lnTo>
                    <a:pt x="1853" y="212"/>
                  </a:lnTo>
                  <a:lnTo>
                    <a:pt x="1834" y="183"/>
                  </a:lnTo>
                  <a:lnTo>
                    <a:pt x="1827" y="172"/>
                  </a:lnTo>
                  <a:lnTo>
                    <a:pt x="1824" y="166"/>
                  </a:lnTo>
                  <a:lnTo>
                    <a:pt x="1824" y="166"/>
                  </a:lnTo>
                  <a:lnTo>
                    <a:pt x="1823" y="165"/>
                  </a:lnTo>
                  <a:lnTo>
                    <a:pt x="1822" y="165"/>
                  </a:lnTo>
                  <a:lnTo>
                    <a:pt x="1822" y="168"/>
                  </a:lnTo>
                  <a:lnTo>
                    <a:pt x="1821" y="186"/>
                  </a:lnTo>
                  <a:lnTo>
                    <a:pt x="1821" y="186"/>
                  </a:lnTo>
                  <a:lnTo>
                    <a:pt x="1817" y="197"/>
                  </a:lnTo>
                  <a:lnTo>
                    <a:pt x="1812" y="210"/>
                  </a:lnTo>
                  <a:lnTo>
                    <a:pt x="1804" y="224"/>
                  </a:lnTo>
                  <a:lnTo>
                    <a:pt x="1795" y="237"/>
                  </a:lnTo>
                  <a:lnTo>
                    <a:pt x="1795" y="237"/>
                  </a:lnTo>
                  <a:lnTo>
                    <a:pt x="1771" y="268"/>
                  </a:lnTo>
                  <a:lnTo>
                    <a:pt x="1741" y="305"/>
                  </a:lnTo>
                  <a:lnTo>
                    <a:pt x="1741" y="305"/>
                  </a:lnTo>
                  <a:lnTo>
                    <a:pt x="1738" y="311"/>
                  </a:lnTo>
                  <a:lnTo>
                    <a:pt x="1735" y="317"/>
                  </a:lnTo>
                  <a:lnTo>
                    <a:pt x="1733" y="323"/>
                  </a:lnTo>
                  <a:lnTo>
                    <a:pt x="1732" y="330"/>
                  </a:lnTo>
                  <a:lnTo>
                    <a:pt x="1731" y="344"/>
                  </a:lnTo>
                  <a:lnTo>
                    <a:pt x="1731" y="360"/>
                  </a:lnTo>
                  <a:lnTo>
                    <a:pt x="1733" y="373"/>
                  </a:lnTo>
                  <a:lnTo>
                    <a:pt x="1734" y="385"/>
                  </a:lnTo>
                  <a:lnTo>
                    <a:pt x="1736" y="397"/>
                  </a:lnTo>
                  <a:lnTo>
                    <a:pt x="1736" y="397"/>
                  </a:lnTo>
                  <a:lnTo>
                    <a:pt x="1736" y="399"/>
                  </a:lnTo>
                  <a:lnTo>
                    <a:pt x="1739" y="397"/>
                  </a:lnTo>
                  <a:lnTo>
                    <a:pt x="1753" y="379"/>
                  </a:lnTo>
                  <a:lnTo>
                    <a:pt x="1753" y="379"/>
                  </a:lnTo>
                  <a:lnTo>
                    <a:pt x="1759" y="370"/>
                  </a:lnTo>
                  <a:lnTo>
                    <a:pt x="1766" y="364"/>
                  </a:lnTo>
                  <a:lnTo>
                    <a:pt x="1783" y="351"/>
                  </a:lnTo>
                  <a:lnTo>
                    <a:pt x="1791" y="345"/>
                  </a:lnTo>
                  <a:lnTo>
                    <a:pt x="1800" y="337"/>
                  </a:lnTo>
                  <a:lnTo>
                    <a:pt x="1809" y="328"/>
                  </a:lnTo>
                  <a:lnTo>
                    <a:pt x="1818" y="316"/>
                  </a:lnTo>
                  <a:lnTo>
                    <a:pt x="1818" y="316"/>
                  </a:lnTo>
                  <a:lnTo>
                    <a:pt x="1831" y="298"/>
                  </a:lnTo>
                  <a:lnTo>
                    <a:pt x="1840" y="290"/>
                  </a:lnTo>
                  <a:lnTo>
                    <a:pt x="1850" y="281"/>
                  </a:lnTo>
                  <a:lnTo>
                    <a:pt x="1869" y="265"/>
                  </a:lnTo>
                  <a:lnTo>
                    <a:pt x="1869" y="265"/>
                  </a:lnTo>
                  <a:close/>
                  <a:moveTo>
                    <a:pt x="1888" y="249"/>
                  </a:moveTo>
                  <a:lnTo>
                    <a:pt x="1888" y="249"/>
                  </a:lnTo>
                  <a:lnTo>
                    <a:pt x="1882" y="254"/>
                  </a:lnTo>
                  <a:lnTo>
                    <a:pt x="1882" y="254"/>
                  </a:lnTo>
                  <a:lnTo>
                    <a:pt x="1888" y="249"/>
                  </a:lnTo>
                  <a:lnTo>
                    <a:pt x="1888" y="249"/>
                  </a:lnTo>
                  <a:close/>
                  <a:moveTo>
                    <a:pt x="1897" y="335"/>
                  </a:moveTo>
                  <a:lnTo>
                    <a:pt x="1897" y="335"/>
                  </a:lnTo>
                  <a:lnTo>
                    <a:pt x="1897" y="334"/>
                  </a:lnTo>
                  <a:lnTo>
                    <a:pt x="1895" y="334"/>
                  </a:lnTo>
                  <a:lnTo>
                    <a:pt x="1892" y="336"/>
                  </a:lnTo>
                  <a:lnTo>
                    <a:pt x="1878" y="350"/>
                  </a:lnTo>
                  <a:lnTo>
                    <a:pt x="1853" y="376"/>
                  </a:lnTo>
                  <a:lnTo>
                    <a:pt x="1816" y="414"/>
                  </a:lnTo>
                  <a:lnTo>
                    <a:pt x="1816" y="414"/>
                  </a:lnTo>
                  <a:lnTo>
                    <a:pt x="1799" y="432"/>
                  </a:lnTo>
                  <a:lnTo>
                    <a:pt x="1789" y="442"/>
                  </a:lnTo>
                  <a:lnTo>
                    <a:pt x="1782" y="446"/>
                  </a:lnTo>
                  <a:lnTo>
                    <a:pt x="1778" y="448"/>
                  </a:lnTo>
                  <a:lnTo>
                    <a:pt x="1776" y="448"/>
                  </a:lnTo>
                  <a:lnTo>
                    <a:pt x="1772" y="446"/>
                  </a:lnTo>
                  <a:lnTo>
                    <a:pt x="1765" y="449"/>
                  </a:lnTo>
                  <a:lnTo>
                    <a:pt x="1753" y="455"/>
                  </a:lnTo>
                  <a:lnTo>
                    <a:pt x="1753" y="455"/>
                  </a:lnTo>
                  <a:lnTo>
                    <a:pt x="1740" y="463"/>
                  </a:lnTo>
                  <a:lnTo>
                    <a:pt x="1732" y="470"/>
                  </a:lnTo>
                  <a:lnTo>
                    <a:pt x="1727" y="475"/>
                  </a:lnTo>
                  <a:lnTo>
                    <a:pt x="1726" y="480"/>
                  </a:lnTo>
                  <a:lnTo>
                    <a:pt x="1726" y="482"/>
                  </a:lnTo>
                  <a:lnTo>
                    <a:pt x="1726" y="486"/>
                  </a:lnTo>
                  <a:lnTo>
                    <a:pt x="1727" y="488"/>
                  </a:lnTo>
                  <a:lnTo>
                    <a:pt x="1727" y="490"/>
                  </a:lnTo>
                  <a:lnTo>
                    <a:pt x="1727" y="490"/>
                  </a:lnTo>
                  <a:lnTo>
                    <a:pt x="1722" y="503"/>
                  </a:lnTo>
                  <a:lnTo>
                    <a:pt x="1710" y="528"/>
                  </a:lnTo>
                  <a:lnTo>
                    <a:pt x="1697" y="556"/>
                  </a:lnTo>
                  <a:lnTo>
                    <a:pt x="1691" y="568"/>
                  </a:lnTo>
                  <a:lnTo>
                    <a:pt x="1685" y="576"/>
                  </a:lnTo>
                  <a:lnTo>
                    <a:pt x="1685" y="576"/>
                  </a:lnTo>
                  <a:lnTo>
                    <a:pt x="1678" y="588"/>
                  </a:lnTo>
                  <a:lnTo>
                    <a:pt x="1667" y="609"/>
                  </a:lnTo>
                  <a:lnTo>
                    <a:pt x="1637" y="667"/>
                  </a:lnTo>
                  <a:lnTo>
                    <a:pt x="1606" y="726"/>
                  </a:lnTo>
                  <a:lnTo>
                    <a:pt x="1595" y="746"/>
                  </a:lnTo>
                  <a:lnTo>
                    <a:pt x="1591" y="753"/>
                  </a:lnTo>
                  <a:lnTo>
                    <a:pt x="1587" y="757"/>
                  </a:lnTo>
                  <a:lnTo>
                    <a:pt x="1587" y="757"/>
                  </a:lnTo>
                  <a:lnTo>
                    <a:pt x="1584" y="760"/>
                  </a:lnTo>
                  <a:lnTo>
                    <a:pt x="1582" y="762"/>
                  </a:lnTo>
                  <a:lnTo>
                    <a:pt x="1584" y="762"/>
                  </a:lnTo>
                  <a:lnTo>
                    <a:pt x="1587" y="761"/>
                  </a:lnTo>
                  <a:lnTo>
                    <a:pt x="1597" y="753"/>
                  </a:lnTo>
                  <a:lnTo>
                    <a:pt x="1601" y="748"/>
                  </a:lnTo>
                  <a:lnTo>
                    <a:pt x="1607" y="742"/>
                  </a:lnTo>
                  <a:lnTo>
                    <a:pt x="1607" y="742"/>
                  </a:lnTo>
                  <a:lnTo>
                    <a:pt x="1635" y="704"/>
                  </a:lnTo>
                  <a:lnTo>
                    <a:pt x="1672" y="652"/>
                  </a:lnTo>
                  <a:lnTo>
                    <a:pt x="1672" y="652"/>
                  </a:lnTo>
                  <a:lnTo>
                    <a:pt x="1681" y="640"/>
                  </a:lnTo>
                  <a:lnTo>
                    <a:pt x="1688" y="628"/>
                  </a:lnTo>
                  <a:lnTo>
                    <a:pt x="1693" y="618"/>
                  </a:lnTo>
                  <a:lnTo>
                    <a:pt x="1696" y="607"/>
                  </a:lnTo>
                  <a:lnTo>
                    <a:pt x="1701" y="589"/>
                  </a:lnTo>
                  <a:lnTo>
                    <a:pt x="1703" y="582"/>
                  </a:lnTo>
                  <a:lnTo>
                    <a:pt x="1706" y="576"/>
                  </a:lnTo>
                  <a:lnTo>
                    <a:pt x="1706" y="576"/>
                  </a:lnTo>
                  <a:lnTo>
                    <a:pt x="1707" y="572"/>
                  </a:lnTo>
                  <a:lnTo>
                    <a:pt x="1708" y="572"/>
                  </a:lnTo>
                  <a:lnTo>
                    <a:pt x="1708" y="572"/>
                  </a:lnTo>
                  <a:lnTo>
                    <a:pt x="1706" y="582"/>
                  </a:lnTo>
                  <a:lnTo>
                    <a:pt x="1699" y="604"/>
                  </a:lnTo>
                  <a:lnTo>
                    <a:pt x="1699" y="604"/>
                  </a:lnTo>
                  <a:lnTo>
                    <a:pt x="1693" y="632"/>
                  </a:lnTo>
                  <a:lnTo>
                    <a:pt x="1699" y="703"/>
                  </a:lnTo>
                  <a:lnTo>
                    <a:pt x="1699" y="703"/>
                  </a:lnTo>
                  <a:lnTo>
                    <a:pt x="1699" y="705"/>
                  </a:lnTo>
                  <a:lnTo>
                    <a:pt x="1701" y="704"/>
                  </a:lnTo>
                  <a:lnTo>
                    <a:pt x="1703" y="702"/>
                  </a:lnTo>
                  <a:lnTo>
                    <a:pt x="1706" y="696"/>
                  </a:lnTo>
                  <a:lnTo>
                    <a:pt x="1708" y="690"/>
                  </a:lnTo>
                  <a:lnTo>
                    <a:pt x="1710" y="682"/>
                  </a:lnTo>
                  <a:lnTo>
                    <a:pt x="1712" y="673"/>
                  </a:lnTo>
                  <a:lnTo>
                    <a:pt x="1713" y="664"/>
                  </a:lnTo>
                  <a:lnTo>
                    <a:pt x="1713" y="664"/>
                  </a:lnTo>
                  <a:lnTo>
                    <a:pt x="1714" y="637"/>
                  </a:lnTo>
                  <a:lnTo>
                    <a:pt x="1716" y="608"/>
                  </a:lnTo>
                  <a:lnTo>
                    <a:pt x="1716" y="608"/>
                  </a:lnTo>
                  <a:lnTo>
                    <a:pt x="1718" y="600"/>
                  </a:lnTo>
                  <a:lnTo>
                    <a:pt x="1720" y="594"/>
                  </a:lnTo>
                  <a:lnTo>
                    <a:pt x="1723" y="589"/>
                  </a:lnTo>
                  <a:lnTo>
                    <a:pt x="1728" y="584"/>
                  </a:lnTo>
                  <a:lnTo>
                    <a:pt x="1742" y="574"/>
                  </a:lnTo>
                  <a:lnTo>
                    <a:pt x="1751" y="566"/>
                  </a:lnTo>
                  <a:lnTo>
                    <a:pt x="1761" y="557"/>
                  </a:lnTo>
                  <a:lnTo>
                    <a:pt x="1761" y="557"/>
                  </a:lnTo>
                  <a:lnTo>
                    <a:pt x="1772" y="547"/>
                  </a:lnTo>
                  <a:lnTo>
                    <a:pt x="1780" y="539"/>
                  </a:lnTo>
                  <a:lnTo>
                    <a:pt x="1792" y="524"/>
                  </a:lnTo>
                  <a:lnTo>
                    <a:pt x="1803" y="509"/>
                  </a:lnTo>
                  <a:lnTo>
                    <a:pt x="1810" y="502"/>
                  </a:lnTo>
                  <a:lnTo>
                    <a:pt x="1818" y="494"/>
                  </a:lnTo>
                  <a:lnTo>
                    <a:pt x="1818" y="494"/>
                  </a:lnTo>
                  <a:lnTo>
                    <a:pt x="1828" y="484"/>
                  </a:lnTo>
                  <a:lnTo>
                    <a:pt x="1838" y="477"/>
                  </a:lnTo>
                  <a:lnTo>
                    <a:pt x="1859" y="465"/>
                  </a:lnTo>
                  <a:lnTo>
                    <a:pt x="1899" y="444"/>
                  </a:lnTo>
                  <a:lnTo>
                    <a:pt x="1899" y="444"/>
                  </a:lnTo>
                  <a:lnTo>
                    <a:pt x="1906" y="439"/>
                  </a:lnTo>
                  <a:lnTo>
                    <a:pt x="1911" y="435"/>
                  </a:lnTo>
                  <a:lnTo>
                    <a:pt x="1912" y="431"/>
                  </a:lnTo>
                  <a:lnTo>
                    <a:pt x="1912" y="429"/>
                  </a:lnTo>
                  <a:lnTo>
                    <a:pt x="1910" y="423"/>
                  </a:lnTo>
                  <a:lnTo>
                    <a:pt x="1910" y="420"/>
                  </a:lnTo>
                  <a:lnTo>
                    <a:pt x="1910" y="419"/>
                  </a:lnTo>
                  <a:lnTo>
                    <a:pt x="1910" y="419"/>
                  </a:lnTo>
                  <a:lnTo>
                    <a:pt x="1910" y="413"/>
                  </a:lnTo>
                  <a:lnTo>
                    <a:pt x="1908" y="404"/>
                  </a:lnTo>
                  <a:lnTo>
                    <a:pt x="1905" y="378"/>
                  </a:lnTo>
                  <a:lnTo>
                    <a:pt x="1897" y="335"/>
                  </a:lnTo>
                  <a:lnTo>
                    <a:pt x="1897" y="335"/>
                  </a:lnTo>
                  <a:close/>
                  <a:moveTo>
                    <a:pt x="1746" y="716"/>
                  </a:moveTo>
                  <a:lnTo>
                    <a:pt x="1746" y="716"/>
                  </a:lnTo>
                  <a:lnTo>
                    <a:pt x="1732" y="730"/>
                  </a:lnTo>
                  <a:lnTo>
                    <a:pt x="1732" y="730"/>
                  </a:lnTo>
                  <a:lnTo>
                    <a:pt x="1765" y="704"/>
                  </a:lnTo>
                  <a:lnTo>
                    <a:pt x="1787" y="685"/>
                  </a:lnTo>
                  <a:lnTo>
                    <a:pt x="1787" y="685"/>
                  </a:lnTo>
                  <a:lnTo>
                    <a:pt x="1791" y="683"/>
                  </a:lnTo>
                  <a:lnTo>
                    <a:pt x="1796" y="679"/>
                  </a:lnTo>
                  <a:lnTo>
                    <a:pt x="1809" y="673"/>
                  </a:lnTo>
                  <a:lnTo>
                    <a:pt x="1822" y="669"/>
                  </a:lnTo>
                  <a:lnTo>
                    <a:pt x="1832" y="667"/>
                  </a:lnTo>
                  <a:lnTo>
                    <a:pt x="1832" y="667"/>
                  </a:lnTo>
                  <a:lnTo>
                    <a:pt x="1840" y="667"/>
                  </a:lnTo>
                  <a:lnTo>
                    <a:pt x="1847" y="670"/>
                  </a:lnTo>
                  <a:lnTo>
                    <a:pt x="1851" y="671"/>
                  </a:lnTo>
                  <a:lnTo>
                    <a:pt x="1854" y="671"/>
                  </a:lnTo>
                  <a:lnTo>
                    <a:pt x="1855" y="670"/>
                  </a:lnTo>
                  <a:lnTo>
                    <a:pt x="1856" y="665"/>
                  </a:lnTo>
                  <a:lnTo>
                    <a:pt x="1856" y="665"/>
                  </a:lnTo>
                  <a:lnTo>
                    <a:pt x="1867" y="613"/>
                  </a:lnTo>
                  <a:lnTo>
                    <a:pt x="1879" y="549"/>
                  </a:lnTo>
                  <a:lnTo>
                    <a:pt x="1879" y="549"/>
                  </a:lnTo>
                  <a:lnTo>
                    <a:pt x="1876" y="547"/>
                  </a:lnTo>
                  <a:lnTo>
                    <a:pt x="1875" y="547"/>
                  </a:lnTo>
                  <a:lnTo>
                    <a:pt x="1875" y="549"/>
                  </a:lnTo>
                  <a:lnTo>
                    <a:pt x="1875" y="549"/>
                  </a:lnTo>
                  <a:lnTo>
                    <a:pt x="1872" y="551"/>
                  </a:lnTo>
                  <a:lnTo>
                    <a:pt x="1865" y="556"/>
                  </a:lnTo>
                  <a:lnTo>
                    <a:pt x="1842" y="570"/>
                  </a:lnTo>
                  <a:lnTo>
                    <a:pt x="1817" y="585"/>
                  </a:lnTo>
                  <a:lnTo>
                    <a:pt x="1806" y="593"/>
                  </a:lnTo>
                  <a:lnTo>
                    <a:pt x="1800" y="597"/>
                  </a:lnTo>
                  <a:lnTo>
                    <a:pt x="1800" y="597"/>
                  </a:lnTo>
                  <a:lnTo>
                    <a:pt x="1791" y="608"/>
                  </a:lnTo>
                  <a:lnTo>
                    <a:pt x="1784" y="621"/>
                  </a:lnTo>
                  <a:lnTo>
                    <a:pt x="1778" y="637"/>
                  </a:lnTo>
                  <a:lnTo>
                    <a:pt x="1773" y="654"/>
                  </a:lnTo>
                  <a:lnTo>
                    <a:pt x="1773" y="654"/>
                  </a:lnTo>
                  <a:lnTo>
                    <a:pt x="1768" y="672"/>
                  </a:lnTo>
                  <a:lnTo>
                    <a:pt x="1763" y="688"/>
                  </a:lnTo>
                  <a:lnTo>
                    <a:pt x="1755" y="703"/>
                  </a:lnTo>
                  <a:lnTo>
                    <a:pt x="1746" y="716"/>
                  </a:lnTo>
                  <a:lnTo>
                    <a:pt x="1746" y="716"/>
                  </a:lnTo>
                  <a:close/>
                  <a:moveTo>
                    <a:pt x="1716" y="743"/>
                  </a:moveTo>
                  <a:lnTo>
                    <a:pt x="1716" y="743"/>
                  </a:lnTo>
                  <a:lnTo>
                    <a:pt x="1715" y="745"/>
                  </a:lnTo>
                  <a:lnTo>
                    <a:pt x="1719" y="742"/>
                  </a:lnTo>
                  <a:lnTo>
                    <a:pt x="1732" y="730"/>
                  </a:lnTo>
                  <a:lnTo>
                    <a:pt x="1732" y="730"/>
                  </a:lnTo>
                  <a:lnTo>
                    <a:pt x="1716" y="743"/>
                  </a:lnTo>
                  <a:lnTo>
                    <a:pt x="1716" y="743"/>
                  </a:lnTo>
                  <a:close/>
                  <a:moveTo>
                    <a:pt x="1840" y="724"/>
                  </a:moveTo>
                  <a:lnTo>
                    <a:pt x="1840" y="724"/>
                  </a:lnTo>
                  <a:lnTo>
                    <a:pt x="1832" y="720"/>
                  </a:lnTo>
                  <a:lnTo>
                    <a:pt x="1825" y="717"/>
                  </a:lnTo>
                  <a:lnTo>
                    <a:pt x="1818" y="716"/>
                  </a:lnTo>
                  <a:lnTo>
                    <a:pt x="1816" y="717"/>
                  </a:lnTo>
                  <a:lnTo>
                    <a:pt x="1812" y="719"/>
                  </a:lnTo>
                  <a:lnTo>
                    <a:pt x="1812" y="719"/>
                  </a:lnTo>
                  <a:lnTo>
                    <a:pt x="1796" y="732"/>
                  </a:lnTo>
                  <a:lnTo>
                    <a:pt x="1786" y="738"/>
                  </a:lnTo>
                  <a:lnTo>
                    <a:pt x="1774" y="746"/>
                  </a:lnTo>
                  <a:lnTo>
                    <a:pt x="1774" y="746"/>
                  </a:lnTo>
                  <a:lnTo>
                    <a:pt x="1767" y="749"/>
                  </a:lnTo>
                  <a:lnTo>
                    <a:pt x="1758" y="752"/>
                  </a:lnTo>
                  <a:lnTo>
                    <a:pt x="1740" y="757"/>
                  </a:lnTo>
                  <a:lnTo>
                    <a:pt x="1726" y="758"/>
                  </a:lnTo>
                  <a:lnTo>
                    <a:pt x="1720" y="759"/>
                  </a:lnTo>
                  <a:lnTo>
                    <a:pt x="1720" y="759"/>
                  </a:lnTo>
                  <a:lnTo>
                    <a:pt x="1720" y="761"/>
                  </a:lnTo>
                  <a:lnTo>
                    <a:pt x="1719" y="770"/>
                  </a:lnTo>
                  <a:lnTo>
                    <a:pt x="1718" y="774"/>
                  </a:lnTo>
                  <a:lnTo>
                    <a:pt x="1715" y="779"/>
                  </a:lnTo>
                  <a:lnTo>
                    <a:pt x="1713" y="784"/>
                  </a:lnTo>
                  <a:lnTo>
                    <a:pt x="1709" y="787"/>
                  </a:lnTo>
                  <a:lnTo>
                    <a:pt x="1709" y="787"/>
                  </a:lnTo>
                  <a:lnTo>
                    <a:pt x="1702" y="795"/>
                  </a:lnTo>
                  <a:lnTo>
                    <a:pt x="1697" y="800"/>
                  </a:lnTo>
                  <a:lnTo>
                    <a:pt x="1690" y="809"/>
                  </a:lnTo>
                  <a:lnTo>
                    <a:pt x="1680" y="818"/>
                  </a:lnTo>
                  <a:lnTo>
                    <a:pt x="1680" y="818"/>
                  </a:lnTo>
                  <a:lnTo>
                    <a:pt x="1659" y="836"/>
                  </a:lnTo>
                  <a:lnTo>
                    <a:pt x="1653" y="840"/>
                  </a:lnTo>
                  <a:lnTo>
                    <a:pt x="1648" y="841"/>
                  </a:lnTo>
                  <a:lnTo>
                    <a:pt x="1648" y="841"/>
                  </a:lnTo>
                  <a:lnTo>
                    <a:pt x="1643" y="841"/>
                  </a:lnTo>
                  <a:lnTo>
                    <a:pt x="1639" y="843"/>
                  </a:lnTo>
                  <a:lnTo>
                    <a:pt x="1632" y="847"/>
                  </a:lnTo>
                  <a:lnTo>
                    <a:pt x="1630" y="849"/>
                  </a:lnTo>
                  <a:lnTo>
                    <a:pt x="1631" y="850"/>
                  </a:lnTo>
                  <a:lnTo>
                    <a:pt x="1635" y="850"/>
                  </a:lnTo>
                  <a:lnTo>
                    <a:pt x="1642" y="850"/>
                  </a:lnTo>
                  <a:lnTo>
                    <a:pt x="1642" y="850"/>
                  </a:lnTo>
                  <a:lnTo>
                    <a:pt x="1661" y="847"/>
                  </a:lnTo>
                  <a:lnTo>
                    <a:pt x="1682" y="843"/>
                  </a:lnTo>
                  <a:lnTo>
                    <a:pt x="1691" y="840"/>
                  </a:lnTo>
                  <a:lnTo>
                    <a:pt x="1701" y="836"/>
                  </a:lnTo>
                  <a:lnTo>
                    <a:pt x="1709" y="831"/>
                  </a:lnTo>
                  <a:lnTo>
                    <a:pt x="1716" y="827"/>
                  </a:lnTo>
                  <a:lnTo>
                    <a:pt x="1716" y="827"/>
                  </a:lnTo>
                  <a:lnTo>
                    <a:pt x="1744" y="800"/>
                  </a:lnTo>
                  <a:lnTo>
                    <a:pt x="1757" y="791"/>
                  </a:lnTo>
                  <a:lnTo>
                    <a:pt x="1767" y="784"/>
                  </a:lnTo>
                  <a:lnTo>
                    <a:pt x="1767" y="784"/>
                  </a:lnTo>
                  <a:lnTo>
                    <a:pt x="1774" y="780"/>
                  </a:lnTo>
                  <a:lnTo>
                    <a:pt x="1777" y="778"/>
                  </a:lnTo>
                  <a:lnTo>
                    <a:pt x="1782" y="778"/>
                  </a:lnTo>
                  <a:lnTo>
                    <a:pt x="1789" y="779"/>
                  </a:lnTo>
                  <a:lnTo>
                    <a:pt x="1789" y="779"/>
                  </a:lnTo>
                  <a:lnTo>
                    <a:pt x="1797" y="780"/>
                  </a:lnTo>
                  <a:lnTo>
                    <a:pt x="1802" y="781"/>
                  </a:lnTo>
                  <a:lnTo>
                    <a:pt x="1811" y="787"/>
                  </a:lnTo>
                  <a:lnTo>
                    <a:pt x="1811" y="787"/>
                  </a:lnTo>
                  <a:lnTo>
                    <a:pt x="1818" y="791"/>
                  </a:lnTo>
                  <a:lnTo>
                    <a:pt x="1818" y="791"/>
                  </a:lnTo>
                  <a:lnTo>
                    <a:pt x="1840" y="724"/>
                  </a:lnTo>
                  <a:lnTo>
                    <a:pt x="1840" y="724"/>
                  </a:lnTo>
                  <a:close/>
                  <a:moveTo>
                    <a:pt x="1789" y="806"/>
                  </a:moveTo>
                  <a:lnTo>
                    <a:pt x="1789" y="806"/>
                  </a:lnTo>
                  <a:lnTo>
                    <a:pt x="1759" y="820"/>
                  </a:lnTo>
                  <a:lnTo>
                    <a:pt x="1713" y="841"/>
                  </a:lnTo>
                  <a:lnTo>
                    <a:pt x="1713" y="841"/>
                  </a:lnTo>
                  <a:lnTo>
                    <a:pt x="1696" y="849"/>
                  </a:lnTo>
                  <a:lnTo>
                    <a:pt x="1678" y="858"/>
                  </a:lnTo>
                  <a:lnTo>
                    <a:pt x="1658" y="865"/>
                  </a:lnTo>
                  <a:lnTo>
                    <a:pt x="1635" y="872"/>
                  </a:lnTo>
                  <a:lnTo>
                    <a:pt x="1635" y="872"/>
                  </a:lnTo>
                  <a:lnTo>
                    <a:pt x="1625" y="874"/>
                  </a:lnTo>
                  <a:lnTo>
                    <a:pt x="1620" y="875"/>
                  </a:lnTo>
                  <a:lnTo>
                    <a:pt x="1620" y="877"/>
                  </a:lnTo>
                  <a:lnTo>
                    <a:pt x="1621" y="877"/>
                  </a:lnTo>
                  <a:lnTo>
                    <a:pt x="1625" y="878"/>
                  </a:lnTo>
                  <a:lnTo>
                    <a:pt x="1644" y="878"/>
                  </a:lnTo>
                  <a:lnTo>
                    <a:pt x="1644" y="878"/>
                  </a:lnTo>
                  <a:lnTo>
                    <a:pt x="1662" y="877"/>
                  </a:lnTo>
                  <a:lnTo>
                    <a:pt x="1678" y="874"/>
                  </a:lnTo>
                  <a:lnTo>
                    <a:pt x="1699" y="872"/>
                  </a:lnTo>
                  <a:lnTo>
                    <a:pt x="1699" y="872"/>
                  </a:lnTo>
                  <a:lnTo>
                    <a:pt x="1707" y="871"/>
                  </a:lnTo>
                  <a:lnTo>
                    <a:pt x="1713" y="868"/>
                  </a:lnTo>
                  <a:lnTo>
                    <a:pt x="1722" y="863"/>
                  </a:lnTo>
                  <a:lnTo>
                    <a:pt x="1731" y="858"/>
                  </a:lnTo>
                  <a:lnTo>
                    <a:pt x="1746" y="850"/>
                  </a:lnTo>
                  <a:lnTo>
                    <a:pt x="1746" y="850"/>
                  </a:lnTo>
                  <a:lnTo>
                    <a:pt x="1754" y="844"/>
                  </a:lnTo>
                  <a:lnTo>
                    <a:pt x="1764" y="839"/>
                  </a:lnTo>
                  <a:lnTo>
                    <a:pt x="1771" y="831"/>
                  </a:lnTo>
                  <a:lnTo>
                    <a:pt x="1777" y="823"/>
                  </a:lnTo>
                  <a:lnTo>
                    <a:pt x="1786" y="811"/>
                  </a:lnTo>
                  <a:lnTo>
                    <a:pt x="1789" y="806"/>
                  </a:lnTo>
                  <a:lnTo>
                    <a:pt x="1789" y="806"/>
                  </a:lnTo>
                  <a:close/>
                  <a:moveTo>
                    <a:pt x="1723" y="886"/>
                  </a:moveTo>
                  <a:lnTo>
                    <a:pt x="1723" y="886"/>
                  </a:lnTo>
                  <a:lnTo>
                    <a:pt x="1718" y="890"/>
                  </a:lnTo>
                  <a:lnTo>
                    <a:pt x="1713" y="892"/>
                  </a:lnTo>
                  <a:lnTo>
                    <a:pt x="1707" y="896"/>
                  </a:lnTo>
                  <a:lnTo>
                    <a:pt x="1700" y="899"/>
                  </a:lnTo>
                  <a:lnTo>
                    <a:pt x="1700" y="899"/>
                  </a:lnTo>
                  <a:lnTo>
                    <a:pt x="1691" y="905"/>
                  </a:lnTo>
                  <a:lnTo>
                    <a:pt x="1682" y="909"/>
                  </a:lnTo>
                  <a:lnTo>
                    <a:pt x="1674" y="912"/>
                  </a:lnTo>
                  <a:lnTo>
                    <a:pt x="1669" y="912"/>
                  </a:lnTo>
                  <a:lnTo>
                    <a:pt x="1665" y="912"/>
                  </a:lnTo>
                  <a:lnTo>
                    <a:pt x="1629" y="905"/>
                  </a:lnTo>
                  <a:lnTo>
                    <a:pt x="1629" y="905"/>
                  </a:lnTo>
                  <a:lnTo>
                    <a:pt x="1640" y="915"/>
                  </a:lnTo>
                  <a:lnTo>
                    <a:pt x="1650" y="922"/>
                  </a:lnTo>
                  <a:lnTo>
                    <a:pt x="1655" y="924"/>
                  </a:lnTo>
                  <a:lnTo>
                    <a:pt x="1658" y="925"/>
                  </a:lnTo>
                  <a:lnTo>
                    <a:pt x="1658" y="925"/>
                  </a:lnTo>
                  <a:lnTo>
                    <a:pt x="1671" y="922"/>
                  </a:lnTo>
                  <a:lnTo>
                    <a:pt x="1691" y="916"/>
                  </a:lnTo>
                  <a:lnTo>
                    <a:pt x="1713" y="909"/>
                  </a:lnTo>
                  <a:lnTo>
                    <a:pt x="1727" y="901"/>
                  </a:lnTo>
                  <a:lnTo>
                    <a:pt x="1727" y="901"/>
                  </a:lnTo>
                  <a:lnTo>
                    <a:pt x="1736" y="896"/>
                  </a:lnTo>
                  <a:lnTo>
                    <a:pt x="1745" y="891"/>
                  </a:lnTo>
                  <a:lnTo>
                    <a:pt x="1755" y="886"/>
                  </a:lnTo>
                  <a:lnTo>
                    <a:pt x="1767" y="885"/>
                  </a:lnTo>
                  <a:lnTo>
                    <a:pt x="1767" y="885"/>
                  </a:lnTo>
                  <a:lnTo>
                    <a:pt x="1785" y="884"/>
                  </a:lnTo>
                  <a:lnTo>
                    <a:pt x="1785" y="884"/>
                  </a:lnTo>
                  <a:lnTo>
                    <a:pt x="1799" y="847"/>
                  </a:lnTo>
                  <a:lnTo>
                    <a:pt x="1799" y="847"/>
                  </a:lnTo>
                  <a:lnTo>
                    <a:pt x="1787" y="855"/>
                  </a:lnTo>
                  <a:lnTo>
                    <a:pt x="1771" y="865"/>
                  </a:lnTo>
                  <a:lnTo>
                    <a:pt x="1771" y="865"/>
                  </a:lnTo>
                  <a:lnTo>
                    <a:pt x="1742" y="879"/>
                  </a:lnTo>
                  <a:lnTo>
                    <a:pt x="1731" y="886"/>
                  </a:lnTo>
                  <a:lnTo>
                    <a:pt x="1731" y="886"/>
                  </a:lnTo>
                  <a:lnTo>
                    <a:pt x="1731" y="885"/>
                  </a:lnTo>
                  <a:lnTo>
                    <a:pt x="1731" y="884"/>
                  </a:lnTo>
                  <a:lnTo>
                    <a:pt x="1728" y="884"/>
                  </a:lnTo>
                  <a:lnTo>
                    <a:pt x="1723" y="886"/>
                  </a:lnTo>
                  <a:lnTo>
                    <a:pt x="1723" y="886"/>
                  </a:lnTo>
                  <a:close/>
                  <a:moveTo>
                    <a:pt x="1765" y="936"/>
                  </a:moveTo>
                  <a:lnTo>
                    <a:pt x="1765" y="936"/>
                  </a:lnTo>
                  <a:lnTo>
                    <a:pt x="1753" y="941"/>
                  </a:lnTo>
                  <a:lnTo>
                    <a:pt x="1753" y="941"/>
                  </a:lnTo>
                  <a:lnTo>
                    <a:pt x="1712" y="953"/>
                  </a:lnTo>
                  <a:lnTo>
                    <a:pt x="1690" y="957"/>
                  </a:lnTo>
                  <a:lnTo>
                    <a:pt x="1675" y="960"/>
                  </a:lnTo>
                  <a:lnTo>
                    <a:pt x="1675" y="960"/>
                  </a:lnTo>
                  <a:lnTo>
                    <a:pt x="1661" y="959"/>
                  </a:lnTo>
                  <a:lnTo>
                    <a:pt x="1643" y="956"/>
                  </a:lnTo>
                  <a:lnTo>
                    <a:pt x="1621" y="953"/>
                  </a:lnTo>
                  <a:lnTo>
                    <a:pt x="1621" y="953"/>
                  </a:lnTo>
                  <a:lnTo>
                    <a:pt x="1629" y="962"/>
                  </a:lnTo>
                  <a:lnTo>
                    <a:pt x="1636" y="969"/>
                  </a:lnTo>
                  <a:lnTo>
                    <a:pt x="1639" y="973"/>
                  </a:lnTo>
                  <a:lnTo>
                    <a:pt x="1644" y="974"/>
                  </a:lnTo>
                  <a:lnTo>
                    <a:pt x="1644" y="974"/>
                  </a:lnTo>
                  <a:lnTo>
                    <a:pt x="1665" y="982"/>
                  </a:lnTo>
                  <a:lnTo>
                    <a:pt x="1681" y="986"/>
                  </a:lnTo>
                  <a:lnTo>
                    <a:pt x="1690" y="988"/>
                  </a:lnTo>
                  <a:lnTo>
                    <a:pt x="1700" y="988"/>
                  </a:lnTo>
                  <a:lnTo>
                    <a:pt x="1700" y="988"/>
                  </a:lnTo>
                  <a:lnTo>
                    <a:pt x="1718" y="991"/>
                  </a:lnTo>
                  <a:lnTo>
                    <a:pt x="1731" y="993"/>
                  </a:lnTo>
                  <a:lnTo>
                    <a:pt x="1744" y="997"/>
                  </a:lnTo>
                  <a:lnTo>
                    <a:pt x="1744" y="997"/>
                  </a:lnTo>
                  <a:lnTo>
                    <a:pt x="1746" y="995"/>
                  </a:lnTo>
                  <a:lnTo>
                    <a:pt x="1751" y="993"/>
                  </a:lnTo>
                  <a:lnTo>
                    <a:pt x="1751" y="993"/>
                  </a:lnTo>
                  <a:lnTo>
                    <a:pt x="1758" y="964"/>
                  </a:lnTo>
                  <a:lnTo>
                    <a:pt x="1765" y="936"/>
                  </a:lnTo>
                  <a:lnTo>
                    <a:pt x="1765" y="936"/>
                  </a:lnTo>
                  <a:close/>
                  <a:moveTo>
                    <a:pt x="1744" y="1031"/>
                  </a:moveTo>
                  <a:lnTo>
                    <a:pt x="1744" y="1031"/>
                  </a:lnTo>
                  <a:lnTo>
                    <a:pt x="1709" y="1029"/>
                  </a:lnTo>
                  <a:lnTo>
                    <a:pt x="1695" y="1026"/>
                  </a:lnTo>
                  <a:lnTo>
                    <a:pt x="1687" y="1025"/>
                  </a:lnTo>
                  <a:lnTo>
                    <a:pt x="1687" y="1025"/>
                  </a:lnTo>
                  <a:lnTo>
                    <a:pt x="1629" y="1000"/>
                  </a:lnTo>
                  <a:lnTo>
                    <a:pt x="1629" y="1000"/>
                  </a:lnTo>
                  <a:lnTo>
                    <a:pt x="1626" y="999"/>
                  </a:lnTo>
                  <a:lnTo>
                    <a:pt x="1620" y="998"/>
                  </a:lnTo>
                  <a:lnTo>
                    <a:pt x="1618" y="999"/>
                  </a:lnTo>
                  <a:lnTo>
                    <a:pt x="1618" y="1001"/>
                  </a:lnTo>
                  <a:lnTo>
                    <a:pt x="1620" y="1005"/>
                  </a:lnTo>
                  <a:lnTo>
                    <a:pt x="1625" y="1011"/>
                  </a:lnTo>
                  <a:lnTo>
                    <a:pt x="1625" y="1011"/>
                  </a:lnTo>
                  <a:lnTo>
                    <a:pt x="1639" y="1024"/>
                  </a:lnTo>
                  <a:lnTo>
                    <a:pt x="1655" y="1035"/>
                  </a:lnTo>
                  <a:lnTo>
                    <a:pt x="1671" y="1043"/>
                  </a:lnTo>
                  <a:lnTo>
                    <a:pt x="1689" y="1051"/>
                  </a:lnTo>
                  <a:lnTo>
                    <a:pt x="1689" y="1051"/>
                  </a:lnTo>
                  <a:lnTo>
                    <a:pt x="1715" y="1060"/>
                  </a:lnTo>
                  <a:lnTo>
                    <a:pt x="1736" y="1067"/>
                  </a:lnTo>
                  <a:lnTo>
                    <a:pt x="1736" y="1067"/>
                  </a:lnTo>
                  <a:lnTo>
                    <a:pt x="1738" y="1056"/>
                  </a:lnTo>
                  <a:lnTo>
                    <a:pt x="1738" y="1056"/>
                  </a:lnTo>
                  <a:lnTo>
                    <a:pt x="1744" y="1031"/>
                  </a:lnTo>
                  <a:lnTo>
                    <a:pt x="1744" y="1031"/>
                  </a:lnTo>
                  <a:close/>
                  <a:moveTo>
                    <a:pt x="1716" y="1099"/>
                  </a:moveTo>
                  <a:lnTo>
                    <a:pt x="1716" y="1099"/>
                  </a:lnTo>
                  <a:lnTo>
                    <a:pt x="1695" y="1092"/>
                  </a:lnTo>
                  <a:lnTo>
                    <a:pt x="1695" y="1092"/>
                  </a:lnTo>
                  <a:lnTo>
                    <a:pt x="1678" y="1087"/>
                  </a:lnTo>
                  <a:lnTo>
                    <a:pt x="1663" y="1083"/>
                  </a:lnTo>
                  <a:lnTo>
                    <a:pt x="1648" y="1080"/>
                  </a:lnTo>
                  <a:lnTo>
                    <a:pt x="1648" y="1080"/>
                  </a:lnTo>
                  <a:lnTo>
                    <a:pt x="1640" y="1079"/>
                  </a:lnTo>
                  <a:lnTo>
                    <a:pt x="1635" y="1076"/>
                  </a:lnTo>
                  <a:lnTo>
                    <a:pt x="1630" y="1074"/>
                  </a:lnTo>
                  <a:lnTo>
                    <a:pt x="1626" y="1071"/>
                  </a:lnTo>
                  <a:lnTo>
                    <a:pt x="1618" y="1063"/>
                  </a:lnTo>
                  <a:lnTo>
                    <a:pt x="1612" y="1058"/>
                  </a:lnTo>
                  <a:lnTo>
                    <a:pt x="1604" y="1054"/>
                  </a:lnTo>
                  <a:lnTo>
                    <a:pt x="1604" y="1054"/>
                  </a:lnTo>
                  <a:lnTo>
                    <a:pt x="1601" y="1076"/>
                  </a:lnTo>
                  <a:lnTo>
                    <a:pt x="1601" y="1076"/>
                  </a:lnTo>
                  <a:lnTo>
                    <a:pt x="1607" y="1081"/>
                  </a:lnTo>
                  <a:lnTo>
                    <a:pt x="1612" y="1083"/>
                  </a:lnTo>
                  <a:lnTo>
                    <a:pt x="1612" y="1083"/>
                  </a:lnTo>
                  <a:lnTo>
                    <a:pt x="1623" y="1089"/>
                  </a:lnTo>
                  <a:lnTo>
                    <a:pt x="1638" y="1099"/>
                  </a:lnTo>
                  <a:lnTo>
                    <a:pt x="1667" y="1120"/>
                  </a:lnTo>
                  <a:lnTo>
                    <a:pt x="1667" y="1120"/>
                  </a:lnTo>
                  <a:lnTo>
                    <a:pt x="1672" y="1124"/>
                  </a:lnTo>
                  <a:lnTo>
                    <a:pt x="1678" y="1125"/>
                  </a:lnTo>
                  <a:lnTo>
                    <a:pt x="1683" y="1126"/>
                  </a:lnTo>
                  <a:lnTo>
                    <a:pt x="1689" y="1125"/>
                  </a:lnTo>
                  <a:lnTo>
                    <a:pt x="1697" y="1122"/>
                  </a:lnTo>
                  <a:lnTo>
                    <a:pt x="1702" y="1120"/>
                  </a:lnTo>
                  <a:lnTo>
                    <a:pt x="1702" y="1120"/>
                  </a:lnTo>
                  <a:lnTo>
                    <a:pt x="1706" y="1117"/>
                  </a:lnTo>
                  <a:lnTo>
                    <a:pt x="1710" y="1109"/>
                  </a:lnTo>
                  <a:lnTo>
                    <a:pt x="1716" y="1099"/>
                  </a:lnTo>
                  <a:lnTo>
                    <a:pt x="1716" y="1099"/>
                  </a:lnTo>
                  <a:close/>
                  <a:moveTo>
                    <a:pt x="1608" y="1134"/>
                  </a:moveTo>
                  <a:lnTo>
                    <a:pt x="1611" y="1146"/>
                  </a:lnTo>
                  <a:lnTo>
                    <a:pt x="1611" y="1146"/>
                  </a:lnTo>
                  <a:lnTo>
                    <a:pt x="1620" y="1146"/>
                  </a:lnTo>
                  <a:lnTo>
                    <a:pt x="1636" y="1146"/>
                  </a:lnTo>
                  <a:lnTo>
                    <a:pt x="1636" y="1146"/>
                  </a:lnTo>
                  <a:lnTo>
                    <a:pt x="1640" y="1146"/>
                  </a:lnTo>
                  <a:lnTo>
                    <a:pt x="1644" y="1147"/>
                  </a:lnTo>
                  <a:lnTo>
                    <a:pt x="1646" y="1150"/>
                  </a:lnTo>
                  <a:lnTo>
                    <a:pt x="1651" y="1153"/>
                  </a:lnTo>
                  <a:lnTo>
                    <a:pt x="1651" y="1153"/>
                  </a:lnTo>
                  <a:lnTo>
                    <a:pt x="1658" y="1156"/>
                  </a:lnTo>
                  <a:lnTo>
                    <a:pt x="1669" y="1158"/>
                  </a:lnTo>
                  <a:lnTo>
                    <a:pt x="1678" y="1160"/>
                  </a:lnTo>
                  <a:lnTo>
                    <a:pt x="1687" y="1160"/>
                  </a:lnTo>
                  <a:lnTo>
                    <a:pt x="1687" y="1160"/>
                  </a:lnTo>
                  <a:lnTo>
                    <a:pt x="1693" y="1159"/>
                  </a:lnTo>
                  <a:lnTo>
                    <a:pt x="1696" y="1157"/>
                  </a:lnTo>
                  <a:lnTo>
                    <a:pt x="1702" y="1151"/>
                  </a:lnTo>
                  <a:lnTo>
                    <a:pt x="1702" y="1151"/>
                  </a:lnTo>
                  <a:lnTo>
                    <a:pt x="1703" y="1147"/>
                  </a:lnTo>
                  <a:lnTo>
                    <a:pt x="1706" y="1141"/>
                  </a:lnTo>
                  <a:lnTo>
                    <a:pt x="1707" y="1134"/>
                  </a:lnTo>
                  <a:lnTo>
                    <a:pt x="1707" y="1134"/>
                  </a:lnTo>
                  <a:lnTo>
                    <a:pt x="1699" y="1139"/>
                  </a:lnTo>
                  <a:lnTo>
                    <a:pt x="1691" y="1143"/>
                  </a:lnTo>
                  <a:lnTo>
                    <a:pt x="1687" y="1144"/>
                  </a:lnTo>
                  <a:lnTo>
                    <a:pt x="1687" y="1144"/>
                  </a:lnTo>
                  <a:lnTo>
                    <a:pt x="1675" y="1140"/>
                  </a:lnTo>
                  <a:lnTo>
                    <a:pt x="1658" y="1134"/>
                  </a:lnTo>
                  <a:lnTo>
                    <a:pt x="1658" y="1134"/>
                  </a:lnTo>
                  <a:lnTo>
                    <a:pt x="1648" y="1134"/>
                  </a:lnTo>
                  <a:lnTo>
                    <a:pt x="1631" y="1134"/>
                  </a:lnTo>
                  <a:lnTo>
                    <a:pt x="1608" y="1134"/>
                  </a:lnTo>
                  <a:lnTo>
                    <a:pt x="1608" y="1134"/>
                  </a:lnTo>
                  <a:close/>
                  <a:moveTo>
                    <a:pt x="1608" y="1170"/>
                  </a:moveTo>
                  <a:lnTo>
                    <a:pt x="1592" y="1166"/>
                  </a:lnTo>
                  <a:lnTo>
                    <a:pt x="1592" y="1166"/>
                  </a:lnTo>
                  <a:lnTo>
                    <a:pt x="1589" y="1189"/>
                  </a:lnTo>
                  <a:lnTo>
                    <a:pt x="1589" y="1189"/>
                  </a:lnTo>
                  <a:lnTo>
                    <a:pt x="1604" y="1190"/>
                  </a:lnTo>
                  <a:lnTo>
                    <a:pt x="1604" y="1190"/>
                  </a:lnTo>
                  <a:lnTo>
                    <a:pt x="1613" y="1191"/>
                  </a:lnTo>
                  <a:lnTo>
                    <a:pt x="1624" y="1195"/>
                  </a:lnTo>
                  <a:lnTo>
                    <a:pt x="1624" y="1195"/>
                  </a:lnTo>
                  <a:lnTo>
                    <a:pt x="1626" y="1196"/>
                  </a:lnTo>
                  <a:lnTo>
                    <a:pt x="1629" y="1199"/>
                  </a:lnTo>
                  <a:lnTo>
                    <a:pt x="1633" y="1204"/>
                  </a:lnTo>
                  <a:lnTo>
                    <a:pt x="1644" y="1219"/>
                  </a:lnTo>
                  <a:lnTo>
                    <a:pt x="1644" y="1219"/>
                  </a:lnTo>
                  <a:lnTo>
                    <a:pt x="1646" y="1221"/>
                  </a:lnTo>
                  <a:lnTo>
                    <a:pt x="1650" y="1223"/>
                  </a:lnTo>
                  <a:lnTo>
                    <a:pt x="1661" y="1226"/>
                  </a:lnTo>
                  <a:lnTo>
                    <a:pt x="1675" y="1226"/>
                  </a:lnTo>
                  <a:lnTo>
                    <a:pt x="1695" y="1226"/>
                  </a:lnTo>
                  <a:lnTo>
                    <a:pt x="1695" y="1226"/>
                  </a:lnTo>
                  <a:lnTo>
                    <a:pt x="1703" y="1226"/>
                  </a:lnTo>
                  <a:lnTo>
                    <a:pt x="1708" y="1225"/>
                  </a:lnTo>
                  <a:lnTo>
                    <a:pt x="1710" y="1223"/>
                  </a:lnTo>
                  <a:lnTo>
                    <a:pt x="1709" y="1221"/>
                  </a:lnTo>
                  <a:lnTo>
                    <a:pt x="1704" y="1218"/>
                  </a:lnTo>
                  <a:lnTo>
                    <a:pt x="1700" y="1215"/>
                  </a:lnTo>
                  <a:lnTo>
                    <a:pt x="1700" y="1215"/>
                  </a:lnTo>
                  <a:lnTo>
                    <a:pt x="1682" y="1212"/>
                  </a:lnTo>
                  <a:lnTo>
                    <a:pt x="1670" y="1207"/>
                  </a:lnTo>
                  <a:lnTo>
                    <a:pt x="1665" y="1204"/>
                  </a:lnTo>
                  <a:lnTo>
                    <a:pt x="1662" y="1201"/>
                  </a:lnTo>
                  <a:lnTo>
                    <a:pt x="1662" y="1201"/>
                  </a:lnTo>
                  <a:lnTo>
                    <a:pt x="1661" y="1197"/>
                  </a:lnTo>
                  <a:lnTo>
                    <a:pt x="1662" y="1196"/>
                  </a:lnTo>
                  <a:lnTo>
                    <a:pt x="1664" y="1195"/>
                  </a:lnTo>
                  <a:lnTo>
                    <a:pt x="1668" y="1194"/>
                  </a:lnTo>
                  <a:lnTo>
                    <a:pt x="1680" y="1193"/>
                  </a:lnTo>
                  <a:lnTo>
                    <a:pt x="1693" y="1190"/>
                  </a:lnTo>
                  <a:lnTo>
                    <a:pt x="1693" y="1190"/>
                  </a:lnTo>
                  <a:lnTo>
                    <a:pt x="1702" y="1188"/>
                  </a:lnTo>
                  <a:lnTo>
                    <a:pt x="1703" y="1188"/>
                  </a:lnTo>
                  <a:lnTo>
                    <a:pt x="1704" y="1188"/>
                  </a:lnTo>
                  <a:lnTo>
                    <a:pt x="1703" y="1190"/>
                  </a:lnTo>
                  <a:lnTo>
                    <a:pt x="1703" y="1193"/>
                  </a:lnTo>
                  <a:lnTo>
                    <a:pt x="1703" y="1194"/>
                  </a:lnTo>
                  <a:lnTo>
                    <a:pt x="1703" y="1194"/>
                  </a:lnTo>
                  <a:lnTo>
                    <a:pt x="1712" y="1201"/>
                  </a:lnTo>
                  <a:lnTo>
                    <a:pt x="1726" y="1210"/>
                  </a:lnTo>
                  <a:lnTo>
                    <a:pt x="1726" y="1210"/>
                  </a:lnTo>
                  <a:lnTo>
                    <a:pt x="1727" y="1180"/>
                  </a:lnTo>
                  <a:lnTo>
                    <a:pt x="1727" y="1147"/>
                  </a:lnTo>
                  <a:lnTo>
                    <a:pt x="1727" y="1147"/>
                  </a:lnTo>
                  <a:lnTo>
                    <a:pt x="1727" y="1139"/>
                  </a:lnTo>
                  <a:lnTo>
                    <a:pt x="1727" y="1139"/>
                  </a:lnTo>
                  <a:lnTo>
                    <a:pt x="1723" y="1160"/>
                  </a:lnTo>
                  <a:lnTo>
                    <a:pt x="1723" y="1160"/>
                  </a:lnTo>
                  <a:lnTo>
                    <a:pt x="1721" y="1163"/>
                  </a:lnTo>
                  <a:lnTo>
                    <a:pt x="1715" y="1165"/>
                  </a:lnTo>
                  <a:lnTo>
                    <a:pt x="1707" y="1168"/>
                  </a:lnTo>
                  <a:lnTo>
                    <a:pt x="1696" y="1170"/>
                  </a:lnTo>
                  <a:lnTo>
                    <a:pt x="1696" y="1170"/>
                  </a:lnTo>
                  <a:lnTo>
                    <a:pt x="1688" y="1171"/>
                  </a:lnTo>
                  <a:lnTo>
                    <a:pt x="1685" y="1174"/>
                  </a:lnTo>
                  <a:lnTo>
                    <a:pt x="1684" y="1175"/>
                  </a:lnTo>
                  <a:lnTo>
                    <a:pt x="1680" y="1177"/>
                  </a:lnTo>
                  <a:lnTo>
                    <a:pt x="1680" y="1177"/>
                  </a:lnTo>
                  <a:lnTo>
                    <a:pt x="1676" y="1177"/>
                  </a:lnTo>
                  <a:lnTo>
                    <a:pt x="1672" y="1177"/>
                  </a:lnTo>
                  <a:lnTo>
                    <a:pt x="1667" y="1175"/>
                  </a:lnTo>
                  <a:lnTo>
                    <a:pt x="1659" y="1171"/>
                  </a:lnTo>
                  <a:lnTo>
                    <a:pt x="1652" y="1168"/>
                  </a:lnTo>
                  <a:lnTo>
                    <a:pt x="1652" y="1168"/>
                  </a:lnTo>
                  <a:lnTo>
                    <a:pt x="1649" y="1166"/>
                  </a:lnTo>
                  <a:lnTo>
                    <a:pt x="1642" y="1166"/>
                  </a:lnTo>
                  <a:lnTo>
                    <a:pt x="1627" y="1168"/>
                  </a:lnTo>
                  <a:lnTo>
                    <a:pt x="1608" y="1170"/>
                  </a:lnTo>
                  <a:lnTo>
                    <a:pt x="1608" y="1170"/>
                  </a:lnTo>
                  <a:close/>
                  <a:moveTo>
                    <a:pt x="1587" y="1239"/>
                  </a:moveTo>
                  <a:lnTo>
                    <a:pt x="1587" y="1239"/>
                  </a:lnTo>
                  <a:lnTo>
                    <a:pt x="1603" y="1246"/>
                  </a:lnTo>
                  <a:lnTo>
                    <a:pt x="1612" y="1248"/>
                  </a:lnTo>
                  <a:lnTo>
                    <a:pt x="1612" y="1248"/>
                  </a:lnTo>
                  <a:lnTo>
                    <a:pt x="1616" y="1250"/>
                  </a:lnTo>
                  <a:lnTo>
                    <a:pt x="1621" y="1252"/>
                  </a:lnTo>
                  <a:lnTo>
                    <a:pt x="1627" y="1256"/>
                  </a:lnTo>
                  <a:lnTo>
                    <a:pt x="1632" y="1257"/>
                  </a:lnTo>
                  <a:lnTo>
                    <a:pt x="1632" y="1257"/>
                  </a:lnTo>
                  <a:lnTo>
                    <a:pt x="1639" y="1258"/>
                  </a:lnTo>
                  <a:lnTo>
                    <a:pt x="1650" y="1258"/>
                  </a:lnTo>
                  <a:lnTo>
                    <a:pt x="1676" y="1257"/>
                  </a:lnTo>
                  <a:lnTo>
                    <a:pt x="1676" y="1257"/>
                  </a:lnTo>
                  <a:lnTo>
                    <a:pt x="1685" y="1258"/>
                  </a:lnTo>
                  <a:lnTo>
                    <a:pt x="1689" y="1258"/>
                  </a:lnTo>
                  <a:lnTo>
                    <a:pt x="1691" y="1260"/>
                  </a:lnTo>
                  <a:lnTo>
                    <a:pt x="1699" y="1265"/>
                  </a:lnTo>
                  <a:lnTo>
                    <a:pt x="1699" y="1265"/>
                  </a:lnTo>
                  <a:lnTo>
                    <a:pt x="1709" y="1270"/>
                  </a:lnTo>
                  <a:lnTo>
                    <a:pt x="1715" y="1271"/>
                  </a:lnTo>
                  <a:lnTo>
                    <a:pt x="1715" y="1271"/>
                  </a:lnTo>
                  <a:lnTo>
                    <a:pt x="1719" y="1258"/>
                  </a:lnTo>
                  <a:lnTo>
                    <a:pt x="1722" y="1246"/>
                  </a:lnTo>
                  <a:lnTo>
                    <a:pt x="1722" y="1246"/>
                  </a:lnTo>
                  <a:lnTo>
                    <a:pt x="1723" y="1234"/>
                  </a:lnTo>
                  <a:lnTo>
                    <a:pt x="1723" y="1234"/>
                  </a:lnTo>
                  <a:lnTo>
                    <a:pt x="1710" y="1238"/>
                  </a:lnTo>
                  <a:lnTo>
                    <a:pt x="1699" y="1241"/>
                  </a:lnTo>
                  <a:lnTo>
                    <a:pt x="1699" y="1241"/>
                  </a:lnTo>
                  <a:lnTo>
                    <a:pt x="1684" y="1241"/>
                  </a:lnTo>
                  <a:lnTo>
                    <a:pt x="1665" y="1240"/>
                  </a:lnTo>
                  <a:lnTo>
                    <a:pt x="1648" y="1239"/>
                  </a:lnTo>
                  <a:lnTo>
                    <a:pt x="1636" y="1238"/>
                  </a:lnTo>
                  <a:lnTo>
                    <a:pt x="1636" y="1238"/>
                  </a:lnTo>
                  <a:lnTo>
                    <a:pt x="1631" y="1237"/>
                  </a:lnTo>
                  <a:lnTo>
                    <a:pt x="1625" y="1234"/>
                  </a:lnTo>
                  <a:lnTo>
                    <a:pt x="1593" y="1219"/>
                  </a:lnTo>
                  <a:lnTo>
                    <a:pt x="1593" y="1219"/>
                  </a:lnTo>
                  <a:lnTo>
                    <a:pt x="1587" y="1216"/>
                  </a:lnTo>
                  <a:lnTo>
                    <a:pt x="1587" y="1216"/>
                  </a:lnTo>
                  <a:lnTo>
                    <a:pt x="1587" y="1225"/>
                  </a:lnTo>
                  <a:lnTo>
                    <a:pt x="1587" y="1225"/>
                  </a:lnTo>
                  <a:lnTo>
                    <a:pt x="1587" y="1239"/>
                  </a:lnTo>
                  <a:lnTo>
                    <a:pt x="1587" y="1239"/>
                  </a:lnTo>
                  <a:close/>
                  <a:moveTo>
                    <a:pt x="1587" y="1271"/>
                  </a:moveTo>
                  <a:lnTo>
                    <a:pt x="1597" y="1285"/>
                  </a:lnTo>
                  <a:lnTo>
                    <a:pt x="1620" y="1289"/>
                  </a:lnTo>
                  <a:lnTo>
                    <a:pt x="1620" y="1289"/>
                  </a:lnTo>
                  <a:lnTo>
                    <a:pt x="1626" y="1289"/>
                  </a:lnTo>
                  <a:lnTo>
                    <a:pt x="1639" y="1289"/>
                  </a:lnTo>
                  <a:lnTo>
                    <a:pt x="1639" y="1289"/>
                  </a:lnTo>
                  <a:lnTo>
                    <a:pt x="1656" y="1288"/>
                  </a:lnTo>
                  <a:lnTo>
                    <a:pt x="1669" y="1286"/>
                  </a:lnTo>
                  <a:lnTo>
                    <a:pt x="1669" y="1286"/>
                  </a:lnTo>
                  <a:lnTo>
                    <a:pt x="1674" y="1288"/>
                  </a:lnTo>
                  <a:lnTo>
                    <a:pt x="1678" y="1289"/>
                  </a:lnTo>
                  <a:lnTo>
                    <a:pt x="1682" y="1291"/>
                  </a:lnTo>
                  <a:lnTo>
                    <a:pt x="1685" y="1292"/>
                  </a:lnTo>
                  <a:lnTo>
                    <a:pt x="1685" y="1292"/>
                  </a:lnTo>
                  <a:lnTo>
                    <a:pt x="1689" y="1294"/>
                  </a:lnTo>
                  <a:lnTo>
                    <a:pt x="1690" y="1296"/>
                  </a:lnTo>
                  <a:lnTo>
                    <a:pt x="1693" y="1300"/>
                  </a:lnTo>
                  <a:lnTo>
                    <a:pt x="1693" y="1300"/>
                  </a:lnTo>
                  <a:lnTo>
                    <a:pt x="1701" y="1307"/>
                  </a:lnTo>
                  <a:lnTo>
                    <a:pt x="1701" y="1307"/>
                  </a:lnTo>
                  <a:lnTo>
                    <a:pt x="1709" y="1286"/>
                  </a:lnTo>
                  <a:lnTo>
                    <a:pt x="1709" y="1286"/>
                  </a:lnTo>
                  <a:lnTo>
                    <a:pt x="1703" y="1280"/>
                  </a:lnTo>
                  <a:lnTo>
                    <a:pt x="1699" y="1273"/>
                  </a:lnTo>
                  <a:lnTo>
                    <a:pt x="1699" y="1273"/>
                  </a:lnTo>
                  <a:lnTo>
                    <a:pt x="1695" y="1271"/>
                  </a:lnTo>
                  <a:lnTo>
                    <a:pt x="1694" y="1271"/>
                  </a:lnTo>
                  <a:lnTo>
                    <a:pt x="1693" y="1271"/>
                  </a:lnTo>
                  <a:lnTo>
                    <a:pt x="1688" y="1273"/>
                  </a:lnTo>
                  <a:lnTo>
                    <a:pt x="1684" y="1273"/>
                  </a:lnTo>
                  <a:lnTo>
                    <a:pt x="1680" y="1273"/>
                  </a:lnTo>
                  <a:lnTo>
                    <a:pt x="1680" y="1273"/>
                  </a:lnTo>
                  <a:lnTo>
                    <a:pt x="1670" y="1273"/>
                  </a:lnTo>
                  <a:lnTo>
                    <a:pt x="1663" y="1275"/>
                  </a:lnTo>
                  <a:lnTo>
                    <a:pt x="1644" y="1277"/>
                  </a:lnTo>
                  <a:lnTo>
                    <a:pt x="1644" y="1277"/>
                  </a:lnTo>
                  <a:lnTo>
                    <a:pt x="1633" y="1278"/>
                  </a:lnTo>
                  <a:lnTo>
                    <a:pt x="1625" y="1276"/>
                  </a:lnTo>
                  <a:lnTo>
                    <a:pt x="1618" y="1271"/>
                  </a:lnTo>
                  <a:lnTo>
                    <a:pt x="1607" y="1265"/>
                  </a:lnTo>
                  <a:lnTo>
                    <a:pt x="1607" y="1265"/>
                  </a:lnTo>
                  <a:lnTo>
                    <a:pt x="1603" y="1263"/>
                  </a:lnTo>
                  <a:lnTo>
                    <a:pt x="1599" y="1261"/>
                  </a:lnTo>
                  <a:lnTo>
                    <a:pt x="1595" y="1261"/>
                  </a:lnTo>
                  <a:lnTo>
                    <a:pt x="1593" y="1263"/>
                  </a:lnTo>
                  <a:lnTo>
                    <a:pt x="1589" y="1265"/>
                  </a:lnTo>
                  <a:lnTo>
                    <a:pt x="1587" y="1269"/>
                  </a:lnTo>
                  <a:lnTo>
                    <a:pt x="1587" y="1271"/>
                  </a:lnTo>
                  <a:close/>
                  <a:moveTo>
                    <a:pt x="1655" y="1338"/>
                  </a:moveTo>
                  <a:lnTo>
                    <a:pt x="1655" y="1338"/>
                  </a:lnTo>
                  <a:lnTo>
                    <a:pt x="1652" y="1334"/>
                  </a:lnTo>
                  <a:lnTo>
                    <a:pt x="1652" y="1334"/>
                  </a:lnTo>
                  <a:lnTo>
                    <a:pt x="1643" y="1338"/>
                  </a:lnTo>
                  <a:lnTo>
                    <a:pt x="1636" y="1340"/>
                  </a:lnTo>
                  <a:lnTo>
                    <a:pt x="1629" y="1340"/>
                  </a:lnTo>
                  <a:lnTo>
                    <a:pt x="1629" y="1340"/>
                  </a:lnTo>
                  <a:lnTo>
                    <a:pt x="1624" y="1339"/>
                  </a:lnTo>
                  <a:lnTo>
                    <a:pt x="1621" y="1338"/>
                  </a:lnTo>
                  <a:lnTo>
                    <a:pt x="1621" y="1338"/>
                  </a:lnTo>
                  <a:lnTo>
                    <a:pt x="1621" y="1336"/>
                  </a:lnTo>
                  <a:lnTo>
                    <a:pt x="1621" y="1336"/>
                  </a:lnTo>
                  <a:lnTo>
                    <a:pt x="1618" y="1334"/>
                  </a:lnTo>
                  <a:lnTo>
                    <a:pt x="1614" y="1333"/>
                  </a:lnTo>
                  <a:lnTo>
                    <a:pt x="1612" y="1330"/>
                  </a:lnTo>
                  <a:lnTo>
                    <a:pt x="1612" y="1330"/>
                  </a:lnTo>
                  <a:lnTo>
                    <a:pt x="1610" y="1328"/>
                  </a:lnTo>
                  <a:lnTo>
                    <a:pt x="1604" y="1327"/>
                  </a:lnTo>
                  <a:lnTo>
                    <a:pt x="1589" y="1323"/>
                  </a:lnTo>
                  <a:lnTo>
                    <a:pt x="1589" y="1323"/>
                  </a:lnTo>
                  <a:lnTo>
                    <a:pt x="1588" y="1336"/>
                  </a:lnTo>
                  <a:lnTo>
                    <a:pt x="1588" y="1336"/>
                  </a:lnTo>
                  <a:lnTo>
                    <a:pt x="1588" y="1343"/>
                  </a:lnTo>
                  <a:lnTo>
                    <a:pt x="1588" y="1343"/>
                  </a:lnTo>
                  <a:lnTo>
                    <a:pt x="1594" y="1343"/>
                  </a:lnTo>
                  <a:lnTo>
                    <a:pt x="1594" y="1343"/>
                  </a:lnTo>
                  <a:lnTo>
                    <a:pt x="1598" y="1345"/>
                  </a:lnTo>
                  <a:lnTo>
                    <a:pt x="1600" y="1347"/>
                  </a:lnTo>
                  <a:lnTo>
                    <a:pt x="1603" y="1352"/>
                  </a:lnTo>
                  <a:lnTo>
                    <a:pt x="1607" y="1358"/>
                  </a:lnTo>
                  <a:lnTo>
                    <a:pt x="1607" y="1358"/>
                  </a:lnTo>
                  <a:lnTo>
                    <a:pt x="1612" y="1362"/>
                  </a:lnTo>
                  <a:lnTo>
                    <a:pt x="1614" y="1362"/>
                  </a:lnTo>
                  <a:lnTo>
                    <a:pt x="1617" y="1362"/>
                  </a:lnTo>
                  <a:lnTo>
                    <a:pt x="1620" y="1361"/>
                  </a:lnTo>
                  <a:lnTo>
                    <a:pt x="1624" y="1360"/>
                  </a:lnTo>
                  <a:lnTo>
                    <a:pt x="1624" y="1360"/>
                  </a:lnTo>
                  <a:lnTo>
                    <a:pt x="1627" y="1358"/>
                  </a:lnTo>
                  <a:lnTo>
                    <a:pt x="1633" y="1358"/>
                  </a:lnTo>
                  <a:lnTo>
                    <a:pt x="1637" y="1358"/>
                  </a:lnTo>
                  <a:lnTo>
                    <a:pt x="1638" y="1358"/>
                  </a:lnTo>
                  <a:lnTo>
                    <a:pt x="1638" y="1358"/>
                  </a:lnTo>
                  <a:lnTo>
                    <a:pt x="1632" y="1365"/>
                  </a:lnTo>
                  <a:lnTo>
                    <a:pt x="1632" y="1365"/>
                  </a:lnTo>
                  <a:lnTo>
                    <a:pt x="1630" y="1367"/>
                  </a:lnTo>
                  <a:lnTo>
                    <a:pt x="1626" y="1368"/>
                  </a:lnTo>
                  <a:lnTo>
                    <a:pt x="1620" y="1371"/>
                  </a:lnTo>
                  <a:lnTo>
                    <a:pt x="1620" y="1371"/>
                  </a:lnTo>
                  <a:lnTo>
                    <a:pt x="1617" y="1372"/>
                  </a:lnTo>
                  <a:lnTo>
                    <a:pt x="1614" y="1374"/>
                  </a:lnTo>
                  <a:lnTo>
                    <a:pt x="1612" y="1376"/>
                  </a:lnTo>
                  <a:lnTo>
                    <a:pt x="1607" y="1376"/>
                  </a:lnTo>
                  <a:lnTo>
                    <a:pt x="1607" y="1376"/>
                  </a:lnTo>
                  <a:lnTo>
                    <a:pt x="1603" y="1376"/>
                  </a:lnTo>
                  <a:lnTo>
                    <a:pt x="1598" y="1373"/>
                  </a:lnTo>
                  <a:lnTo>
                    <a:pt x="1587" y="1365"/>
                  </a:lnTo>
                  <a:lnTo>
                    <a:pt x="1585" y="1364"/>
                  </a:lnTo>
                  <a:lnTo>
                    <a:pt x="1584" y="1378"/>
                  </a:lnTo>
                  <a:lnTo>
                    <a:pt x="1584" y="1378"/>
                  </a:lnTo>
                  <a:lnTo>
                    <a:pt x="1604" y="1396"/>
                  </a:lnTo>
                  <a:lnTo>
                    <a:pt x="1604" y="1396"/>
                  </a:lnTo>
                  <a:lnTo>
                    <a:pt x="1612" y="1402"/>
                  </a:lnTo>
                  <a:lnTo>
                    <a:pt x="1614" y="1403"/>
                  </a:lnTo>
                  <a:lnTo>
                    <a:pt x="1616" y="1403"/>
                  </a:lnTo>
                  <a:lnTo>
                    <a:pt x="1619" y="1402"/>
                  </a:lnTo>
                  <a:lnTo>
                    <a:pt x="1624" y="1399"/>
                  </a:lnTo>
                  <a:lnTo>
                    <a:pt x="1624" y="1399"/>
                  </a:lnTo>
                  <a:lnTo>
                    <a:pt x="1629" y="1399"/>
                  </a:lnTo>
                  <a:lnTo>
                    <a:pt x="1632" y="1397"/>
                  </a:lnTo>
                  <a:lnTo>
                    <a:pt x="1638" y="1392"/>
                  </a:lnTo>
                  <a:lnTo>
                    <a:pt x="1638" y="1392"/>
                  </a:lnTo>
                  <a:lnTo>
                    <a:pt x="1640" y="1389"/>
                  </a:lnTo>
                  <a:lnTo>
                    <a:pt x="1643" y="1380"/>
                  </a:lnTo>
                  <a:lnTo>
                    <a:pt x="1648" y="1367"/>
                  </a:lnTo>
                  <a:lnTo>
                    <a:pt x="1648" y="1367"/>
                  </a:lnTo>
                  <a:lnTo>
                    <a:pt x="1648" y="1366"/>
                  </a:lnTo>
                  <a:lnTo>
                    <a:pt x="1649" y="1365"/>
                  </a:lnTo>
                  <a:lnTo>
                    <a:pt x="1652" y="1367"/>
                  </a:lnTo>
                  <a:lnTo>
                    <a:pt x="1658" y="1372"/>
                  </a:lnTo>
                  <a:lnTo>
                    <a:pt x="1658" y="1372"/>
                  </a:lnTo>
                  <a:lnTo>
                    <a:pt x="1659" y="1378"/>
                  </a:lnTo>
                  <a:lnTo>
                    <a:pt x="1659" y="1387"/>
                  </a:lnTo>
                  <a:lnTo>
                    <a:pt x="1659" y="1402"/>
                  </a:lnTo>
                  <a:lnTo>
                    <a:pt x="1661" y="1402"/>
                  </a:lnTo>
                  <a:lnTo>
                    <a:pt x="1662" y="1398"/>
                  </a:lnTo>
                  <a:lnTo>
                    <a:pt x="1662" y="1398"/>
                  </a:lnTo>
                  <a:lnTo>
                    <a:pt x="1671" y="1373"/>
                  </a:lnTo>
                  <a:lnTo>
                    <a:pt x="1682" y="1348"/>
                  </a:lnTo>
                  <a:lnTo>
                    <a:pt x="1682" y="1348"/>
                  </a:lnTo>
                  <a:lnTo>
                    <a:pt x="1683" y="1338"/>
                  </a:lnTo>
                  <a:lnTo>
                    <a:pt x="1683" y="1338"/>
                  </a:lnTo>
                  <a:lnTo>
                    <a:pt x="1683" y="1323"/>
                  </a:lnTo>
                  <a:lnTo>
                    <a:pt x="1680" y="1303"/>
                  </a:lnTo>
                  <a:lnTo>
                    <a:pt x="1680" y="1303"/>
                  </a:lnTo>
                  <a:lnTo>
                    <a:pt x="1678" y="1298"/>
                  </a:lnTo>
                  <a:lnTo>
                    <a:pt x="1677" y="1296"/>
                  </a:lnTo>
                  <a:lnTo>
                    <a:pt x="1676" y="1295"/>
                  </a:lnTo>
                  <a:lnTo>
                    <a:pt x="1674" y="1296"/>
                  </a:lnTo>
                  <a:lnTo>
                    <a:pt x="1670" y="1300"/>
                  </a:lnTo>
                  <a:lnTo>
                    <a:pt x="1669" y="1301"/>
                  </a:lnTo>
                  <a:lnTo>
                    <a:pt x="1667" y="1301"/>
                  </a:lnTo>
                  <a:lnTo>
                    <a:pt x="1667" y="1301"/>
                  </a:lnTo>
                  <a:lnTo>
                    <a:pt x="1664" y="1302"/>
                  </a:lnTo>
                  <a:lnTo>
                    <a:pt x="1658" y="1304"/>
                  </a:lnTo>
                  <a:lnTo>
                    <a:pt x="1646" y="1308"/>
                  </a:lnTo>
                  <a:lnTo>
                    <a:pt x="1629" y="1313"/>
                  </a:lnTo>
                  <a:lnTo>
                    <a:pt x="1629" y="1313"/>
                  </a:lnTo>
                  <a:lnTo>
                    <a:pt x="1620" y="1314"/>
                  </a:lnTo>
                  <a:lnTo>
                    <a:pt x="1614" y="1315"/>
                  </a:lnTo>
                  <a:lnTo>
                    <a:pt x="1611" y="1314"/>
                  </a:lnTo>
                  <a:lnTo>
                    <a:pt x="1610" y="1311"/>
                  </a:lnTo>
                  <a:lnTo>
                    <a:pt x="1610" y="1308"/>
                  </a:lnTo>
                  <a:lnTo>
                    <a:pt x="1608" y="1305"/>
                  </a:lnTo>
                  <a:lnTo>
                    <a:pt x="1607" y="1303"/>
                  </a:lnTo>
                  <a:lnTo>
                    <a:pt x="1607" y="1303"/>
                  </a:lnTo>
                  <a:lnTo>
                    <a:pt x="1603" y="1302"/>
                  </a:lnTo>
                  <a:lnTo>
                    <a:pt x="1598" y="1302"/>
                  </a:lnTo>
                  <a:lnTo>
                    <a:pt x="1589" y="1304"/>
                  </a:lnTo>
                  <a:lnTo>
                    <a:pt x="1589" y="1304"/>
                  </a:lnTo>
                  <a:lnTo>
                    <a:pt x="1589" y="1310"/>
                  </a:lnTo>
                  <a:lnTo>
                    <a:pt x="1594" y="1314"/>
                  </a:lnTo>
                  <a:lnTo>
                    <a:pt x="1594" y="1314"/>
                  </a:lnTo>
                  <a:lnTo>
                    <a:pt x="1603" y="1317"/>
                  </a:lnTo>
                  <a:lnTo>
                    <a:pt x="1610" y="1321"/>
                  </a:lnTo>
                  <a:lnTo>
                    <a:pt x="1614" y="1321"/>
                  </a:lnTo>
                  <a:lnTo>
                    <a:pt x="1614" y="1321"/>
                  </a:lnTo>
                  <a:lnTo>
                    <a:pt x="1618" y="1321"/>
                  </a:lnTo>
                  <a:lnTo>
                    <a:pt x="1621" y="1322"/>
                  </a:lnTo>
                  <a:lnTo>
                    <a:pt x="1627" y="1324"/>
                  </a:lnTo>
                  <a:lnTo>
                    <a:pt x="1632" y="1324"/>
                  </a:lnTo>
                  <a:lnTo>
                    <a:pt x="1632" y="1324"/>
                  </a:lnTo>
                  <a:lnTo>
                    <a:pt x="1637" y="1324"/>
                  </a:lnTo>
                  <a:lnTo>
                    <a:pt x="1642" y="1324"/>
                  </a:lnTo>
                  <a:lnTo>
                    <a:pt x="1649" y="1322"/>
                  </a:lnTo>
                  <a:lnTo>
                    <a:pt x="1663" y="1321"/>
                  </a:lnTo>
                  <a:lnTo>
                    <a:pt x="1663" y="1321"/>
                  </a:lnTo>
                  <a:lnTo>
                    <a:pt x="1675" y="1321"/>
                  </a:lnTo>
                  <a:lnTo>
                    <a:pt x="1676" y="1321"/>
                  </a:lnTo>
                  <a:lnTo>
                    <a:pt x="1676" y="1321"/>
                  </a:lnTo>
                  <a:lnTo>
                    <a:pt x="1669" y="1323"/>
                  </a:lnTo>
                  <a:lnTo>
                    <a:pt x="1669" y="1323"/>
                  </a:lnTo>
                  <a:lnTo>
                    <a:pt x="1669" y="1329"/>
                  </a:lnTo>
                  <a:lnTo>
                    <a:pt x="1669" y="1335"/>
                  </a:lnTo>
                  <a:lnTo>
                    <a:pt x="1667" y="1340"/>
                  </a:lnTo>
                  <a:lnTo>
                    <a:pt x="1667" y="1340"/>
                  </a:lnTo>
                  <a:lnTo>
                    <a:pt x="1664" y="1345"/>
                  </a:lnTo>
                  <a:lnTo>
                    <a:pt x="1662" y="1347"/>
                  </a:lnTo>
                  <a:lnTo>
                    <a:pt x="1662" y="1347"/>
                  </a:lnTo>
                  <a:lnTo>
                    <a:pt x="1661" y="1347"/>
                  </a:lnTo>
                  <a:lnTo>
                    <a:pt x="1659" y="1345"/>
                  </a:lnTo>
                  <a:lnTo>
                    <a:pt x="1655" y="1338"/>
                  </a:lnTo>
                  <a:lnTo>
                    <a:pt x="1655" y="1338"/>
                  </a:lnTo>
                  <a:close/>
                  <a:moveTo>
                    <a:pt x="1652" y="1334"/>
                  </a:moveTo>
                  <a:lnTo>
                    <a:pt x="1652" y="1334"/>
                  </a:lnTo>
                  <a:lnTo>
                    <a:pt x="1652" y="1334"/>
                  </a:lnTo>
                  <a:lnTo>
                    <a:pt x="1652" y="1334"/>
                  </a:lnTo>
                  <a:lnTo>
                    <a:pt x="1652" y="1334"/>
                  </a:lnTo>
                  <a:close/>
                  <a:moveTo>
                    <a:pt x="1579" y="1409"/>
                  </a:moveTo>
                  <a:lnTo>
                    <a:pt x="1579" y="1409"/>
                  </a:lnTo>
                  <a:lnTo>
                    <a:pt x="1588" y="1422"/>
                  </a:lnTo>
                  <a:lnTo>
                    <a:pt x="1588" y="1422"/>
                  </a:lnTo>
                  <a:lnTo>
                    <a:pt x="1586" y="1422"/>
                  </a:lnTo>
                  <a:lnTo>
                    <a:pt x="1576" y="1422"/>
                  </a:lnTo>
                  <a:lnTo>
                    <a:pt x="1575" y="1429"/>
                  </a:lnTo>
                  <a:lnTo>
                    <a:pt x="1575" y="1429"/>
                  </a:lnTo>
                  <a:lnTo>
                    <a:pt x="1578" y="1429"/>
                  </a:lnTo>
                  <a:lnTo>
                    <a:pt x="1578" y="1429"/>
                  </a:lnTo>
                  <a:lnTo>
                    <a:pt x="1581" y="1430"/>
                  </a:lnTo>
                  <a:lnTo>
                    <a:pt x="1585" y="1434"/>
                  </a:lnTo>
                  <a:lnTo>
                    <a:pt x="1588" y="1437"/>
                  </a:lnTo>
                  <a:lnTo>
                    <a:pt x="1591" y="1442"/>
                  </a:lnTo>
                  <a:lnTo>
                    <a:pt x="1591" y="1442"/>
                  </a:lnTo>
                  <a:lnTo>
                    <a:pt x="1593" y="1449"/>
                  </a:lnTo>
                  <a:lnTo>
                    <a:pt x="1594" y="1455"/>
                  </a:lnTo>
                  <a:lnTo>
                    <a:pt x="1594" y="1455"/>
                  </a:lnTo>
                  <a:lnTo>
                    <a:pt x="1597" y="1456"/>
                  </a:lnTo>
                  <a:lnTo>
                    <a:pt x="1601" y="1456"/>
                  </a:lnTo>
                  <a:lnTo>
                    <a:pt x="1614" y="1459"/>
                  </a:lnTo>
                  <a:lnTo>
                    <a:pt x="1614" y="1459"/>
                  </a:lnTo>
                  <a:lnTo>
                    <a:pt x="1630" y="1459"/>
                  </a:lnTo>
                  <a:lnTo>
                    <a:pt x="1639" y="1459"/>
                  </a:lnTo>
                  <a:lnTo>
                    <a:pt x="1639" y="1459"/>
                  </a:lnTo>
                  <a:lnTo>
                    <a:pt x="1642" y="1458"/>
                  </a:lnTo>
                  <a:lnTo>
                    <a:pt x="1644" y="1456"/>
                  </a:lnTo>
                  <a:lnTo>
                    <a:pt x="1644" y="1453"/>
                  </a:lnTo>
                  <a:lnTo>
                    <a:pt x="1645" y="1446"/>
                  </a:lnTo>
                  <a:lnTo>
                    <a:pt x="1645" y="1446"/>
                  </a:lnTo>
                  <a:lnTo>
                    <a:pt x="1645" y="1440"/>
                  </a:lnTo>
                  <a:lnTo>
                    <a:pt x="1644" y="1440"/>
                  </a:lnTo>
                  <a:lnTo>
                    <a:pt x="1644" y="1440"/>
                  </a:lnTo>
                  <a:lnTo>
                    <a:pt x="1640" y="1441"/>
                  </a:lnTo>
                  <a:lnTo>
                    <a:pt x="1638" y="1442"/>
                  </a:lnTo>
                  <a:lnTo>
                    <a:pt x="1636" y="1442"/>
                  </a:lnTo>
                  <a:lnTo>
                    <a:pt x="1636" y="1442"/>
                  </a:lnTo>
                  <a:lnTo>
                    <a:pt x="1625" y="1440"/>
                  </a:lnTo>
                  <a:lnTo>
                    <a:pt x="1611" y="1436"/>
                  </a:lnTo>
                  <a:lnTo>
                    <a:pt x="1611" y="1436"/>
                  </a:lnTo>
                  <a:lnTo>
                    <a:pt x="1607" y="1435"/>
                  </a:lnTo>
                  <a:lnTo>
                    <a:pt x="1608" y="1434"/>
                  </a:lnTo>
                  <a:lnTo>
                    <a:pt x="1612" y="1433"/>
                  </a:lnTo>
                  <a:lnTo>
                    <a:pt x="1616" y="1429"/>
                  </a:lnTo>
                  <a:lnTo>
                    <a:pt x="1616" y="1429"/>
                  </a:lnTo>
                  <a:lnTo>
                    <a:pt x="1618" y="1428"/>
                  </a:lnTo>
                  <a:lnTo>
                    <a:pt x="1621" y="1427"/>
                  </a:lnTo>
                  <a:lnTo>
                    <a:pt x="1627" y="1427"/>
                  </a:lnTo>
                  <a:lnTo>
                    <a:pt x="1636" y="1429"/>
                  </a:lnTo>
                  <a:lnTo>
                    <a:pt x="1642" y="1429"/>
                  </a:lnTo>
                  <a:lnTo>
                    <a:pt x="1642" y="1429"/>
                  </a:lnTo>
                  <a:lnTo>
                    <a:pt x="1645" y="1429"/>
                  </a:lnTo>
                  <a:lnTo>
                    <a:pt x="1646" y="1428"/>
                  </a:lnTo>
                  <a:lnTo>
                    <a:pt x="1645" y="1423"/>
                  </a:lnTo>
                  <a:lnTo>
                    <a:pt x="1645" y="1423"/>
                  </a:lnTo>
                  <a:lnTo>
                    <a:pt x="1644" y="1422"/>
                  </a:lnTo>
                  <a:lnTo>
                    <a:pt x="1643" y="1422"/>
                  </a:lnTo>
                  <a:lnTo>
                    <a:pt x="1639" y="1421"/>
                  </a:lnTo>
                  <a:lnTo>
                    <a:pt x="1631" y="1422"/>
                  </a:lnTo>
                  <a:lnTo>
                    <a:pt x="1631" y="1422"/>
                  </a:lnTo>
                  <a:lnTo>
                    <a:pt x="1600" y="1420"/>
                  </a:lnTo>
                  <a:lnTo>
                    <a:pt x="1600" y="1420"/>
                  </a:lnTo>
                  <a:lnTo>
                    <a:pt x="1597" y="1418"/>
                  </a:lnTo>
                  <a:lnTo>
                    <a:pt x="1591" y="1415"/>
                  </a:lnTo>
                  <a:lnTo>
                    <a:pt x="1579" y="1405"/>
                  </a:lnTo>
                  <a:lnTo>
                    <a:pt x="1579" y="1409"/>
                  </a:lnTo>
                  <a:close/>
                  <a:moveTo>
                    <a:pt x="1598" y="1487"/>
                  </a:moveTo>
                  <a:lnTo>
                    <a:pt x="1598" y="1487"/>
                  </a:lnTo>
                  <a:lnTo>
                    <a:pt x="1610" y="1487"/>
                  </a:lnTo>
                  <a:lnTo>
                    <a:pt x="1621" y="1488"/>
                  </a:lnTo>
                  <a:lnTo>
                    <a:pt x="1642" y="1491"/>
                  </a:lnTo>
                  <a:lnTo>
                    <a:pt x="1642" y="1491"/>
                  </a:lnTo>
                  <a:lnTo>
                    <a:pt x="1645" y="1471"/>
                  </a:lnTo>
                  <a:lnTo>
                    <a:pt x="1645" y="1471"/>
                  </a:lnTo>
                  <a:lnTo>
                    <a:pt x="1639" y="1471"/>
                  </a:lnTo>
                  <a:lnTo>
                    <a:pt x="1629" y="1469"/>
                  </a:lnTo>
                  <a:lnTo>
                    <a:pt x="1629" y="1469"/>
                  </a:lnTo>
                  <a:lnTo>
                    <a:pt x="1619" y="1467"/>
                  </a:lnTo>
                  <a:lnTo>
                    <a:pt x="1612" y="1468"/>
                  </a:lnTo>
                  <a:lnTo>
                    <a:pt x="1607" y="1468"/>
                  </a:lnTo>
                  <a:lnTo>
                    <a:pt x="1600" y="1469"/>
                  </a:lnTo>
                  <a:lnTo>
                    <a:pt x="1600" y="1469"/>
                  </a:lnTo>
                  <a:lnTo>
                    <a:pt x="1593" y="1468"/>
                  </a:lnTo>
                  <a:lnTo>
                    <a:pt x="1589" y="1467"/>
                  </a:lnTo>
                  <a:lnTo>
                    <a:pt x="1587" y="1463"/>
                  </a:lnTo>
                  <a:lnTo>
                    <a:pt x="1584" y="1460"/>
                  </a:lnTo>
                  <a:lnTo>
                    <a:pt x="1584" y="1460"/>
                  </a:lnTo>
                  <a:lnTo>
                    <a:pt x="1572" y="1453"/>
                  </a:lnTo>
                  <a:lnTo>
                    <a:pt x="1572" y="1453"/>
                  </a:lnTo>
                  <a:lnTo>
                    <a:pt x="1568" y="1477"/>
                  </a:lnTo>
                  <a:lnTo>
                    <a:pt x="1568" y="1477"/>
                  </a:lnTo>
                  <a:lnTo>
                    <a:pt x="1573" y="1481"/>
                  </a:lnTo>
                  <a:lnTo>
                    <a:pt x="1578" y="1487"/>
                  </a:lnTo>
                  <a:lnTo>
                    <a:pt x="1578" y="1487"/>
                  </a:lnTo>
                  <a:lnTo>
                    <a:pt x="1580" y="1490"/>
                  </a:lnTo>
                  <a:lnTo>
                    <a:pt x="1582" y="1490"/>
                  </a:lnTo>
                  <a:lnTo>
                    <a:pt x="1588" y="1490"/>
                  </a:lnTo>
                  <a:lnTo>
                    <a:pt x="1593" y="1488"/>
                  </a:lnTo>
                  <a:lnTo>
                    <a:pt x="1598" y="1487"/>
                  </a:lnTo>
                  <a:lnTo>
                    <a:pt x="1598" y="1487"/>
                  </a:lnTo>
                  <a:close/>
                  <a:moveTo>
                    <a:pt x="1562" y="1510"/>
                  </a:moveTo>
                  <a:lnTo>
                    <a:pt x="1562" y="1510"/>
                  </a:lnTo>
                  <a:lnTo>
                    <a:pt x="1563" y="1511"/>
                  </a:lnTo>
                  <a:lnTo>
                    <a:pt x="1563" y="1511"/>
                  </a:lnTo>
                  <a:lnTo>
                    <a:pt x="1572" y="1515"/>
                  </a:lnTo>
                  <a:lnTo>
                    <a:pt x="1578" y="1516"/>
                  </a:lnTo>
                  <a:lnTo>
                    <a:pt x="1584" y="1517"/>
                  </a:lnTo>
                  <a:lnTo>
                    <a:pt x="1584" y="1517"/>
                  </a:lnTo>
                  <a:lnTo>
                    <a:pt x="1593" y="1517"/>
                  </a:lnTo>
                  <a:lnTo>
                    <a:pt x="1600" y="1517"/>
                  </a:lnTo>
                  <a:lnTo>
                    <a:pt x="1600" y="1517"/>
                  </a:lnTo>
                  <a:lnTo>
                    <a:pt x="1603" y="1517"/>
                  </a:lnTo>
                  <a:lnTo>
                    <a:pt x="1606" y="1519"/>
                  </a:lnTo>
                  <a:lnTo>
                    <a:pt x="1614" y="1524"/>
                  </a:lnTo>
                  <a:lnTo>
                    <a:pt x="1614" y="1524"/>
                  </a:lnTo>
                  <a:lnTo>
                    <a:pt x="1637" y="1531"/>
                  </a:lnTo>
                  <a:lnTo>
                    <a:pt x="1637" y="1524"/>
                  </a:lnTo>
                  <a:lnTo>
                    <a:pt x="1637" y="1524"/>
                  </a:lnTo>
                  <a:lnTo>
                    <a:pt x="1632" y="1522"/>
                  </a:lnTo>
                  <a:lnTo>
                    <a:pt x="1629" y="1518"/>
                  </a:lnTo>
                  <a:lnTo>
                    <a:pt x="1629" y="1518"/>
                  </a:lnTo>
                  <a:lnTo>
                    <a:pt x="1626" y="1516"/>
                  </a:lnTo>
                  <a:lnTo>
                    <a:pt x="1623" y="1512"/>
                  </a:lnTo>
                  <a:lnTo>
                    <a:pt x="1619" y="1507"/>
                  </a:lnTo>
                  <a:lnTo>
                    <a:pt x="1614" y="1503"/>
                  </a:lnTo>
                  <a:lnTo>
                    <a:pt x="1614" y="1503"/>
                  </a:lnTo>
                  <a:lnTo>
                    <a:pt x="1612" y="1500"/>
                  </a:lnTo>
                  <a:lnTo>
                    <a:pt x="1610" y="1499"/>
                  </a:lnTo>
                  <a:lnTo>
                    <a:pt x="1607" y="1499"/>
                  </a:lnTo>
                  <a:lnTo>
                    <a:pt x="1605" y="1499"/>
                  </a:lnTo>
                  <a:lnTo>
                    <a:pt x="1598" y="1503"/>
                  </a:lnTo>
                  <a:lnTo>
                    <a:pt x="1594" y="1504"/>
                  </a:lnTo>
                  <a:lnTo>
                    <a:pt x="1591" y="1504"/>
                  </a:lnTo>
                  <a:lnTo>
                    <a:pt x="1591" y="1504"/>
                  </a:lnTo>
                  <a:lnTo>
                    <a:pt x="1585" y="1504"/>
                  </a:lnTo>
                  <a:lnTo>
                    <a:pt x="1578" y="1503"/>
                  </a:lnTo>
                  <a:lnTo>
                    <a:pt x="1565" y="1499"/>
                  </a:lnTo>
                  <a:lnTo>
                    <a:pt x="1562" y="1510"/>
                  </a:lnTo>
                  <a:close/>
                  <a:moveTo>
                    <a:pt x="1556" y="1542"/>
                  </a:moveTo>
                  <a:lnTo>
                    <a:pt x="1556" y="1542"/>
                  </a:lnTo>
                  <a:lnTo>
                    <a:pt x="1567" y="1544"/>
                  </a:lnTo>
                  <a:lnTo>
                    <a:pt x="1576" y="1545"/>
                  </a:lnTo>
                  <a:lnTo>
                    <a:pt x="1576" y="1545"/>
                  </a:lnTo>
                  <a:lnTo>
                    <a:pt x="1589" y="1548"/>
                  </a:lnTo>
                  <a:lnTo>
                    <a:pt x="1597" y="1549"/>
                  </a:lnTo>
                  <a:lnTo>
                    <a:pt x="1601" y="1550"/>
                  </a:lnTo>
                  <a:lnTo>
                    <a:pt x="1601" y="1550"/>
                  </a:lnTo>
                  <a:lnTo>
                    <a:pt x="1611" y="1550"/>
                  </a:lnTo>
                  <a:lnTo>
                    <a:pt x="1625" y="1554"/>
                  </a:lnTo>
                  <a:lnTo>
                    <a:pt x="1625" y="1554"/>
                  </a:lnTo>
                  <a:lnTo>
                    <a:pt x="1635" y="1554"/>
                  </a:lnTo>
                  <a:lnTo>
                    <a:pt x="1635" y="1554"/>
                  </a:lnTo>
                  <a:lnTo>
                    <a:pt x="1636" y="1542"/>
                  </a:lnTo>
                  <a:lnTo>
                    <a:pt x="1636" y="1542"/>
                  </a:lnTo>
                  <a:lnTo>
                    <a:pt x="1627" y="1540"/>
                  </a:lnTo>
                  <a:lnTo>
                    <a:pt x="1617" y="1540"/>
                  </a:lnTo>
                  <a:lnTo>
                    <a:pt x="1600" y="1538"/>
                  </a:lnTo>
                  <a:lnTo>
                    <a:pt x="1600" y="1538"/>
                  </a:lnTo>
                  <a:lnTo>
                    <a:pt x="1594" y="1537"/>
                  </a:lnTo>
                  <a:lnTo>
                    <a:pt x="1588" y="1535"/>
                  </a:lnTo>
                  <a:lnTo>
                    <a:pt x="1578" y="1528"/>
                  </a:lnTo>
                  <a:lnTo>
                    <a:pt x="1578" y="1528"/>
                  </a:lnTo>
                  <a:lnTo>
                    <a:pt x="1573" y="1526"/>
                  </a:lnTo>
                  <a:lnTo>
                    <a:pt x="1568" y="1526"/>
                  </a:lnTo>
                  <a:lnTo>
                    <a:pt x="1559" y="1529"/>
                  </a:lnTo>
                  <a:lnTo>
                    <a:pt x="1559" y="1529"/>
                  </a:lnTo>
                  <a:lnTo>
                    <a:pt x="1556" y="1542"/>
                  </a:lnTo>
                  <a:lnTo>
                    <a:pt x="1556" y="1542"/>
                  </a:lnTo>
                  <a:close/>
                  <a:moveTo>
                    <a:pt x="1548" y="1568"/>
                  </a:moveTo>
                  <a:lnTo>
                    <a:pt x="1548" y="1568"/>
                  </a:lnTo>
                  <a:lnTo>
                    <a:pt x="1580" y="1568"/>
                  </a:lnTo>
                  <a:lnTo>
                    <a:pt x="1580" y="1568"/>
                  </a:lnTo>
                  <a:lnTo>
                    <a:pt x="1584" y="1568"/>
                  </a:lnTo>
                  <a:lnTo>
                    <a:pt x="1587" y="1568"/>
                  </a:lnTo>
                  <a:lnTo>
                    <a:pt x="1594" y="1570"/>
                  </a:lnTo>
                  <a:lnTo>
                    <a:pt x="1607" y="1572"/>
                  </a:lnTo>
                  <a:lnTo>
                    <a:pt x="1607" y="1572"/>
                  </a:lnTo>
                  <a:lnTo>
                    <a:pt x="1619" y="1573"/>
                  </a:lnTo>
                  <a:lnTo>
                    <a:pt x="1621" y="1574"/>
                  </a:lnTo>
                  <a:lnTo>
                    <a:pt x="1623" y="1575"/>
                  </a:lnTo>
                  <a:lnTo>
                    <a:pt x="1624" y="1578"/>
                  </a:lnTo>
                  <a:lnTo>
                    <a:pt x="1624" y="1579"/>
                  </a:lnTo>
                  <a:lnTo>
                    <a:pt x="1625" y="1581"/>
                  </a:lnTo>
                  <a:lnTo>
                    <a:pt x="1625" y="1581"/>
                  </a:lnTo>
                  <a:lnTo>
                    <a:pt x="1629" y="1582"/>
                  </a:lnTo>
                  <a:lnTo>
                    <a:pt x="1632" y="1583"/>
                  </a:lnTo>
                  <a:lnTo>
                    <a:pt x="1632" y="1582"/>
                  </a:lnTo>
                  <a:lnTo>
                    <a:pt x="1632" y="1582"/>
                  </a:lnTo>
                  <a:lnTo>
                    <a:pt x="1633" y="1564"/>
                  </a:lnTo>
                  <a:lnTo>
                    <a:pt x="1633" y="1564"/>
                  </a:lnTo>
                  <a:lnTo>
                    <a:pt x="1618" y="1562"/>
                  </a:lnTo>
                  <a:lnTo>
                    <a:pt x="1600" y="1561"/>
                  </a:lnTo>
                  <a:lnTo>
                    <a:pt x="1600" y="1561"/>
                  </a:lnTo>
                  <a:lnTo>
                    <a:pt x="1581" y="1560"/>
                  </a:lnTo>
                  <a:lnTo>
                    <a:pt x="1573" y="1557"/>
                  </a:lnTo>
                  <a:lnTo>
                    <a:pt x="1573" y="1557"/>
                  </a:lnTo>
                  <a:lnTo>
                    <a:pt x="1568" y="1556"/>
                  </a:lnTo>
                  <a:lnTo>
                    <a:pt x="1562" y="1557"/>
                  </a:lnTo>
                  <a:lnTo>
                    <a:pt x="1552" y="1560"/>
                  </a:lnTo>
                  <a:lnTo>
                    <a:pt x="1552" y="1560"/>
                  </a:lnTo>
                  <a:lnTo>
                    <a:pt x="1550" y="1562"/>
                  </a:lnTo>
                  <a:lnTo>
                    <a:pt x="1550" y="1562"/>
                  </a:lnTo>
                  <a:lnTo>
                    <a:pt x="1548" y="1568"/>
                  </a:lnTo>
                  <a:lnTo>
                    <a:pt x="1548" y="1568"/>
                  </a:lnTo>
                  <a:close/>
                  <a:moveTo>
                    <a:pt x="1536" y="1598"/>
                  </a:moveTo>
                  <a:lnTo>
                    <a:pt x="1536" y="1598"/>
                  </a:lnTo>
                  <a:lnTo>
                    <a:pt x="1546" y="1604"/>
                  </a:lnTo>
                  <a:lnTo>
                    <a:pt x="1550" y="1607"/>
                  </a:lnTo>
                  <a:lnTo>
                    <a:pt x="1552" y="1608"/>
                  </a:lnTo>
                  <a:lnTo>
                    <a:pt x="1550" y="1608"/>
                  </a:lnTo>
                  <a:lnTo>
                    <a:pt x="1550" y="1608"/>
                  </a:lnTo>
                  <a:lnTo>
                    <a:pt x="1533" y="1606"/>
                  </a:lnTo>
                  <a:lnTo>
                    <a:pt x="1533" y="1606"/>
                  </a:lnTo>
                  <a:lnTo>
                    <a:pt x="1530" y="1616"/>
                  </a:lnTo>
                  <a:lnTo>
                    <a:pt x="1530" y="1616"/>
                  </a:lnTo>
                  <a:lnTo>
                    <a:pt x="1540" y="1617"/>
                  </a:lnTo>
                  <a:lnTo>
                    <a:pt x="1540" y="1617"/>
                  </a:lnTo>
                  <a:lnTo>
                    <a:pt x="1530" y="1629"/>
                  </a:lnTo>
                  <a:lnTo>
                    <a:pt x="1530" y="1629"/>
                  </a:lnTo>
                  <a:lnTo>
                    <a:pt x="1530" y="1630"/>
                  </a:lnTo>
                  <a:lnTo>
                    <a:pt x="1530" y="1632"/>
                  </a:lnTo>
                  <a:lnTo>
                    <a:pt x="1531" y="1638"/>
                  </a:lnTo>
                  <a:lnTo>
                    <a:pt x="1534" y="1643"/>
                  </a:lnTo>
                  <a:lnTo>
                    <a:pt x="1536" y="1645"/>
                  </a:lnTo>
                  <a:lnTo>
                    <a:pt x="1536" y="1645"/>
                  </a:lnTo>
                  <a:lnTo>
                    <a:pt x="1559" y="1648"/>
                  </a:lnTo>
                  <a:lnTo>
                    <a:pt x="1576" y="1650"/>
                  </a:lnTo>
                  <a:lnTo>
                    <a:pt x="1594" y="1652"/>
                  </a:lnTo>
                  <a:lnTo>
                    <a:pt x="1594" y="1652"/>
                  </a:lnTo>
                  <a:lnTo>
                    <a:pt x="1624" y="1654"/>
                  </a:lnTo>
                  <a:lnTo>
                    <a:pt x="1624" y="1649"/>
                  </a:lnTo>
                  <a:lnTo>
                    <a:pt x="1624" y="1649"/>
                  </a:lnTo>
                  <a:lnTo>
                    <a:pt x="1616" y="1646"/>
                  </a:lnTo>
                  <a:lnTo>
                    <a:pt x="1604" y="1643"/>
                  </a:lnTo>
                  <a:lnTo>
                    <a:pt x="1591" y="1640"/>
                  </a:lnTo>
                  <a:lnTo>
                    <a:pt x="1578" y="1639"/>
                  </a:lnTo>
                  <a:lnTo>
                    <a:pt x="1578" y="1639"/>
                  </a:lnTo>
                  <a:lnTo>
                    <a:pt x="1571" y="1638"/>
                  </a:lnTo>
                  <a:lnTo>
                    <a:pt x="1565" y="1637"/>
                  </a:lnTo>
                  <a:lnTo>
                    <a:pt x="1560" y="1635"/>
                  </a:lnTo>
                  <a:lnTo>
                    <a:pt x="1556" y="1632"/>
                  </a:lnTo>
                  <a:lnTo>
                    <a:pt x="1552" y="1629"/>
                  </a:lnTo>
                  <a:lnTo>
                    <a:pt x="1550" y="1625"/>
                  </a:lnTo>
                  <a:lnTo>
                    <a:pt x="1550" y="1625"/>
                  </a:lnTo>
                  <a:lnTo>
                    <a:pt x="1552" y="1623"/>
                  </a:lnTo>
                  <a:lnTo>
                    <a:pt x="1553" y="1623"/>
                  </a:lnTo>
                  <a:lnTo>
                    <a:pt x="1563" y="1623"/>
                  </a:lnTo>
                  <a:lnTo>
                    <a:pt x="1563" y="1623"/>
                  </a:lnTo>
                  <a:lnTo>
                    <a:pt x="1571" y="1623"/>
                  </a:lnTo>
                  <a:lnTo>
                    <a:pt x="1576" y="1624"/>
                  </a:lnTo>
                  <a:lnTo>
                    <a:pt x="1582" y="1626"/>
                  </a:lnTo>
                  <a:lnTo>
                    <a:pt x="1588" y="1629"/>
                  </a:lnTo>
                  <a:lnTo>
                    <a:pt x="1588" y="1629"/>
                  </a:lnTo>
                  <a:lnTo>
                    <a:pt x="1597" y="1631"/>
                  </a:lnTo>
                  <a:lnTo>
                    <a:pt x="1607" y="1632"/>
                  </a:lnTo>
                  <a:lnTo>
                    <a:pt x="1620" y="1633"/>
                  </a:lnTo>
                  <a:lnTo>
                    <a:pt x="1620" y="1633"/>
                  </a:lnTo>
                  <a:lnTo>
                    <a:pt x="1620" y="1633"/>
                  </a:lnTo>
                  <a:lnTo>
                    <a:pt x="1621" y="1629"/>
                  </a:lnTo>
                  <a:lnTo>
                    <a:pt x="1621" y="1629"/>
                  </a:lnTo>
                  <a:lnTo>
                    <a:pt x="1620" y="1624"/>
                  </a:lnTo>
                  <a:lnTo>
                    <a:pt x="1618" y="1620"/>
                  </a:lnTo>
                  <a:lnTo>
                    <a:pt x="1614" y="1616"/>
                  </a:lnTo>
                  <a:lnTo>
                    <a:pt x="1608" y="1612"/>
                  </a:lnTo>
                  <a:lnTo>
                    <a:pt x="1608" y="1612"/>
                  </a:lnTo>
                  <a:lnTo>
                    <a:pt x="1605" y="1610"/>
                  </a:lnTo>
                  <a:lnTo>
                    <a:pt x="1600" y="1608"/>
                  </a:lnTo>
                  <a:lnTo>
                    <a:pt x="1586" y="1605"/>
                  </a:lnTo>
                  <a:lnTo>
                    <a:pt x="1571" y="1602"/>
                  </a:lnTo>
                  <a:lnTo>
                    <a:pt x="1563" y="1600"/>
                  </a:lnTo>
                  <a:lnTo>
                    <a:pt x="1556" y="1598"/>
                  </a:lnTo>
                  <a:lnTo>
                    <a:pt x="1556" y="1598"/>
                  </a:lnTo>
                  <a:lnTo>
                    <a:pt x="1552" y="1594"/>
                  </a:lnTo>
                  <a:lnTo>
                    <a:pt x="1550" y="1593"/>
                  </a:lnTo>
                  <a:lnTo>
                    <a:pt x="1550" y="1593"/>
                  </a:lnTo>
                  <a:lnTo>
                    <a:pt x="1554" y="1593"/>
                  </a:lnTo>
                  <a:lnTo>
                    <a:pt x="1562" y="1593"/>
                  </a:lnTo>
                  <a:lnTo>
                    <a:pt x="1571" y="1593"/>
                  </a:lnTo>
                  <a:lnTo>
                    <a:pt x="1571" y="1593"/>
                  </a:lnTo>
                  <a:lnTo>
                    <a:pt x="1578" y="1593"/>
                  </a:lnTo>
                  <a:lnTo>
                    <a:pt x="1584" y="1594"/>
                  </a:lnTo>
                  <a:lnTo>
                    <a:pt x="1593" y="1598"/>
                  </a:lnTo>
                  <a:lnTo>
                    <a:pt x="1593" y="1598"/>
                  </a:lnTo>
                  <a:lnTo>
                    <a:pt x="1599" y="1599"/>
                  </a:lnTo>
                  <a:lnTo>
                    <a:pt x="1608" y="1602"/>
                  </a:lnTo>
                  <a:lnTo>
                    <a:pt x="1608" y="1602"/>
                  </a:lnTo>
                  <a:lnTo>
                    <a:pt x="1620" y="1607"/>
                  </a:lnTo>
                  <a:lnTo>
                    <a:pt x="1630" y="1611"/>
                  </a:lnTo>
                  <a:lnTo>
                    <a:pt x="1630" y="1611"/>
                  </a:lnTo>
                  <a:lnTo>
                    <a:pt x="1632" y="1591"/>
                  </a:lnTo>
                  <a:lnTo>
                    <a:pt x="1632" y="1591"/>
                  </a:lnTo>
                  <a:lnTo>
                    <a:pt x="1629" y="1587"/>
                  </a:lnTo>
                  <a:lnTo>
                    <a:pt x="1625" y="1585"/>
                  </a:lnTo>
                  <a:lnTo>
                    <a:pt x="1616" y="1581"/>
                  </a:lnTo>
                  <a:lnTo>
                    <a:pt x="1616" y="1581"/>
                  </a:lnTo>
                  <a:lnTo>
                    <a:pt x="1611" y="1579"/>
                  </a:lnTo>
                  <a:lnTo>
                    <a:pt x="1605" y="1578"/>
                  </a:lnTo>
                  <a:lnTo>
                    <a:pt x="1588" y="1579"/>
                  </a:lnTo>
                  <a:lnTo>
                    <a:pt x="1588" y="1579"/>
                  </a:lnTo>
                  <a:lnTo>
                    <a:pt x="1578" y="1580"/>
                  </a:lnTo>
                  <a:lnTo>
                    <a:pt x="1574" y="1581"/>
                  </a:lnTo>
                  <a:lnTo>
                    <a:pt x="1574" y="1581"/>
                  </a:lnTo>
                  <a:lnTo>
                    <a:pt x="1541" y="1585"/>
                  </a:lnTo>
                  <a:lnTo>
                    <a:pt x="1541" y="1585"/>
                  </a:lnTo>
                  <a:lnTo>
                    <a:pt x="1536" y="1598"/>
                  </a:lnTo>
                  <a:lnTo>
                    <a:pt x="1536" y="1598"/>
                  </a:lnTo>
                  <a:close/>
                  <a:moveTo>
                    <a:pt x="1448" y="1607"/>
                  </a:moveTo>
                  <a:lnTo>
                    <a:pt x="1448" y="1607"/>
                  </a:lnTo>
                  <a:lnTo>
                    <a:pt x="1441" y="1599"/>
                  </a:lnTo>
                  <a:lnTo>
                    <a:pt x="1431" y="1588"/>
                  </a:lnTo>
                  <a:lnTo>
                    <a:pt x="1431" y="1588"/>
                  </a:lnTo>
                  <a:lnTo>
                    <a:pt x="1426" y="1583"/>
                  </a:lnTo>
                  <a:lnTo>
                    <a:pt x="1424" y="1580"/>
                  </a:lnTo>
                  <a:lnTo>
                    <a:pt x="1419" y="1573"/>
                  </a:lnTo>
                  <a:lnTo>
                    <a:pt x="1418" y="1570"/>
                  </a:lnTo>
                  <a:lnTo>
                    <a:pt x="1415" y="1568"/>
                  </a:lnTo>
                  <a:lnTo>
                    <a:pt x="1412" y="1566"/>
                  </a:lnTo>
                  <a:lnTo>
                    <a:pt x="1407" y="1564"/>
                  </a:lnTo>
                  <a:lnTo>
                    <a:pt x="1407" y="1564"/>
                  </a:lnTo>
                  <a:lnTo>
                    <a:pt x="1397" y="1561"/>
                  </a:lnTo>
                  <a:lnTo>
                    <a:pt x="1389" y="1557"/>
                  </a:lnTo>
                  <a:lnTo>
                    <a:pt x="1383" y="1554"/>
                  </a:lnTo>
                  <a:lnTo>
                    <a:pt x="1380" y="1554"/>
                  </a:lnTo>
                  <a:lnTo>
                    <a:pt x="1376" y="1554"/>
                  </a:lnTo>
                  <a:lnTo>
                    <a:pt x="1376" y="1554"/>
                  </a:lnTo>
                  <a:lnTo>
                    <a:pt x="1361" y="1554"/>
                  </a:lnTo>
                  <a:lnTo>
                    <a:pt x="1354" y="1555"/>
                  </a:lnTo>
                  <a:lnTo>
                    <a:pt x="1346" y="1557"/>
                  </a:lnTo>
                  <a:lnTo>
                    <a:pt x="1346" y="1557"/>
                  </a:lnTo>
                  <a:lnTo>
                    <a:pt x="1344" y="1559"/>
                  </a:lnTo>
                  <a:lnTo>
                    <a:pt x="1344" y="1559"/>
                  </a:lnTo>
                  <a:lnTo>
                    <a:pt x="1336" y="1576"/>
                  </a:lnTo>
                  <a:lnTo>
                    <a:pt x="1336" y="1576"/>
                  </a:lnTo>
                  <a:lnTo>
                    <a:pt x="1348" y="1578"/>
                  </a:lnTo>
                  <a:lnTo>
                    <a:pt x="1361" y="1579"/>
                  </a:lnTo>
                  <a:lnTo>
                    <a:pt x="1361" y="1579"/>
                  </a:lnTo>
                  <a:lnTo>
                    <a:pt x="1373" y="1582"/>
                  </a:lnTo>
                  <a:lnTo>
                    <a:pt x="1387" y="1586"/>
                  </a:lnTo>
                  <a:lnTo>
                    <a:pt x="1397" y="1589"/>
                  </a:lnTo>
                  <a:lnTo>
                    <a:pt x="1400" y="1591"/>
                  </a:lnTo>
                  <a:lnTo>
                    <a:pt x="1400" y="1592"/>
                  </a:lnTo>
                  <a:lnTo>
                    <a:pt x="1400" y="1592"/>
                  </a:lnTo>
                  <a:lnTo>
                    <a:pt x="1400" y="1592"/>
                  </a:lnTo>
                  <a:lnTo>
                    <a:pt x="1394" y="1592"/>
                  </a:lnTo>
                  <a:lnTo>
                    <a:pt x="1384" y="1592"/>
                  </a:lnTo>
                  <a:lnTo>
                    <a:pt x="1373" y="1592"/>
                  </a:lnTo>
                  <a:lnTo>
                    <a:pt x="1373" y="1592"/>
                  </a:lnTo>
                  <a:lnTo>
                    <a:pt x="1354" y="1588"/>
                  </a:lnTo>
                  <a:lnTo>
                    <a:pt x="1342" y="1587"/>
                  </a:lnTo>
                  <a:lnTo>
                    <a:pt x="1337" y="1587"/>
                  </a:lnTo>
                  <a:lnTo>
                    <a:pt x="1333" y="1588"/>
                  </a:lnTo>
                  <a:lnTo>
                    <a:pt x="1333" y="1588"/>
                  </a:lnTo>
                  <a:lnTo>
                    <a:pt x="1330" y="1589"/>
                  </a:lnTo>
                  <a:lnTo>
                    <a:pt x="1330" y="1589"/>
                  </a:lnTo>
                  <a:lnTo>
                    <a:pt x="1325" y="1601"/>
                  </a:lnTo>
                  <a:lnTo>
                    <a:pt x="1325" y="1601"/>
                  </a:lnTo>
                  <a:lnTo>
                    <a:pt x="1332" y="1604"/>
                  </a:lnTo>
                  <a:lnTo>
                    <a:pt x="1341" y="1605"/>
                  </a:lnTo>
                  <a:lnTo>
                    <a:pt x="1350" y="1606"/>
                  </a:lnTo>
                  <a:lnTo>
                    <a:pt x="1323" y="1616"/>
                  </a:lnTo>
                  <a:lnTo>
                    <a:pt x="1323" y="1616"/>
                  </a:lnTo>
                  <a:lnTo>
                    <a:pt x="1337" y="1614"/>
                  </a:lnTo>
                  <a:lnTo>
                    <a:pt x="1350" y="1616"/>
                  </a:lnTo>
                  <a:lnTo>
                    <a:pt x="1355" y="1616"/>
                  </a:lnTo>
                  <a:lnTo>
                    <a:pt x="1359" y="1617"/>
                  </a:lnTo>
                  <a:lnTo>
                    <a:pt x="1359" y="1617"/>
                  </a:lnTo>
                  <a:lnTo>
                    <a:pt x="1382" y="1625"/>
                  </a:lnTo>
                  <a:lnTo>
                    <a:pt x="1400" y="1630"/>
                  </a:lnTo>
                  <a:lnTo>
                    <a:pt x="1400" y="1630"/>
                  </a:lnTo>
                  <a:lnTo>
                    <a:pt x="1439" y="1646"/>
                  </a:lnTo>
                  <a:lnTo>
                    <a:pt x="1439" y="1646"/>
                  </a:lnTo>
                  <a:lnTo>
                    <a:pt x="1442" y="1633"/>
                  </a:lnTo>
                  <a:lnTo>
                    <a:pt x="1442" y="1633"/>
                  </a:lnTo>
                  <a:lnTo>
                    <a:pt x="1424" y="1626"/>
                  </a:lnTo>
                  <a:lnTo>
                    <a:pt x="1424" y="1626"/>
                  </a:lnTo>
                  <a:lnTo>
                    <a:pt x="1408" y="1620"/>
                  </a:lnTo>
                  <a:lnTo>
                    <a:pt x="1394" y="1614"/>
                  </a:lnTo>
                  <a:lnTo>
                    <a:pt x="1377" y="1606"/>
                  </a:lnTo>
                  <a:lnTo>
                    <a:pt x="1377" y="1606"/>
                  </a:lnTo>
                  <a:lnTo>
                    <a:pt x="1397" y="1607"/>
                  </a:lnTo>
                  <a:lnTo>
                    <a:pt x="1420" y="1610"/>
                  </a:lnTo>
                  <a:lnTo>
                    <a:pt x="1420" y="1610"/>
                  </a:lnTo>
                  <a:lnTo>
                    <a:pt x="1445" y="1623"/>
                  </a:lnTo>
                  <a:lnTo>
                    <a:pt x="1446" y="1614"/>
                  </a:lnTo>
                  <a:lnTo>
                    <a:pt x="1446" y="1614"/>
                  </a:lnTo>
                  <a:lnTo>
                    <a:pt x="1432" y="1602"/>
                  </a:lnTo>
                  <a:lnTo>
                    <a:pt x="1432" y="1602"/>
                  </a:lnTo>
                  <a:lnTo>
                    <a:pt x="1427" y="1598"/>
                  </a:lnTo>
                  <a:lnTo>
                    <a:pt x="1421" y="1592"/>
                  </a:lnTo>
                  <a:lnTo>
                    <a:pt x="1415" y="1585"/>
                  </a:lnTo>
                  <a:lnTo>
                    <a:pt x="1415" y="1585"/>
                  </a:lnTo>
                  <a:lnTo>
                    <a:pt x="1428" y="1593"/>
                  </a:lnTo>
                  <a:lnTo>
                    <a:pt x="1448" y="1608"/>
                  </a:lnTo>
                  <a:lnTo>
                    <a:pt x="1448" y="1607"/>
                  </a:lnTo>
                  <a:close/>
                  <a:moveTo>
                    <a:pt x="1457" y="1568"/>
                  </a:moveTo>
                  <a:lnTo>
                    <a:pt x="1457" y="1568"/>
                  </a:lnTo>
                  <a:lnTo>
                    <a:pt x="1447" y="1563"/>
                  </a:lnTo>
                  <a:lnTo>
                    <a:pt x="1444" y="1561"/>
                  </a:lnTo>
                  <a:lnTo>
                    <a:pt x="1444" y="1561"/>
                  </a:lnTo>
                  <a:lnTo>
                    <a:pt x="1440" y="1557"/>
                  </a:lnTo>
                  <a:lnTo>
                    <a:pt x="1434" y="1551"/>
                  </a:lnTo>
                  <a:lnTo>
                    <a:pt x="1425" y="1544"/>
                  </a:lnTo>
                  <a:lnTo>
                    <a:pt x="1412" y="1538"/>
                  </a:lnTo>
                  <a:lnTo>
                    <a:pt x="1412" y="1538"/>
                  </a:lnTo>
                  <a:lnTo>
                    <a:pt x="1400" y="1534"/>
                  </a:lnTo>
                  <a:lnTo>
                    <a:pt x="1391" y="1529"/>
                  </a:lnTo>
                  <a:lnTo>
                    <a:pt x="1384" y="1526"/>
                  </a:lnTo>
                  <a:lnTo>
                    <a:pt x="1376" y="1526"/>
                  </a:lnTo>
                  <a:lnTo>
                    <a:pt x="1376" y="1526"/>
                  </a:lnTo>
                  <a:lnTo>
                    <a:pt x="1371" y="1526"/>
                  </a:lnTo>
                  <a:lnTo>
                    <a:pt x="1365" y="1528"/>
                  </a:lnTo>
                  <a:lnTo>
                    <a:pt x="1355" y="1534"/>
                  </a:lnTo>
                  <a:lnTo>
                    <a:pt x="1355" y="1534"/>
                  </a:lnTo>
                  <a:lnTo>
                    <a:pt x="1350" y="1545"/>
                  </a:lnTo>
                  <a:lnTo>
                    <a:pt x="1356" y="1545"/>
                  </a:lnTo>
                  <a:lnTo>
                    <a:pt x="1356" y="1545"/>
                  </a:lnTo>
                  <a:lnTo>
                    <a:pt x="1367" y="1545"/>
                  </a:lnTo>
                  <a:lnTo>
                    <a:pt x="1377" y="1543"/>
                  </a:lnTo>
                  <a:lnTo>
                    <a:pt x="1383" y="1543"/>
                  </a:lnTo>
                  <a:lnTo>
                    <a:pt x="1388" y="1543"/>
                  </a:lnTo>
                  <a:lnTo>
                    <a:pt x="1393" y="1545"/>
                  </a:lnTo>
                  <a:lnTo>
                    <a:pt x="1397" y="1548"/>
                  </a:lnTo>
                  <a:lnTo>
                    <a:pt x="1397" y="1548"/>
                  </a:lnTo>
                  <a:lnTo>
                    <a:pt x="1408" y="1556"/>
                  </a:lnTo>
                  <a:lnTo>
                    <a:pt x="1420" y="1563"/>
                  </a:lnTo>
                  <a:lnTo>
                    <a:pt x="1438" y="1575"/>
                  </a:lnTo>
                  <a:lnTo>
                    <a:pt x="1438" y="1575"/>
                  </a:lnTo>
                  <a:lnTo>
                    <a:pt x="1445" y="1580"/>
                  </a:lnTo>
                  <a:lnTo>
                    <a:pt x="1453" y="1583"/>
                  </a:lnTo>
                  <a:lnTo>
                    <a:pt x="1453" y="1583"/>
                  </a:lnTo>
                  <a:lnTo>
                    <a:pt x="1457" y="1568"/>
                  </a:lnTo>
                  <a:lnTo>
                    <a:pt x="1457" y="1568"/>
                  </a:lnTo>
                  <a:close/>
                  <a:moveTo>
                    <a:pt x="1463" y="1550"/>
                  </a:moveTo>
                  <a:lnTo>
                    <a:pt x="1463" y="1550"/>
                  </a:lnTo>
                  <a:lnTo>
                    <a:pt x="1456" y="1548"/>
                  </a:lnTo>
                  <a:lnTo>
                    <a:pt x="1450" y="1544"/>
                  </a:lnTo>
                  <a:lnTo>
                    <a:pt x="1444" y="1541"/>
                  </a:lnTo>
                  <a:lnTo>
                    <a:pt x="1439" y="1537"/>
                  </a:lnTo>
                  <a:lnTo>
                    <a:pt x="1439" y="1537"/>
                  </a:lnTo>
                  <a:lnTo>
                    <a:pt x="1435" y="1531"/>
                  </a:lnTo>
                  <a:lnTo>
                    <a:pt x="1431" y="1526"/>
                  </a:lnTo>
                  <a:lnTo>
                    <a:pt x="1424" y="1522"/>
                  </a:lnTo>
                  <a:lnTo>
                    <a:pt x="1414" y="1517"/>
                  </a:lnTo>
                  <a:lnTo>
                    <a:pt x="1414" y="1517"/>
                  </a:lnTo>
                  <a:lnTo>
                    <a:pt x="1405" y="1513"/>
                  </a:lnTo>
                  <a:lnTo>
                    <a:pt x="1397" y="1510"/>
                  </a:lnTo>
                  <a:lnTo>
                    <a:pt x="1391" y="1507"/>
                  </a:lnTo>
                  <a:lnTo>
                    <a:pt x="1383" y="1506"/>
                  </a:lnTo>
                  <a:lnTo>
                    <a:pt x="1383" y="1506"/>
                  </a:lnTo>
                  <a:lnTo>
                    <a:pt x="1374" y="1505"/>
                  </a:lnTo>
                  <a:lnTo>
                    <a:pt x="1365" y="1506"/>
                  </a:lnTo>
                  <a:lnTo>
                    <a:pt x="1361" y="1517"/>
                  </a:lnTo>
                  <a:lnTo>
                    <a:pt x="1361" y="1517"/>
                  </a:lnTo>
                  <a:lnTo>
                    <a:pt x="1371" y="1517"/>
                  </a:lnTo>
                  <a:lnTo>
                    <a:pt x="1378" y="1517"/>
                  </a:lnTo>
                  <a:lnTo>
                    <a:pt x="1384" y="1518"/>
                  </a:lnTo>
                  <a:lnTo>
                    <a:pt x="1384" y="1518"/>
                  </a:lnTo>
                  <a:lnTo>
                    <a:pt x="1406" y="1524"/>
                  </a:lnTo>
                  <a:lnTo>
                    <a:pt x="1415" y="1526"/>
                  </a:lnTo>
                  <a:lnTo>
                    <a:pt x="1418" y="1528"/>
                  </a:lnTo>
                  <a:lnTo>
                    <a:pt x="1420" y="1530"/>
                  </a:lnTo>
                  <a:lnTo>
                    <a:pt x="1420" y="1530"/>
                  </a:lnTo>
                  <a:lnTo>
                    <a:pt x="1426" y="1535"/>
                  </a:lnTo>
                  <a:lnTo>
                    <a:pt x="1438" y="1542"/>
                  </a:lnTo>
                  <a:lnTo>
                    <a:pt x="1461" y="1554"/>
                  </a:lnTo>
                  <a:lnTo>
                    <a:pt x="1463" y="1550"/>
                  </a:lnTo>
                  <a:close/>
                  <a:moveTo>
                    <a:pt x="1400" y="1486"/>
                  </a:moveTo>
                  <a:lnTo>
                    <a:pt x="1400" y="1486"/>
                  </a:lnTo>
                  <a:lnTo>
                    <a:pt x="1387" y="1479"/>
                  </a:lnTo>
                  <a:lnTo>
                    <a:pt x="1377" y="1475"/>
                  </a:lnTo>
                  <a:lnTo>
                    <a:pt x="1370" y="1494"/>
                  </a:lnTo>
                  <a:lnTo>
                    <a:pt x="1370" y="1494"/>
                  </a:lnTo>
                  <a:lnTo>
                    <a:pt x="1384" y="1498"/>
                  </a:lnTo>
                  <a:lnTo>
                    <a:pt x="1401" y="1500"/>
                  </a:lnTo>
                  <a:lnTo>
                    <a:pt x="1401" y="1500"/>
                  </a:lnTo>
                  <a:lnTo>
                    <a:pt x="1408" y="1500"/>
                  </a:lnTo>
                  <a:lnTo>
                    <a:pt x="1413" y="1499"/>
                  </a:lnTo>
                  <a:lnTo>
                    <a:pt x="1416" y="1499"/>
                  </a:lnTo>
                  <a:lnTo>
                    <a:pt x="1418" y="1500"/>
                  </a:lnTo>
                  <a:lnTo>
                    <a:pt x="1418" y="1500"/>
                  </a:lnTo>
                  <a:lnTo>
                    <a:pt x="1421" y="1505"/>
                  </a:lnTo>
                  <a:lnTo>
                    <a:pt x="1427" y="1511"/>
                  </a:lnTo>
                  <a:lnTo>
                    <a:pt x="1438" y="1522"/>
                  </a:lnTo>
                  <a:lnTo>
                    <a:pt x="1438" y="1522"/>
                  </a:lnTo>
                  <a:lnTo>
                    <a:pt x="1442" y="1525"/>
                  </a:lnTo>
                  <a:lnTo>
                    <a:pt x="1448" y="1529"/>
                  </a:lnTo>
                  <a:lnTo>
                    <a:pt x="1456" y="1534"/>
                  </a:lnTo>
                  <a:lnTo>
                    <a:pt x="1456" y="1534"/>
                  </a:lnTo>
                  <a:lnTo>
                    <a:pt x="1460" y="1537"/>
                  </a:lnTo>
                  <a:lnTo>
                    <a:pt x="1465" y="1541"/>
                  </a:lnTo>
                  <a:lnTo>
                    <a:pt x="1465" y="1541"/>
                  </a:lnTo>
                  <a:lnTo>
                    <a:pt x="1465" y="1541"/>
                  </a:lnTo>
                  <a:lnTo>
                    <a:pt x="1471" y="1528"/>
                  </a:lnTo>
                  <a:lnTo>
                    <a:pt x="1471" y="1528"/>
                  </a:lnTo>
                  <a:lnTo>
                    <a:pt x="1471" y="1528"/>
                  </a:lnTo>
                  <a:lnTo>
                    <a:pt x="1463" y="1523"/>
                  </a:lnTo>
                  <a:lnTo>
                    <a:pt x="1454" y="1518"/>
                  </a:lnTo>
                  <a:lnTo>
                    <a:pt x="1441" y="1510"/>
                  </a:lnTo>
                  <a:lnTo>
                    <a:pt x="1441" y="1510"/>
                  </a:lnTo>
                  <a:lnTo>
                    <a:pt x="1435" y="1504"/>
                  </a:lnTo>
                  <a:lnTo>
                    <a:pt x="1429" y="1498"/>
                  </a:lnTo>
                  <a:lnTo>
                    <a:pt x="1424" y="1490"/>
                  </a:lnTo>
                  <a:lnTo>
                    <a:pt x="1424" y="1490"/>
                  </a:lnTo>
                  <a:lnTo>
                    <a:pt x="1435" y="1490"/>
                  </a:lnTo>
                  <a:lnTo>
                    <a:pt x="1446" y="1490"/>
                  </a:lnTo>
                  <a:lnTo>
                    <a:pt x="1452" y="1491"/>
                  </a:lnTo>
                  <a:lnTo>
                    <a:pt x="1452" y="1491"/>
                  </a:lnTo>
                  <a:lnTo>
                    <a:pt x="1463" y="1497"/>
                  </a:lnTo>
                  <a:lnTo>
                    <a:pt x="1474" y="1503"/>
                  </a:lnTo>
                  <a:lnTo>
                    <a:pt x="1474" y="1503"/>
                  </a:lnTo>
                  <a:lnTo>
                    <a:pt x="1476" y="1503"/>
                  </a:lnTo>
                  <a:lnTo>
                    <a:pt x="1478" y="1501"/>
                  </a:lnTo>
                  <a:lnTo>
                    <a:pt x="1482" y="1499"/>
                  </a:lnTo>
                  <a:lnTo>
                    <a:pt x="1485" y="1492"/>
                  </a:lnTo>
                  <a:lnTo>
                    <a:pt x="1485" y="1492"/>
                  </a:lnTo>
                  <a:lnTo>
                    <a:pt x="1473" y="1486"/>
                  </a:lnTo>
                  <a:lnTo>
                    <a:pt x="1467" y="1484"/>
                  </a:lnTo>
                  <a:lnTo>
                    <a:pt x="1463" y="1482"/>
                  </a:lnTo>
                  <a:lnTo>
                    <a:pt x="1463" y="1482"/>
                  </a:lnTo>
                  <a:lnTo>
                    <a:pt x="1456" y="1481"/>
                  </a:lnTo>
                  <a:lnTo>
                    <a:pt x="1444" y="1482"/>
                  </a:lnTo>
                  <a:lnTo>
                    <a:pt x="1444" y="1482"/>
                  </a:lnTo>
                  <a:lnTo>
                    <a:pt x="1429" y="1482"/>
                  </a:lnTo>
                  <a:lnTo>
                    <a:pt x="1424" y="1482"/>
                  </a:lnTo>
                  <a:lnTo>
                    <a:pt x="1418" y="1484"/>
                  </a:lnTo>
                  <a:lnTo>
                    <a:pt x="1418" y="1484"/>
                  </a:lnTo>
                  <a:lnTo>
                    <a:pt x="1408" y="1487"/>
                  </a:lnTo>
                  <a:lnTo>
                    <a:pt x="1405" y="1487"/>
                  </a:lnTo>
                  <a:lnTo>
                    <a:pt x="1400" y="1486"/>
                  </a:lnTo>
                  <a:lnTo>
                    <a:pt x="1400" y="1486"/>
                  </a:lnTo>
                  <a:close/>
                  <a:moveTo>
                    <a:pt x="1522" y="1395"/>
                  </a:moveTo>
                  <a:lnTo>
                    <a:pt x="1522" y="1395"/>
                  </a:lnTo>
                  <a:lnTo>
                    <a:pt x="1510" y="1387"/>
                  </a:lnTo>
                  <a:lnTo>
                    <a:pt x="1496" y="1380"/>
                  </a:lnTo>
                  <a:lnTo>
                    <a:pt x="1496" y="1380"/>
                  </a:lnTo>
                  <a:lnTo>
                    <a:pt x="1489" y="1376"/>
                  </a:lnTo>
                  <a:lnTo>
                    <a:pt x="1484" y="1373"/>
                  </a:lnTo>
                  <a:lnTo>
                    <a:pt x="1478" y="1371"/>
                  </a:lnTo>
                  <a:lnTo>
                    <a:pt x="1471" y="1371"/>
                  </a:lnTo>
                  <a:lnTo>
                    <a:pt x="1471" y="1371"/>
                  </a:lnTo>
                  <a:lnTo>
                    <a:pt x="1454" y="1373"/>
                  </a:lnTo>
                  <a:lnTo>
                    <a:pt x="1448" y="1374"/>
                  </a:lnTo>
                  <a:lnTo>
                    <a:pt x="1445" y="1376"/>
                  </a:lnTo>
                  <a:lnTo>
                    <a:pt x="1445" y="1376"/>
                  </a:lnTo>
                  <a:lnTo>
                    <a:pt x="1441" y="1378"/>
                  </a:lnTo>
                  <a:lnTo>
                    <a:pt x="1440" y="1379"/>
                  </a:lnTo>
                  <a:lnTo>
                    <a:pt x="1438" y="1381"/>
                  </a:lnTo>
                  <a:lnTo>
                    <a:pt x="1438" y="1381"/>
                  </a:lnTo>
                  <a:lnTo>
                    <a:pt x="1434" y="1386"/>
                  </a:lnTo>
                  <a:lnTo>
                    <a:pt x="1433" y="1386"/>
                  </a:lnTo>
                  <a:lnTo>
                    <a:pt x="1431" y="1387"/>
                  </a:lnTo>
                  <a:lnTo>
                    <a:pt x="1431" y="1387"/>
                  </a:lnTo>
                  <a:lnTo>
                    <a:pt x="1424" y="1389"/>
                  </a:lnTo>
                  <a:lnTo>
                    <a:pt x="1420" y="1389"/>
                  </a:lnTo>
                  <a:lnTo>
                    <a:pt x="1419" y="1389"/>
                  </a:lnTo>
                  <a:lnTo>
                    <a:pt x="1418" y="1387"/>
                  </a:lnTo>
                  <a:lnTo>
                    <a:pt x="1418" y="1387"/>
                  </a:lnTo>
                  <a:lnTo>
                    <a:pt x="1414" y="1381"/>
                  </a:lnTo>
                  <a:lnTo>
                    <a:pt x="1414" y="1381"/>
                  </a:lnTo>
                  <a:lnTo>
                    <a:pt x="1406" y="1404"/>
                  </a:lnTo>
                  <a:lnTo>
                    <a:pt x="1406" y="1404"/>
                  </a:lnTo>
                  <a:lnTo>
                    <a:pt x="1413" y="1406"/>
                  </a:lnTo>
                  <a:lnTo>
                    <a:pt x="1415" y="1408"/>
                  </a:lnTo>
                  <a:lnTo>
                    <a:pt x="1415" y="1409"/>
                  </a:lnTo>
                  <a:lnTo>
                    <a:pt x="1415" y="1409"/>
                  </a:lnTo>
                  <a:lnTo>
                    <a:pt x="1415" y="1410"/>
                  </a:lnTo>
                  <a:lnTo>
                    <a:pt x="1413" y="1412"/>
                  </a:lnTo>
                  <a:lnTo>
                    <a:pt x="1410" y="1414"/>
                  </a:lnTo>
                  <a:lnTo>
                    <a:pt x="1408" y="1415"/>
                  </a:lnTo>
                  <a:lnTo>
                    <a:pt x="1402" y="1415"/>
                  </a:lnTo>
                  <a:lnTo>
                    <a:pt x="1400" y="1421"/>
                  </a:lnTo>
                  <a:lnTo>
                    <a:pt x="1400" y="1421"/>
                  </a:lnTo>
                  <a:lnTo>
                    <a:pt x="1403" y="1422"/>
                  </a:lnTo>
                  <a:lnTo>
                    <a:pt x="1407" y="1422"/>
                  </a:lnTo>
                  <a:lnTo>
                    <a:pt x="1407" y="1422"/>
                  </a:lnTo>
                  <a:lnTo>
                    <a:pt x="1415" y="1421"/>
                  </a:lnTo>
                  <a:lnTo>
                    <a:pt x="1420" y="1418"/>
                  </a:lnTo>
                  <a:lnTo>
                    <a:pt x="1425" y="1416"/>
                  </a:lnTo>
                  <a:lnTo>
                    <a:pt x="1425" y="1416"/>
                  </a:lnTo>
                  <a:lnTo>
                    <a:pt x="1428" y="1412"/>
                  </a:lnTo>
                  <a:lnTo>
                    <a:pt x="1433" y="1406"/>
                  </a:lnTo>
                  <a:lnTo>
                    <a:pt x="1438" y="1402"/>
                  </a:lnTo>
                  <a:lnTo>
                    <a:pt x="1440" y="1399"/>
                  </a:lnTo>
                  <a:lnTo>
                    <a:pt x="1444" y="1398"/>
                  </a:lnTo>
                  <a:lnTo>
                    <a:pt x="1444" y="1398"/>
                  </a:lnTo>
                  <a:lnTo>
                    <a:pt x="1450" y="1396"/>
                  </a:lnTo>
                  <a:lnTo>
                    <a:pt x="1454" y="1393"/>
                  </a:lnTo>
                  <a:lnTo>
                    <a:pt x="1460" y="1392"/>
                  </a:lnTo>
                  <a:lnTo>
                    <a:pt x="1469" y="1392"/>
                  </a:lnTo>
                  <a:lnTo>
                    <a:pt x="1469" y="1392"/>
                  </a:lnTo>
                  <a:lnTo>
                    <a:pt x="1485" y="1396"/>
                  </a:lnTo>
                  <a:lnTo>
                    <a:pt x="1499" y="1398"/>
                  </a:lnTo>
                  <a:lnTo>
                    <a:pt x="1499" y="1398"/>
                  </a:lnTo>
                  <a:lnTo>
                    <a:pt x="1511" y="1398"/>
                  </a:lnTo>
                  <a:lnTo>
                    <a:pt x="1521" y="1397"/>
                  </a:lnTo>
                  <a:lnTo>
                    <a:pt x="1522" y="1395"/>
                  </a:lnTo>
                  <a:close/>
                  <a:moveTo>
                    <a:pt x="1533" y="1364"/>
                  </a:moveTo>
                  <a:lnTo>
                    <a:pt x="1533" y="1364"/>
                  </a:lnTo>
                  <a:lnTo>
                    <a:pt x="1531" y="1361"/>
                  </a:lnTo>
                  <a:lnTo>
                    <a:pt x="1530" y="1359"/>
                  </a:lnTo>
                  <a:lnTo>
                    <a:pt x="1527" y="1357"/>
                  </a:lnTo>
                  <a:lnTo>
                    <a:pt x="1523" y="1354"/>
                  </a:lnTo>
                  <a:lnTo>
                    <a:pt x="1523" y="1354"/>
                  </a:lnTo>
                  <a:lnTo>
                    <a:pt x="1514" y="1351"/>
                  </a:lnTo>
                  <a:lnTo>
                    <a:pt x="1506" y="1346"/>
                  </a:lnTo>
                  <a:lnTo>
                    <a:pt x="1499" y="1342"/>
                  </a:lnTo>
                  <a:lnTo>
                    <a:pt x="1495" y="1340"/>
                  </a:lnTo>
                  <a:lnTo>
                    <a:pt x="1495" y="1340"/>
                  </a:lnTo>
                  <a:lnTo>
                    <a:pt x="1490" y="1338"/>
                  </a:lnTo>
                  <a:lnTo>
                    <a:pt x="1486" y="1334"/>
                  </a:lnTo>
                  <a:lnTo>
                    <a:pt x="1484" y="1333"/>
                  </a:lnTo>
                  <a:lnTo>
                    <a:pt x="1479" y="1334"/>
                  </a:lnTo>
                  <a:lnTo>
                    <a:pt x="1479" y="1334"/>
                  </a:lnTo>
                  <a:lnTo>
                    <a:pt x="1474" y="1338"/>
                  </a:lnTo>
                  <a:lnTo>
                    <a:pt x="1471" y="1342"/>
                  </a:lnTo>
                  <a:lnTo>
                    <a:pt x="1466" y="1346"/>
                  </a:lnTo>
                  <a:lnTo>
                    <a:pt x="1463" y="1347"/>
                  </a:lnTo>
                  <a:lnTo>
                    <a:pt x="1459" y="1347"/>
                  </a:lnTo>
                  <a:lnTo>
                    <a:pt x="1459" y="1347"/>
                  </a:lnTo>
                  <a:lnTo>
                    <a:pt x="1441" y="1345"/>
                  </a:lnTo>
                  <a:lnTo>
                    <a:pt x="1431" y="1343"/>
                  </a:lnTo>
                  <a:lnTo>
                    <a:pt x="1431" y="1343"/>
                  </a:lnTo>
                  <a:lnTo>
                    <a:pt x="1427" y="1340"/>
                  </a:lnTo>
                  <a:lnTo>
                    <a:pt x="1427" y="1340"/>
                  </a:lnTo>
                  <a:lnTo>
                    <a:pt x="1418" y="1370"/>
                  </a:lnTo>
                  <a:lnTo>
                    <a:pt x="1418" y="1370"/>
                  </a:lnTo>
                  <a:lnTo>
                    <a:pt x="1426" y="1370"/>
                  </a:lnTo>
                  <a:lnTo>
                    <a:pt x="1434" y="1368"/>
                  </a:lnTo>
                  <a:lnTo>
                    <a:pt x="1441" y="1366"/>
                  </a:lnTo>
                  <a:lnTo>
                    <a:pt x="1447" y="1364"/>
                  </a:lnTo>
                  <a:lnTo>
                    <a:pt x="1447" y="1364"/>
                  </a:lnTo>
                  <a:lnTo>
                    <a:pt x="1452" y="1360"/>
                  </a:lnTo>
                  <a:lnTo>
                    <a:pt x="1456" y="1357"/>
                  </a:lnTo>
                  <a:lnTo>
                    <a:pt x="1459" y="1353"/>
                  </a:lnTo>
                  <a:lnTo>
                    <a:pt x="1461" y="1352"/>
                  </a:lnTo>
                  <a:lnTo>
                    <a:pt x="1461" y="1352"/>
                  </a:lnTo>
                  <a:lnTo>
                    <a:pt x="1474" y="1353"/>
                  </a:lnTo>
                  <a:lnTo>
                    <a:pt x="1483" y="1354"/>
                  </a:lnTo>
                  <a:lnTo>
                    <a:pt x="1486" y="1354"/>
                  </a:lnTo>
                  <a:lnTo>
                    <a:pt x="1489" y="1357"/>
                  </a:lnTo>
                  <a:lnTo>
                    <a:pt x="1489" y="1357"/>
                  </a:lnTo>
                  <a:lnTo>
                    <a:pt x="1492" y="1359"/>
                  </a:lnTo>
                  <a:lnTo>
                    <a:pt x="1497" y="1361"/>
                  </a:lnTo>
                  <a:lnTo>
                    <a:pt x="1505" y="1364"/>
                  </a:lnTo>
                  <a:lnTo>
                    <a:pt x="1505" y="1364"/>
                  </a:lnTo>
                  <a:lnTo>
                    <a:pt x="1509" y="1365"/>
                  </a:lnTo>
                  <a:lnTo>
                    <a:pt x="1515" y="1367"/>
                  </a:lnTo>
                  <a:lnTo>
                    <a:pt x="1520" y="1370"/>
                  </a:lnTo>
                  <a:lnTo>
                    <a:pt x="1522" y="1372"/>
                  </a:lnTo>
                  <a:lnTo>
                    <a:pt x="1523" y="1374"/>
                  </a:lnTo>
                  <a:lnTo>
                    <a:pt x="1523" y="1374"/>
                  </a:lnTo>
                  <a:lnTo>
                    <a:pt x="1525" y="1377"/>
                  </a:lnTo>
                  <a:lnTo>
                    <a:pt x="1528" y="1378"/>
                  </a:lnTo>
                  <a:lnTo>
                    <a:pt x="1533" y="1364"/>
                  </a:lnTo>
                  <a:close/>
                  <a:moveTo>
                    <a:pt x="1541" y="1339"/>
                  </a:moveTo>
                  <a:lnTo>
                    <a:pt x="1541" y="1339"/>
                  </a:lnTo>
                  <a:lnTo>
                    <a:pt x="1531" y="1317"/>
                  </a:lnTo>
                  <a:lnTo>
                    <a:pt x="1525" y="1303"/>
                  </a:lnTo>
                  <a:lnTo>
                    <a:pt x="1525" y="1303"/>
                  </a:lnTo>
                  <a:lnTo>
                    <a:pt x="1521" y="1302"/>
                  </a:lnTo>
                  <a:lnTo>
                    <a:pt x="1515" y="1302"/>
                  </a:lnTo>
                  <a:lnTo>
                    <a:pt x="1502" y="1301"/>
                  </a:lnTo>
                  <a:lnTo>
                    <a:pt x="1502" y="1301"/>
                  </a:lnTo>
                  <a:lnTo>
                    <a:pt x="1498" y="1301"/>
                  </a:lnTo>
                  <a:lnTo>
                    <a:pt x="1495" y="1300"/>
                  </a:lnTo>
                  <a:lnTo>
                    <a:pt x="1490" y="1300"/>
                  </a:lnTo>
                  <a:lnTo>
                    <a:pt x="1485" y="1303"/>
                  </a:lnTo>
                  <a:lnTo>
                    <a:pt x="1485" y="1303"/>
                  </a:lnTo>
                  <a:lnTo>
                    <a:pt x="1478" y="1308"/>
                  </a:lnTo>
                  <a:lnTo>
                    <a:pt x="1470" y="1311"/>
                  </a:lnTo>
                  <a:lnTo>
                    <a:pt x="1461" y="1315"/>
                  </a:lnTo>
                  <a:lnTo>
                    <a:pt x="1456" y="1316"/>
                  </a:lnTo>
                  <a:lnTo>
                    <a:pt x="1456" y="1316"/>
                  </a:lnTo>
                  <a:lnTo>
                    <a:pt x="1452" y="1316"/>
                  </a:lnTo>
                  <a:lnTo>
                    <a:pt x="1446" y="1315"/>
                  </a:lnTo>
                  <a:lnTo>
                    <a:pt x="1440" y="1314"/>
                  </a:lnTo>
                  <a:lnTo>
                    <a:pt x="1432" y="1310"/>
                  </a:lnTo>
                  <a:lnTo>
                    <a:pt x="1432" y="1310"/>
                  </a:lnTo>
                  <a:lnTo>
                    <a:pt x="1426" y="1308"/>
                  </a:lnTo>
                  <a:lnTo>
                    <a:pt x="1426" y="1308"/>
                  </a:lnTo>
                  <a:lnTo>
                    <a:pt x="1428" y="1316"/>
                  </a:lnTo>
                  <a:lnTo>
                    <a:pt x="1428" y="1316"/>
                  </a:lnTo>
                  <a:lnTo>
                    <a:pt x="1429" y="1319"/>
                  </a:lnTo>
                  <a:lnTo>
                    <a:pt x="1429" y="1323"/>
                  </a:lnTo>
                  <a:lnTo>
                    <a:pt x="1429" y="1323"/>
                  </a:lnTo>
                  <a:lnTo>
                    <a:pt x="1437" y="1323"/>
                  </a:lnTo>
                  <a:lnTo>
                    <a:pt x="1444" y="1324"/>
                  </a:lnTo>
                  <a:lnTo>
                    <a:pt x="1444" y="1324"/>
                  </a:lnTo>
                  <a:lnTo>
                    <a:pt x="1451" y="1328"/>
                  </a:lnTo>
                  <a:lnTo>
                    <a:pt x="1454" y="1327"/>
                  </a:lnTo>
                  <a:lnTo>
                    <a:pt x="1463" y="1324"/>
                  </a:lnTo>
                  <a:lnTo>
                    <a:pt x="1463" y="1324"/>
                  </a:lnTo>
                  <a:lnTo>
                    <a:pt x="1472" y="1321"/>
                  </a:lnTo>
                  <a:lnTo>
                    <a:pt x="1479" y="1319"/>
                  </a:lnTo>
                  <a:lnTo>
                    <a:pt x="1484" y="1316"/>
                  </a:lnTo>
                  <a:lnTo>
                    <a:pt x="1489" y="1316"/>
                  </a:lnTo>
                  <a:lnTo>
                    <a:pt x="1489" y="1316"/>
                  </a:lnTo>
                  <a:lnTo>
                    <a:pt x="1491" y="1316"/>
                  </a:lnTo>
                  <a:lnTo>
                    <a:pt x="1493" y="1315"/>
                  </a:lnTo>
                  <a:lnTo>
                    <a:pt x="1497" y="1313"/>
                  </a:lnTo>
                  <a:lnTo>
                    <a:pt x="1498" y="1313"/>
                  </a:lnTo>
                  <a:lnTo>
                    <a:pt x="1502" y="1313"/>
                  </a:lnTo>
                  <a:lnTo>
                    <a:pt x="1504" y="1315"/>
                  </a:lnTo>
                  <a:lnTo>
                    <a:pt x="1509" y="1317"/>
                  </a:lnTo>
                  <a:lnTo>
                    <a:pt x="1509" y="1317"/>
                  </a:lnTo>
                  <a:lnTo>
                    <a:pt x="1515" y="1323"/>
                  </a:lnTo>
                  <a:lnTo>
                    <a:pt x="1518" y="1324"/>
                  </a:lnTo>
                  <a:lnTo>
                    <a:pt x="1520" y="1326"/>
                  </a:lnTo>
                  <a:lnTo>
                    <a:pt x="1522" y="1328"/>
                  </a:lnTo>
                  <a:lnTo>
                    <a:pt x="1522" y="1328"/>
                  </a:lnTo>
                  <a:lnTo>
                    <a:pt x="1525" y="1333"/>
                  </a:lnTo>
                  <a:lnTo>
                    <a:pt x="1530" y="1336"/>
                  </a:lnTo>
                  <a:lnTo>
                    <a:pt x="1540" y="1343"/>
                  </a:lnTo>
                  <a:lnTo>
                    <a:pt x="1541" y="1339"/>
                  </a:lnTo>
                  <a:close/>
                  <a:moveTo>
                    <a:pt x="1549" y="1300"/>
                  </a:moveTo>
                  <a:lnTo>
                    <a:pt x="1549" y="1300"/>
                  </a:lnTo>
                  <a:lnTo>
                    <a:pt x="1547" y="1292"/>
                  </a:lnTo>
                  <a:lnTo>
                    <a:pt x="1546" y="1290"/>
                  </a:lnTo>
                  <a:lnTo>
                    <a:pt x="1543" y="1289"/>
                  </a:lnTo>
                  <a:lnTo>
                    <a:pt x="1543" y="1289"/>
                  </a:lnTo>
                  <a:lnTo>
                    <a:pt x="1531" y="1283"/>
                  </a:lnTo>
                  <a:lnTo>
                    <a:pt x="1525" y="1280"/>
                  </a:lnTo>
                  <a:lnTo>
                    <a:pt x="1518" y="1279"/>
                  </a:lnTo>
                  <a:lnTo>
                    <a:pt x="1518" y="1279"/>
                  </a:lnTo>
                  <a:lnTo>
                    <a:pt x="1489" y="1280"/>
                  </a:lnTo>
                  <a:lnTo>
                    <a:pt x="1489" y="1280"/>
                  </a:lnTo>
                  <a:lnTo>
                    <a:pt x="1483" y="1279"/>
                  </a:lnTo>
                  <a:lnTo>
                    <a:pt x="1473" y="1276"/>
                  </a:lnTo>
                  <a:lnTo>
                    <a:pt x="1466" y="1272"/>
                  </a:lnTo>
                  <a:lnTo>
                    <a:pt x="1465" y="1271"/>
                  </a:lnTo>
                  <a:lnTo>
                    <a:pt x="1465" y="1270"/>
                  </a:lnTo>
                  <a:lnTo>
                    <a:pt x="1465" y="1270"/>
                  </a:lnTo>
                  <a:lnTo>
                    <a:pt x="1474" y="1266"/>
                  </a:lnTo>
                  <a:lnTo>
                    <a:pt x="1482" y="1265"/>
                  </a:lnTo>
                  <a:lnTo>
                    <a:pt x="1489" y="1265"/>
                  </a:lnTo>
                  <a:lnTo>
                    <a:pt x="1489" y="1265"/>
                  </a:lnTo>
                  <a:lnTo>
                    <a:pt x="1497" y="1267"/>
                  </a:lnTo>
                  <a:lnTo>
                    <a:pt x="1502" y="1269"/>
                  </a:lnTo>
                  <a:lnTo>
                    <a:pt x="1510" y="1270"/>
                  </a:lnTo>
                  <a:lnTo>
                    <a:pt x="1510" y="1270"/>
                  </a:lnTo>
                  <a:lnTo>
                    <a:pt x="1521" y="1271"/>
                  </a:lnTo>
                  <a:lnTo>
                    <a:pt x="1527" y="1271"/>
                  </a:lnTo>
                  <a:lnTo>
                    <a:pt x="1531" y="1272"/>
                  </a:lnTo>
                  <a:lnTo>
                    <a:pt x="1534" y="1273"/>
                  </a:lnTo>
                  <a:lnTo>
                    <a:pt x="1534" y="1273"/>
                  </a:lnTo>
                  <a:lnTo>
                    <a:pt x="1537" y="1277"/>
                  </a:lnTo>
                  <a:lnTo>
                    <a:pt x="1542" y="1280"/>
                  </a:lnTo>
                  <a:lnTo>
                    <a:pt x="1552" y="1285"/>
                  </a:lnTo>
                  <a:lnTo>
                    <a:pt x="1553" y="1278"/>
                  </a:lnTo>
                  <a:lnTo>
                    <a:pt x="1553" y="1278"/>
                  </a:lnTo>
                  <a:lnTo>
                    <a:pt x="1543" y="1266"/>
                  </a:lnTo>
                  <a:lnTo>
                    <a:pt x="1538" y="1261"/>
                  </a:lnTo>
                  <a:lnTo>
                    <a:pt x="1536" y="1259"/>
                  </a:lnTo>
                  <a:lnTo>
                    <a:pt x="1536" y="1259"/>
                  </a:lnTo>
                  <a:lnTo>
                    <a:pt x="1531" y="1257"/>
                  </a:lnTo>
                  <a:lnTo>
                    <a:pt x="1527" y="1254"/>
                  </a:lnTo>
                  <a:lnTo>
                    <a:pt x="1520" y="1253"/>
                  </a:lnTo>
                  <a:lnTo>
                    <a:pt x="1520" y="1253"/>
                  </a:lnTo>
                  <a:lnTo>
                    <a:pt x="1490" y="1252"/>
                  </a:lnTo>
                  <a:lnTo>
                    <a:pt x="1490" y="1252"/>
                  </a:lnTo>
                  <a:lnTo>
                    <a:pt x="1485" y="1253"/>
                  </a:lnTo>
                  <a:lnTo>
                    <a:pt x="1476" y="1257"/>
                  </a:lnTo>
                  <a:lnTo>
                    <a:pt x="1476" y="1257"/>
                  </a:lnTo>
                  <a:lnTo>
                    <a:pt x="1467" y="1261"/>
                  </a:lnTo>
                  <a:lnTo>
                    <a:pt x="1463" y="1264"/>
                  </a:lnTo>
                  <a:lnTo>
                    <a:pt x="1456" y="1265"/>
                  </a:lnTo>
                  <a:lnTo>
                    <a:pt x="1456" y="1265"/>
                  </a:lnTo>
                  <a:lnTo>
                    <a:pt x="1444" y="1266"/>
                  </a:lnTo>
                  <a:lnTo>
                    <a:pt x="1434" y="1266"/>
                  </a:lnTo>
                  <a:lnTo>
                    <a:pt x="1434" y="1266"/>
                  </a:lnTo>
                  <a:lnTo>
                    <a:pt x="1425" y="1266"/>
                  </a:lnTo>
                  <a:lnTo>
                    <a:pt x="1418" y="1267"/>
                  </a:lnTo>
                  <a:lnTo>
                    <a:pt x="1418" y="1267"/>
                  </a:lnTo>
                  <a:lnTo>
                    <a:pt x="1421" y="1289"/>
                  </a:lnTo>
                  <a:lnTo>
                    <a:pt x="1421" y="1289"/>
                  </a:lnTo>
                  <a:lnTo>
                    <a:pt x="1421" y="1289"/>
                  </a:lnTo>
                  <a:lnTo>
                    <a:pt x="1427" y="1289"/>
                  </a:lnTo>
                  <a:lnTo>
                    <a:pt x="1441" y="1289"/>
                  </a:lnTo>
                  <a:lnTo>
                    <a:pt x="1441" y="1289"/>
                  </a:lnTo>
                  <a:lnTo>
                    <a:pt x="1465" y="1289"/>
                  </a:lnTo>
                  <a:lnTo>
                    <a:pt x="1479" y="1289"/>
                  </a:lnTo>
                  <a:lnTo>
                    <a:pt x="1479" y="1289"/>
                  </a:lnTo>
                  <a:lnTo>
                    <a:pt x="1506" y="1292"/>
                  </a:lnTo>
                  <a:lnTo>
                    <a:pt x="1506" y="1292"/>
                  </a:lnTo>
                  <a:lnTo>
                    <a:pt x="1516" y="1292"/>
                  </a:lnTo>
                  <a:lnTo>
                    <a:pt x="1525" y="1294"/>
                  </a:lnTo>
                  <a:lnTo>
                    <a:pt x="1525" y="1294"/>
                  </a:lnTo>
                  <a:lnTo>
                    <a:pt x="1535" y="1296"/>
                  </a:lnTo>
                  <a:lnTo>
                    <a:pt x="1541" y="1297"/>
                  </a:lnTo>
                  <a:lnTo>
                    <a:pt x="1542" y="1298"/>
                  </a:lnTo>
                  <a:lnTo>
                    <a:pt x="1543" y="1300"/>
                  </a:lnTo>
                  <a:lnTo>
                    <a:pt x="1543" y="1300"/>
                  </a:lnTo>
                  <a:lnTo>
                    <a:pt x="1548" y="1311"/>
                  </a:lnTo>
                  <a:lnTo>
                    <a:pt x="1548" y="1311"/>
                  </a:lnTo>
                  <a:lnTo>
                    <a:pt x="1549" y="1300"/>
                  </a:lnTo>
                  <a:lnTo>
                    <a:pt x="1549" y="1300"/>
                  </a:lnTo>
                  <a:close/>
                  <a:moveTo>
                    <a:pt x="1555" y="1244"/>
                  </a:moveTo>
                  <a:lnTo>
                    <a:pt x="1536" y="1225"/>
                  </a:lnTo>
                  <a:lnTo>
                    <a:pt x="1536" y="1225"/>
                  </a:lnTo>
                  <a:lnTo>
                    <a:pt x="1534" y="1221"/>
                  </a:lnTo>
                  <a:lnTo>
                    <a:pt x="1533" y="1218"/>
                  </a:lnTo>
                  <a:lnTo>
                    <a:pt x="1533" y="1218"/>
                  </a:lnTo>
                  <a:lnTo>
                    <a:pt x="1530" y="1216"/>
                  </a:lnTo>
                  <a:lnTo>
                    <a:pt x="1523" y="1218"/>
                  </a:lnTo>
                  <a:lnTo>
                    <a:pt x="1523" y="1218"/>
                  </a:lnTo>
                  <a:lnTo>
                    <a:pt x="1498" y="1220"/>
                  </a:lnTo>
                  <a:lnTo>
                    <a:pt x="1483" y="1221"/>
                  </a:lnTo>
                  <a:lnTo>
                    <a:pt x="1483" y="1221"/>
                  </a:lnTo>
                  <a:lnTo>
                    <a:pt x="1479" y="1222"/>
                  </a:lnTo>
                  <a:lnTo>
                    <a:pt x="1472" y="1223"/>
                  </a:lnTo>
                  <a:lnTo>
                    <a:pt x="1467" y="1225"/>
                  </a:lnTo>
                  <a:lnTo>
                    <a:pt x="1467" y="1223"/>
                  </a:lnTo>
                  <a:lnTo>
                    <a:pt x="1471" y="1221"/>
                  </a:lnTo>
                  <a:lnTo>
                    <a:pt x="1471" y="1221"/>
                  </a:lnTo>
                  <a:lnTo>
                    <a:pt x="1478" y="1215"/>
                  </a:lnTo>
                  <a:lnTo>
                    <a:pt x="1484" y="1212"/>
                  </a:lnTo>
                  <a:lnTo>
                    <a:pt x="1491" y="1209"/>
                  </a:lnTo>
                  <a:lnTo>
                    <a:pt x="1498" y="1208"/>
                  </a:lnTo>
                  <a:lnTo>
                    <a:pt x="1498" y="1208"/>
                  </a:lnTo>
                  <a:lnTo>
                    <a:pt x="1514" y="1208"/>
                  </a:lnTo>
                  <a:lnTo>
                    <a:pt x="1520" y="1207"/>
                  </a:lnTo>
                  <a:lnTo>
                    <a:pt x="1522" y="1206"/>
                  </a:lnTo>
                  <a:lnTo>
                    <a:pt x="1522" y="1206"/>
                  </a:lnTo>
                  <a:lnTo>
                    <a:pt x="1522" y="1201"/>
                  </a:lnTo>
                  <a:lnTo>
                    <a:pt x="1521" y="1197"/>
                  </a:lnTo>
                  <a:lnTo>
                    <a:pt x="1520" y="1196"/>
                  </a:lnTo>
                  <a:lnTo>
                    <a:pt x="1518" y="1195"/>
                  </a:lnTo>
                  <a:lnTo>
                    <a:pt x="1518" y="1195"/>
                  </a:lnTo>
                  <a:lnTo>
                    <a:pt x="1514" y="1193"/>
                  </a:lnTo>
                  <a:lnTo>
                    <a:pt x="1509" y="1190"/>
                  </a:lnTo>
                  <a:lnTo>
                    <a:pt x="1506" y="1189"/>
                  </a:lnTo>
                  <a:lnTo>
                    <a:pt x="1504" y="1189"/>
                  </a:lnTo>
                  <a:lnTo>
                    <a:pt x="1502" y="1189"/>
                  </a:lnTo>
                  <a:lnTo>
                    <a:pt x="1498" y="1191"/>
                  </a:lnTo>
                  <a:lnTo>
                    <a:pt x="1498" y="1191"/>
                  </a:lnTo>
                  <a:lnTo>
                    <a:pt x="1488" y="1200"/>
                  </a:lnTo>
                  <a:lnTo>
                    <a:pt x="1478" y="1206"/>
                  </a:lnTo>
                  <a:lnTo>
                    <a:pt x="1478" y="1206"/>
                  </a:lnTo>
                  <a:lnTo>
                    <a:pt x="1470" y="1210"/>
                  </a:lnTo>
                  <a:lnTo>
                    <a:pt x="1466" y="1213"/>
                  </a:lnTo>
                  <a:lnTo>
                    <a:pt x="1456" y="1215"/>
                  </a:lnTo>
                  <a:lnTo>
                    <a:pt x="1456" y="1215"/>
                  </a:lnTo>
                  <a:lnTo>
                    <a:pt x="1438" y="1220"/>
                  </a:lnTo>
                  <a:lnTo>
                    <a:pt x="1432" y="1221"/>
                  </a:lnTo>
                  <a:lnTo>
                    <a:pt x="1425" y="1221"/>
                  </a:lnTo>
                  <a:lnTo>
                    <a:pt x="1425" y="1221"/>
                  </a:lnTo>
                  <a:lnTo>
                    <a:pt x="1407" y="1219"/>
                  </a:lnTo>
                  <a:lnTo>
                    <a:pt x="1408" y="1225"/>
                  </a:lnTo>
                  <a:lnTo>
                    <a:pt x="1408" y="1225"/>
                  </a:lnTo>
                  <a:lnTo>
                    <a:pt x="1413" y="1244"/>
                  </a:lnTo>
                  <a:lnTo>
                    <a:pt x="1413" y="1244"/>
                  </a:lnTo>
                  <a:lnTo>
                    <a:pt x="1422" y="1244"/>
                  </a:lnTo>
                  <a:lnTo>
                    <a:pt x="1432" y="1242"/>
                  </a:lnTo>
                  <a:lnTo>
                    <a:pt x="1447" y="1241"/>
                  </a:lnTo>
                  <a:lnTo>
                    <a:pt x="1447" y="1241"/>
                  </a:lnTo>
                  <a:lnTo>
                    <a:pt x="1485" y="1238"/>
                  </a:lnTo>
                  <a:lnTo>
                    <a:pt x="1485" y="1238"/>
                  </a:lnTo>
                  <a:lnTo>
                    <a:pt x="1498" y="1235"/>
                  </a:lnTo>
                  <a:lnTo>
                    <a:pt x="1505" y="1235"/>
                  </a:lnTo>
                  <a:lnTo>
                    <a:pt x="1510" y="1235"/>
                  </a:lnTo>
                  <a:lnTo>
                    <a:pt x="1510" y="1235"/>
                  </a:lnTo>
                  <a:lnTo>
                    <a:pt x="1518" y="1237"/>
                  </a:lnTo>
                  <a:lnTo>
                    <a:pt x="1523" y="1239"/>
                  </a:lnTo>
                  <a:lnTo>
                    <a:pt x="1527" y="1241"/>
                  </a:lnTo>
                  <a:lnTo>
                    <a:pt x="1527" y="1241"/>
                  </a:lnTo>
                  <a:lnTo>
                    <a:pt x="1531" y="1244"/>
                  </a:lnTo>
                  <a:lnTo>
                    <a:pt x="1538" y="1246"/>
                  </a:lnTo>
                  <a:lnTo>
                    <a:pt x="1555" y="1251"/>
                  </a:lnTo>
                  <a:lnTo>
                    <a:pt x="1555" y="1251"/>
                  </a:lnTo>
                  <a:lnTo>
                    <a:pt x="1555" y="1244"/>
                  </a:lnTo>
                  <a:lnTo>
                    <a:pt x="1555" y="1244"/>
                  </a:lnTo>
                  <a:close/>
                  <a:moveTo>
                    <a:pt x="1540" y="1152"/>
                  </a:moveTo>
                  <a:lnTo>
                    <a:pt x="1540" y="1152"/>
                  </a:lnTo>
                  <a:lnTo>
                    <a:pt x="1530" y="1164"/>
                  </a:lnTo>
                  <a:lnTo>
                    <a:pt x="1525" y="1171"/>
                  </a:lnTo>
                  <a:lnTo>
                    <a:pt x="1525" y="1171"/>
                  </a:lnTo>
                  <a:lnTo>
                    <a:pt x="1523" y="1171"/>
                  </a:lnTo>
                  <a:lnTo>
                    <a:pt x="1518" y="1168"/>
                  </a:lnTo>
                  <a:lnTo>
                    <a:pt x="1511" y="1163"/>
                  </a:lnTo>
                  <a:lnTo>
                    <a:pt x="1499" y="1158"/>
                  </a:lnTo>
                  <a:lnTo>
                    <a:pt x="1499" y="1158"/>
                  </a:lnTo>
                  <a:lnTo>
                    <a:pt x="1489" y="1156"/>
                  </a:lnTo>
                  <a:lnTo>
                    <a:pt x="1478" y="1153"/>
                  </a:lnTo>
                  <a:lnTo>
                    <a:pt x="1470" y="1152"/>
                  </a:lnTo>
                  <a:lnTo>
                    <a:pt x="1459" y="1153"/>
                  </a:lnTo>
                  <a:lnTo>
                    <a:pt x="1459" y="1153"/>
                  </a:lnTo>
                  <a:lnTo>
                    <a:pt x="1442" y="1155"/>
                  </a:lnTo>
                  <a:lnTo>
                    <a:pt x="1437" y="1157"/>
                  </a:lnTo>
                  <a:lnTo>
                    <a:pt x="1432" y="1160"/>
                  </a:lnTo>
                  <a:lnTo>
                    <a:pt x="1432" y="1160"/>
                  </a:lnTo>
                  <a:lnTo>
                    <a:pt x="1431" y="1164"/>
                  </a:lnTo>
                  <a:lnTo>
                    <a:pt x="1431" y="1165"/>
                  </a:lnTo>
                  <a:lnTo>
                    <a:pt x="1421" y="1171"/>
                  </a:lnTo>
                  <a:lnTo>
                    <a:pt x="1421" y="1171"/>
                  </a:lnTo>
                  <a:lnTo>
                    <a:pt x="1412" y="1176"/>
                  </a:lnTo>
                  <a:lnTo>
                    <a:pt x="1406" y="1178"/>
                  </a:lnTo>
                  <a:lnTo>
                    <a:pt x="1402" y="1180"/>
                  </a:lnTo>
                  <a:lnTo>
                    <a:pt x="1401" y="1181"/>
                  </a:lnTo>
                  <a:lnTo>
                    <a:pt x="1401" y="1182"/>
                  </a:lnTo>
                  <a:lnTo>
                    <a:pt x="1401" y="1182"/>
                  </a:lnTo>
                  <a:lnTo>
                    <a:pt x="1401" y="1187"/>
                  </a:lnTo>
                  <a:lnTo>
                    <a:pt x="1400" y="1191"/>
                  </a:lnTo>
                  <a:lnTo>
                    <a:pt x="1402" y="1201"/>
                  </a:lnTo>
                  <a:lnTo>
                    <a:pt x="1402" y="1201"/>
                  </a:lnTo>
                  <a:lnTo>
                    <a:pt x="1408" y="1204"/>
                  </a:lnTo>
                  <a:lnTo>
                    <a:pt x="1418" y="1207"/>
                  </a:lnTo>
                  <a:lnTo>
                    <a:pt x="1424" y="1207"/>
                  </a:lnTo>
                  <a:lnTo>
                    <a:pt x="1429" y="1206"/>
                  </a:lnTo>
                  <a:lnTo>
                    <a:pt x="1437" y="1203"/>
                  </a:lnTo>
                  <a:lnTo>
                    <a:pt x="1444" y="1201"/>
                  </a:lnTo>
                  <a:lnTo>
                    <a:pt x="1444" y="1201"/>
                  </a:lnTo>
                  <a:lnTo>
                    <a:pt x="1459" y="1193"/>
                  </a:lnTo>
                  <a:lnTo>
                    <a:pt x="1476" y="1185"/>
                  </a:lnTo>
                  <a:lnTo>
                    <a:pt x="1492" y="1178"/>
                  </a:lnTo>
                  <a:lnTo>
                    <a:pt x="1492" y="1178"/>
                  </a:lnTo>
                  <a:lnTo>
                    <a:pt x="1498" y="1178"/>
                  </a:lnTo>
                  <a:lnTo>
                    <a:pt x="1503" y="1180"/>
                  </a:lnTo>
                  <a:lnTo>
                    <a:pt x="1509" y="1181"/>
                  </a:lnTo>
                  <a:lnTo>
                    <a:pt x="1509" y="1181"/>
                  </a:lnTo>
                  <a:lnTo>
                    <a:pt x="1514" y="1183"/>
                  </a:lnTo>
                  <a:lnTo>
                    <a:pt x="1520" y="1187"/>
                  </a:lnTo>
                  <a:lnTo>
                    <a:pt x="1524" y="1189"/>
                  </a:lnTo>
                  <a:lnTo>
                    <a:pt x="1529" y="1190"/>
                  </a:lnTo>
                  <a:lnTo>
                    <a:pt x="1529" y="1190"/>
                  </a:lnTo>
                  <a:lnTo>
                    <a:pt x="1535" y="1189"/>
                  </a:lnTo>
                  <a:lnTo>
                    <a:pt x="1537" y="1188"/>
                  </a:lnTo>
                  <a:lnTo>
                    <a:pt x="1540" y="1184"/>
                  </a:lnTo>
                  <a:lnTo>
                    <a:pt x="1540" y="1184"/>
                  </a:lnTo>
                  <a:lnTo>
                    <a:pt x="1544" y="1174"/>
                  </a:lnTo>
                  <a:lnTo>
                    <a:pt x="1540" y="1152"/>
                  </a:lnTo>
                  <a:close/>
                  <a:moveTo>
                    <a:pt x="1522" y="1087"/>
                  </a:moveTo>
                  <a:lnTo>
                    <a:pt x="1522" y="1087"/>
                  </a:lnTo>
                  <a:lnTo>
                    <a:pt x="1511" y="1107"/>
                  </a:lnTo>
                  <a:lnTo>
                    <a:pt x="1503" y="1120"/>
                  </a:lnTo>
                  <a:lnTo>
                    <a:pt x="1503" y="1120"/>
                  </a:lnTo>
                  <a:lnTo>
                    <a:pt x="1503" y="1121"/>
                  </a:lnTo>
                  <a:lnTo>
                    <a:pt x="1502" y="1122"/>
                  </a:lnTo>
                  <a:lnTo>
                    <a:pt x="1485" y="1119"/>
                  </a:lnTo>
                  <a:lnTo>
                    <a:pt x="1485" y="1119"/>
                  </a:lnTo>
                  <a:lnTo>
                    <a:pt x="1472" y="1115"/>
                  </a:lnTo>
                  <a:lnTo>
                    <a:pt x="1464" y="1114"/>
                  </a:lnTo>
                  <a:lnTo>
                    <a:pt x="1456" y="1113"/>
                  </a:lnTo>
                  <a:lnTo>
                    <a:pt x="1456" y="1113"/>
                  </a:lnTo>
                  <a:lnTo>
                    <a:pt x="1448" y="1109"/>
                  </a:lnTo>
                  <a:lnTo>
                    <a:pt x="1445" y="1108"/>
                  </a:lnTo>
                  <a:lnTo>
                    <a:pt x="1444" y="1106"/>
                  </a:lnTo>
                  <a:lnTo>
                    <a:pt x="1444" y="1106"/>
                  </a:lnTo>
                  <a:lnTo>
                    <a:pt x="1442" y="1099"/>
                  </a:lnTo>
                  <a:lnTo>
                    <a:pt x="1444" y="1095"/>
                  </a:lnTo>
                  <a:lnTo>
                    <a:pt x="1445" y="1095"/>
                  </a:lnTo>
                  <a:lnTo>
                    <a:pt x="1447" y="1095"/>
                  </a:lnTo>
                  <a:lnTo>
                    <a:pt x="1447" y="1095"/>
                  </a:lnTo>
                  <a:lnTo>
                    <a:pt x="1463" y="1096"/>
                  </a:lnTo>
                  <a:lnTo>
                    <a:pt x="1473" y="1095"/>
                  </a:lnTo>
                  <a:lnTo>
                    <a:pt x="1478" y="1094"/>
                  </a:lnTo>
                  <a:lnTo>
                    <a:pt x="1482" y="1093"/>
                  </a:lnTo>
                  <a:lnTo>
                    <a:pt x="1482" y="1093"/>
                  </a:lnTo>
                  <a:lnTo>
                    <a:pt x="1501" y="1081"/>
                  </a:lnTo>
                  <a:lnTo>
                    <a:pt x="1510" y="1074"/>
                  </a:lnTo>
                  <a:lnTo>
                    <a:pt x="1514" y="1069"/>
                  </a:lnTo>
                  <a:lnTo>
                    <a:pt x="1514" y="1069"/>
                  </a:lnTo>
                  <a:lnTo>
                    <a:pt x="1517" y="1063"/>
                  </a:lnTo>
                  <a:lnTo>
                    <a:pt x="1517" y="1057"/>
                  </a:lnTo>
                  <a:lnTo>
                    <a:pt x="1517" y="1057"/>
                  </a:lnTo>
                  <a:lnTo>
                    <a:pt x="1512" y="1058"/>
                  </a:lnTo>
                  <a:lnTo>
                    <a:pt x="1512" y="1058"/>
                  </a:lnTo>
                  <a:lnTo>
                    <a:pt x="1501" y="1061"/>
                  </a:lnTo>
                  <a:lnTo>
                    <a:pt x="1493" y="1064"/>
                  </a:lnTo>
                  <a:lnTo>
                    <a:pt x="1483" y="1071"/>
                  </a:lnTo>
                  <a:lnTo>
                    <a:pt x="1483" y="1071"/>
                  </a:lnTo>
                  <a:lnTo>
                    <a:pt x="1473" y="1079"/>
                  </a:lnTo>
                  <a:lnTo>
                    <a:pt x="1469" y="1082"/>
                  </a:lnTo>
                  <a:lnTo>
                    <a:pt x="1463" y="1084"/>
                  </a:lnTo>
                  <a:lnTo>
                    <a:pt x="1452" y="1086"/>
                  </a:lnTo>
                  <a:lnTo>
                    <a:pt x="1452" y="1086"/>
                  </a:lnTo>
                  <a:lnTo>
                    <a:pt x="1438" y="1086"/>
                  </a:lnTo>
                  <a:lnTo>
                    <a:pt x="1424" y="1083"/>
                  </a:lnTo>
                  <a:lnTo>
                    <a:pt x="1413" y="1082"/>
                  </a:lnTo>
                  <a:lnTo>
                    <a:pt x="1405" y="1082"/>
                  </a:lnTo>
                  <a:lnTo>
                    <a:pt x="1405" y="1082"/>
                  </a:lnTo>
                  <a:lnTo>
                    <a:pt x="1401" y="1082"/>
                  </a:lnTo>
                  <a:lnTo>
                    <a:pt x="1397" y="1081"/>
                  </a:lnTo>
                  <a:lnTo>
                    <a:pt x="1395" y="1081"/>
                  </a:lnTo>
                  <a:lnTo>
                    <a:pt x="1393" y="1082"/>
                  </a:lnTo>
                  <a:lnTo>
                    <a:pt x="1393" y="1082"/>
                  </a:lnTo>
                  <a:lnTo>
                    <a:pt x="1388" y="1084"/>
                  </a:lnTo>
                  <a:lnTo>
                    <a:pt x="1384" y="1090"/>
                  </a:lnTo>
                  <a:lnTo>
                    <a:pt x="1381" y="1095"/>
                  </a:lnTo>
                  <a:lnTo>
                    <a:pt x="1380" y="1100"/>
                  </a:lnTo>
                  <a:lnTo>
                    <a:pt x="1380" y="1100"/>
                  </a:lnTo>
                  <a:lnTo>
                    <a:pt x="1376" y="1111"/>
                  </a:lnTo>
                  <a:lnTo>
                    <a:pt x="1376" y="1111"/>
                  </a:lnTo>
                  <a:lnTo>
                    <a:pt x="1384" y="1138"/>
                  </a:lnTo>
                  <a:lnTo>
                    <a:pt x="1384" y="1138"/>
                  </a:lnTo>
                  <a:lnTo>
                    <a:pt x="1394" y="1130"/>
                  </a:lnTo>
                  <a:lnTo>
                    <a:pt x="1394" y="1130"/>
                  </a:lnTo>
                  <a:lnTo>
                    <a:pt x="1397" y="1125"/>
                  </a:lnTo>
                  <a:lnTo>
                    <a:pt x="1400" y="1120"/>
                  </a:lnTo>
                  <a:lnTo>
                    <a:pt x="1403" y="1112"/>
                  </a:lnTo>
                  <a:lnTo>
                    <a:pt x="1406" y="1109"/>
                  </a:lnTo>
                  <a:lnTo>
                    <a:pt x="1408" y="1107"/>
                  </a:lnTo>
                  <a:lnTo>
                    <a:pt x="1412" y="1107"/>
                  </a:lnTo>
                  <a:lnTo>
                    <a:pt x="1415" y="1109"/>
                  </a:lnTo>
                  <a:lnTo>
                    <a:pt x="1415" y="1109"/>
                  </a:lnTo>
                  <a:lnTo>
                    <a:pt x="1444" y="1126"/>
                  </a:lnTo>
                  <a:lnTo>
                    <a:pt x="1444" y="1126"/>
                  </a:lnTo>
                  <a:lnTo>
                    <a:pt x="1454" y="1131"/>
                  </a:lnTo>
                  <a:lnTo>
                    <a:pt x="1464" y="1134"/>
                  </a:lnTo>
                  <a:lnTo>
                    <a:pt x="1473" y="1137"/>
                  </a:lnTo>
                  <a:lnTo>
                    <a:pt x="1482" y="1138"/>
                  </a:lnTo>
                  <a:lnTo>
                    <a:pt x="1482" y="1138"/>
                  </a:lnTo>
                  <a:lnTo>
                    <a:pt x="1497" y="1139"/>
                  </a:lnTo>
                  <a:lnTo>
                    <a:pt x="1503" y="1139"/>
                  </a:lnTo>
                  <a:lnTo>
                    <a:pt x="1505" y="1138"/>
                  </a:lnTo>
                  <a:lnTo>
                    <a:pt x="1505" y="1138"/>
                  </a:lnTo>
                  <a:lnTo>
                    <a:pt x="1510" y="1130"/>
                  </a:lnTo>
                  <a:lnTo>
                    <a:pt x="1516" y="1120"/>
                  </a:lnTo>
                  <a:lnTo>
                    <a:pt x="1516" y="1120"/>
                  </a:lnTo>
                  <a:lnTo>
                    <a:pt x="1524" y="1096"/>
                  </a:lnTo>
                  <a:lnTo>
                    <a:pt x="1522" y="1087"/>
                  </a:lnTo>
                  <a:close/>
                  <a:moveTo>
                    <a:pt x="1531" y="1122"/>
                  </a:moveTo>
                  <a:lnTo>
                    <a:pt x="1531" y="1122"/>
                  </a:lnTo>
                  <a:lnTo>
                    <a:pt x="1522" y="1134"/>
                  </a:lnTo>
                  <a:lnTo>
                    <a:pt x="1518" y="1139"/>
                  </a:lnTo>
                  <a:lnTo>
                    <a:pt x="1518" y="1143"/>
                  </a:lnTo>
                  <a:lnTo>
                    <a:pt x="1518" y="1143"/>
                  </a:lnTo>
                  <a:lnTo>
                    <a:pt x="1521" y="1143"/>
                  </a:lnTo>
                  <a:lnTo>
                    <a:pt x="1525" y="1141"/>
                  </a:lnTo>
                  <a:lnTo>
                    <a:pt x="1531" y="1140"/>
                  </a:lnTo>
                  <a:lnTo>
                    <a:pt x="1535" y="1137"/>
                  </a:lnTo>
                  <a:lnTo>
                    <a:pt x="1531" y="1122"/>
                  </a:lnTo>
                  <a:close/>
                  <a:moveTo>
                    <a:pt x="1393" y="1165"/>
                  </a:moveTo>
                  <a:lnTo>
                    <a:pt x="1393" y="1165"/>
                  </a:lnTo>
                  <a:lnTo>
                    <a:pt x="1400" y="1153"/>
                  </a:lnTo>
                  <a:lnTo>
                    <a:pt x="1400" y="1153"/>
                  </a:lnTo>
                  <a:lnTo>
                    <a:pt x="1401" y="1151"/>
                  </a:lnTo>
                  <a:lnTo>
                    <a:pt x="1402" y="1151"/>
                  </a:lnTo>
                  <a:lnTo>
                    <a:pt x="1405" y="1151"/>
                  </a:lnTo>
                  <a:lnTo>
                    <a:pt x="1408" y="1153"/>
                  </a:lnTo>
                  <a:lnTo>
                    <a:pt x="1414" y="1155"/>
                  </a:lnTo>
                  <a:lnTo>
                    <a:pt x="1414" y="1155"/>
                  </a:lnTo>
                  <a:lnTo>
                    <a:pt x="1420" y="1155"/>
                  </a:lnTo>
                  <a:lnTo>
                    <a:pt x="1425" y="1152"/>
                  </a:lnTo>
                  <a:lnTo>
                    <a:pt x="1431" y="1146"/>
                  </a:lnTo>
                  <a:lnTo>
                    <a:pt x="1431" y="1146"/>
                  </a:lnTo>
                  <a:lnTo>
                    <a:pt x="1433" y="1144"/>
                  </a:lnTo>
                  <a:lnTo>
                    <a:pt x="1433" y="1141"/>
                  </a:lnTo>
                  <a:lnTo>
                    <a:pt x="1432" y="1138"/>
                  </a:lnTo>
                  <a:lnTo>
                    <a:pt x="1428" y="1134"/>
                  </a:lnTo>
                  <a:lnTo>
                    <a:pt x="1428" y="1134"/>
                  </a:lnTo>
                  <a:lnTo>
                    <a:pt x="1427" y="1133"/>
                  </a:lnTo>
                  <a:lnTo>
                    <a:pt x="1425" y="1132"/>
                  </a:lnTo>
                  <a:lnTo>
                    <a:pt x="1420" y="1132"/>
                  </a:lnTo>
                  <a:lnTo>
                    <a:pt x="1415" y="1132"/>
                  </a:lnTo>
                  <a:lnTo>
                    <a:pt x="1410" y="1131"/>
                  </a:lnTo>
                  <a:lnTo>
                    <a:pt x="1410" y="1131"/>
                  </a:lnTo>
                  <a:lnTo>
                    <a:pt x="1408" y="1131"/>
                  </a:lnTo>
                  <a:lnTo>
                    <a:pt x="1406" y="1132"/>
                  </a:lnTo>
                  <a:lnTo>
                    <a:pt x="1400" y="1136"/>
                  </a:lnTo>
                  <a:lnTo>
                    <a:pt x="1387" y="1147"/>
                  </a:lnTo>
                  <a:lnTo>
                    <a:pt x="1393" y="1165"/>
                  </a:lnTo>
                  <a:close/>
                  <a:moveTo>
                    <a:pt x="1362" y="1064"/>
                  </a:moveTo>
                  <a:lnTo>
                    <a:pt x="1363" y="1063"/>
                  </a:lnTo>
                  <a:lnTo>
                    <a:pt x="1363" y="1063"/>
                  </a:lnTo>
                  <a:lnTo>
                    <a:pt x="1368" y="1061"/>
                  </a:lnTo>
                  <a:lnTo>
                    <a:pt x="1374" y="1060"/>
                  </a:lnTo>
                  <a:lnTo>
                    <a:pt x="1384" y="1056"/>
                  </a:lnTo>
                  <a:lnTo>
                    <a:pt x="1384" y="1056"/>
                  </a:lnTo>
                  <a:lnTo>
                    <a:pt x="1397" y="1051"/>
                  </a:lnTo>
                  <a:lnTo>
                    <a:pt x="1405" y="1048"/>
                  </a:lnTo>
                  <a:lnTo>
                    <a:pt x="1414" y="1045"/>
                  </a:lnTo>
                  <a:lnTo>
                    <a:pt x="1414" y="1045"/>
                  </a:lnTo>
                  <a:lnTo>
                    <a:pt x="1425" y="1044"/>
                  </a:lnTo>
                  <a:lnTo>
                    <a:pt x="1437" y="1043"/>
                  </a:lnTo>
                  <a:lnTo>
                    <a:pt x="1450" y="1042"/>
                  </a:lnTo>
                  <a:lnTo>
                    <a:pt x="1461" y="1039"/>
                  </a:lnTo>
                  <a:lnTo>
                    <a:pt x="1461" y="1039"/>
                  </a:lnTo>
                  <a:lnTo>
                    <a:pt x="1470" y="1037"/>
                  </a:lnTo>
                  <a:lnTo>
                    <a:pt x="1474" y="1033"/>
                  </a:lnTo>
                  <a:lnTo>
                    <a:pt x="1478" y="1030"/>
                  </a:lnTo>
                  <a:lnTo>
                    <a:pt x="1482" y="1025"/>
                  </a:lnTo>
                  <a:lnTo>
                    <a:pt x="1482" y="1025"/>
                  </a:lnTo>
                  <a:lnTo>
                    <a:pt x="1488" y="1020"/>
                  </a:lnTo>
                  <a:lnTo>
                    <a:pt x="1495" y="1016"/>
                  </a:lnTo>
                  <a:lnTo>
                    <a:pt x="1501" y="1012"/>
                  </a:lnTo>
                  <a:lnTo>
                    <a:pt x="1505" y="1011"/>
                  </a:lnTo>
                  <a:lnTo>
                    <a:pt x="1505" y="1011"/>
                  </a:lnTo>
                  <a:lnTo>
                    <a:pt x="1506" y="1010"/>
                  </a:lnTo>
                  <a:lnTo>
                    <a:pt x="1506" y="1008"/>
                  </a:lnTo>
                  <a:lnTo>
                    <a:pt x="1506" y="1002"/>
                  </a:lnTo>
                  <a:lnTo>
                    <a:pt x="1505" y="997"/>
                  </a:lnTo>
                  <a:lnTo>
                    <a:pt x="1505" y="997"/>
                  </a:lnTo>
                  <a:lnTo>
                    <a:pt x="1479" y="1018"/>
                  </a:lnTo>
                  <a:lnTo>
                    <a:pt x="1479" y="1018"/>
                  </a:lnTo>
                  <a:lnTo>
                    <a:pt x="1472" y="1019"/>
                  </a:lnTo>
                  <a:lnTo>
                    <a:pt x="1457" y="1021"/>
                  </a:lnTo>
                  <a:lnTo>
                    <a:pt x="1425" y="1024"/>
                  </a:lnTo>
                  <a:lnTo>
                    <a:pt x="1377" y="1024"/>
                  </a:lnTo>
                  <a:lnTo>
                    <a:pt x="1377" y="1024"/>
                  </a:lnTo>
                  <a:lnTo>
                    <a:pt x="1371" y="1025"/>
                  </a:lnTo>
                  <a:lnTo>
                    <a:pt x="1364" y="1029"/>
                  </a:lnTo>
                  <a:lnTo>
                    <a:pt x="1352" y="1036"/>
                  </a:lnTo>
                  <a:lnTo>
                    <a:pt x="1352" y="1036"/>
                  </a:lnTo>
                  <a:lnTo>
                    <a:pt x="1362" y="1064"/>
                  </a:lnTo>
                  <a:lnTo>
                    <a:pt x="1362" y="1064"/>
                  </a:lnTo>
                  <a:close/>
                  <a:moveTo>
                    <a:pt x="1345" y="1006"/>
                  </a:moveTo>
                  <a:lnTo>
                    <a:pt x="1345" y="1006"/>
                  </a:lnTo>
                  <a:lnTo>
                    <a:pt x="1359" y="1001"/>
                  </a:lnTo>
                  <a:lnTo>
                    <a:pt x="1359" y="1001"/>
                  </a:lnTo>
                  <a:lnTo>
                    <a:pt x="1368" y="999"/>
                  </a:lnTo>
                  <a:lnTo>
                    <a:pt x="1375" y="998"/>
                  </a:lnTo>
                  <a:lnTo>
                    <a:pt x="1397" y="994"/>
                  </a:lnTo>
                  <a:lnTo>
                    <a:pt x="1397" y="994"/>
                  </a:lnTo>
                  <a:lnTo>
                    <a:pt x="1428" y="988"/>
                  </a:lnTo>
                  <a:lnTo>
                    <a:pt x="1440" y="985"/>
                  </a:lnTo>
                  <a:lnTo>
                    <a:pt x="1451" y="981"/>
                  </a:lnTo>
                  <a:lnTo>
                    <a:pt x="1451" y="981"/>
                  </a:lnTo>
                  <a:lnTo>
                    <a:pt x="1456" y="979"/>
                  </a:lnTo>
                  <a:lnTo>
                    <a:pt x="1461" y="975"/>
                  </a:lnTo>
                  <a:lnTo>
                    <a:pt x="1471" y="967"/>
                  </a:lnTo>
                  <a:lnTo>
                    <a:pt x="1478" y="960"/>
                  </a:lnTo>
                  <a:lnTo>
                    <a:pt x="1482" y="954"/>
                  </a:lnTo>
                  <a:lnTo>
                    <a:pt x="1482" y="954"/>
                  </a:lnTo>
                  <a:lnTo>
                    <a:pt x="1480" y="954"/>
                  </a:lnTo>
                  <a:lnTo>
                    <a:pt x="1479" y="954"/>
                  </a:lnTo>
                  <a:lnTo>
                    <a:pt x="1471" y="959"/>
                  </a:lnTo>
                  <a:lnTo>
                    <a:pt x="1452" y="968"/>
                  </a:lnTo>
                  <a:lnTo>
                    <a:pt x="1452" y="968"/>
                  </a:lnTo>
                  <a:lnTo>
                    <a:pt x="1438" y="972"/>
                  </a:lnTo>
                  <a:lnTo>
                    <a:pt x="1414" y="975"/>
                  </a:lnTo>
                  <a:lnTo>
                    <a:pt x="1388" y="979"/>
                  </a:lnTo>
                  <a:lnTo>
                    <a:pt x="1370" y="980"/>
                  </a:lnTo>
                  <a:lnTo>
                    <a:pt x="1370" y="980"/>
                  </a:lnTo>
                  <a:lnTo>
                    <a:pt x="1354" y="980"/>
                  </a:lnTo>
                  <a:lnTo>
                    <a:pt x="1338" y="980"/>
                  </a:lnTo>
                  <a:lnTo>
                    <a:pt x="1338" y="980"/>
                  </a:lnTo>
                  <a:lnTo>
                    <a:pt x="1345" y="1006"/>
                  </a:lnTo>
                  <a:lnTo>
                    <a:pt x="1345" y="1006"/>
                  </a:lnTo>
                  <a:close/>
                  <a:moveTo>
                    <a:pt x="1331" y="947"/>
                  </a:moveTo>
                  <a:lnTo>
                    <a:pt x="1331" y="947"/>
                  </a:lnTo>
                  <a:lnTo>
                    <a:pt x="1337" y="944"/>
                  </a:lnTo>
                  <a:lnTo>
                    <a:pt x="1337" y="944"/>
                  </a:lnTo>
                  <a:lnTo>
                    <a:pt x="1345" y="944"/>
                  </a:lnTo>
                  <a:lnTo>
                    <a:pt x="1359" y="943"/>
                  </a:lnTo>
                  <a:lnTo>
                    <a:pt x="1380" y="941"/>
                  </a:lnTo>
                  <a:lnTo>
                    <a:pt x="1407" y="937"/>
                  </a:lnTo>
                  <a:lnTo>
                    <a:pt x="1407" y="937"/>
                  </a:lnTo>
                  <a:lnTo>
                    <a:pt x="1428" y="935"/>
                  </a:lnTo>
                  <a:lnTo>
                    <a:pt x="1438" y="932"/>
                  </a:lnTo>
                  <a:lnTo>
                    <a:pt x="1440" y="930"/>
                  </a:lnTo>
                  <a:lnTo>
                    <a:pt x="1444" y="929"/>
                  </a:lnTo>
                  <a:lnTo>
                    <a:pt x="1444" y="929"/>
                  </a:lnTo>
                  <a:lnTo>
                    <a:pt x="1444" y="928"/>
                  </a:lnTo>
                  <a:lnTo>
                    <a:pt x="1444" y="928"/>
                  </a:lnTo>
                  <a:lnTo>
                    <a:pt x="1441" y="926"/>
                  </a:lnTo>
                  <a:lnTo>
                    <a:pt x="1431" y="925"/>
                  </a:lnTo>
                  <a:lnTo>
                    <a:pt x="1408" y="923"/>
                  </a:lnTo>
                  <a:lnTo>
                    <a:pt x="1408" y="923"/>
                  </a:lnTo>
                  <a:lnTo>
                    <a:pt x="1400" y="924"/>
                  </a:lnTo>
                  <a:lnTo>
                    <a:pt x="1387" y="925"/>
                  </a:lnTo>
                  <a:lnTo>
                    <a:pt x="1374" y="928"/>
                  </a:lnTo>
                  <a:lnTo>
                    <a:pt x="1363" y="929"/>
                  </a:lnTo>
                  <a:lnTo>
                    <a:pt x="1363" y="929"/>
                  </a:lnTo>
                  <a:lnTo>
                    <a:pt x="1344" y="926"/>
                  </a:lnTo>
                  <a:lnTo>
                    <a:pt x="1325" y="923"/>
                  </a:lnTo>
                  <a:lnTo>
                    <a:pt x="1325" y="923"/>
                  </a:lnTo>
                  <a:lnTo>
                    <a:pt x="1331" y="947"/>
                  </a:lnTo>
                  <a:lnTo>
                    <a:pt x="1331" y="947"/>
                  </a:lnTo>
                  <a:close/>
                  <a:moveTo>
                    <a:pt x="1336" y="875"/>
                  </a:moveTo>
                  <a:lnTo>
                    <a:pt x="1336" y="875"/>
                  </a:lnTo>
                  <a:lnTo>
                    <a:pt x="1333" y="886"/>
                  </a:lnTo>
                  <a:lnTo>
                    <a:pt x="1332" y="893"/>
                  </a:lnTo>
                  <a:lnTo>
                    <a:pt x="1332" y="893"/>
                  </a:lnTo>
                  <a:lnTo>
                    <a:pt x="1345" y="894"/>
                  </a:lnTo>
                  <a:lnTo>
                    <a:pt x="1356" y="896"/>
                  </a:lnTo>
                  <a:lnTo>
                    <a:pt x="1367" y="897"/>
                  </a:lnTo>
                  <a:lnTo>
                    <a:pt x="1367" y="897"/>
                  </a:lnTo>
                  <a:lnTo>
                    <a:pt x="1390" y="901"/>
                  </a:lnTo>
                  <a:lnTo>
                    <a:pt x="1405" y="904"/>
                  </a:lnTo>
                  <a:lnTo>
                    <a:pt x="1418" y="905"/>
                  </a:lnTo>
                  <a:lnTo>
                    <a:pt x="1418" y="905"/>
                  </a:lnTo>
                  <a:lnTo>
                    <a:pt x="1432" y="905"/>
                  </a:lnTo>
                  <a:lnTo>
                    <a:pt x="1448" y="904"/>
                  </a:lnTo>
                  <a:lnTo>
                    <a:pt x="1463" y="901"/>
                  </a:lnTo>
                  <a:lnTo>
                    <a:pt x="1472" y="899"/>
                  </a:lnTo>
                  <a:lnTo>
                    <a:pt x="1472" y="899"/>
                  </a:lnTo>
                  <a:lnTo>
                    <a:pt x="1488" y="892"/>
                  </a:lnTo>
                  <a:lnTo>
                    <a:pt x="1493" y="890"/>
                  </a:lnTo>
                  <a:lnTo>
                    <a:pt x="1493" y="888"/>
                  </a:lnTo>
                  <a:lnTo>
                    <a:pt x="1492" y="888"/>
                  </a:lnTo>
                  <a:lnTo>
                    <a:pt x="1492" y="888"/>
                  </a:lnTo>
                  <a:lnTo>
                    <a:pt x="1484" y="888"/>
                  </a:lnTo>
                  <a:lnTo>
                    <a:pt x="1473" y="891"/>
                  </a:lnTo>
                  <a:lnTo>
                    <a:pt x="1459" y="893"/>
                  </a:lnTo>
                  <a:lnTo>
                    <a:pt x="1445" y="893"/>
                  </a:lnTo>
                  <a:lnTo>
                    <a:pt x="1445" y="893"/>
                  </a:lnTo>
                  <a:lnTo>
                    <a:pt x="1427" y="892"/>
                  </a:lnTo>
                  <a:lnTo>
                    <a:pt x="1405" y="890"/>
                  </a:lnTo>
                  <a:lnTo>
                    <a:pt x="1405" y="890"/>
                  </a:lnTo>
                  <a:lnTo>
                    <a:pt x="1376" y="887"/>
                  </a:lnTo>
                  <a:lnTo>
                    <a:pt x="1369" y="886"/>
                  </a:lnTo>
                  <a:lnTo>
                    <a:pt x="1363" y="885"/>
                  </a:lnTo>
                  <a:lnTo>
                    <a:pt x="1363" y="885"/>
                  </a:lnTo>
                  <a:lnTo>
                    <a:pt x="1348" y="878"/>
                  </a:lnTo>
                  <a:lnTo>
                    <a:pt x="1339" y="875"/>
                  </a:lnTo>
                  <a:lnTo>
                    <a:pt x="1337" y="874"/>
                  </a:lnTo>
                  <a:lnTo>
                    <a:pt x="1336" y="875"/>
                  </a:lnTo>
                  <a:lnTo>
                    <a:pt x="1336" y="875"/>
                  </a:lnTo>
                  <a:close/>
                  <a:moveTo>
                    <a:pt x="1330" y="506"/>
                  </a:moveTo>
                  <a:lnTo>
                    <a:pt x="1330" y="506"/>
                  </a:lnTo>
                  <a:lnTo>
                    <a:pt x="1327" y="489"/>
                  </a:lnTo>
                  <a:lnTo>
                    <a:pt x="1320" y="451"/>
                  </a:lnTo>
                  <a:lnTo>
                    <a:pt x="1316" y="431"/>
                  </a:lnTo>
                  <a:lnTo>
                    <a:pt x="1311" y="416"/>
                  </a:lnTo>
                  <a:lnTo>
                    <a:pt x="1309" y="410"/>
                  </a:lnTo>
                  <a:lnTo>
                    <a:pt x="1306" y="405"/>
                  </a:lnTo>
                  <a:lnTo>
                    <a:pt x="1304" y="404"/>
                  </a:lnTo>
                  <a:lnTo>
                    <a:pt x="1301" y="404"/>
                  </a:lnTo>
                  <a:lnTo>
                    <a:pt x="1301" y="404"/>
                  </a:lnTo>
                  <a:lnTo>
                    <a:pt x="1297" y="407"/>
                  </a:lnTo>
                  <a:lnTo>
                    <a:pt x="1292" y="410"/>
                  </a:lnTo>
                  <a:lnTo>
                    <a:pt x="1288" y="411"/>
                  </a:lnTo>
                  <a:lnTo>
                    <a:pt x="1285" y="413"/>
                  </a:lnTo>
                  <a:lnTo>
                    <a:pt x="1282" y="417"/>
                  </a:lnTo>
                  <a:lnTo>
                    <a:pt x="1281" y="424"/>
                  </a:lnTo>
                  <a:lnTo>
                    <a:pt x="1282" y="433"/>
                  </a:lnTo>
                  <a:lnTo>
                    <a:pt x="1286" y="448"/>
                  </a:lnTo>
                  <a:lnTo>
                    <a:pt x="1286" y="448"/>
                  </a:lnTo>
                  <a:lnTo>
                    <a:pt x="1291" y="462"/>
                  </a:lnTo>
                  <a:lnTo>
                    <a:pt x="1295" y="470"/>
                  </a:lnTo>
                  <a:lnTo>
                    <a:pt x="1300" y="475"/>
                  </a:lnTo>
                  <a:lnTo>
                    <a:pt x="1303" y="479"/>
                  </a:lnTo>
                  <a:lnTo>
                    <a:pt x="1305" y="482"/>
                  </a:lnTo>
                  <a:lnTo>
                    <a:pt x="1305" y="488"/>
                  </a:lnTo>
                  <a:lnTo>
                    <a:pt x="1304" y="499"/>
                  </a:lnTo>
                  <a:lnTo>
                    <a:pt x="1301" y="515"/>
                  </a:lnTo>
                  <a:lnTo>
                    <a:pt x="1301" y="515"/>
                  </a:lnTo>
                  <a:lnTo>
                    <a:pt x="1297" y="534"/>
                  </a:lnTo>
                  <a:lnTo>
                    <a:pt x="1292" y="552"/>
                  </a:lnTo>
                  <a:lnTo>
                    <a:pt x="1287" y="568"/>
                  </a:lnTo>
                  <a:lnTo>
                    <a:pt x="1282" y="581"/>
                  </a:lnTo>
                  <a:lnTo>
                    <a:pt x="1278" y="591"/>
                  </a:lnTo>
                  <a:lnTo>
                    <a:pt x="1273" y="601"/>
                  </a:lnTo>
                  <a:lnTo>
                    <a:pt x="1268" y="607"/>
                  </a:lnTo>
                  <a:lnTo>
                    <a:pt x="1265" y="613"/>
                  </a:lnTo>
                  <a:lnTo>
                    <a:pt x="1265" y="613"/>
                  </a:lnTo>
                  <a:lnTo>
                    <a:pt x="1260" y="619"/>
                  </a:lnTo>
                  <a:lnTo>
                    <a:pt x="1256" y="625"/>
                  </a:lnTo>
                  <a:lnTo>
                    <a:pt x="1248" y="635"/>
                  </a:lnTo>
                  <a:lnTo>
                    <a:pt x="1228" y="654"/>
                  </a:lnTo>
                  <a:lnTo>
                    <a:pt x="1228" y="654"/>
                  </a:lnTo>
                  <a:lnTo>
                    <a:pt x="1217" y="664"/>
                  </a:lnTo>
                  <a:lnTo>
                    <a:pt x="1209" y="669"/>
                  </a:lnTo>
                  <a:lnTo>
                    <a:pt x="1204" y="670"/>
                  </a:lnTo>
                  <a:lnTo>
                    <a:pt x="1199" y="671"/>
                  </a:lnTo>
                  <a:lnTo>
                    <a:pt x="1196" y="672"/>
                  </a:lnTo>
                  <a:lnTo>
                    <a:pt x="1191" y="676"/>
                  </a:lnTo>
                  <a:lnTo>
                    <a:pt x="1185" y="685"/>
                  </a:lnTo>
                  <a:lnTo>
                    <a:pt x="1176" y="700"/>
                  </a:lnTo>
                  <a:lnTo>
                    <a:pt x="1176" y="700"/>
                  </a:lnTo>
                  <a:lnTo>
                    <a:pt x="1152" y="741"/>
                  </a:lnTo>
                  <a:lnTo>
                    <a:pt x="1131" y="780"/>
                  </a:lnTo>
                  <a:lnTo>
                    <a:pt x="1118" y="806"/>
                  </a:lnTo>
                  <a:lnTo>
                    <a:pt x="1115" y="811"/>
                  </a:lnTo>
                  <a:lnTo>
                    <a:pt x="1118" y="808"/>
                  </a:lnTo>
                  <a:lnTo>
                    <a:pt x="1118" y="808"/>
                  </a:lnTo>
                  <a:lnTo>
                    <a:pt x="1133" y="781"/>
                  </a:lnTo>
                  <a:lnTo>
                    <a:pt x="1145" y="762"/>
                  </a:lnTo>
                  <a:lnTo>
                    <a:pt x="1159" y="741"/>
                  </a:lnTo>
                  <a:lnTo>
                    <a:pt x="1173" y="721"/>
                  </a:lnTo>
                  <a:lnTo>
                    <a:pt x="1188" y="703"/>
                  </a:lnTo>
                  <a:lnTo>
                    <a:pt x="1202" y="689"/>
                  </a:lnTo>
                  <a:lnTo>
                    <a:pt x="1208" y="684"/>
                  </a:lnTo>
                  <a:lnTo>
                    <a:pt x="1214" y="682"/>
                  </a:lnTo>
                  <a:lnTo>
                    <a:pt x="1214" y="682"/>
                  </a:lnTo>
                  <a:lnTo>
                    <a:pt x="1224" y="677"/>
                  </a:lnTo>
                  <a:lnTo>
                    <a:pt x="1236" y="671"/>
                  </a:lnTo>
                  <a:lnTo>
                    <a:pt x="1259" y="657"/>
                  </a:lnTo>
                  <a:lnTo>
                    <a:pt x="1278" y="642"/>
                  </a:lnTo>
                  <a:lnTo>
                    <a:pt x="1290" y="631"/>
                  </a:lnTo>
                  <a:lnTo>
                    <a:pt x="1290" y="631"/>
                  </a:lnTo>
                  <a:lnTo>
                    <a:pt x="1300" y="621"/>
                  </a:lnTo>
                  <a:lnTo>
                    <a:pt x="1312" y="613"/>
                  </a:lnTo>
                  <a:lnTo>
                    <a:pt x="1322" y="604"/>
                  </a:lnTo>
                  <a:lnTo>
                    <a:pt x="1325" y="601"/>
                  </a:lnTo>
                  <a:lnTo>
                    <a:pt x="1326" y="597"/>
                  </a:lnTo>
                  <a:lnTo>
                    <a:pt x="1326" y="597"/>
                  </a:lnTo>
                  <a:lnTo>
                    <a:pt x="1327" y="596"/>
                  </a:lnTo>
                  <a:lnTo>
                    <a:pt x="1331" y="595"/>
                  </a:lnTo>
                  <a:lnTo>
                    <a:pt x="1337" y="591"/>
                  </a:lnTo>
                  <a:lnTo>
                    <a:pt x="1339" y="590"/>
                  </a:lnTo>
                  <a:lnTo>
                    <a:pt x="1342" y="587"/>
                  </a:lnTo>
                  <a:lnTo>
                    <a:pt x="1342" y="582"/>
                  </a:lnTo>
                  <a:lnTo>
                    <a:pt x="1339" y="574"/>
                  </a:lnTo>
                  <a:lnTo>
                    <a:pt x="1339" y="574"/>
                  </a:lnTo>
                  <a:lnTo>
                    <a:pt x="1335" y="559"/>
                  </a:lnTo>
                  <a:lnTo>
                    <a:pt x="1333" y="551"/>
                  </a:lnTo>
                  <a:lnTo>
                    <a:pt x="1333" y="550"/>
                  </a:lnTo>
                  <a:lnTo>
                    <a:pt x="1332" y="550"/>
                  </a:lnTo>
                  <a:lnTo>
                    <a:pt x="1326" y="553"/>
                  </a:lnTo>
                  <a:lnTo>
                    <a:pt x="1326" y="553"/>
                  </a:lnTo>
                  <a:lnTo>
                    <a:pt x="1312" y="568"/>
                  </a:lnTo>
                  <a:lnTo>
                    <a:pt x="1305" y="574"/>
                  </a:lnTo>
                  <a:lnTo>
                    <a:pt x="1316" y="519"/>
                  </a:lnTo>
                  <a:lnTo>
                    <a:pt x="1330" y="506"/>
                  </a:lnTo>
                  <a:close/>
                  <a:moveTo>
                    <a:pt x="1345" y="613"/>
                  </a:moveTo>
                  <a:lnTo>
                    <a:pt x="1345" y="613"/>
                  </a:lnTo>
                  <a:lnTo>
                    <a:pt x="1344" y="621"/>
                  </a:lnTo>
                  <a:lnTo>
                    <a:pt x="1343" y="626"/>
                  </a:lnTo>
                  <a:lnTo>
                    <a:pt x="1341" y="632"/>
                  </a:lnTo>
                  <a:lnTo>
                    <a:pt x="1338" y="638"/>
                  </a:lnTo>
                  <a:lnTo>
                    <a:pt x="1333" y="644"/>
                  </a:lnTo>
                  <a:lnTo>
                    <a:pt x="1327" y="650"/>
                  </a:lnTo>
                  <a:lnTo>
                    <a:pt x="1319" y="654"/>
                  </a:lnTo>
                  <a:lnTo>
                    <a:pt x="1319" y="654"/>
                  </a:lnTo>
                  <a:lnTo>
                    <a:pt x="1303" y="661"/>
                  </a:lnTo>
                  <a:lnTo>
                    <a:pt x="1290" y="666"/>
                  </a:lnTo>
                  <a:lnTo>
                    <a:pt x="1278" y="672"/>
                  </a:lnTo>
                  <a:lnTo>
                    <a:pt x="1265" y="679"/>
                  </a:lnTo>
                  <a:lnTo>
                    <a:pt x="1265" y="679"/>
                  </a:lnTo>
                  <a:lnTo>
                    <a:pt x="1254" y="686"/>
                  </a:lnTo>
                  <a:lnTo>
                    <a:pt x="1247" y="689"/>
                  </a:lnTo>
                  <a:lnTo>
                    <a:pt x="1241" y="694"/>
                  </a:lnTo>
                  <a:lnTo>
                    <a:pt x="1228" y="708"/>
                  </a:lnTo>
                  <a:lnTo>
                    <a:pt x="1228" y="708"/>
                  </a:lnTo>
                  <a:lnTo>
                    <a:pt x="1214" y="722"/>
                  </a:lnTo>
                  <a:lnTo>
                    <a:pt x="1203" y="732"/>
                  </a:lnTo>
                  <a:lnTo>
                    <a:pt x="1194" y="740"/>
                  </a:lnTo>
                  <a:lnTo>
                    <a:pt x="1190" y="746"/>
                  </a:lnTo>
                  <a:lnTo>
                    <a:pt x="1184" y="753"/>
                  </a:lnTo>
                  <a:lnTo>
                    <a:pt x="1184" y="753"/>
                  </a:lnTo>
                  <a:lnTo>
                    <a:pt x="1167" y="780"/>
                  </a:lnTo>
                  <a:lnTo>
                    <a:pt x="1156" y="800"/>
                  </a:lnTo>
                  <a:lnTo>
                    <a:pt x="1156" y="800"/>
                  </a:lnTo>
                  <a:lnTo>
                    <a:pt x="1151" y="809"/>
                  </a:lnTo>
                  <a:lnTo>
                    <a:pt x="1147" y="815"/>
                  </a:lnTo>
                  <a:lnTo>
                    <a:pt x="1145" y="821"/>
                  </a:lnTo>
                  <a:lnTo>
                    <a:pt x="1145" y="821"/>
                  </a:lnTo>
                  <a:lnTo>
                    <a:pt x="1176" y="789"/>
                  </a:lnTo>
                  <a:lnTo>
                    <a:pt x="1216" y="749"/>
                  </a:lnTo>
                  <a:lnTo>
                    <a:pt x="1216" y="749"/>
                  </a:lnTo>
                  <a:lnTo>
                    <a:pt x="1227" y="736"/>
                  </a:lnTo>
                  <a:lnTo>
                    <a:pt x="1241" y="719"/>
                  </a:lnTo>
                  <a:lnTo>
                    <a:pt x="1254" y="701"/>
                  </a:lnTo>
                  <a:lnTo>
                    <a:pt x="1260" y="695"/>
                  </a:lnTo>
                  <a:lnTo>
                    <a:pt x="1262" y="692"/>
                  </a:lnTo>
                  <a:lnTo>
                    <a:pt x="1262" y="692"/>
                  </a:lnTo>
                  <a:lnTo>
                    <a:pt x="1287" y="686"/>
                  </a:lnTo>
                  <a:lnTo>
                    <a:pt x="1301" y="682"/>
                  </a:lnTo>
                  <a:lnTo>
                    <a:pt x="1307" y="678"/>
                  </a:lnTo>
                  <a:lnTo>
                    <a:pt x="1312" y="676"/>
                  </a:lnTo>
                  <a:lnTo>
                    <a:pt x="1312" y="676"/>
                  </a:lnTo>
                  <a:lnTo>
                    <a:pt x="1322" y="671"/>
                  </a:lnTo>
                  <a:lnTo>
                    <a:pt x="1333" y="665"/>
                  </a:lnTo>
                  <a:lnTo>
                    <a:pt x="1349" y="658"/>
                  </a:lnTo>
                  <a:lnTo>
                    <a:pt x="1349" y="658"/>
                  </a:lnTo>
                  <a:lnTo>
                    <a:pt x="1354" y="648"/>
                  </a:lnTo>
                  <a:lnTo>
                    <a:pt x="1358" y="641"/>
                  </a:lnTo>
                  <a:lnTo>
                    <a:pt x="1359" y="637"/>
                  </a:lnTo>
                  <a:lnTo>
                    <a:pt x="1359" y="637"/>
                  </a:lnTo>
                  <a:lnTo>
                    <a:pt x="1357" y="629"/>
                  </a:lnTo>
                  <a:lnTo>
                    <a:pt x="1352" y="620"/>
                  </a:lnTo>
                  <a:lnTo>
                    <a:pt x="1348" y="612"/>
                  </a:lnTo>
                  <a:lnTo>
                    <a:pt x="1346" y="610"/>
                  </a:lnTo>
                  <a:lnTo>
                    <a:pt x="1345" y="613"/>
                  </a:lnTo>
                  <a:lnTo>
                    <a:pt x="1345" y="613"/>
                  </a:lnTo>
                  <a:close/>
                  <a:moveTo>
                    <a:pt x="1337" y="700"/>
                  </a:moveTo>
                  <a:lnTo>
                    <a:pt x="1337" y="700"/>
                  </a:lnTo>
                  <a:lnTo>
                    <a:pt x="1327" y="703"/>
                  </a:lnTo>
                  <a:lnTo>
                    <a:pt x="1301" y="715"/>
                  </a:lnTo>
                  <a:lnTo>
                    <a:pt x="1301" y="715"/>
                  </a:lnTo>
                  <a:lnTo>
                    <a:pt x="1273" y="726"/>
                  </a:lnTo>
                  <a:lnTo>
                    <a:pt x="1259" y="730"/>
                  </a:lnTo>
                  <a:lnTo>
                    <a:pt x="1247" y="736"/>
                  </a:lnTo>
                  <a:lnTo>
                    <a:pt x="1247" y="736"/>
                  </a:lnTo>
                  <a:lnTo>
                    <a:pt x="1240" y="741"/>
                  </a:lnTo>
                  <a:lnTo>
                    <a:pt x="1234" y="747"/>
                  </a:lnTo>
                  <a:lnTo>
                    <a:pt x="1223" y="760"/>
                  </a:lnTo>
                  <a:lnTo>
                    <a:pt x="1214" y="774"/>
                  </a:lnTo>
                  <a:lnTo>
                    <a:pt x="1210" y="784"/>
                  </a:lnTo>
                  <a:lnTo>
                    <a:pt x="1210" y="784"/>
                  </a:lnTo>
                  <a:lnTo>
                    <a:pt x="1204" y="804"/>
                  </a:lnTo>
                  <a:lnTo>
                    <a:pt x="1199" y="817"/>
                  </a:lnTo>
                  <a:lnTo>
                    <a:pt x="1199" y="817"/>
                  </a:lnTo>
                  <a:lnTo>
                    <a:pt x="1224" y="806"/>
                  </a:lnTo>
                  <a:lnTo>
                    <a:pt x="1224" y="806"/>
                  </a:lnTo>
                  <a:lnTo>
                    <a:pt x="1236" y="802"/>
                  </a:lnTo>
                  <a:lnTo>
                    <a:pt x="1248" y="798"/>
                  </a:lnTo>
                  <a:lnTo>
                    <a:pt x="1271" y="795"/>
                  </a:lnTo>
                  <a:lnTo>
                    <a:pt x="1271" y="795"/>
                  </a:lnTo>
                  <a:lnTo>
                    <a:pt x="1281" y="793"/>
                  </a:lnTo>
                  <a:lnTo>
                    <a:pt x="1293" y="790"/>
                  </a:lnTo>
                  <a:lnTo>
                    <a:pt x="1303" y="786"/>
                  </a:lnTo>
                  <a:lnTo>
                    <a:pt x="1309" y="784"/>
                  </a:lnTo>
                  <a:lnTo>
                    <a:pt x="1309" y="784"/>
                  </a:lnTo>
                  <a:lnTo>
                    <a:pt x="1314" y="783"/>
                  </a:lnTo>
                  <a:lnTo>
                    <a:pt x="1322" y="781"/>
                  </a:lnTo>
                  <a:lnTo>
                    <a:pt x="1330" y="780"/>
                  </a:lnTo>
                  <a:lnTo>
                    <a:pt x="1330" y="780"/>
                  </a:lnTo>
                  <a:lnTo>
                    <a:pt x="1329" y="771"/>
                  </a:lnTo>
                  <a:lnTo>
                    <a:pt x="1326" y="757"/>
                  </a:lnTo>
                  <a:lnTo>
                    <a:pt x="1326" y="757"/>
                  </a:lnTo>
                  <a:lnTo>
                    <a:pt x="1326" y="755"/>
                  </a:lnTo>
                  <a:lnTo>
                    <a:pt x="1325" y="755"/>
                  </a:lnTo>
                  <a:lnTo>
                    <a:pt x="1320" y="755"/>
                  </a:lnTo>
                  <a:lnTo>
                    <a:pt x="1307" y="760"/>
                  </a:lnTo>
                  <a:lnTo>
                    <a:pt x="1293" y="766"/>
                  </a:lnTo>
                  <a:lnTo>
                    <a:pt x="1279" y="773"/>
                  </a:lnTo>
                  <a:lnTo>
                    <a:pt x="1279" y="773"/>
                  </a:lnTo>
                  <a:lnTo>
                    <a:pt x="1273" y="776"/>
                  </a:lnTo>
                  <a:lnTo>
                    <a:pt x="1268" y="777"/>
                  </a:lnTo>
                  <a:lnTo>
                    <a:pt x="1256" y="778"/>
                  </a:lnTo>
                  <a:lnTo>
                    <a:pt x="1243" y="777"/>
                  </a:lnTo>
                  <a:lnTo>
                    <a:pt x="1230" y="777"/>
                  </a:lnTo>
                  <a:lnTo>
                    <a:pt x="1230" y="777"/>
                  </a:lnTo>
                  <a:lnTo>
                    <a:pt x="1226" y="777"/>
                  </a:lnTo>
                  <a:lnTo>
                    <a:pt x="1224" y="776"/>
                  </a:lnTo>
                  <a:lnTo>
                    <a:pt x="1224" y="774"/>
                  </a:lnTo>
                  <a:lnTo>
                    <a:pt x="1226" y="772"/>
                  </a:lnTo>
                  <a:lnTo>
                    <a:pt x="1229" y="768"/>
                  </a:lnTo>
                  <a:lnTo>
                    <a:pt x="1244" y="757"/>
                  </a:lnTo>
                  <a:lnTo>
                    <a:pt x="1244" y="757"/>
                  </a:lnTo>
                  <a:lnTo>
                    <a:pt x="1249" y="753"/>
                  </a:lnTo>
                  <a:lnTo>
                    <a:pt x="1256" y="749"/>
                  </a:lnTo>
                  <a:lnTo>
                    <a:pt x="1263" y="746"/>
                  </a:lnTo>
                  <a:lnTo>
                    <a:pt x="1268" y="742"/>
                  </a:lnTo>
                  <a:lnTo>
                    <a:pt x="1268" y="742"/>
                  </a:lnTo>
                  <a:lnTo>
                    <a:pt x="1273" y="740"/>
                  </a:lnTo>
                  <a:lnTo>
                    <a:pt x="1280" y="738"/>
                  </a:lnTo>
                  <a:lnTo>
                    <a:pt x="1304" y="734"/>
                  </a:lnTo>
                  <a:lnTo>
                    <a:pt x="1336" y="729"/>
                  </a:lnTo>
                  <a:lnTo>
                    <a:pt x="1337" y="700"/>
                  </a:lnTo>
                  <a:close/>
                  <a:moveTo>
                    <a:pt x="1349" y="759"/>
                  </a:moveTo>
                  <a:lnTo>
                    <a:pt x="1349" y="759"/>
                  </a:lnTo>
                  <a:lnTo>
                    <a:pt x="1352" y="748"/>
                  </a:lnTo>
                  <a:lnTo>
                    <a:pt x="1377" y="688"/>
                  </a:lnTo>
                  <a:lnTo>
                    <a:pt x="1377" y="688"/>
                  </a:lnTo>
                  <a:lnTo>
                    <a:pt x="1383" y="673"/>
                  </a:lnTo>
                  <a:lnTo>
                    <a:pt x="1387" y="659"/>
                  </a:lnTo>
                  <a:lnTo>
                    <a:pt x="1395" y="628"/>
                  </a:lnTo>
                  <a:lnTo>
                    <a:pt x="1402" y="596"/>
                  </a:lnTo>
                  <a:lnTo>
                    <a:pt x="1407" y="565"/>
                  </a:lnTo>
                  <a:lnTo>
                    <a:pt x="1413" y="514"/>
                  </a:lnTo>
                  <a:lnTo>
                    <a:pt x="1414" y="494"/>
                  </a:lnTo>
                  <a:lnTo>
                    <a:pt x="1414" y="494"/>
                  </a:lnTo>
                  <a:lnTo>
                    <a:pt x="1405" y="419"/>
                  </a:lnTo>
                  <a:lnTo>
                    <a:pt x="1396" y="360"/>
                  </a:lnTo>
                  <a:lnTo>
                    <a:pt x="1388" y="316"/>
                  </a:lnTo>
                  <a:lnTo>
                    <a:pt x="1388" y="316"/>
                  </a:lnTo>
                  <a:lnTo>
                    <a:pt x="1384" y="303"/>
                  </a:lnTo>
                  <a:lnTo>
                    <a:pt x="1381" y="288"/>
                  </a:lnTo>
                  <a:lnTo>
                    <a:pt x="1375" y="275"/>
                  </a:lnTo>
                  <a:lnTo>
                    <a:pt x="1369" y="262"/>
                  </a:lnTo>
                  <a:lnTo>
                    <a:pt x="1356" y="236"/>
                  </a:lnTo>
                  <a:lnTo>
                    <a:pt x="1342" y="210"/>
                  </a:lnTo>
                  <a:lnTo>
                    <a:pt x="1342" y="210"/>
                  </a:lnTo>
                  <a:lnTo>
                    <a:pt x="1324" y="179"/>
                  </a:lnTo>
                  <a:lnTo>
                    <a:pt x="1303" y="145"/>
                  </a:lnTo>
                  <a:lnTo>
                    <a:pt x="1285" y="116"/>
                  </a:lnTo>
                  <a:lnTo>
                    <a:pt x="1278" y="105"/>
                  </a:lnTo>
                  <a:lnTo>
                    <a:pt x="1274" y="101"/>
                  </a:lnTo>
                  <a:lnTo>
                    <a:pt x="1274" y="101"/>
                  </a:lnTo>
                  <a:lnTo>
                    <a:pt x="1243" y="70"/>
                  </a:lnTo>
                  <a:lnTo>
                    <a:pt x="1216" y="40"/>
                  </a:lnTo>
                  <a:lnTo>
                    <a:pt x="1216" y="40"/>
                  </a:lnTo>
                  <a:lnTo>
                    <a:pt x="1210" y="37"/>
                  </a:lnTo>
                  <a:lnTo>
                    <a:pt x="1202" y="32"/>
                  </a:lnTo>
                  <a:lnTo>
                    <a:pt x="1192" y="26"/>
                  </a:lnTo>
                  <a:lnTo>
                    <a:pt x="1192" y="26"/>
                  </a:lnTo>
                  <a:lnTo>
                    <a:pt x="1221" y="72"/>
                  </a:lnTo>
                  <a:lnTo>
                    <a:pt x="1271" y="149"/>
                  </a:lnTo>
                  <a:lnTo>
                    <a:pt x="1271" y="149"/>
                  </a:lnTo>
                  <a:lnTo>
                    <a:pt x="1275" y="157"/>
                  </a:lnTo>
                  <a:lnTo>
                    <a:pt x="1279" y="161"/>
                  </a:lnTo>
                  <a:lnTo>
                    <a:pt x="1282" y="164"/>
                  </a:lnTo>
                  <a:lnTo>
                    <a:pt x="1286" y="165"/>
                  </a:lnTo>
                  <a:lnTo>
                    <a:pt x="1291" y="166"/>
                  </a:lnTo>
                  <a:lnTo>
                    <a:pt x="1295" y="167"/>
                  </a:lnTo>
                  <a:lnTo>
                    <a:pt x="1297" y="168"/>
                  </a:lnTo>
                  <a:lnTo>
                    <a:pt x="1299" y="172"/>
                  </a:lnTo>
                  <a:lnTo>
                    <a:pt x="1304" y="184"/>
                  </a:lnTo>
                  <a:lnTo>
                    <a:pt x="1310" y="208"/>
                  </a:lnTo>
                  <a:lnTo>
                    <a:pt x="1318" y="244"/>
                  </a:lnTo>
                  <a:lnTo>
                    <a:pt x="1318" y="244"/>
                  </a:lnTo>
                  <a:lnTo>
                    <a:pt x="1331" y="316"/>
                  </a:lnTo>
                  <a:lnTo>
                    <a:pt x="1339" y="354"/>
                  </a:lnTo>
                  <a:lnTo>
                    <a:pt x="1343" y="370"/>
                  </a:lnTo>
                  <a:lnTo>
                    <a:pt x="1346" y="380"/>
                  </a:lnTo>
                  <a:lnTo>
                    <a:pt x="1346" y="380"/>
                  </a:lnTo>
                  <a:lnTo>
                    <a:pt x="1350" y="391"/>
                  </a:lnTo>
                  <a:lnTo>
                    <a:pt x="1352" y="402"/>
                  </a:lnTo>
                  <a:lnTo>
                    <a:pt x="1355" y="416"/>
                  </a:lnTo>
                  <a:lnTo>
                    <a:pt x="1356" y="431"/>
                  </a:lnTo>
                  <a:lnTo>
                    <a:pt x="1356" y="431"/>
                  </a:lnTo>
                  <a:lnTo>
                    <a:pt x="1356" y="445"/>
                  </a:lnTo>
                  <a:lnTo>
                    <a:pt x="1356" y="457"/>
                  </a:lnTo>
                  <a:lnTo>
                    <a:pt x="1356" y="468"/>
                  </a:lnTo>
                  <a:lnTo>
                    <a:pt x="1357" y="481"/>
                  </a:lnTo>
                  <a:lnTo>
                    <a:pt x="1357" y="481"/>
                  </a:lnTo>
                  <a:lnTo>
                    <a:pt x="1361" y="501"/>
                  </a:lnTo>
                  <a:lnTo>
                    <a:pt x="1361" y="518"/>
                  </a:lnTo>
                  <a:lnTo>
                    <a:pt x="1361" y="518"/>
                  </a:lnTo>
                  <a:lnTo>
                    <a:pt x="1361" y="524"/>
                  </a:lnTo>
                  <a:lnTo>
                    <a:pt x="1361" y="526"/>
                  </a:lnTo>
                  <a:lnTo>
                    <a:pt x="1363" y="546"/>
                  </a:lnTo>
                  <a:lnTo>
                    <a:pt x="1363" y="546"/>
                  </a:lnTo>
                  <a:lnTo>
                    <a:pt x="1368" y="576"/>
                  </a:lnTo>
                  <a:lnTo>
                    <a:pt x="1370" y="587"/>
                  </a:lnTo>
                  <a:lnTo>
                    <a:pt x="1370" y="587"/>
                  </a:lnTo>
                  <a:lnTo>
                    <a:pt x="1371" y="595"/>
                  </a:lnTo>
                  <a:lnTo>
                    <a:pt x="1373" y="608"/>
                  </a:lnTo>
                  <a:lnTo>
                    <a:pt x="1374" y="634"/>
                  </a:lnTo>
                  <a:lnTo>
                    <a:pt x="1374" y="634"/>
                  </a:lnTo>
                  <a:lnTo>
                    <a:pt x="1374" y="641"/>
                  </a:lnTo>
                  <a:lnTo>
                    <a:pt x="1371" y="651"/>
                  </a:lnTo>
                  <a:lnTo>
                    <a:pt x="1365" y="675"/>
                  </a:lnTo>
                  <a:lnTo>
                    <a:pt x="1359" y="696"/>
                  </a:lnTo>
                  <a:lnTo>
                    <a:pt x="1356" y="708"/>
                  </a:lnTo>
                  <a:lnTo>
                    <a:pt x="1356" y="708"/>
                  </a:lnTo>
                  <a:lnTo>
                    <a:pt x="1342" y="739"/>
                  </a:lnTo>
                  <a:lnTo>
                    <a:pt x="1349" y="759"/>
                  </a:lnTo>
                  <a:close/>
                  <a:moveTo>
                    <a:pt x="1342" y="455"/>
                  </a:moveTo>
                  <a:lnTo>
                    <a:pt x="1342" y="455"/>
                  </a:lnTo>
                  <a:lnTo>
                    <a:pt x="1319" y="374"/>
                  </a:lnTo>
                  <a:lnTo>
                    <a:pt x="1301" y="309"/>
                  </a:lnTo>
                  <a:lnTo>
                    <a:pt x="1293" y="281"/>
                  </a:lnTo>
                  <a:lnTo>
                    <a:pt x="1286" y="261"/>
                  </a:lnTo>
                  <a:lnTo>
                    <a:pt x="1286" y="261"/>
                  </a:lnTo>
                  <a:lnTo>
                    <a:pt x="1261" y="195"/>
                  </a:lnTo>
                  <a:lnTo>
                    <a:pt x="1248" y="161"/>
                  </a:lnTo>
                  <a:lnTo>
                    <a:pt x="1241" y="147"/>
                  </a:lnTo>
                  <a:lnTo>
                    <a:pt x="1234" y="134"/>
                  </a:lnTo>
                  <a:lnTo>
                    <a:pt x="1234" y="134"/>
                  </a:lnTo>
                  <a:lnTo>
                    <a:pt x="1204" y="83"/>
                  </a:lnTo>
                  <a:lnTo>
                    <a:pt x="1180" y="46"/>
                  </a:lnTo>
                  <a:lnTo>
                    <a:pt x="1180" y="46"/>
                  </a:lnTo>
                  <a:lnTo>
                    <a:pt x="1178" y="44"/>
                  </a:lnTo>
                  <a:lnTo>
                    <a:pt x="1173" y="40"/>
                  </a:lnTo>
                  <a:lnTo>
                    <a:pt x="1162" y="33"/>
                  </a:lnTo>
                  <a:lnTo>
                    <a:pt x="1145" y="26"/>
                  </a:lnTo>
                  <a:lnTo>
                    <a:pt x="1127" y="19"/>
                  </a:lnTo>
                  <a:lnTo>
                    <a:pt x="1095" y="6"/>
                  </a:lnTo>
                  <a:lnTo>
                    <a:pt x="1081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6" y="7"/>
                  </a:lnTo>
                  <a:lnTo>
                    <a:pt x="1075" y="9"/>
                  </a:lnTo>
                  <a:lnTo>
                    <a:pt x="1075" y="12"/>
                  </a:lnTo>
                  <a:lnTo>
                    <a:pt x="1076" y="14"/>
                  </a:lnTo>
                  <a:lnTo>
                    <a:pt x="1079" y="16"/>
                  </a:lnTo>
                  <a:lnTo>
                    <a:pt x="1079" y="16"/>
                  </a:lnTo>
                  <a:lnTo>
                    <a:pt x="1102" y="29"/>
                  </a:lnTo>
                  <a:lnTo>
                    <a:pt x="1114" y="38"/>
                  </a:lnTo>
                  <a:lnTo>
                    <a:pt x="1122" y="46"/>
                  </a:lnTo>
                  <a:lnTo>
                    <a:pt x="1122" y="46"/>
                  </a:lnTo>
                  <a:lnTo>
                    <a:pt x="1133" y="59"/>
                  </a:lnTo>
                  <a:lnTo>
                    <a:pt x="1139" y="67"/>
                  </a:lnTo>
                  <a:lnTo>
                    <a:pt x="1148" y="78"/>
                  </a:lnTo>
                  <a:lnTo>
                    <a:pt x="1148" y="78"/>
                  </a:lnTo>
                  <a:lnTo>
                    <a:pt x="1159" y="90"/>
                  </a:lnTo>
                  <a:lnTo>
                    <a:pt x="1170" y="98"/>
                  </a:lnTo>
                  <a:lnTo>
                    <a:pt x="1179" y="107"/>
                  </a:lnTo>
                  <a:lnTo>
                    <a:pt x="1184" y="110"/>
                  </a:lnTo>
                  <a:lnTo>
                    <a:pt x="1188" y="115"/>
                  </a:lnTo>
                  <a:lnTo>
                    <a:pt x="1188" y="115"/>
                  </a:lnTo>
                  <a:lnTo>
                    <a:pt x="1220" y="155"/>
                  </a:lnTo>
                  <a:lnTo>
                    <a:pt x="1220" y="155"/>
                  </a:lnTo>
                  <a:lnTo>
                    <a:pt x="1231" y="172"/>
                  </a:lnTo>
                  <a:lnTo>
                    <a:pt x="1236" y="180"/>
                  </a:lnTo>
                  <a:lnTo>
                    <a:pt x="1239" y="189"/>
                  </a:lnTo>
                  <a:lnTo>
                    <a:pt x="1239" y="189"/>
                  </a:lnTo>
                  <a:lnTo>
                    <a:pt x="1241" y="196"/>
                  </a:lnTo>
                  <a:lnTo>
                    <a:pt x="1242" y="200"/>
                  </a:lnTo>
                  <a:lnTo>
                    <a:pt x="1243" y="206"/>
                  </a:lnTo>
                  <a:lnTo>
                    <a:pt x="1248" y="216"/>
                  </a:lnTo>
                  <a:lnTo>
                    <a:pt x="1248" y="216"/>
                  </a:lnTo>
                  <a:lnTo>
                    <a:pt x="1259" y="233"/>
                  </a:lnTo>
                  <a:lnTo>
                    <a:pt x="1262" y="240"/>
                  </a:lnTo>
                  <a:lnTo>
                    <a:pt x="1265" y="250"/>
                  </a:lnTo>
                  <a:lnTo>
                    <a:pt x="1265" y="250"/>
                  </a:lnTo>
                  <a:lnTo>
                    <a:pt x="1268" y="274"/>
                  </a:lnTo>
                  <a:lnTo>
                    <a:pt x="1271" y="286"/>
                  </a:lnTo>
                  <a:lnTo>
                    <a:pt x="1275" y="301"/>
                  </a:lnTo>
                  <a:lnTo>
                    <a:pt x="1275" y="301"/>
                  </a:lnTo>
                  <a:lnTo>
                    <a:pt x="1279" y="311"/>
                  </a:lnTo>
                  <a:lnTo>
                    <a:pt x="1281" y="320"/>
                  </a:lnTo>
                  <a:lnTo>
                    <a:pt x="1286" y="342"/>
                  </a:lnTo>
                  <a:lnTo>
                    <a:pt x="1288" y="360"/>
                  </a:lnTo>
                  <a:lnTo>
                    <a:pt x="1290" y="369"/>
                  </a:lnTo>
                  <a:lnTo>
                    <a:pt x="1290" y="369"/>
                  </a:lnTo>
                  <a:lnTo>
                    <a:pt x="1317" y="414"/>
                  </a:lnTo>
                  <a:lnTo>
                    <a:pt x="1342" y="455"/>
                  </a:lnTo>
                  <a:lnTo>
                    <a:pt x="1342" y="455"/>
                  </a:lnTo>
                  <a:close/>
                  <a:moveTo>
                    <a:pt x="1039" y="33"/>
                  </a:moveTo>
                  <a:lnTo>
                    <a:pt x="1039" y="33"/>
                  </a:lnTo>
                  <a:lnTo>
                    <a:pt x="1026" y="39"/>
                  </a:lnTo>
                  <a:lnTo>
                    <a:pt x="1016" y="42"/>
                  </a:lnTo>
                  <a:lnTo>
                    <a:pt x="1006" y="46"/>
                  </a:lnTo>
                  <a:lnTo>
                    <a:pt x="1006" y="46"/>
                  </a:lnTo>
                  <a:lnTo>
                    <a:pt x="998" y="46"/>
                  </a:lnTo>
                  <a:lnTo>
                    <a:pt x="991" y="45"/>
                  </a:lnTo>
                  <a:lnTo>
                    <a:pt x="988" y="45"/>
                  </a:lnTo>
                  <a:lnTo>
                    <a:pt x="987" y="46"/>
                  </a:lnTo>
                  <a:lnTo>
                    <a:pt x="987" y="47"/>
                  </a:lnTo>
                  <a:lnTo>
                    <a:pt x="987" y="50"/>
                  </a:lnTo>
                  <a:lnTo>
                    <a:pt x="987" y="50"/>
                  </a:lnTo>
                  <a:lnTo>
                    <a:pt x="991" y="53"/>
                  </a:lnTo>
                  <a:lnTo>
                    <a:pt x="994" y="57"/>
                  </a:lnTo>
                  <a:lnTo>
                    <a:pt x="1009" y="65"/>
                  </a:lnTo>
                  <a:lnTo>
                    <a:pt x="1028" y="75"/>
                  </a:lnTo>
                  <a:lnTo>
                    <a:pt x="1051" y="84"/>
                  </a:lnTo>
                  <a:lnTo>
                    <a:pt x="1051" y="84"/>
                  </a:lnTo>
                  <a:lnTo>
                    <a:pt x="1073" y="91"/>
                  </a:lnTo>
                  <a:lnTo>
                    <a:pt x="1087" y="97"/>
                  </a:lnTo>
                  <a:lnTo>
                    <a:pt x="1093" y="100"/>
                  </a:lnTo>
                  <a:lnTo>
                    <a:pt x="1099" y="104"/>
                  </a:lnTo>
                  <a:lnTo>
                    <a:pt x="1105" y="110"/>
                  </a:lnTo>
                  <a:lnTo>
                    <a:pt x="1112" y="119"/>
                  </a:lnTo>
                  <a:lnTo>
                    <a:pt x="1112" y="119"/>
                  </a:lnTo>
                  <a:lnTo>
                    <a:pt x="1120" y="130"/>
                  </a:lnTo>
                  <a:lnTo>
                    <a:pt x="1130" y="147"/>
                  </a:lnTo>
                  <a:lnTo>
                    <a:pt x="1138" y="165"/>
                  </a:lnTo>
                  <a:lnTo>
                    <a:pt x="1147" y="185"/>
                  </a:lnTo>
                  <a:lnTo>
                    <a:pt x="1154" y="205"/>
                  </a:lnTo>
                  <a:lnTo>
                    <a:pt x="1162" y="227"/>
                  </a:lnTo>
                  <a:lnTo>
                    <a:pt x="1166" y="244"/>
                  </a:lnTo>
                  <a:lnTo>
                    <a:pt x="1170" y="261"/>
                  </a:lnTo>
                  <a:lnTo>
                    <a:pt x="1170" y="261"/>
                  </a:lnTo>
                  <a:lnTo>
                    <a:pt x="1173" y="292"/>
                  </a:lnTo>
                  <a:lnTo>
                    <a:pt x="1176" y="323"/>
                  </a:lnTo>
                  <a:lnTo>
                    <a:pt x="1180" y="375"/>
                  </a:lnTo>
                  <a:lnTo>
                    <a:pt x="1180" y="375"/>
                  </a:lnTo>
                  <a:lnTo>
                    <a:pt x="1184" y="393"/>
                  </a:lnTo>
                  <a:lnTo>
                    <a:pt x="1188" y="408"/>
                  </a:lnTo>
                  <a:lnTo>
                    <a:pt x="1190" y="424"/>
                  </a:lnTo>
                  <a:lnTo>
                    <a:pt x="1190" y="433"/>
                  </a:lnTo>
                  <a:lnTo>
                    <a:pt x="1190" y="443"/>
                  </a:lnTo>
                  <a:lnTo>
                    <a:pt x="1190" y="443"/>
                  </a:lnTo>
                  <a:lnTo>
                    <a:pt x="1189" y="475"/>
                  </a:lnTo>
                  <a:lnTo>
                    <a:pt x="1188" y="488"/>
                  </a:lnTo>
                  <a:lnTo>
                    <a:pt x="1184" y="499"/>
                  </a:lnTo>
                  <a:lnTo>
                    <a:pt x="1184" y="499"/>
                  </a:lnTo>
                  <a:lnTo>
                    <a:pt x="1171" y="532"/>
                  </a:lnTo>
                  <a:lnTo>
                    <a:pt x="1157" y="562"/>
                  </a:lnTo>
                  <a:lnTo>
                    <a:pt x="1157" y="562"/>
                  </a:lnTo>
                  <a:lnTo>
                    <a:pt x="1157" y="564"/>
                  </a:lnTo>
                  <a:lnTo>
                    <a:pt x="1158" y="565"/>
                  </a:lnTo>
                  <a:lnTo>
                    <a:pt x="1160" y="566"/>
                  </a:lnTo>
                  <a:lnTo>
                    <a:pt x="1160" y="568"/>
                  </a:lnTo>
                  <a:lnTo>
                    <a:pt x="1158" y="571"/>
                  </a:lnTo>
                  <a:lnTo>
                    <a:pt x="1139" y="587"/>
                  </a:lnTo>
                  <a:lnTo>
                    <a:pt x="1139" y="587"/>
                  </a:lnTo>
                  <a:lnTo>
                    <a:pt x="1102" y="615"/>
                  </a:lnTo>
                  <a:lnTo>
                    <a:pt x="1075" y="634"/>
                  </a:lnTo>
                  <a:lnTo>
                    <a:pt x="1075" y="634"/>
                  </a:lnTo>
                  <a:lnTo>
                    <a:pt x="1050" y="652"/>
                  </a:lnTo>
                  <a:lnTo>
                    <a:pt x="1035" y="664"/>
                  </a:lnTo>
                  <a:lnTo>
                    <a:pt x="1035" y="664"/>
                  </a:lnTo>
                  <a:lnTo>
                    <a:pt x="1026" y="671"/>
                  </a:lnTo>
                  <a:lnTo>
                    <a:pt x="1019" y="679"/>
                  </a:lnTo>
                  <a:lnTo>
                    <a:pt x="1013" y="688"/>
                  </a:lnTo>
                  <a:lnTo>
                    <a:pt x="1006" y="698"/>
                  </a:lnTo>
                  <a:lnTo>
                    <a:pt x="1006" y="698"/>
                  </a:lnTo>
                  <a:lnTo>
                    <a:pt x="1000" y="708"/>
                  </a:lnTo>
                  <a:lnTo>
                    <a:pt x="998" y="714"/>
                  </a:lnTo>
                  <a:lnTo>
                    <a:pt x="996" y="719"/>
                  </a:lnTo>
                  <a:lnTo>
                    <a:pt x="992" y="722"/>
                  </a:lnTo>
                  <a:lnTo>
                    <a:pt x="992" y="722"/>
                  </a:lnTo>
                  <a:lnTo>
                    <a:pt x="988" y="723"/>
                  </a:lnTo>
                  <a:lnTo>
                    <a:pt x="986" y="723"/>
                  </a:lnTo>
                  <a:lnTo>
                    <a:pt x="984" y="723"/>
                  </a:lnTo>
                  <a:lnTo>
                    <a:pt x="983" y="723"/>
                  </a:lnTo>
                  <a:lnTo>
                    <a:pt x="981" y="724"/>
                  </a:lnTo>
                  <a:lnTo>
                    <a:pt x="979" y="733"/>
                  </a:lnTo>
                  <a:lnTo>
                    <a:pt x="979" y="733"/>
                  </a:lnTo>
                  <a:lnTo>
                    <a:pt x="975" y="746"/>
                  </a:lnTo>
                  <a:lnTo>
                    <a:pt x="973" y="759"/>
                  </a:lnTo>
                  <a:lnTo>
                    <a:pt x="972" y="768"/>
                  </a:lnTo>
                  <a:lnTo>
                    <a:pt x="971" y="772"/>
                  </a:lnTo>
                  <a:lnTo>
                    <a:pt x="969" y="773"/>
                  </a:lnTo>
                  <a:lnTo>
                    <a:pt x="969" y="773"/>
                  </a:lnTo>
                  <a:lnTo>
                    <a:pt x="967" y="771"/>
                  </a:lnTo>
                  <a:lnTo>
                    <a:pt x="961" y="766"/>
                  </a:lnTo>
                  <a:lnTo>
                    <a:pt x="945" y="747"/>
                  </a:lnTo>
                  <a:lnTo>
                    <a:pt x="926" y="728"/>
                  </a:lnTo>
                  <a:lnTo>
                    <a:pt x="917" y="720"/>
                  </a:lnTo>
                  <a:lnTo>
                    <a:pt x="911" y="715"/>
                  </a:lnTo>
                  <a:lnTo>
                    <a:pt x="911" y="715"/>
                  </a:lnTo>
                  <a:lnTo>
                    <a:pt x="901" y="708"/>
                  </a:lnTo>
                  <a:lnTo>
                    <a:pt x="888" y="702"/>
                  </a:lnTo>
                  <a:lnTo>
                    <a:pt x="876" y="696"/>
                  </a:lnTo>
                  <a:lnTo>
                    <a:pt x="864" y="692"/>
                  </a:lnTo>
                  <a:lnTo>
                    <a:pt x="864" y="692"/>
                  </a:lnTo>
                  <a:lnTo>
                    <a:pt x="840" y="686"/>
                  </a:lnTo>
                  <a:lnTo>
                    <a:pt x="827" y="682"/>
                  </a:lnTo>
                  <a:lnTo>
                    <a:pt x="827" y="682"/>
                  </a:lnTo>
                  <a:lnTo>
                    <a:pt x="853" y="700"/>
                  </a:lnTo>
                  <a:lnTo>
                    <a:pt x="873" y="714"/>
                  </a:lnTo>
                  <a:lnTo>
                    <a:pt x="890" y="723"/>
                  </a:lnTo>
                  <a:lnTo>
                    <a:pt x="890" y="723"/>
                  </a:lnTo>
                  <a:lnTo>
                    <a:pt x="896" y="727"/>
                  </a:lnTo>
                  <a:lnTo>
                    <a:pt x="902" y="732"/>
                  </a:lnTo>
                  <a:lnTo>
                    <a:pt x="916" y="743"/>
                  </a:lnTo>
                  <a:lnTo>
                    <a:pt x="936" y="762"/>
                  </a:lnTo>
                  <a:lnTo>
                    <a:pt x="936" y="762"/>
                  </a:lnTo>
                  <a:lnTo>
                    <a:pt x="943" y="768"/>
                  </a:lnTo>
                  <a:lnTo>
                    <a:pt x="953" y="776"/>
                  </a:lnTo>
                  <a:lnTo>
                    <a:pt x="962" y="781"/>
                  </a:lnTo>
                  <a:lnTo>
                    <a:pt x="967" y="783"/>
                  </a:lnTo>
                  <a:lnTo>
                    <a:pt x="972" y="784"/>
                  </a:lnTo>
                  <a:lnTo>
                    <a:pt x="972" y="784"/>
                  </a:lnTo>
                  <a:lnTo>
                    <a:pt x="974" y="784"/>
                  </a:lnTo>
                  <a:lnTo>
                    <a:pt x="978" y="783"/>
                  </a:lnTo>
                  <a:lnTo>
                    <a:pt x="980" y="780"/>
                  </a:lnTo>
                  <a:lnTo>
                    <a:pt x="983" y="777"/>
                  </a:lnTo>
                  <a:lnTo>
                    <a:pt x="993" y="757"/>
                  </a:lnTo>
                  <a:lnTo>
                    <a:pt x="993" y="757"/>
                  </a:lnTo>
                  <a:lnTo>
                    <a:pt x="998" y="751"/>
                  </a:lnTo>
                  <a:lnTo>
                    <a:pt x="1005" y="743"/>
                  </a:lnTo>
                  <a:lnTo>
                    <a:pt x="1013" y="736"/>
                  </a:lnTo>
                  <a:lnTo>
                    <a:pt x="1023" y="730"/>
                  </a:lnTo>
                  <a:lnTo>
                    <a:pt x="1068" y="702"/>
                  </a:lnTo>
                  <a:lnTo>
                    <a:pt x="1068" y="702"/>
                  </a:lnTo>
                  <a:lnTo>
                    <a:pt x="1089" y="688"/>
                  </a:lnTo>
                  <a:lnTo>
                    <a:pt x="1107" y="675"/>
                  </a:lnTo>
                  <a:lnTo>
                    <a:pt x="1116" y="667"/>
                  </a:lnTo>
                  <a:lnTo>
                    <a:pt x="1125" y="659"/>
                  </a:lnTo>
                  <a:lnTo>
                    <a:pt x="1133" y="651"/>
                  </a:lnTo>
                  <a:lnTo>
                    <a:pt x="1141" y="640"/>
                  </a:lnTo>
                  <a:lnTo>
                    <a:pt x="1141" y="640"/>
                  </a:lnTo>
                  <a:lnTo>
                    <a:pt x="1157" y="618"/>
                  </a:lnTo>
                  <a:lnTo>
                    <a:pt x="1171" y="595"/>
                  </a:lnTo>
                  <a:lnTo>
                    <a:pt x="1183" y="576"/>
                  </a:lnTo>
                  <a:lnTo>
                    <a:pt x="1188" y="568"/>
                  </a:lnTo>
                  <a:lnTo>
                    <a:pt x="1190" y="559"/>
                  </a:lnTo>
                  <a:lnTo>
                    <a:pt x="1190" y="559"/>
                  </a:lnTo>
                  <a:lnTo>
                    <a:pt x="1198" y="521"/>
                  </a:lnTo>
                  <a:lnTo>
                    <a:pt x="1211" y="454"/>
                  </a:lnTo>
                  <a:lnTo>
                    <a:pt x="1217" y="418"/>
                  </a:lnTo>
                  <a:lnTo>
                    <a:pt x="1222" y="386"/>
                  </a:lnTo>
                  <a:lnTo>
                    <a:pt x="1224" y="362"/>
                  </a:lnTo>
                  <a:lnTo>
                    <a:pt x="1226" y="353"/>
                  </a:lnTo>
                  <a:lnTo>
                    <a:pt x="1224" y="348"/>
                  </a:lnTo>
                  <a:lnTo>
                    <a:pt x="1224" y="348"/>
                  </a:lnTo>
                  <a:lnTo>
                    <a:pt x="1218" y="324"/>
                  </a:lnTo>
                  <a:lnTo>
                    <a:pt x="1209" y="293"/>
                  </a:lnTo>
                  <a:lnTo>
                    <a:pt x="1198" y="263"/>
                  </a:lnTo>
                  <a:lnTo>
                    <a:pt x="1194" y="252"/>
                  </a:lnTo>
                  <a:lnTo>
                    <a:pt x="1188" y="243"/>
                  </a:lnTo>
                  <a:lnTo>
                    <a:pt x="1188" y="243"/>
                  </a:lnTo>
                  <a:lnTo>
                    <a:pt x="1183" y="234"/>
                  </a:lnTo>
                  <a:lnTo>
                    <a:pt x="1177" y="221"/>
                  </a:lnTo>
                  <a:lnTo>
                    <a:pt x="1164" y="189"/>
                  </a:lnTo>
                  <a:lnTo>
                    <a:pt x="1156" y="159"/>
                  </a:lnTo>
                  <a:lnTo>
                    <a:pt x="1153" y="149"/>
                  </a:lnTo>
                  <a:lnTo>
                    <a:pt x="1153" y="147"/>
                  </a:lnTo>
                  <a:lnTo>
                    <a:pt x="1153" y="146"/>
                  </a:lnTo>
                  <a:lnTo>
                    <a:pt x="1153" y="146"/>
                  </a:lnTo>
                  <a:lnTo>
                    <a:pt x="1159" y="146"/>
                  </a:lnTo>
                  <a:lnTo>
                    <a:pt x="1163" y="147"/>
                  </a:lnTo>
                  <a:lnTo>
                    <a:pt x="1166" y="149"/>
                  </a:lnTo>
                  <a:lnTo>
                    <a:pt x="1166" y="149"/>
                  </a:lnTo>
                  <a:lnTo>
                    <a:pt x="1171" y="159"/>
                  </a:lnTo>
                  <a:lnTo>
                    <a:pt x="1182" y="179"/>
                  </a:lnTo>
                  <a:lnTo>
                    <a:pt x="1210" y="240"/>
                  </a:lnTo>
                  <a:lnTo>
                    <a:pt x="1239" y="301"/>
                  </a:lnTo>
                  <a:lnTo>
                    <a:pt x="1247" y="324"/>
                  </a:lnTo>
                  <a:lnTo>
                    <a:pt x="1249" y="332"/>
                  </a:lnTo>
                  <a:lnTo>
                    <a:pt x="1250" y="336"/>
                  </a:lnTo>
                  <a:lnTo>
                    <a:pt x="1250" y="336"/>
                  </a:lnTo>
                  <a:lnTo>
                    <a:pt x="1248" y="370"/>
                  </a:lnTo>
                  <a:lnTo>
                    <a:pt x="1242" y="431"/>
                  </a:lnTo>
                  <a:lnTo>
                    <a:pt x="1235" y="493"/>
                  </a:lnTo>
                  <a:lnTo>
                    <a:pt x="1231" y="515"/>
                  </a:lnTo>
                  <a:lnTo>
                    <a:pt x="1230" y="524"/>
                  </a:lnTo>
                  <a:lnTo>
                    <a:pt x="1228" y="528"/>
                  </a:lnTo>
                  <a:lnTo>
                    <a:pt x="1228" y="528"/>
                  </a:lnTo>
                  <a:lnTo>
                    <a:pt x="1217" y="546"/>
                  </a:lnTo>
                  <a:lnTo>
                    <a:pt x="1202" y="569"/>
                  </a:lnTo>
                  <a:lnTo>
                    <a:pt x="1188" y="594"/>
                  </a:lnTo>
                  <a:lnTo>
                    <a:pt x="1182" y="606"/>
                  </a:lnTo>
                  <a:lnTo>
                    <a:pt x="1177" y="616"/>
                  </a:lnTo>
                  <a:lnTo>
                    <a:pt x="1177" y="616"/>
                  </a:lnTo>
                  <a:lnTo>
                    <a:pt x="1175" y="625"/>
                  </a:lnTo>
                  <a:lnTo>
                    <a:pt x="1173" y="633"/>
                  </a:lnTo>
                  <a:lnTo>
                    <a:pt x="1171" y="650"/>
                  </a:lnTo>
                  <a:lnTo>
                    <a:pt x="1170" y="657"/>
                  </a:lnTo>
                  <a:lnTo>
                    <a:pt x="1167" y="665"/>
                  </a:lnTo>
                  <a:lnTo>
                    <a:pt x="1164" y="673"/>
                  </a:lnTo>
                  <a:lnTo>
                    <a:pt x="1157" y="682"/>
                  </a:lnTo>
                  <a:lnTo>
                    <a:pt x="1157" y="682"/>
                  </a:lnTo>
                  <a:lnTo>
                    <a:pt x="1144" y="697"/>
                  </a:lnTo>
                  <a:lnTo>
                    <a:pt x="1133" y="709"/>
                  </a:lnTo>
                  <a:lnTo>
                    <a:pt x="1109" y="735"/>
                  </a:lnTo>
                  <a:lnTo>
                    <a:pt x="1109" y="735"/>
                  </a:lnTo>
                  <a:lnTo>
                    <a:pt x="1079" y="767"/>
                  </a:lnTo>
                  <a:lnTo>
                    <a:pt x="1065" y="780"/>
                  </a:lnTo>
                  <a:lnTo>
                    <a:pt x="1057" y="787"/>
                  </a:lnTo>
                  <a:lnTo>
                    <a:pt x="1057" y="787"/>
                  </a:lnTo>
                  <a:lnTo>
                    <a:pt x="1049" y="791"/>
                  </a:lnTo>
                  <a:lnTo>
                    <a:pt x="1036" y="795"/>
                  </a:lnTo>
                  <a:lnTo>
                    <a:pt x="1017" y="798"/>
                  </a:lnTo>
                  <a:lnTo>
                    <a:pt x="1017" y="798"/>
                  </a:lnTo>
                  <a:lnTo>
                    <a:pt x="1005" y="799"/>
                  </a:lnTo>
                  <a:lnTo>
                    <a:pt x="996" y="798"/>
                  </a:lnTo>
                  <a:lnTo>
                    <a:pt x="996" y="798"/>
                  </a:lnTo>
                  <a:lnTo>
                    <a:pt x="1006" y="804"/>
                  </a:lnTo>
                  <a:lnTo>
                    <a:pt x="1015" y="808"/>
                  </a:lnTo>
                  <a:lnTo>
                    <a:pt x="1020" y="810"/>
                  </a:lnTo>
                  <a:lnTo>
                    <a:pt x="1020" y="810"/>
                  </a:lnTo>
                  <a:lnTo>
                    <a:pt x="1026" y="810"/>
                  </a:lnTo>
                  <a:lnTo>
                    <a:pt x="1036" y="811"/>
                  </a:lnTo>
                  <a:lnTo>
                    <a:pt x="1048" y="810"/>
                  </a:lnTo>
                  <a:lnTo>
                    <a:pt x="1054" y="809"/>
                  </a:lnTo>
                  <a:lnTo>
                    <a:pt x="1061" y="806"/>
                  </a:lnTo>
                  <a:lnTo>
                    <a:pt x="1061" y="806"/>
                  </a:lnTo>
                  <a:lnTo>
                    <a:pt x="1069" y="800"/>
                  </a:lnTo>
                  <a:lnTo>
                    <a:pt x="1080" y="790"/>
                  </a:lnTo>
                  <a:lnTo>
                    <a:pt x="1092" y="777"/>
                  </a:lnTo>
                  <a:lnTo>
                    <a:pt x="1105" y="761"/>
                  </a:lnTo>
                  <a:lnTo>
                    <a:pt x="1127" y="734"/>
                  </a:lnTo>
                  <a:lnTo>
                    <a:pt x="1137" y="720"/>
                  </a:lnTo>
                  <a:lnTo>
                    <a:pt x="1137" y="720"/>
                  </a:lnTo>
                  <a:lnTo>
                    <a:pt x="1172" y="677"/>
                  </a:lnTo>
                  <a:lnTo>
                    <a:pt x="1207" y="637"/>
                  </a:lnTo>
                  <a:lnTo>
                    <a:pt x="1227" y="610"/>
                  </a:lnTo>
                  <a:lnTo>
                    <a:pt x="1227" y="610"/>
                  </a:lnTo>
                  <a:lnTo>
                    <a:pt x="1246" y="589"/>
                  </a:lnTo>
                  <a:lnTo>
                    <a:pt x="1259" y="572"/>
                  </a:lnTo>
                  <a:lnTo>
                    <a:pt x="1262" y="565"/>
                  </a:lnTo>
                  <a:lnTo>
                    <a:pt x="1265" y="562"/>
                  </a:lnTo>
                  <a:lnTo>
                    <a:pt x="1265" y="562"/>
                  </a:lnTo>
                  <a:lnTo>
                    <a:pt x="1265" y="550"/>
                  </a:lnTo>
                  <a:lnTo>
                    <a:pt x="1265" y="538"/>
                  </a:lnTo>
                  <a:lnTo>
                    <a:pt x="1268" y="518"/>
                  </a:lnTo>
                  <a:lnTo>
                    <a:pt x="1268" y="518"/>
                  </a:lnTo>
                  <a:lnTo>
                    <a:pt x="1271" y="508"/>
                  </a:lnTo>
                  <a:lnTo>
                    <a:pt x="1272" y="506"/>
                  </a:lnTo>
                  <a:lnTo>
                    <a:pt x="1269" y="511"/>
                  </a:lnTo>
                  <a:lnTo>
                    <a:pt x="1269" y="511"/>
                  </a:lnTo>
                  <a:lnTo>
                    <a:pt x="1268" y="513"/>
                  </a:lnTo>
                  <a:lnTo>
                    <a:pt x="1269" y="509"/>
                  </a:lnTo>
                  <a:lnTo>
                    <a:pt x="1274" y="494"/>
                  </a:lnTo>
                  <a:lnTo>
                    <a:pt x="1279" y="475"/>
                  </a:lnTo>
                  <a:lnTo>
                    <a:pt x="1280" y="470"/>
                  </a:lnTo>
                  <a:lnTo>
                    <a:pt x="1280" y="468"/>
                  </a:lnTo>
                  <a:lnTo>
                    <a:pt x="1279" y="468"/>
                  </a:lnTo>
                  <a:lnTo>
                    <a:pt x="1279" y="468"/>
                  </a:lnTo>
                  <a:lnTo>
                    <a:pt x="1277" y="474"/>
                  </a:lnTo>
                  <a:lnTo>
                    <a:pt x="1271" y="487"/>
                  </a:lnTo>
                  <a:lnTo>
                    <a:pt x="1258" y="526"/>
                  </a:lnTo>
                  <a:lnTo>
                    <a:pt x="1246" y="566"/>
                  </a:lnTo>
                  <a:lnTo>
                    <a:pt x="1237" y="589"/>
                  </a:lnTo>
                  <a:lnTo>
                    <a:pt x="1237" y="589"/>
                  </a:lnTo>
                  <a:lnTo>
                    <a:pt x="1230" y="599"/>
                  </a:lnTo>
                  <a:lnTo>
                    <a:pt x="1220" y="609"/>
                  </a:lnTo>
                  <a:lnTo>
                    <a:pt x="1215" y="614"/>
                  </a:lnTo>
                  <a:lnTo>
                    <a:pt x="1210" y="615"/>
                  </a:lnTo>
                  <a:lnTo>
                    <a:pt x="1209" y="614"/>
                  </a:lnTo>
                  <a:lnTo>
                    <a:pt x="1208" y="613"/>
                  </a:lnTo>
                  <a:lnTo>
                    <a:pt x="1208" y="607"/>
                  </a:lnTo>
                  <a:lnTo>
                    <a:pt x="1208" y="607"/>
                  </a:lnTo>
                  <a:lnTo>
                    <a:pt x="1210" y="597"/>
                  </a:lnTo>
                  <a:lnTo>
                    <a:pt x="1212" y="588"/>
                  </a:lnTo>
                  <a:lnTo>
                    <a:pt x="1221" y="566"/>
                  </a:lnTo>
                  <a:lnTo>
                    <a:pt x="1228" y="546"/>
                  </a:lnTo>
                  <a:lnTo>
                    <a:pt x="1235" y="532"/>
                  </a:lnTo>
                  <a:lnTo>
                    <a:pt x="1235" y="532"/>
                  </a:lnTo>
                  <a:lnTo>
                    <a:pt x="1239" y="524"/>
                  </a:lnTo>
                  <a:lnTo>
                    <a:pt x="1243" y="511"/>
                  </a:lnTo>
                  <a:lnTo>
                    <a:pt x="1250" y="480"/>
                  </a:lnTo>
                  <a:lnTo>
                    <a:pt x="1258" y="450"/>
                  </a:lnTo>
                  <a:lnTo>
                    <a:pt x="1261" y="433"/>
                  </a:lnTo>
                  <a:lnTo>
                    <a:pt x="1261" y="433"/>
                  </a:lnTo>
                  <a:lnTo>
                    <a:pt x="1262" y="425"/>
                  </a:lnTo>
                  <a:lnTo>
                    <a:pt x="1266" y="413"/>
                  </a:lnTo>
                  <a:lnTo>
                    <a:pt x="1269" y="398"/>
                  </a:lnTo>
                  <a:lnTo>
                    <a:pt x="1271" y="388"/>
                  </a:lnTo>
                  <a:lnTo>
                    <a:pt x="1271" y="379"/>
                  </a:lnTo>
                  <a:lnTo>
                    <a:pt x="1271" y="379"/>
                  </a:lnTo>
                  <a:lnTo>
                    <a:pt x="1269" y="367"/>
                  </a:lnTo>
                  <a:lnTo>
                    <a:pt x="1267" y="355"/>
                  </a:lnTo>
                  <a:lnTo>
                    <a:pt x="1262" y="329"/>
                  </a:lnTo>
                  <a:lnTo>
                    <a:pt x="1256" y="305"/>
                  </a:lnTo>
                  <a:lnTo>
                    <a:pt x="1250" y="285"/>
                  </a:lnTo>
                  <a:lnTo>
                    <a:pt x="1250" y="285"/>
                  </a:lnTo>
                  <a:lnTo>
                    <a:pt x="1240" y="261"/>
                  </a:lnTo>
                  <a:lnTo>
                    <a:pt x="1226" y="229"/>
                  </a:lnTo>
                  <a:lnTo>
                    <a:pt x="1203" y="183"/>
                  </a:lnTo>
                  <a:lnTo>
                    <a:pt x="1203" y="183"/>
                  </a:lnTo>
                  <a:lnTo>
                    <a:pt x="1196" y="171"/>
                  </a:lnTo>
                  <a:lnTo>
                    <a:pt x="1182" y="152"/>
                  </a:lnTo>
                  <a:lnTo>
                    <a:pt x="1169" y="133"/>
                  </a:lnTo>
                  <a:lnTo>
                    <a:pt x="1159" y="121"/>
                  </a:lnTo>
                  <a:lnTo>
                    <a:pt x="1159" y="121"/>
                  </a:lnTo>
                  <a:lnTo>
                    <a:pt x="1119" y="77"/>
                  </a:lnTo>
                  <a:lnTo>
                    <a:pt x="1119" y="77"/>
                  </a:lnTo>
                  <a:lnTo>
                    <a:pt x="1103" y="59"/>
                  </a:lnTo>
                  <a:lnTo>
                    <a:pt x="1099" y="53"/>
                  </a:lnTo>
                  <a:lnTo>
                    <a:pt x="1062" y="39"/>
                  </a:lnTo>
                  <a:lnTo>
                    <a:pt x="1039" y="33"/>
                  </a:lnTo>
                  <a:close/>
                  <a:moveTo>
                    <a:pt x="922" y="44"/>
                  </a:moveTo>
                  <a:lnTo>
                    <a:pt x="922" y="44"/>
                  </a:lnTo>
                  <a:lnTo>
                    <a:pt x="914" y="52"/>
                  </a:lnTo>
                  <a:lnTo>
                    <a:pt x="909" y="59"/>
                  </a:lnTo>
                  <a:lnTo>
                    <a:pt x="907" y="64"/>
                  </a:lnTo>
                  <a:lnTo>
                    <a:pt x="905" y="67"/>
                  </a:lnTo>
                  <a:lnTo>
                    <a:pt x="905" y="67"/>
                  </a:lnTo>
                  <a:lnTo>
                    <a:pt x="907" y="71"/>
                  </a:lnTo>
                  <a:lnTo>
                    <a:pt x="908" y="75"/>
                  </a:lnTo>
                  <a:lnTo>
                    <a:pt x="911" y="83"/>
                  </a:lnTo>
                  <a:lnTo>
                    <a:pt x="916" y="90"/>
                  </a:lnTo>
                  <a:lnTo>
                    <a:pt x="922" y="101"/>
                  </a:lnTo>
                  <a:lnTo>
                    <a:pt x="922" y="101"/>
                  </a:lnTo>
                  <a:lnTo>
                    <a:pt x="926" y="105"/>
                  </a:lnTo>
                  <a:lnTo>
                    <a:pt x="928" y="109"/>
                  </a:lnTo>
                  <a:lnTo>
                    <a:pt x="930" y="110"/>
                  </a:lnTo>
                  <a:lnTo>
                    <a:pt x="933" y="111"/>
                  </a:lnTo>
                  <a:lnTo>
                    <a:pt x="937" y="113"/>
                  </a:lnTo>
                  <a:lnTo>
                    <a:pt x="940" y="114"/>
                  </a:lnTo>
                  <a:lnTo>
                    <a:pt x="942" y="115"/>
                  </a:lnTo>
                  <a:lnTo>
                    <a:pt x="942" y="115"/>
                  </a:lnTo>
                  <a:lnTo>
                    <a:pt x="956" y="130"/>
                  </a:lnTo>
                  <a:lnTo>
                    <a:pt x="975" y="152"/>
                  </a:lnTo>
                  <a:lnTo>
                    <a:pt x="975" y="152"/>
                  </a:lnTo>
                  <a:lnTo>
                    <a:pt x="984" y="164"/>
                  </a:lnTo>
                  <a:lnTo>
                    <a:pt x="994" y="178"/>
                  </a:lnTo>
                  <a:lnTo>
                    <a:pt x="1020" y="216"/>
                  </a:lnTo>
                  <a:lnTo>
                    <a:pt x="1020" y="216"/>
                  </a:lnTo>
                  <a:lnTo>
                    <a:pt x="1032" y="234"/>
                  </a:lnTo>
                  <a:lnTo>
                    <a:pt x="1042" y="249"/>
                  </a:lnTo>
                  <a:lnTo>
                    <a:pt x="1050" y="265"/>
                  </a:lnTo>
                  <a:lnTo>
                    <a:pt x="1057" y="284"/>
                  </a:lnTo>
                  <a:lnTo>
                    <a:pt x="1057" y="284"/>
                  </a:lnTo>
                  <a:lnTo>
                    <a:pt x="1061" y="297"/>
                  </a:lnTo>
                  <a:lnTo>
                    <a:pt x="1064" y="315"/>
                  </a:lnTo>
                  <a:lnTo>
                    <a:pt x="1071" y="359"/>
                  </a:lnTo>
                  <a:lnTo>
                    <a:pt x="1081" y="426"/>
                  </a:lnTo>
                  <a:lnTo>
                    <a:pt x="1081" y="426"/>
                  </a:lnTo>
                  <a:lnTo>
                    <a:pt x="1080" y="436"/>
                  </a:lnTo>
                  <a:lnTo>
                    <a:pt x="1077" y="452"/>
                  </a:lnTo>
                  <a:lnTo>
                    <a:pt x="1067" y="496"/>
                  </a:lnTo>
                  <a:lnTo>
                    <a:pt x="1055" y="541"/>
                  </a:lnTo>
                  <a:lnTo>
                    <a:pt x="1044" y="576"/>
                  </a:lnTo>
                  <a:lnTo>
                    <a:pt x="1044" y="576"/>
                  </a:lnTo>
                  <a:lnTo>
                    <a:pt x="1042" y="585"/>
                  </a:lnTo>
                  <a:lnTo>
                    <a:pt x="1042" y="591"/>
                  </a:lnTo>
                  <a:lnTo>
                    <a:pt x="1043" y="595"/>
                  </a:lnTo>
                  <a:lnTo>
                    <a:pt x="1047" y="596"/>
                  </a:lnTo>
                  <a:lnTo>
                    <a:pt x="1052" y="596"/>
                  </a:lnTo>
                  <a:lnTo>
                    <a:pt x="1058" y="595"/>
                  </a:lnTo>
                  <a:lnTo>
                    <a:pt x="1065" y="594"/>
                  </a:lnTo>
                  <a:lnTo>
                    <a:pt x="1074" y="594"/>
                  </a:lnTo>
                  <a:lnTo>
                    <a:pt x="1074" y="594"/>
                  </a:lnTo>
                  <a:lnTo>
                    <a:pt x="1081" y="594"/>
                  </a:lnTo>
                  <a:lnTo>
                    <a:pt x="1088" y="591"/>
                  </a:lnTo>
                  <a:lnTo>
                    <a:pt x="1094" y="588"/>
                  </a:lnTo>
                  <a:lnTo>
                    <a:pt x="1100" y="583"/>
                  </a:lnTo>
                  <a:lnTo>
                    <a:pt x="1111" y="571"/>
                  </a:lnTo>
                  <a:lnTo>
                    <a:pt x="1125" y="557"/>
                  </a:lnTo>
                  <a:lnTo>
                    <a:pt x="1125" y="557"/>
                  </a:lnTo>
                  <a:lnTo>
                    <a:pt x="1131" y="550"/>
                  </a:lnTo>
                  <a:lnTo>
                    <a:pt x="1135" y="543"/>
                  </a:lnTo>
                  <a:lnTo>
                    <a:pt x="1138" y="536"/>
                  </a:lnTo>
                  <a:lnTo>
                    <a:pt x="1139" y="527"/>
                  </a:lnTo>
                  <a:lnTo>
                    <a:pt x="1139" y="511"/>
                  </a:lnTo>
                  <a:lnTo>
                    <a:pt x="1140" y="501"/>
                  </a:lnTo>
                  <a:lnTo>
                    <a:pt x="1141" y="492"/>
                  </a:lnTo>
                  <a:lnTo>
                    <a:pt x="1141" y="492"/>
                  </a:lnTo>
                  <a:lnTo>
                    <a:pt x="1143" y="471"/>
                  </a:lnTo>
                  <a:lnTo>
                    <a:pt x="1143" y="450"/>
                  </a:lnTo>
                  <a:lnTo>
                    <a:pt x="1141" y="397"/>
                  </a:lnTo>
                  <a:lnTo>
                    <a:pt x="1141" y="397"/>
                  </a:lnTo>
                  <a:lnTo>
                    <a:pt x="1139" y="367"/>
                  </a:lnTo>
                  <a:lnTo>
                    <a:pt x="1134" y="336"/>
                  </a:lnTo>
                  <a:lnTo>
                    <a:pt x="1127" y="296"/>
                  </a:lnTo>
                  <a:lnTo>
                    <a:pt x="1115" y="240"/>
                  </a:lnTo>
                  <a:lnTo>
                    <a:pt x="1115" y="240"/>
                  </a:lnTo>
                  <a:lnTo>
                    <a:pt x="1109" y="212"/>
                  </a:lnTo>
                  <a:lnTo>
                    <a:pt x="1105" y="196"/>
                  </a:lnTo>
                  <a:lnTo>
                    <a:pt x="1102" y="187"/>
                  </a:lnTo>
                  <a:lnTo>
                    <a:pt x="1099" y="184"/>
                  </a:lnTo>
                  <a:lnTo>
                    <a:pt x="1096" y="183"/>
                  </a:lnTo>
                  <a:lnTo>
                    <a:pt x="1094" y="183"/>
                  </a:lnTo>
                  <a:lnTo>
                    <a:pt x="1090" y="180"/>
                  </a:lnTo>
                  <a:lnTo>
                    <a:pt x="1086" y="173"/>
                  </a:lnTo>
                  <a:lnTo>
                    <a:pt x="1086" y="173"/>
                  </a:lnTo>
                  <a:lnTo>
                    <a:pt x="1081" y="165"/>
                  </a:lnTo>
                  <a:lnTo>
                    <a:pt x="1074" y="157"/>
                  </a:lnTo>
                  <a:lnTo>
                    <a:pt x="1065" y="149"/>
                  </a:lnTo>
                  <a:lnTo>
                    <a:pt x="1057" y="142"/>
                  </a:lnTo>
                  <a:lnTo>
                    <a:pt x="1041" y="128"/>
                  </a:lnTo>
                  <a:lnTo>
                    <a:pt x="1033" y="122"/>
                  </a:lnTo>
                  <a:lnTo>
                    <a:pt x="1026" y="115"/>
                  </a:lnTo>
                  <a:lnTo>
                    <a:pt x="1026" y="115"/>
                  </a:lnTo>
                  <a:lnTo>
                    <a:pt x="1019" y="110"/>
                  </a:lnTo>
                  <a:lnTo>
                    <a:pt x="1013" y="105"/>
                  </a:lnTo>
                  <a:lnTo>
                    <a:pt x="1007" y="103"/>
                  </a:lnTo>
                  <a:lnTo>
                    <a:pt x="1000" y="101"/>
                  </a:lnTo>
                  <a:lnTo>
                    <a:pt x="986" y="96"/>
                  </a:lnTo>
                  <a:lnTo>
                    <a:pt x="978" y="91"/>
                  </a:lnTo>
                  <a:lnTo>
                    <a:pt x="969" y="86"/>
                  </a:lnTo>
                  <a:lnTo>
                    <a:pt x="969" y="86"/>
                  </a:lnTo>
                  <a:lnTo>
                    <a:pt x="961" y="78"/>
                  </a:lnTo>
                  <a:lnTo>
                    <a:pt x="955" y="72"/>
                  </a:lnTo>
                  <a:lnTo>
                    <a:pt x="952" y="65"/>
                  </a:lnTo>
                  <a:lnTo>
                    <a:pt x="949" y="58"/>
                  </a:lnTo>
                  <a:lnTo>
                    <a:pt x="949" y="58"/>
                  </a:lnTo>
                  <a:lnTo>
                    <a:pt x="941" y="61"/>
                  </a:lnTo>
                  <a:lnTo>
                    <a:pt x="935" y="64"/>
                  </a:lnTo>
                  <a:lnTo>
                    <a:pt x="930" y="65"/>
                  </a:lnTo>
                  <a:lnTo>
                    <a:pt x="929" y="65"/>
                  </a:lnTo>
                  <a:lnTo>
                    <a:pt x="928" y="64"/>
                  </a:lnTo>
                  <a:lnTo>
                    <a:pt x="928" y="64"/>
                  </a:lnTo>
                  <a:lnTo>
                    <a:pt x="927" y="59"/>
                  </a:lnTo>
                  <a:lnTo>
                    <a:pt x="926" y="50"/>
                  </a:lnTo>
                  <a:lnTo>
                    <a:pt x="926" y="28"/>
                  </a:lnTo>
                  <a:lnTo>
                    <a:pt x="924" y="19"/>
                  </a:lnTo>
                  <a:lnTo>
                    <a:pt x="924" y="12"/>
                  </a:lnTo>
                  <a:lnTo>
                    <a:pt x="923" y="9"/>
                  </a:lnTo>
                  <a:lnTo>
                    <a:pt x="923" y="9"/>
                  </a:lnTo>
                  <a:lnTo>
                    <a:pt x="922" y="10"/>
                  </a:lnTo>
                  <a:lnTo>
                    <a:pt x="921" y="13"/>
                  </a:lnTo>
                  <a:lnTo>
                    <a:pt x="921" y="13"/>
                  </a:lnTo>
                  <a:lnTo>
                    <a:pt x="922" y="44"/>
                  </a:lnTo>
                  <a:close/>
                  <a:moveTo>
                    <a:pt x="826" y="51"/>
                  </a:moveTo>
                  <a:lnTo>
                    <a:pt x="826" y="51"/>
                  </a:lnTo>
                  <a:lnTo>
                    <a:pt x="833" y="110"/>
                  </a:lnTo>
                  <a:lnTo>
                    <a:pt x="839" y="148"/>
                  </a:lnTo>
                  <a:lnTo>
                    <a:pt x="839" y="148"/>
                  </a:lnTo>
                  <a:lnTo>
                    <a:pt x="840" y="154"/>
                  </a:lnTo>
                  <a:lnTo>
                    <a:pt x="841" y="158"/>
                  </a:lnTo>
                  <a:lnTo>
                    <a:pt x="844" y="160"/>
                  </a:lnTo>
                  <a:lnTo>
                    <a:pt x="845" y="161"/>
                  </a:lnTo>
                  <a:lnTo>
                    <a:pt x="852" y="164"/>
                  </a:lnTo>
                  <a:lnTo>
                    <a:pt x="857" y="167"/>
                  </a:lnTo>
                  <a:lnTo>
                    <a:pt x="862" y="173"/>
                  </a:lnTo>
                  <a:lnTo>
                    <a:pt x="862" y="173"/>
                  </a:lnTo>
                  <a:lnTo>
                    <a:pt x="868" y="180"/>
                  </a:lnTo>
                  <a:lnTo>
                    <a:pt x="871" y="186"/>
                  </a:lnTo>
                  <a:lnTo>
                    <a:pt x="872" y="191"/>
                  </a:lnTo>
                  <a:lnTo>
                    <a:pt x="873" y="195"/>
                  </a:lnTo>
                  <a:lnTo>
                    <a:pt x="872" y="202"/>
                  </a:lnTo>
                  <a:lnTo>
                    <a:pt x="871" y="210"/>
                  </a:lnTo>
                  <a:lnTo>
                    <a:pt x="871" y="210"/>
                  </a:lnTo>
                  <a:lnTo>
                    <a:pt x="872" y="216"/>
                  </a:lnTo>
                  <a:lnTo>
                    <a:pt x="873" y="223"/>
                  </a:lnTo>
                  <a:lnTo>
                    <a:pt x="881" y="242"/>
                  </a:lnTo>
                  <a:lnTo>
                    <a:pt x="890" y="267"/>
                  </a:lnTo>
                  <a:lnTo>
                    <a:pt x="904" y="298"/>
                  </a:lnTo>
                  <a:lnTo>
                    <a:pt x="904" y="298"/>
                  </a:lnTo>
                  <a:lnTo>
                    <a:pt x="910" y="313"/>
                  </a:lnTo>
                  <a:lnTo>
                    <a:pt x="916" y="328"/>
                  </a:lnTo>
                  <a:lnTo>
                    <a:pt x="920" y="341"/>
                  </a:lnTo>
                  <a:lnTo>
                    <a:pt x="922" y="354"/>
                  </a:lnTo>
                  <a:lnTo>
                    <a:pt x="926" y="378"/>
                  </a:lnTo>
                  <a:lnTo>
                    <a:pt x="929" y="404"/>
                  </a:lnTo>
                  <a:lnTo>
                    <a:pt x="929" y="404"/>
                  </a:lnTo>
                  <a:lnTo>
                    <a:pt x="932" y="417"/>
                  </a:lnTo>
                  <a:lnTo>
                    <a:pt x="933" y="425"/>
                  </a:lnTo>
                  <a:lnTo>
                    <a:pt x="932" y="432"/>
                  </a:lnTo>
                  <a:lnTo>
                    <a:pt x="930" y="437"/>
                  </a:lnTo>
                  <a:lnTo>
                    <a:pt x="929" y="442"/>
                  </a:lnTo>
                  <a:lnTo>
                    <a:pt x="927" y="444"/>
                  </a:lnTo>
                  <a:lnTo>
                    <a:pt x="922" y="451"/>
                  </a:lnTo>
                  <a:lnTo>
                    <a:pt x="922" y="451"/>
                  </a:lnTo>
                  <a:lnTo>
                    <a:pt x="921" y="454"/>
                  </a:lnTo>
                  <a:lnTo>
                    <a:pt x="920" y="454"/>
                  </a:lnTo>
                  <a:lnTo>
                    <a:pt x="918" y="451"/>
                  </a:lnTo>
                  <a:lnTo>
                    <a:pt x="917" y="446"/>
                  </a:lnTo>
                  <a:lnTo>
                    <a:pt x="916" y="438"/>
                  </a:lnTo>
                  <a:lnTo>
                    <a:pt x="913" y="421"/>
                  </a:lnTo>
                  <a:lnTo>
                    <a:pt x="911" y="413"/>
                  </a:lnTo>
                  <a:lnTo>
                    <a:pt x="909" y="407"/>
                  </a:lnTo>
                  <a:lnTo>
                    <a:pt x="909" y="407"/>
                  </a:lnTo>
                  <a:lnTo>
                    <a:pt x="900" y="383"/>
                  </a:lnTo>
                  <a:lnTo>
                    <a:pt x="892" y="367"/>
                  </a:lnTo>
                  <a:lnTo>
                    <a:pt x="884" y="349"/>
                  </a:lnTo>
                  <a:lnTo>
                    <a:pt x="884" y="349"/>
                  </a:lnTo>
                  <a:lnTo>
                    <a:pt x="876" y="332"/>
                  </a:lnTo>
                  <a:lnTo>
                    <a:pt x="869" y="317"/>
                  </a:lnTo>
                  <a:lnTo>
                    <a:pt x="864" y="299"/>
                  </a:lnTo>
                  <a:lnTo>
                    <a:pt x="860" y="278"/>
                  </a:lnTo>
                  <a:lnTo>
                    <a:pt x="860" y="278"/>
                  </a:lnTo>
                  <a:lnTo>
                    <a:pt x="858" y="266"/>
                  </a:lnTo>
                  <a:lnTo>
                    <a:pt x="853" y="254"/>
                  </a:lnTo>
                  <a:lnTo>
                    <a:pt x="849" y="243"/>
                  </a:lnTo>
                  <a:lnTo>
                    <a:pt x="843" y="231"/>
                  </a:lnTo>
                  <a:lnTo>
                    <a:pt x="827" y="208"/>
                  </a:lnTo>
                  <a:lnTo>
                    <a:pt x="809" y="181"/>
                  </a:lnTo>
                  <a:lnTo>
                    <a:pt x="809" y="181"/>
                  </a:lnTo>
                  <a:lnTo>
                    <a:pt x="794" y="159"/>
                  </a:lnTo>
                  <a:lnTo>
                    <a:pt x="783" y="148"/>
                  </a:lnTo>
                  <a:lnTo>
                    <a:pt x="777" y="143"/>
                  </a:lnTo>
                  <a:lnTo>
                    <a:pt x="773" y="141"/>
                  </a:lnTo>
                  <a:lnTo>
                    <a:pt x="773" y="141"/>
                  </a:lnTo>
                  <a:lnTo>
                    <a:pt x="771" y="138"/>
                  </a:lnTo>
                  <a:lnTo>
                    <a:pt x="769" y="132"/>
                  </a:lnTo>
                  <a:lnTo>
                    <a:pt x="766" y="115"/>
                  </a:lnTo>
                  <a:lnTo>
                    <a:pt x="758" y="75"/>
                  </a:lnTo>
                  <a:lnTo>
                    <a:pt x="758" y="75"/>
                  </a:lnTo>
                  <a:lnTo>
                    <a:pt x="755" y="83"/>
                  </a:lnTo>
                  <a:lnTo>
                    <a:pt x="755" y="83"/>
                  </a:lnTo>
                  <a:lnTo>
                    <a:pt x="753" y="75"/>
                  </a:lnTo>
                  <a:lnTo>
                    <a:pt x="745" y="58"/>
                  </a:lnTo>
                  <a:lnTo>
                    <a:pt x="742" y="50"/>
                  </a:lnTo>
                  <a:lnTo>
                    <a:pt x="738" y="42"/>
                  </a:lnTo>
                  <a:lnTo>
                    <a:pt x="735" y="38"/>
                  </a:lnTo>
                  <a:lnTo>
                    <a:pt x="732" y="38"/>
                  </a:lnTo>
                  <a:lnTo>
                    <a:pt x="731" y="39"/>
                  </a:lnTo>
                  <a:lnTo>
                    <a:pt x="731" y="39"/>
                  </a:lnTo>
                  <a:lnTo>
                    <a:pt x="715" y="58"/>
                  </a:lnTo>
                  <a:lnTo>
                    <a:pt x="704" y="71"/>
                  </a:lnTo>
                  <a:lnTo>
                    <a:pt x="704" y="71"/>
                  </a:lnTo>
                  <a:lnTo>
                    <a:pt x="698" y="63"/>
                  </a:lnTo>
                  <a:lnTo>
                    <a:pt x="698" y="63"/>
                  </a:lnTo>
                  <a:lnTo>
                    <a:pt x="709" y="123"/>
                  </a:lnTo>
                  <a:lnTo>
                    <a:pt x="715" y="147"/>
                  </a:lnTo>
                  <a:lnTo>
                    <a:pt x="718" y="161"/>
                  </a:lnTo>
                  <a:lnTo>
                    <a:pt x="718" y="161"/>
                  </a:lnTo>
                  <a:lnTo>
                    <a:pt x="738" y="202"/>
                  </a:lnTo>
                  <a:lnTo>
                    <a:pt x="764" y="254"/>
                  </a:lnTo>
                  <a:lnTo>
                    <a:pt x="764" y="254"/>
                  </a:lnTo>
                  <a:lnTo>
                    <a:pt x="771" y="266"/>
                  </a:lnTo>
                  <a:lnTo>
                    <a:pt x="780" y="278"/>
                  </a:lnTo>
                  <a:lnTo>
                    <a:pt x="789" y="288"/>
                  </a:lnTo>
                  <a:lnTo>
                    <a:pt x="800" y="299"/>
                  </a:lnTo>
                  <a:lnTo>
                    <a:pt x="820" y="318"/>
                  </a:lnTo>
                  <a:lnTo>
                    <a:pt x="830" y="329"/>
                  </a:lnTo>
                  <a:lnTo>
                    <a:pt x="837" y="338"/>
                  </a:lnTo>
                  <a:lnTo>
                    <a:pt x="837" y="338"/>
                  </a:lnTo>
                  <a:lnTo>
                    <a:pt x="844" y="350"/>
                  </a:lnTo>
                  <a:lnTo>
                    <a:pt x="851" y="366"/>
                  </a:lnTo>
                  <a:lnTo>
                    <a:pt x="858" y="383"/>
                  </a:lnTo>
                  <a:lnTo>
                    <a:pt x="864" y="402"/>
                  </a:lnTo>
                  <a:lnTo>
                    <a:pt x="869" y="421"/>
                  </a:lnTo>
                  <a:lnTo>
                    <a:pt x="872" y="438"/>
                  </a:lnTo>
                  <a:lnTo>
                    <a:pt x="875" y="451"/>
                  </a:lnTo>
                  <a:lnTo>
                    <a:pt x="875" y="461"/>
                  </a:lnTo>
                  <a:lnTo>
                    <a:pt x="875" y="461"/>
                  </a:lnTo>
                  <a:lnTo>
                    <a:pt x="870" y="476"/>
                  </a:lnTo>
                  <a:lnTo>
                    <a:pt x="863" y="495"/>
                  </a:lnTo>
                  <a:lnTo>
                    <a:pt x="853" y="515"/>
                  </a:lnTo>
                  <a:lnTo>
                    <a:pt x="843" y="536"/>
                  </a:lnTo>
                  <a:lnTo>
                    <a:pt x="843" y="536"/>
                  </a:lnTo>
                  <a:lnTo>
                    <a:pt x="838" y="545"/>
                  </a:lnTo>
                  <a:lnTo>
                    <a:pt x="834" y="556"/>
                  </a:lnTo>
                  <a:lnTo>
                    <a:pt x="832" y="565"/>
                  </a:lnTo>
                  <a:lnTo>
                    <a:pt x="830" y="576"/>
                  </a:lnTo>
                  <a:lnTo>
                    <a:pt x="830" y="587"/>
                  </a:lnTo>
                  <a:lnTo>
                    <a:pt x="830" y="597"/>
                  </a:lnTo>
                  <a:lnTo>
                    <a:pt x="831" y="618"/>
                  </a:lnTo>
                  <a:lnTo>
                    <a:pt x="831" y="618"/>
                  </a:lnTo>
                  <a:lnTo>
                    <a:pt x="833" y="632"/>
                  </a:lnTo>
                  <a:lnTo>
                    <a:pt x="833" y="637"/>
                  </a:lnTo>
                  <a:lnTo>
                    <a:pt x="833" y="640"/>
                  </a:lnTo>
                  <a:lnTo>
                    <a:pt x="832" y="642"/>
                  </a:lnTo>
                  <a:lnTo>
                    <a:pt x="830" y="646"/>
                  </a:lnTo>
                  <a:lnTo>
                    <a:pt x="820" y="656"/>
                  </a:lnTo>
                  <a:lnTo>
                    <a:pt x="820" y="656"/>
                  </a:lnTo>
                  <a:lnTo>
                    <a:pt x="817" y="661"/>
                  </a:lnTo>
                  <a:lnTo>
                    <a:pt x="815" y="664"/>
                  </a:lnTo>
                  <a:lnTo>
                    <a:pt x="815" y="665"/>
                  </a:lnTo>
                  <a:lnTo>
                    <a:pt x="818" y="665"/>
                  </a:lnTo>
                  <a:lnTo>
                    <a:pt x="825" y="663"/>
                  </a:lnTo>
                  <a:lnTo>
                    <a:pt x="830" y="661"/>
                  </a:lnTo>
                  <a:lnTo>
                    <a:pt x="830" y="661"/>
                  </a:lnTo>
                  <a:lnTo>
                    <a:pt x="841" y="661"/>
                  </a:lnTo>
                  <a:lnTo>
                    <a:pt x="852" y="659"/>
                  </a:lnTo>
                  <a:lnTo>
                    <a:pt x="864" y="656"/>
                  </a:lnTo>
                  <a:lnTo>
                    <a:pt x="864" y="656"/>
                  </a:lnTo>
                  <a:lnTo>
                    <a:pt x="869" y="654"/>
                  </a:lnTo>
                  <a:lnTo>
                    <a:pt x="872" y="652"/>
                  </a:lnTo>
                  <a:lnTo>
                    <a:pt x="875" y="648"/>
                  </a:lnTo>
                  <a:lnTo>
                    <a:pt x="876" y="646"/>
                  </a:lnTo>
                  <a:lnTo>
                    <a:pt x="876" y="639"/>
                  </a:lnTo>
                  <a:lnTo>
                    <a:pt x="875" y="631"/>
                  </a:lnTo>
                  <a:lnTo>
                    <a:pt x="875" y="631"/>
                  </a:lnTo>
                  <a:lnTo>
                    <a:pt x="876" y="625"/>
                  </a:lnTo>
                  <a:lnTo>
                    <a:pt x="877" y="619"/>
                  </a:lnTo>
                  <a:lnTo>
                    <a:pt x="882" y="604"/>
                  </a:lnTo>
                  <a:lnTo>
                    <a:pt x="886" y="589"/>
                  </a:lnTo>
                  <a:lnTo>
                    <a:pt x="889" y="582"/>
                  </a:lnTo>
                  <a:lnTo>
                    <a:pt x="890" y="574"/>
                  </a:lnTo>
                  <a:lnTo>
                    <a:pt x="890" y="574"/>
                  </a:lnTo>
                  <a:lnTo>
                    <a:pt x="890" y="562"/>
                  </a:lnTo>
                  <a:lnTo>
                    <a:pt x="892" y="553"/>
                  </a:lnTo>
                  <a:lnTo>
                    <a:pt x="901" y="536"/>
                  </a:lnTo>
                  <a:lnTo>
                    <a:pt x="901" y="536"/>
                  </a:lnTo>
                  <a:lnTo>
                    <a:pt x="905" y="525"/>
                  </a:lnTo>
                  <a:lnTo>
                    <a:pt x="911" y="515"/>
                  </a:lnTo>
                  <a:lnTo>
                    <a:pt x="922" y="499"/>
                  </a:lnTo>
                  <a:lnTo>
                    <a:pt x="922" y="499"/>
                  </a:lnTo>
                  <a:lnTo>
                    <a:pt x="935" y="474"/>
                  </a:lnTo>
                  <a:lnTo>
                    <a:pt x="952" y="440"/>
                  </a:lnTo>
                  <a:lnTo>
                    <a:pt x="952" y="440"/>
                  </a:lnTo>
                  <a:lnTo>
                    <a:pt x="955" y="432"/>
                  </a:lnTo>
                  <a:lnTo>
                    <a:pt x="956" y="423"/>
                  </a:lnTo>
                  <a:lnTo>
                    <a:pt x="958" y="414"/>
                  </a:lnTo>
                  <a:lnTo>
                    <a:pt x="958" y="406"/>
                  </a:lnTo>
                  <a:lnTo>
                    <a:pt x="956" y="387"/>
                  </a:lnTo>
                  <a:lnTo>
                    <a:pt x="955" y="363"/>
                  </a:lnTo>
                  <a:lnTo>
                    <a:pt x="955" y="363"/>
                  </a:lnTo>
                  <a:lnTo>
                    <a:pt x="955" y="343"/>
                  </a:lnTo>
                  <a:lnTo>
                    <a:pt x="958" y="329"/>
                  </a:lnTo>
                  <a:lnTo>
                    <a:pt x="960" y="322"/>
                  </a:lnTo>
                  <a:lnTo>
                    <a:pt x="960" y="320"/>
                  </a:lnTo>
                  <a:lnTo>
                    <a:pt x="960" y="320"/>
                  </a:lnTo>
                  <a:lnTo>
                    <a:pt x="971" y="357"/>
                  </a:lnTo>
                  <a:lnTo>
                    <a:pt x="977" y="387"/>
                  </a:lnTo>
                  <a:lnTo>
                    <a:pt x="979" y="401"/>
                  </a:lnTo>
                  <a:lnTo>
                    <a:pt x="980" y="411"/>
                  </a:lnTo>
                  <a:lnTo>
                    <a:pt x="980" y="411"/>
                  </a:lnTo>
                  <a:lnTo>
                    <a:pt x="980" y="430"/>
                  </a:lnTo>
                  <a:lnTo>
                    <a:pt x="977" y="450"/>
                  </a:lnTo>
                  <a:lnTo>
                    <a:pt x="972" y="470"/>
                  </a:lnTo>
                  <a:lnTo>
                    <a:pt x="966" y="488"/>
                  </a:lnTo>
                  <a:lnTo>
                    <a:pt x="966" y="488"/>
                  </a:lnTo>
                  <a:lnTo>
                    <a:pt x="960" y="503"/>
                  </a:lnTo>
                  <a:lnTo>
                    <a:pt x="960" y="503"/>
                  </a:lnTo>
                  <a:lnTo>
                    <a:pt x="955" y="521"/>
                  </a:lnTo>
                  <a:lnTo>
                    <a:pt x="946" y="565"/>
                  </a:lnTo>
                  <a:lnTo>
                    <a:pt x="946" y="565"/>
                  </a:lnTo>
                  <a:lnTo>
                    <a:pt x="942" y="584"/>
                  </a:lnTo>
                  <a:lnTo>
                    <a:pt x="941" y="597"/>
                  </a:lnTo>
                  <a:lnTo>
                    <a:pt x="941" y="607"/>
                  </a:lnTo>
                  <a:lnTo>
                    <a:pt x="943" y="612"/>
                  </a:lnTo>
                  <a:lnTo>
                    <a:pt x="946" y="619"/>
                  </a:lnTo>
                  <a:lnTo>
                    <a:pt x="946" y="622"/>
                  </a:lnTo>
                  <a:lnTo>
                    <a:pt x="945" y="628"/>
                  </a:lnTo>
                  <a:lnTo>
                    <a:pt x="945" y="628"/>
                  </a:lnTo>
                  <a:lnTo>
                    <a:pt x="941" y="635"/>
                  </a:lnTo>
                  <a:lnTo>
                    <a:pt x="937" y="640"/>
                  </a:lnTo>
                  <a:lnTo>
                    <a:pt x="934" y="644"/>
                  </a:lnTo>
                  <a:lnTo>
                    <a:pt x="929" y="647"/>
                  </a:lnTo>
                  <a:lnTo>
                    <a:pt x="916" y="654"/>
                  </a:lnTo>
                  <a:lnTo>
                    <a:pt x="908" y="660"/>
                  </a:lnTo>
                  <a:lnTo>
                    <a:pt x="897" y="667"/>
                  </a:lnTo>
                  <a:lnTo>
                    <a:pt x="897" y="667"/>
                  </a:lnTo>
                  <a:lnTo>
                    <a:pt x="888" y="673"/>
                  </a:lnTo>
                  <a:lnTo>
                    <a:pt x="884" y="678"/>
                  </a:lnTo>
                  <a:lnTo>
                    <a:pt x="884" y="679"/>
                  </a:lnTo>
                  <a:lnTo>
                    <a:pt x="885" y="679"/>
                  </a:lnTo>
                  <a:lnTo>
                    <a:pt x="889" y="680"/>
                  </a:lnTo>
                  <a:lnTo>
                    <a:pt x="902" y="679"/>
                  </a:lnTo>
                  <a:lnTo>
                    <a:pt x="909" y="680"/>
                  </a:lnTo>
                  <a:lnTo>
                    <a:pt x="915" y="682"/>
                  </a:lnTo>
                  <a:lnTo>
                    <a:pt x="915" y="682"/>
                  </a:lnTo>
                  <a:lnTo>
                    <a:pt x="922" y="684"/>
                  </a:lnTo>
                  <a:lnTo>
                    <a:pt x="924" y="685"/>
                  </a:lnTo>
                  <a:lnTo>
                    <a:pt x="926" y="684"/>
                  </a:lnTo>
                  <a:lnTo>
                    <a:pt x="928" y="682"/>
                  </a:lnTo>
                  <a:lnTo>
                    <a:pt x="929" y="680"/>
                  </a:lnTo>
                  <a:lnTo>
                    <a:pt x="933" y="679"/>
                  </a:lnTo>
                  <a:lnTo>
                    <a:pt x="933" y="679"/>
                  </a:lnTo>
                  <a:lnTo>
                    <a:pt x="940" y="677"/>
                  </a:lnTo>
                  <a:lnTo>
                    <a:pt x="945" y="673"/>
                  </a:lnTo>
                  <a:lnTo>
                    <a:pt x="947" y="667"/>
                  </a:lnTo>
                  <a:lnTo>
                    <a:pt x="952" y="658"/>
                  </a:lnTo>
                  <a:lnTo>
                    <a:pt x="952" y="658"/>
                  </a:lnTo>
                  <a:lnTo>
                    <a:pt x="956" y="650"/>
                  </a:lnTo>
                  <a:lnTo>
                    <a:pt x="961" y="644"/>
                  </a:lnTo>
                  <a:lnTo>
                    <a:pt x="977" y="632"/>
                  </a:lnTo>
                  <a:lnTo>
                    <a:pt x="977" y="632"/>
                  </a:lnTo>
                  <a:lnTo>
                    <a:pt x="986" y="626"/>
                  </a:lnTo>
                  <a:lnTo>
                    <a:pt x="992" y="620"/>
                  </a:lnTo>
                  <a:lnTo>
                    <a:pt x="996" y="613"/>
                  </a:lnTo>
                  <a:lnTo>
                    <a:pt x="999" y="604"/>
                  </a:lnTo>
                  <a:lnTo>
                    <a:pt x="999" y="604"/>
                  </a:lnTo>
                  <a:lnTo>
                    <a:pt x="1001" y="596"/>
                  </a:lnTo>
                  <a:lnTo>
                    <a:pt x="1001" y="589"/>
                  </a:lnTo>
                  <a:lnTo>
                    <a:pt x="1003" y="580"/>
                  </a:lnTo>
                  <a:lnTo>
                    <a:pt x="1006" y="569"/>
                  </a:lnTo>
                  <a:lnTo>
                    <a:pt x="1006" y="569"/>
                  </a:lnTo>
                  <a:lnTo>
                    <a:pt x="1010" y="555"/>
                  </a:lnTo>
                  <a:lnTo>
                    <a:pt x="1013" y="539"/>
                  </a:lnTo>
                  <a:lnTo>
                    <a:pt x="1018" y="519"/>
                  </a:lnTo>
                  <a:lnTo>
                    <a:pt x="1026" y="492"/>
                  </a:lnTo>
                  <a:lnTo>
                    <a:pt x="1026" y="492"/>
                  </a:lnTo>
                  <a:lnTo>
                    <a:pt x="1033" y="465"/>
                  </a:lnTo>
                  <a:lnTo>
                    <a:pt x="1035" y="456"/>
                  </a:lnTo>
                  <a:lnTo>
                    <a:pt x="1036" y="448"/>
                  </a:lnTo>
                  <a:lnTo>
                    <a:pt x="1036" y="431"/>
                  </a:lnTo>
                  <a:lnTo>
                    <a:pt x="1035" y="410"/>
                  </a:lnTo>
                  <a:lnTo>
                    <a:pt x="1035" y="410"/>
                  </a:lnTo>
                  <a:lnTo>
                    <a:pt x="1035" y="397"/>
                  </a:lnTo>
                  <a:lnTo>
                    <a:pt x="1031" y="385"/>
                  </a:lnTo>
                  <a:lnTo>
                    <a:pt x="1026" y="373"/>
                  </a:lnTo>
                  <a:lnTo>
                    <a:pt x="1022" y="362"/>
                  </a:lnTo>
                  <a:lnTo>
                    <a:pt x="1009" y="342"/>
                  </a:lnTo>
                  <a:lnTo>
                    <a:pt x="999" y="328"/>
                  </a:lnTo>
                  <a:lnTo>
                    <a:pt x="999" y="328"/>
                  </a:lnTo>
                  <a:lnTo>
                    <a:pt x="996" y="320"/>
                  </a:lnTo>
                  <a:lnTo>
                    <a:pt x="993" y="313"/>
                  </a:lnTo>
                  <a:lnTo>
                    <a:pt x="988" y="293"/>
                  </a:lnTo>
                  <a:lnTo>
                    <a:pt x="983" y="263"/>
                  </a:lnTo>
                  <a:lnTo>
                    <a:pt x="977" y="244"/>
                  </a:lnTo>
                  <a:lnTo>
                    <a:pt x="969" y="221"/>
                  </a:lnTo>
                  <a:lnTo>
                    <a:pt x="969" y="221"/>
                  </a:lnTo>
                  <a:lnTo>
                    <a:pt x="962" y="200"/>
                  </a:lnTo>
                  <a:lnTo>
                    <a:pt x="958" y="186"/>
                  </a:lnTo>
                  <a:lnTo>
                    <a:pt x="953" y="179"/>
                  </a:lnTo>
                  <a:lnTo>
                    <a:pt x="948" y="174"/>
                  </a:lnTo>
                  <a:lnTo>
                    <a:pt x="943" y="172"/>
                  </a:lnTo>
                  <a:lnTo>
                    <a:pt x="937" y="170"/>
                  </a:lnTo>
                  <a:lnTo>
                    <a:pt x="929" y="165"/>
                  </a:lnTo>
                  <a:lnTo>
                    <a:pt x="917" y="155"/>
                  </a:lnTo>
                  <a:lnTo>
                    <a:pt x="917" y="155"/>
                  </a:lnTo>
                  <a:lnTo>
                    <a:pt x="897" y="138"/>
                  </a:lnTo>
                  <a:lnTo>
                    <a:pt x="891" y="130"/>
                  </a:lnTo>
                  <a:lnTo>
                    <a:pt x="888" y="126"/>
                  </a:lnTo>
                  <a:lnTo>
                    <a:pt x="885" y="119"/>
                  </a:lnTo>
                  <a:lnTo>
                    <a:pt x="882" y="111"/>
                  </a:lnTo>
                  <a:lnTo>
                    <a:pt x="882" y="111"/>
                  </a:lnTo>
                  <a:lnTo>
                    <a:pt x="879" y="103"/>
                  </a:lnTo>
                  <a:lnTo>
                    <a:pt x="877" y="89"/>
                  </a:lnTo>
                  <a:lnTo>
                    <a:pt x="870" y="51"/>
                  </a:lnTo>
                  <a:lnTo>
                    <a:pt x="870" y="51"/>
                  </a:lnTo>
                  <a:lnTo>
                    <a:pt x="854" y="73"/>
                  </a:lnTo>
                  <a:lnTo>
                    <a:pt x="854" y="73"/>
                  </a:lnTo>
                  <a:lnTo>
                    <a:pt x="850" y="50"/>
                  </a:lnTo>
                  <a:lnTo>
                    <a:pt x="845" y="34"/>
                  </a:lnTo>
                  <a:lnTo>
                    <a:pt x="843" y="29"/>
                  </a:lnTo>
                  <a:lnTo>
                    <a:pt x="841" y="28"/>
                  </a:lnTo>
                  <a:lnTo>
                    <a:pt x="840" y="27"/>
                  </a:lnTo>
                  <a:lnTo>
                    <a:pt x="840" y="27"/>
                  </a:lnTo>
                  <a:lnTo>
                    <a:pt x="838" y="31"/>
                  </a:lnTo>
                  <a:lnTo>
                    <a:pt x="834" y="35"/>
                  </a:lnTo>
                  <a:lnTo>
                    <a:pt x="826" y="51"/>
                  </a:lnTo>
                  <a:lnTo>
                    <a:pt x="826" y="51"/>
                  </a:lnTo>
                  <a:close/>
                  <a:moveTo>
                    <a:pt x="615" y="71"/>
                  </a:moveTo>
                  <a:lnTo>
                    <a:pt x="615" y="71"/>
                  </a:lnTo>
                  <a:lnTo>
                    <a:pt x="621" y="108"/>
                  </a:lnTo>
                  <a:lnTo>
                    <a:pt x="628" y="146"/>
                  </a:lnTo>
                  <a:lnTo>
                    <a:pt x="634" y="176"/>
                  </a:lnTo>
                  <a:lnTo>
                    <a:pt x="638" y="186"/>
                  </a:lnTo>
                  <a:lnTo>
                    <a:pt x="640" y="192"/>
                  </a:lnTo>
                  <a:lnTo>
                    <a:pt x="640" y="192"/>
                  </a:lnTo>
                  <a:lnTo>
                    <a:pt x="648" y="205"/>
                  </a:lnTo>
                  <a:lnTo>
                    <a:pt x="651" y="210"/>
                  </a:lnTo>
                  <a:lnTo>
                    <a:pt x="651" y="211"/>
                  </a:lnTo>
                  <a:lnTo>
                    <a:pt x="649" y="211"/>
                  </a:lnTo>
                  <a:lnTo>
                    <a:pt x="649" y="211"/>
                  </a:lnTo>
                  <a:lnTo>
                    <a:pt x="648" y="211"/>
                  </a:lnTo>
                  <a:lnTo>
                    <a:pt x="648" y="212"/>
                  </a:lnTo>
                  <a:lnTo>
                    <a:pt x="652" y="217"/>
                  </a:lnTo>
                  <a:lnTo>
                    <a:pt x="658" y="224"/>
                  </a:lnTo>
                  <a:lnTo>
                    <a:pt x="664" y="229"/>
                  </a:lnTo>
                  <a:lnTo>
                    <a:pt x="664" y="229"/>
                  </a:lnTo>
                  <a:lnTo>
                    <a:pt x="673" y="234"/>
                  </a:lnTo>
                  <a:lnTo>
                    <a:pt x="680" y="237"/>
                  </a:lnTo>
                  <a:lnTo>
                    <a:pt x="690" y="246"/>
                  </a:lnTo>
                  <a:lnTo>
                    <a:pt x="704" y="261"/>
                  </a:lnTo>
                  <a:lnTo>
                    <a:pt x="704" y="261"/>
                  </a:lnTo>
                  <a:lnTo>
                    <a:pt x="707" y="267"/>
                  </a:lnTo>
                  <a:lnTo>
                    <a:pt x="712" y="275"/>
                  </a:lnTo>
                  <a:lnTo>
                    <a:pt x="719" y="294"/>
                  </a:lnTo>
                  <a:lnTo>
                    <a:pt x="726" y="317"/>
                  </a:lnTo>
                  <a:lnTo>
                    <a:pt x="731" y="341"/>
                  </a:lnTo>
                  <a:lnTo>
                    <a:pt x="739" y="386"/>
                  </a:lnTo>
                  <a:lnTo>
                    <a:pt x="744" y="414"/>
                  </a:lnTo>
                  <a:lnTo>
                    <a:pt x="744" y="414"/>
                  </a:lnTo>
                  <a:lnTo>
                    <a:pt x="748" y="451"/>
                  </a:lnTo>
                  <a:lnTo>
                    <a:pt x="751" y="486"/>
                  </a:lnTo>
                  <a:lnTo>
                    <a:pt x="751" y="486"/>
                  </a:lnTo>
                  <a:lnTo>
                    <a:pt x="753" y="498"/>
                  </a:lnTo>
                  <a:lnTo>
                    <a:pt x="755" y="502"/>
                  </a:lnTo>
                  <a:lnTo>
                    <a:pt x="756" y="506"/>
                  </a:lnTo>
                  <a:lnTo>
                    <a:pt x="756" y="511"/>
                  </a:lnTo>
                  <a:lnTo>
                    <a:pt x="755" y="528"/>
                  </a:lnTo>
                  <a:lnTo>
                    <a:pt x="755" y="528"/>
                  </a:lnTo>
                  <a:lnTo>
                    <a:pt x="751" y="551"/>
                  </a:lnTo>
                  <a:lnTo>
                    <a:pt x="747" y="571"/>
                  </a:lnTo>
                  <a:lnTo>
                    <a:pt x="743" y="587"/>
                  </a:lnTo>
                  <a:lnTo>
                    <a:pt x="741" y="594"/>
                  </a:lnTo>
                  <a:lnTo>
                    <a:pt x="741" y="594"/>
                  </a:lnTo>
                  <a:lnTo>
                    <a:pt x="735" y="601"/>
                  </a:lnTo>
                  <a:lnTo>
                    <a:pt x="731" y="602"/>
                  </a:lnTo>
                  <a:lnTo>
                    <a:pt x="730" y="602"/>
                  </a:lnTo>
                  <a:lnTo>
                    <a:pt x="729" y="601"/>
                  </a:lnTo>
                  <a:lnTo>
                    <a:pt x="729" y="601"/>
                  </a:lnTo>
                  <a:lnTo>
                    <a:pt x="726" y="584"/>
                  </a:lnTo>
                  <a:lnTo>
                    <a:pt x="723" y="544"/>
                  </a:lnTo>
                  <a:lnTo>
                    <a:pt x="715" y="443"/>
                  </a:lnTo>
                  <a:lnTo>
                    <a:pt x="715" y="443"/>
                  </a:lnTo>
                  <a:lnTo>
                    <a:pt x="711" y="402"/>
                  </a:lnTo>
                  <a:lnTo>
                    <a:pt x="709" y="368"/>
                  </a:lnTo>
                  <a:lnTo>
                    <a:pt x="706" y="353"/>
                  </a:lnTo>
                  <a:lnTo>
                    <a:pt x="703" y="336"/>
                  </a:lnTo>
                  <a:lnTo>
                    <a:pt x="698" y="318"/>
                  </a:lnTo>
                  <a:lnTo>
                    <a:pt x="691" y="298"/>
                  </a:lnTo>
                  <a:lnTo>
                    <a:pt x="691" y="298"/>
                  </a:lnTo>
                  <a:lnTo>
                    <a:pt x="687" y="288"/>
                  </a:lnTo>
                  <a:lnTo>
                    <a:pt x="683" y="279"/>
                  </a:lnTo>
                  <a:lnTo>
                    <a:pt x="673" y="263"/>
                  </a:lnTo>
                  <a:lnTo>
                    <a:pt x="662" y="252"/>
                  </a:lnTo>
                  <a:lnTo>
                    <a:pt x="653" y="242"/>
                  </a:lnTo>
                  <a:lnTo>
                    <a:pt x="643" y="235"/>
                  </a:lnTo>
                  <a:lnTo>
                    <a:pt x="636" y="230"/>
                  </a:lnTo>
                  <a:lnTo>
                    <a:pt x="627" y="225"/>
                  </a:lnTo>
                  <a:lnTo>
                    <a:pt x="627" y="225"/>
                  </a:lnTo>
                  <a:lnTo>
                    <a:pt x="626" y="224"/>
                  </a:lnTo>
                  <a:lnTo>
                    <a:pt x="624" y="225"/>
                  </a:lnTo>
                  <a:lnTo>
                    <a:pt x="623" y="227"/>
                  </a:lnTo>
                  <a:lnTo>
                    <a:pt x="622" y="227"/>
                  </a:lnTo>
                  <a:lnTo>
                    <a:pt x="621" y="225"/>
                  </a:lnTo>
                  <a:lnTo>
                    <a:pt x="617" y="222"/>
                  </a:lnTo>
                  <a:lnTo>
                    <a:pt x="614" y="215"/>
                  </a:lnTo>
                  <a:lnTo>
                    <a:pt x="609" y="203"/>
                  </a:lnTo>
                  <a:lnTo>
                    <a:pt x="609" y="203"/>
                  </a:lnTo>
                  <a:lnTo>
                    <a:pt x="602" y="183"/>
                  </a:lnTo>
                  <a:lnTo>
                    <a:pt x="597" y="157"/>
                  </a:lnTo>
                  <a:lnTo>
                    <a:pt x="591" y="128"/>
                  </a:lnTo>
                  <a:lnTo>
                    <a:pt x="588" y="101"/>
                  </a:lnTo>
                  <a:lnTo>
                    <a:pt x="588" y="101"/>
                  </a:lnTo>
                  <a:lnTo>
                    <a:pt x="569" y="134"/>
                  </a:lnTo>
                  <a:lnTo>
                    <a:pt x="542" y="102"/>
                  </a:lnTo>
                  <a:lnTo>
                    <a:pt x="539" y="113"/>
                  </a:lnTo>
                  <a:lnTo>
                    <a:pt x="539" y="113"/>
                  </a:lnTo>
                  <a:lnTo>
                    <a:pt x="565" y="162"/>
                  </a:lnTo>
                  <a:lnTo>
                    <a:pt x="578" y="187"/>
                  </a:lnTo>
                  <a:lnTo>
                    <a:pt x="583" y="200"/>
                  </a:lnTo>
                  <a:lnTo>
                    <a:pt x="588" y="212"/>
                  </a:lnTo>
                  <a:lnTo>
                    <a:pt x="588" y="212"/>
                  </a:lnTo>
                  <a:lnTo>
                    <a:pt x="590" y="223"/>
                  </a:lnTo>
                  <a:lnTo>
                    <a:pt x="594" y="233"/>
                  </a:lnTo>
                  <a:lnTo>
                    <a:pt x="600" y="244"/>
                  </a:lnTo>
                  <a:lnTo>
                    <a:pt x="603" y="255"/>
                  </a:lnTo>
                  <a:lnTo>
                    <a:pt x="604" y="261"/>
                  </a:lnTo>
                  <a:lnTo>
                    <a:pt x="606" y="268"/>
                  </a:lnTo>
                  <a:lnTo>
                    <a:pt x="606" y="268"/>
                  </a:lnTo>
                  <a:lnTo>
                    <a:pt x="606" y="282"/>
                  </a:lnTo>
                  <a:lnTo>
                    <a:pt x="604" y="292"/>
                  </a:lnTo>
                  <a:lnTo>
                    <a:pt x="604" y="297"/>
                  </a:lnTo>
                  <a:lnTo>
                    <a:pt x="606" y="303"/>
                  </a:lnTo>
                  <a:lnTo>
                    <a:pt x="608" y="309"/>
                  </a:lnTo>
                  <a:lnTo>
                    <a:pt x="611" y="316"/>
                  </a:lnTo>
                  <a:lnTo>
                    <a:pt x="611" y="316"/>
                  </a:lnTo>
                  <a:lnTo>
                    <a:pt x="615" y="324"/>
                  </a:lnTo>
                  <a:lnTo>
                    <a:pt x="619" y="330"/>
                  </a:lnTo>
                  <a:lnTo>
                    <a:pt x="626" y="340"/>
                  </a:lnTo>
                  <a:lnTo>
                    <a:pt x="629" y="345"/>
                  </a:lnTo>
                  <a:lnTo>
                    <a:pt x="632" y="353"/>
                  </a:lnTo>
                  <a:lnTo>
                    <a:pt x="634" y="362"/>
                  </a:lnTo>
                  <a:lnTo>
                    <a:pt x="634" y="375"/>
                  </a:lnTo>
                  <a:lnTo>
                    <a:pt x="634" y="375"/>
                  </a:lnTo>
                  <a:lnTo>
                    <a:pt x="636" y="401"/>
                  </a:lnTo>
                  <a:lnTo>
                    <a:pt x="640" y="424"/>
                  </a:lnTo>
                  <a:lnTo>
                    <a:pt x="646" y="468"/>
                  </a:lnTo>
                  <a:lnTo>
                    <a:pt x="646" y="468"/>
                  </a:lnTo>
                  <a:lnTo>
                    <a:pt x="648" y="480"/>
                  </a:lnTo>
                  <a:lnTo>
                    <a:pt x="652" y="492"/>
                  </a:lnTo>
                  <a:lnTo>
                    <a:pt x="656" y="503"/>
                  </a:lnTo>
                  <a:lnTo>
                    <a:pt x="664" y="515"/>
                  </a:lnTo>
                  <a:lnTo>
                    <a:pt x="675" y="538"/>
                  </a:lnTo>
                  <a:lnTo>
                    <a:pt x="685" y="556"/>
                  </a:lnTo>
                  <a:lnTo>
                    <a:pt x="685" y="556"/>
                  </a:lnTo>
                  <a:lnTo>
                    <a:pt x="693" y="572"/>
                  </a:lnTo>
                  <a:lnTo>
                    <a:pt x="702" y="594"/>
                  </a:lnTo>
                  <a:lnTo>
                    <a:pt x="715" y="623"/>
                  </a:lnTo>
                  <a:lnTo>
                    <a:pt x="715" y="623"/>
                  </a:lnTo>
                  <a:lnTo>
                    <a:pt x="718" y="626"/>
                  </a:lnTo>
                  <a:lnTo>
                    <a:pt x="723" y="628"/>
                  </a:lnTo>
                  <a:lnTo>
                    <a:pt x="736" y="631"/>
                  </a:lnTo>
                  <a:lnTo>
                    <a:pt x="755" y="632"/>
                  </a:lnTo>
                  <a:lnTo>
                    <a:pt x="755" y="632"/>
                  </a:lnTo>
                  <a:lnTo>
                    <a:pt x="756" y="635"/>
                  </a:lnTo>
                  <a:lnTo>
                    <a:pt x="757" y="638"/>
                  </a:lnTo>
                  <a:lnTo>
                    <a:pt x="758" y="638"/>
                  </a:lnTo>
                  <a:lnTo>
                    <a:pt x="761" y="638"/>
                  </a:lnTo>
                  <a:lnTo>
                    <a:pt x="762" y="634"/>
                  </a:lnTo>
                  <a:lnTo>
                    <a:pt x="764" y="626"/>
                  </a:lnTo>
                  <a:lnTo>
                    <a:pt x="768" y="614"/>
                  </a:lnTo>
                  <a:lnTo>
                    <a:pt x="768" y="614"/>
                  </a:lnTo>
                  <a:lnTo>
                    <a:pt x="771" y="584"/>
                  </a:lnTo>
                  <a:lnTo>
                    <a:pt x="775" y="556"/>
                  </a:lnTo>
                  <a:lnTo>
                    <a:pt x="776" y="536"/>
                  </a:lnTo>
                  <a:lnTo>
                    <a:pt x="779" y="525"/>
                  </a:lnTo>
                  <a:lnTo>
                    <a:pt x="779" y="525"/>
                  </a:lnTo>
                  <a:lnTo>
                    <a:pt x="780" y="522"/>
                  </a:lnTo>
                  <a:lnTo>
                    <a:pt x="783" y="520"/>
                  </a:lnTo>
                  <a:lnTo>
                    <a:pt x="790" y="513"/>
                  </a:lnTo>
                  <a:lnTo>
                    <a:pt x="795" y="508"/>
                  </a:lnTo>
                  <a:lnTo>
                    <a:pt x="799" y="502"/>
                  </a:lnTo>
                  <a:lnTo>
                    <a:pt x="802" y="496"/>
                  </a:lnTo>
                  <a:lnTo>
                    <a:pt x="803" y="488"/>
                  </a:lnTo>
                  <a:lnTo>
                    <a:pt x="803" y="488"/>
                  </a:lnTo>
                  <a:lnTo>
                    <a:pt x="808" y="467"/>
                  </a:lnTo>
                  <a:lnTo>
                    <a:pt x="813" y="440"/>
                  </a:lnTo>
                  <a:lnTo>
                    <a:pt x="814" y="426"/>
                  </a:lnTo>
                  <a:lnTo>
                    <a:pt x="815" y="411"/>
                  </a:lnTo>
                  <a:lnTo>
                    <a:pt x="813" y="398"/>
                  </a:lnTo>
                  <a:lnTo>
                    <a:pt x="809" y="383"/>
                  </a:lnTo>
                  <a:lnTo>
                    <a:pt x="809" y="383"/>
                  </a:lnTo>
                  <a:lnTo>
                    <a:pt x="800" y="362"/>
                  </a:lnTo>
                  <a:lnTo>
                    <a:pt x="792" y="347"/>
                  </a:lnTo>
                  <a:lnTo>
                    <a:pt x="773" y="316"/>
                  </a:lnTo>
                  <a:lnTo>
                    <a:pt x="773" y="316"/>
                  </a:lnTo>
                  <a:lnTo>
                    <a:pt x="745" y="269"/>
                  </a:lnTo>
                  <a:lnTo>
                    <a:pt x="715" y="223"/>
                  </a:lnTo>
                  <a:lnTo>
                    <a:pt x="715" y="223"/>
                  </a:lnTo>
                  <a:lnTo>
                    <a:pt x="709" y="215"/>
                  </a:lnTo>
                  <a:lnTo>
                    <a:pt x="704" y="210"/>
                  </a:lnTo>
                  <a:lnTo>
                    <a:pt x="698" y="205"/>
                  </a:lnTo>
                  <a:lnTo>
                    <a:pt x="696" y="203"/>
                  </a:lnTo>
                  <a:lnTo>
                    <a:pt x="694" y="199"/>
                  </a:lnTo>
                  <a:lnTo>
                    <a:pt x="690" y="185"/>
                  </a:lnTo>
                  <a:lnTo>
                    <a:pt x="690" y="185"/>
                  </a:lnTo>
                  <a:lnTo>
                    <a:pt x="675" y="135"/>
                  </a:lnTo>
                  <a:lnTo>
                    <a:pt x="668" y="110"/>
                  </a:lnTo>
                  <a:lnTo>
                    <a:pt x="664" y="90"/>
                  </a:lnTo>
                  <a:lnTo>
                    <a:pt x="664" y="90"/>
                  </a:lnTo>
                  <a:lnTo>
                    <a:pt x="659" y="64"/>
                  </a:lnTo>
                  <a:lnTo>
                    <a:pt x="659" y="64"/>
                  </a:lnTo>
                  <a:lnTo>
                    <a:pt x="651" y="77"/>
                  </a:lnTo>
                  <a:lnTo>
                    <a:pt x="647" y="83"/>
                  </a:lnTo>
                  <a:lnTo>
                    <a:pt x="616" y="63"/>
                  </a:lnTo>
                  <a:lnTo>
                    <a:pt x="615" y="71"/>
                  </a:lnTo>
                  <a:close/>
                  <a:moveTo>
                    <a:pt x="476" y="135"/>
                  </a:moveTo>
                  <a:lnTo>
                    <a:pt x="476" y="135"/>
                  </a:lnTo>
                  <a:lnTo>
                    <a:pt x="479" y="148"/>
                  </a:lnTo>
                  <a:lnTo>
                    <a:pt x="480" y="160"/>
                  </a:lnTo>
                  <a:lnTo>
                    <a:pt x="481" y="185"/>
                  </a:lnTo>
                  <a:lnTo>
                    <a:pt x="481" y="185"/>
                  </a:lnTo>
                  <a:lnTo>
                    <a:pt x="485" y="206"/>
                  </a:lnTo>
                  <a:lnTo>
                    <a:pt x="491" y="229"/>
                  </a:lnTo>
                  <a:lnTo>
                    <a:pt x="491" y="229"/>
                  </a:lnTo>
                  <a:lnTo>
                    <a:pt x="493" y="235"/>
                  </a:lnTo>
                  <a:lnTo>
                    <a:pt x="496" y="242"/>
                  </a:lnTo>
                  <a:lnTo>
                    <a:pt x="504" y="254"/>
                  </a:lnTo>
                  <a:lnTo>
                    <a:pt x="512" y="265"/>
                  </a:lnTo>
                  <a:lnTo>
                    <a:pt x="517" y="273"/>
                  </a:lnTo>
                  <a:lnTo>
                    <a:pt x="517" y="273"/>
                  </a:lnTo>
                  <a:lnTo>
                    <a:pt x="520" y="286"/>
                  </a:lnTo>
                  <a:lnTo>
                    <a:pt x="527" y="309"/>
                  </a:lnTo>
                  <a:lnTo>
                    <a:pt x="534" y="336"/>
                  </a:lnTo>
                  <a:lnTo>
                    <a:pt x="540" y="360"/>
                  </a:lnTo>
                  <a:lnTo>
                    <a:pt x="540" y="360"/>
                  </a:lnTo>
                  <a:lnTo>
                    <a:pt x="550" y="411"/>
                  </a:lnTo>
                  <a:lnTo>
                    <a:pt x="555" y="437"/>
                  </a:lnTo>
                  <a:lnTo>
                    <a:pt x="556" y="455"/>
                  </a:lnTo>
                  <a:lnTo>
                    <a:pt x="556" y="455"/>
                  </a:lnTo>
                  <a:lnTo>
                    <a:pt x="557" y="471"/>
                  </a:lnTo>
                  <a:lnTo>
                    <a:pt x="559" y="489"/>
                  </a:lnTo>
                  <a:lnTo>
                    <a:pt x="564" y="518"/>
                  </a:lnTo>
                  <a:lnTo>
                    <a:pt x="564" y="518"/>
                  </a:lnTo>
                  <a:lnTo>
                    <a:pt x="565" y="522"/>
                  </a:lnTo>
                  <a:lnTo>
                    <a:pt x="570" y="528"/>
                  </a:lnTo>
                  <a:lnTo>
                    <a:pt x="582" y="544"/>
                  </a:lnTo>
                  <a:lnTo>
                    <a:pt x="596" y="558"/>
                  </a:lnTo>
                  <a:lnTo>
                    <a:pt x="606" y="566"/>
                  </a:lnTo>
                  <a:lnTo>
                    <a:pt x="606" y="566"/>
                  </a:lnTo>
                  <a:lnTo>
                    <a:pt x="609" y="570"/>
                  </a:lnTo>
                  <a:lnTo>
                    <a:pt x="613" y="577"/>
                  </a:lnTo>
                  <a:lnTo>
                    <a:pt x="622" y="596"/>
                  </a:lnTo>
                  <a:lnTo>
                    <a:pt x="630" y="614"/>
                  </a:lnTo>
                  <a:lnTo>
                    <a:pt x="634" y="623"/>
                  </a:lnTo>
                  <a:lnTo>
                    <a:pt x="634" y="623"/>
                  </a:lnTo>
                  <a:lnTo>
                    <a:pt x="634" y="628"/>
                  </a:lnTo>
                  <a:lnTo>
                    <a:pt x="632" y="635"/>
                  </a:lnTo>
                  <a:lnTo>
                    <a:pt x="628" y="642"/>
                  </a:lnTo>
                  <a:lnTo>
                    <a:pt x="624" y="648"/>
                  </a:lnTo>
                  <a:lnTo>
                    <a:pt x="624" y="648"/>
                  </a:lnTo>
                  <a:lnTo>
                    <a:pt x="646" y="646"/>
                  </a:lnTo>
                  <a:lnTo>
                    <a:pt x="667" y="645"/>
                  </a:lnTo>
                  <a:lnTo>
                    <a:pt x="667" y="645"/>
                  </a:lnTo>
                  <a:lnTo>
                    <a:pt x="668" y="632"/>
                  </a:lnTo>
                  <a:lnTo>
                    <a:pt x="670" y="618"/>
                  </a:lnTo>
                  <a:lnTo>
                    <a:pt x="670" y="618"/>
                  </a:lnTo>
                  <a:lnTo>
                    <a:pt x="668" y="609"/>
                  </a:lnTo>
                  <a:lnTo>
                    <a:pt x="667" y="606"/>
                  </a:lnTo>
                  <a:lnTo>
                    <a:pt x="666" y="603"/>
                  </a:lnTo>
                  <a:lnTo>
                    <a:pt x="664" y="597"/>
                  </a:lnTo>
                  <a:lnTo>
                    <a:pt x="664" y="597"/>
                  </a:lnTo>
                  <a:lnTo>
                    <a:pt x="659" y="587"/>
                  </a:lnTo>
                  <a:lnTo>
                    <a:pt x="653" y="571"/>
                  </a:lnTo>
                  <a:lnTo>
                    <a:pt x="646" y="556"/>
                  </a:lnTo>
                  <a:lnTo>
                    <a:pt x="642" y="543"/>
                  </a:lnTo>
                  <a:lnTo>
                    <a:pt x="642" y="543"/>
                  </a:lnTo>
                  <a:lnTo>
                    <a:pt x="636" y="527"/>
                  </a:lnTo>
                  <a:lnTo>
                    <a:pt x="628" y="506"/>
                  </a:lnTo>
                  <a:lnTo>
                    <a:pt x="615" y="470"/>
                  </a:lnTo>
                  <a:lnTo>
                    <a:pt x="615" y="470"/>
                  </a:lnTo>
                  <a:lnTo>
                    <a:pt x="606" y="442"/>
                  </a:lnTo>
                  <a:lnTo>
                    <a:pt x="600" y="421"/>
                  </a:lnTo>
                  <a:lnTo>
                    <a:pt x="595" y="400"/>
                  </a:lnTo>
                  <a:lnTo>
                    <a:pt x="595" y="400"/>
                  </a:lnTo>
                  <a:lnTo>
                    <a:pt x="590" y="381"/>
                  </a:lnTo>
                  <a:lnTo>
                    <a:pt x="584" y="361"/>
                  </a:lnTo>
                  <a:lnTo>
                    <a:pt x="572" y="320"/>
                  </a:lnTo>
                  <a:lnTo>
                    <a:pt x="572" y="320"/>
                  </a:lnTo>
                  <a:lnTo>
                    <a:pt x="570" y="310"/>
                  </a:lnTo>
                  <a:lnTo>
                    <a:pt x="568" y="304"/>
                  </a:lnTo>
                  <a:lnTo>
                    <a:pt x="565" y="300"/>
                  </a:lnTo>
                  <a:lnTo>
                    <a:pt x="563" y="299"/>
                  </a:lnTo>
                  <a:lnTo>
                    <a:pt x="560" y="299"/>
                  </a:lnTo>
                  <a:lnTo>
                    <a:pt x="559" y="298"/>
                  </a:lnTo>
                  <a:lnTo>
                    <a:pt x="558" y="297"/>
                  </a:lnTo>
                  <a:lnTo>
                    <a:pt x="558" y="297"/>
                  </a:lnTo>
                  <a:lnTo>
                    <a:pt x="546" y="263"/>
                  </a:lnTo>
                  <a:lnTo>
                    <a:pt x="537" y="236"/>
                  </a:lnTo>
                  <a:lnTo>
                    <a:pt x="537" y="236"/>
                  </a:lnTo>
                  <a:lnTo>
                    <a:pt x="536" y="210"/>
                  </a:lnTo>
                  <a:lnTo>
                    <a:pt x="534" y="184"/>
                  </a:lnTo>
                  <a:lnTo>
                    <a:pt x="532" y="155"/>
                  </a:lnTo>
                  <a:lnTo>
                    <a:pt x="532" y="155"/>
                  </a:lnTo>
                  <a:lnTo>
                    <a:pt x="531" y="149"/>
                  </a:lnTo>
                  <a:lnTo>
                    <a:pt x="530" y="142"/>
                  </a:lnTo>
                  <a:lnTo>
                    <a:pt x="524" y="129"/>
                  </a:lnTo>
                  <a:lnTo>
                    <a:pt x="524" y="129"/>
                  </a:lnTo>
                  <a:lnTo>
                    <a:pt x="514" y="124"/>
                  </a:lnTo>
                  <a:lnTo>
                    <a:pt x="504" y="119"/>
                  </a:lnTo>
                  <a:lnTo>
                    <a:pt x="494" y="116"/>
                  </a:lnTo>
                  <a:lnTo>
                    <a:pt x="491" y="116"/>
                  </a:lnTo>
                  <a:lnTo>
                    <a:pt x="489" y="117"/>
                  </a:lnTo>
                  <a:lnTo>
                    <a:pt x="489" y="117"/>
                  </a:lnTo>
                  <a:lnTo>
                    <a:pt x="476" y="135"/>
                  </a:lnTo>
                  <a:lnTo>
                    <a:pt x="476" y="135"/>
                  </a:lnTo>
                  <a:close/>
                  <a:moveTo>
                    <a:pt x="614" y="650"/>
                  </a:moveTo>
                  <a:lnTo>
                    <a:pt x="614" y="650"/>
                  </a:lnTo>
                  <a:lnTo>
                    <a:pt x="606" y="645"/>
                  </a:lnTo>
                  <a:lnTo>
                    <a:pt x="606" y="645"/>
                  </a:lnTo>
                  <a:lnTo>
                    <a:pt x="603" y="644"/>
                  </a:lnTo>
                  <a:lnTo>
                    <a:pt x="602" y="642"/>
                  </a:lnTo>
                  <a:lnTo>
                    <a:pt x="601" y="637"/>
                  </a:lnTo>
                  <a:lnTo>
                    <a:pt x="600" y="627"/>
                  </a:lnTo>
                  <a:lnTo>
                    <a:pt x="595" y="613"/>
                  </a:lnTo>
                  <a:lnTo>
                    <a:pt x="595" y="613"/>
                  </a:lnTo>
                  <a:lnTo>
                    <a:pt x="589" y="600"/>
                  </a:lnTo>
                  <a:lnTo>
                    <a:pt x="588" y="594"/>
                  </a:lnTo>
                  <a:lnTo>
                    <a:pt x="588" y="591"/>
                  </a:lnTo>
                  <a:lnTo>
                    <a:pt x="585" y="585"/>
                  </a:lnTo>
                  <a:lnTo>
                    <a:pt x="585" y="585"/>
                  </a:lnTo>
                  <a:lnTo>
                    <a:pt x="579" y="568"/>
                  </a:lnTo>
                  <a:lnTo>
                    <a:pt x="575" y="560"/>
                  </a:lnTo>
                  <a:lnTo>
                    <a:pt x="569" y="550"/>
                  </a:lnTo>
                  <a:lnTo>
                    <a:pt x="569" y="550"/>
                  </a:lnTo>
                  <a:lnTo>
                    <a:pt x="563" y="541"/>
                  </a:lnTo>
                  <a:lnTo>
                    <a:pt x="556" y="536"/>
                  </a:lnTo>
                  <a:lnTo>
                    <a:pt x="549" y="528"/>
                  </a:lnTo>
                  <a:lnTo>
                    <a:pt x="537" y="515"/>
                  </a:lnTo>
                  <a:lnTo>
                    <a:pt x="537" y="515"/>
                  </a:lnTo>
                  <a:lnTo>
                    <a:pt x="527" y="503"/>
                  </a:lnTo>
                  <a:lnTo>
                    <a:pt x="525" y="500"/>
                  </a:lnTo>
                  <a:lnTo>
                    <a:pt x="525" y="496"/>
                  </a:lnTo>
                  <a:lnTo>
                    <a:pt x="525" y="488"/>
                  </a:lnTo>
                  <a:lnTo>
                    <a:pt x="524" y="481"/>
                  </a:lnTo>
                  <a:lnTo>
                    <a:pt x="521" y="470"/>
                  </a:lnTo>
                  <a:lnTo>
                    <a:pt x="521" y="470"/>
                  </a:lnTo>
                  <a:lnTo>
                    <a:pt x="518" y="451"/>
                  </a:lnTo>
                  <a:lnTo>
                    <a:pt x="517" y="440"/>
                  </a:lnTo>
                  <a:lnTo>
                    <a:pt x="515" y="430"/>
                  </a:lnTo>
                  <a:lnTo>
                    <a:pt x="514" y="411"/>
                  </a:lnTo>
                  <a:lnTo>
                    <a:pt x="514" y="411"/>
                  </a:lnTo>
                  <a:lnTo>
                    <a:pt x="511" y="388"/>
                  </a:lnTo>
                  <a:lnTo>
                    <a:pt x="505" y="368"/>
                  </a:lnTo>
                  <a:lnTo>
                    <a:pt x="489" y="318"/>
                  </a:lnTo>
                  <a:lnTo>
                    <a:pt x="489" y="318"/>
                  </a:lnTo>
                  <a:lnTo>
                    <a:pt x="481" y="296"/>
                  </a:lnTo>
                  <a:lnTo>
                    <a:pt x="477" y="287"/>
                  </a:lnTo>
                  <a:lnTo>
                    <a:pt x="475" y="282"/>
                  </a:lnTo>
                  <a:lnTo>
                    <a:pt x="470" y="277"/>
                  </a:lnTo>
                  <a:lnTo>
                    <a:pt x="470" y="277"/>
                  </a:lnTo>
                  <a:lnTo>
                    <a:pt x="467" y="266"/>
                  </a:lnTo>
                  <a:lnTo>
                    <a:pt x="464" y="259"/>
                  </a:lnTo>
                  <a:lnTo>
                    <a:pt x="463" y="237"/>
                  </a:lnTo>
                  <a:lnTo>
                    <a:pt x="463" y="237"/>
                  </a:lnTo>
                  <a:lnTo>
                    <a:pt x="461" y="220"/>
                  </a:lnTo>
                  <a:lnTo>
                    <a:pt x="456" y="196"/>
                  </a:lnTo>
                  <a:lnTo>
                    <a:pt x="456" y="196"/>
                  </a:lnTo>
                  <a:lnTo>
                    <a:pt x="451" y="177"/>
                  </a:lnTo>
                  <a:lnTo>
                    <a:pt x="445" y="160"/>
                  </a:lnTo>
                  <a:lnTo>
                    <a:pt x="434" y="130"/>
                  </a:lnTo>
                  <a:lnTo>
                    <a:pt x="434" y="130"/>
                  </a:lnTo>
                  <a:lnTo>
                    <a:pt x="432" y="124"/>
                  </a:lnTo>
                  <a:lnTo>
                    <a:pt x="432" y="124"/>
                  </a:lnTo>
                  <a:lnTo>
                    <a:pt x="428" y="124"/>
                  </a:lnTo>
                  <a:lnTo>
                    <a:pt x="425" y="126"/>
                  </a:lnTo>
                  <a:lnTo>
                    <a:pt x="425" y="126"/>
                  </a:lnTo>
                  <a:lnTo>
                    <a:pt x="421" y="134"/>
                  </a:lnTo>
                  <a:lnTo>
                    <a:pt x="418" y="141"/>
                  </a:lnTo>
                  <a:lnTo>
                    <a:pt x="416" y="149"/>
                  </a:lnTo>
                  <a:lnTo>
                    <a:pt x="391" y="149"/>
                  </a:lnTo>
                  <a:lnTo>
                    <a:pt x="391" y="149"/>
                  </a:lnTo>
                  <a:lnTo>
                    <a:pt x="396" y="166"/>
                  </a:lnTo>
                  <a:lnTo>
                    <a:pt x="402" y="183"/>
                  </a:lnTo>
                  <a:lnTo>
                    <a:pt x="418" y="221"/>
                  </a:lnTo>
                  <a:lnTo>
                    <a:pt x="418" y="221"/>
                  </a:lnTo>
                  <a:lnTo>
                    <a:pt x="428" y="244"/>
                  </a:lnTo>
                  <a:lnTo>
                    <a:pt x="440" y="268"/>
                  </a:lnTo>
                  <a:lnTo>
                    <a:pt x="450" y="292"/>
                  </a:lnTo>
                  <a:lnTo>
                    <a:pt x="460" y="316"/>
                  </a:lnTo>
                  <a:lnTo>
                    <a:pt x="460" y="316"/>
                  </a:lnTo>
                  <a:lnTo>
                    <a:pt x="466" y="335"/>
                  </a:lnTo>
                  <a:lnTo>
                    <a:pt x="469" y="347"/>
                  </a:lnTo>
                  <a:lnTo>
                    <a:pt x="476" y="375"/>
                  </a:lnTo>
                  <a:lnTo>
                    <a:pt x="476" y="375"/>
                  </a:lnTo>
                  <a:lnTo>
                    <a:pt x="479" y="386"/>
                  </a:lnTo>
                  <a:lnTo>
                    <a:pt x="480" y="395"/>
                  </a:lnTo>
                  <a:lnTo>
                    <a:pt x="481" y="412"/>
                  </a:lnTo>
                  <a:lnTo>
                    <a:pt x="481" y="429"/>
                  </a:lnTo>
                  <a:lnTo>
                    <a:pt x="481" y="446"/>
                  </a:lnTo>
                  <a:lnTo>
                    <a:pt x="481" y="446"/>
                  </a:lnTo>
                  <a:lnTo>
                    <a:pt x="483" y="460"/>
                  </a:lnTo>
                  <a:lnTo>
                    <a:pt x="485" y="463"/>
                  </a:lnTo>
                  <a:lnTo>
                    <a:pt x="486" y="465"/>
                  </a:lnTo>
                  <a:lnTo>
                    <a:pt x="491" y="469"/>
                  </a:lnTo>
                  <a:lnTo>
                    <a:pt x="493" y="473"/>
                  </a:lnTo>
                  <a:lnTo>
                    <a:pt x="496" y="477"/>
                  </a:lnTo>
                  <a:lnTo>
                    <a:pt x="496" y="477"/>
                  </a:lnTo>
                  <a:lnTo>
                    <a:pt x="504" y="494"/>
                  </a:lnTo>
                  <a:lnTo>
                    <a:pt x="513" y="515"/>
                  </a:lnTo>
                  <a:lnTo>
                    <a:pt x="520" y="537"/>
                  </a:lnTo>
                  <a:lnTo>
                    <a:pt x="523" y="546"/>
                  </a:lnTo>
                  <a:lnTo>
                    <a:pt x="524" y="553"/>
                  </a:lnTo>
                  <a:lnTo>
                    <a:pt x="524" y="553"/>
                  </a:lnTo>
                  <a:lnTo>
                    <a:pt x="525" y="574"/>
                  </a:lnTo>
                  <a:lnTo>
                    <a:pt x="526" y="581"/>
                  </a:lnTo>
                  <a:lnTo>
                    <a:pt x="527" y="587"/>
                  </a:lnTo>
                  <a:lnTo>
                    <a:pt x="527" y="587"/>
                  </a:lnTo>
                  <a:lnTo>
                    <a:pt x="530" y="590"/>
                  </a:lnTo>
                  <a:lnTo>
                    <a:pt x="533" y="595"/>
                  </a:lnTo>
                  <a:lnTo>
                    <a:pt x="546" y="606"/>
                  </a:lnTo>
                  <a:lnTo>
                    <a:pt x="562" y="618"/>
                  </a:lnTo>
                  <a:lnTo>
                    <a:pt x="576" y="631"/>
                  </a:lnTo>
                  <a:lnTo>
                    <a:pt x="576" y="631"/>
                  </a:lnTo>
                  <a:lnTo>
                    <a:pt x="582" y="637"/>
                  </a:lnTo>
                  <a:lnTo>
                    <a:pt x="585" y="642"/>
                  </a:lnTo>
                  <a:lnTo>
                    <a:pt x="588" y="648"/>
                  </a:lnTo>
                  <a:lnTo>
                    <a:pt x="589" y="653"/>
                  </a:lnTo>
                  <a:lnTo>
                    <a:pt x="589" y="653"/>
                  </a:lnTo>
                  <a:lnTo>
                    <a:pt x="614" y="650"/>
                  </a:lnTo>
                  <a:lnTo>
                    <a:pt x="614" y="650"/>
                  </a:lnTo>
                  <a:close/>
                  <a:moveTo>
                    <a:pt x="352" y="172"/>
                  </a:moveTo>
                  <a:lnTo>
                    <a:pt x="352" y="172"/>
                  </a:lnTo>
                  <a:lnTo>
                    <a:pt x="352" y="189"/>
                  </a:lnTo>
                  <a:lnTo>
                    <a:pt x="352" y="189"/>
                  </a:lnTo>
                  <a:lnTo>
                    <a:pt x="353" y="204"/>
                  </a:lnTo>
                  <a:lnTo>
                    <a:pt x="355" y="223"/>
                  </a:lnTo>
                  <a:lnTo>
                    <a:pt x="361" y="258"/>
                  </a:lnTo>
                  <a:lnTo>
                    <a:pt x="361" y="258"/>
                  </a:lnTo>
                  <a:lnTo>
                    <a:pt x="364" y="263"/>
                  </a:lnTo>
                  <a:lnTo>
                    <a:pt x="366" y="268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84" y="279"/>
                  </a:lnTo>
                  <a:lnTo>
                    <a:pt x="387" y="280"/>
                  </a:lnTo>
                  <a:lnTo>
                    <a:pt x="387" y="280"/>
                  </a:lnTo>
                  <a:lnTo>
                    <a:pt x="397" y="301"/>
                  </a:lnTo>
                  <a:lnTo>
                    <a:pt x="406" y="328"/>
                  </a:lnTo>
                  <a:lnTo>
                    <a:pt x="406" y="328"/>
                  </a:lnTo>
                  <a:lnTo>
                    <a:pt x="419" y="391"/>
                  </a:lnTo>
                  <a:lnTo>
                    <a:pt x="428" y="435"/>
                  </a:lnTo>
                  <a:lnTo>
                    <a:pt x="430" y="452"/>
                  </a:lnTo>
                  <a:lnTo>
                    <a:pt x="430" y="462"/>
                  </a:lnTo>
                  <a:lnTo>
                    <a:pt x="430" y="462"/>
                  </a:lnTo>
                  <a:lnTo>
                    <a:pt x="431" y="479"/>
                  </a:lnTo>
                  <a:lnTo>
                    <a:pt x="434" y="499"/>
                  </a:lnTo>
                  <a:lnTo>
                    <a:pt x="438" y="518"/>
                  </a:lnTo>
                  <a:lnTo>
                    <a:pt x="441" y="526"/>
                  </a:lnTo>
                  <a:lnTo>
                    <a:pt x="443" y="532"/>
                  </a:lnTo>
                  <a:lnTo>
                    <a:pt x="443" y="532"/>
                  </a:lnTo>
                  <a:lnTo>
                    <a:pt x="448" y="538"/>
                  </a:lnTo>
                  <a:lnTo>
                    <a:pt x="454" y="545"/>
                  </a:lnTo>
                  <a:lnTo>
                    <a:pt x="472" y="563"/>
                  </a:lnTo>
                  <a:lnTo>
                    <a:pt x="489" y="581"/>
                  </a:lnTo>
                  <a:lnTo>
                    <a:pt x="498" y="587"/>
                  </a:lnTo>
                  <a:lnTo>
                    <a:pt x="504" y="590"/>
                  </a:lnTo>
                  <a:lnTo>
                    <a:pt x="504" y="590"/>
                  </a:lnTo>
                  <a:lnTo>
                    <a:pt x="505" y="591"/>
                  </a:lnTo>
                  <a:lnTo>
                    <a:pt x="506" y="590"/>
                  </a:lnTo>
                  <a:lnTo>
                    <a:pt x="506" y="588"/>
                  </a:lnTo>
                  <a:lnTo>
                    <a:pt x="504" y="582"/>
                  </a:lnTo>
                  <a:lnTo>
                    <a:pt x="500" y="575"/>
                  </a:lnTo>
                  <a:lnTo>
                    <a:pt x="491" y="558"/>
                  </a:lnTo>
                  <a:lnTo>
                    <a:pt x="487" y="551"/>
                  </a:lnTo>
                  <a:lnTo>
                    <a:pt x="486" y="546"/>
                  </a:lnTo>
                  <a:lnTo>
                    <a:pt x="486" y="546"/>
                  </a:lnTo>
                  <a:lnTo>
                    <a:pt x="481" y="533"/>
                  </a:lnTo>
                  <a:lnTo>
                    <a:pt x="474" y="512"/>
                  </a:lnTo>
                  <a:lnTo>
                    <a:pt x="464" y="487"/>
                  </a:lnTo>
                  <a:lnTo>
                    <a:pt x="457" y="462"/>
                  </a:lnTo>
                  <a:lnTo>
                    <a:pt x="457" y="462"/>
                  </a:lnTo>
                  <a:lnTo>
                    <a:pt x="453" y="445"/>
                  </a:lnTo>
                  <a:lnTo>
                    <a:pt x="448" y="435"/>
                  </a:lnTo>
                  <a:lnTo>
                    <a:pt x="443" y="427"/>
                  </a:lnTo>
                  <a:lnTo>
                    <a:pt x="440" y="423"/>
                  </a:lnTo>
                  <a:lnTo>
                    <a:pt x="440" y="423"/>
                  </a:lnTo>
                  <a:lnTo>
                    <a:pt x="436" y="406"/>
                  </a:lnTo>
                  <a:lnTo>
                    <a:pt x="429" y="375"/>
                  </a:lnTo>
                  <a:lnTo>
                    <a:pt x="419" y="328"/>
                  </a:lnTo>
                  <a:lnTo>
                    <a:pt x="419" y="328"/>
                  </a:lnTo>
                  <a:lnTo>
                    <a:pt x="416" y="317"/>
                  </a:lnTo>
                  <a:lnTo>
                    <a:pt x="411" y="305"/>
                  </a:lnTo>
                  <a:lnTo>
                    <a:pt x="405" y="292"/>
                  </a:lnTo>
                  <a:lnTo>
                    <a:pt x="402" y="281"/>
                  </a:lnTo>
                  <a:lnTo>
                    <a:pt x="402" y="281"/>
                  </a:lnTo>
                  <a:lnTo>
                    <a:pt x="392" y="254"/>
                  </a:lnTo>
                  <a:lnTo>
                    <a:pt x="381" y="217"/>
                  </a:lnTo>
                  <a:lnTo>
                    <a:pt x="381" y="217"/>
                  </a:lnTo>
                  <a:lnTo>
                    <a:pt x="379" y="205"/>
                  </a:lnTo>
                  <a:lnTo>
                    <a:pt x="377" y="189"/>
                  </a:lnTo>
                  <a:lnTo>
                    <a:pt x="373" y="154"/>
                  </a:lnTo>
                  <a:lnTo>
                    <a:pt x="373" y="154"/>
                  </a:lnTo>
                  <a:lnTo>
                    <a:pt x="367" y="160"/>
                  </a:lnTo>
                  <a:lnTo>
                    <a:pt x="361" y="168"/>
                  </a:lnTo>
                  <a:lnTo>
                    <a:pt x="361" y="168"/>
                  </a:lnTo>
                  <a:lnTo>
                    <a:pt x="360" y="170"/>
                  </a:lnTo>
                  <a:lnTo>
                    <a:pt x="358" y="171"/>
                  </a:lnTo>
                  <a:lnTo>
                    <a:pt x="352" y="172"/>
                  </a:lnTo>
                  <a:lnTo>
                    <a:pt x="352" y="172"/>
                  </a:lnTo>
                  <a:close/>
                  <a:moveTo>
                    <a:pt x="261" y="198"/>
                  </a:moveTo>
                  <a:lnTo>
                    <a:pt x="261" y="198"/>
                  </a:lnTo>
                  <a:lnTo>
                    <a:pt x="258" y="212"/>
                  </a:lnTo>
                  <a:lnTo>
                    <a:pt x="258" y="218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4" y="239"/>
                  </a:lnTo>
                  <a:lnTo>
                    <a:pt x="269" y="252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5" y="286"/>
                  </a:lnTo>
                  <a:lnTo>
                    <a:pt x="288" y="291"/>
                  </a:lnTo>
                  <a:lnTo>
                    <a:pt x="291" y="293"/>
                  </a:lnTo>
                  <a:lnTo>
                    <a:pt x="295" y="294"/>
                  </a:lnTo>
                  <a:lnTo>
                    <a:pt x="302" y="297"/>
                  </a:lnTo>
                  <a:lnTo>
                    <a:pt x="307" y="299"/>
                  </a:lnTo>
                  <a:lnTo>
                    <a:pt x="313" y="301"/>
                  </a:lnTo>
                  <a:lnTo>
                    <a:pt x="313" y="301"/>
                  </a:lnTo>
                  <a:lnTo>
                    <a:pt x="341" y="322"/>
                  </a:lnTo>
                  <a:lnTo>
                    <a:pt x="358" y="335"/>
                  </a:lnTo>
                  <a:lnTo>
                    <a:pt x="358" y="335"/>
                  </a:lnTo>
                  <a:lnTo>
                    <a:pt x="368" y="399"/>
                  </a:lnTo>
                  <a:lnTo>
                    <a:pt x="368" y="399"/>
                  </a:lnTo>
                  <a:lnTo>
                    <a:pt x="370" y="417"/>
                  </a:lnTo>
                  <a:lnTo>
                    <a:pt x="371" y="446"/>
                  </a:lnTo>
                  <a:lnTo>
                    <a:pt x="372" y="492"/>
                  </a:lnTo>
                  <a:lnTo>
                    <a:pt x="372" y="492"/>
                  </a:lnTo>
                  <a:lnTo>
                    <a:pt x="373" y="495"/>
                  </a:lnTo>
                  <a:lnTo>
                    <a:pt x="377" y="500"/>
                  </a:lnTo>
                  <a:lnTo>
                    <a:pt x="386" y="514"/>
                  </a:lnTo>
                  <a:lnTo>
                    <a:pt x="405" y="538"/>
                  </a:lnTo>
                  <a:lnTo>
                    <a:pt x="405" y="538"/>
                  </a:lnTo>
                  <a:lnTo>
                    <a:pt x="427" y="560"/>
                  </a:lnTo>
                  <a:lnTo>
                    <a:pt x="438" y="574"/>
                  </a:lnTo>
                  <a:lnTo>
                    <a:pt x="443" y="580"/>
                  </a:lnTo>
                  <a:lnTo>
                    <a:pt x="445" y="583"/>
                  </a:lnTo>
                  <a:lnTo>
                    <a:pt x="445" y="583"/>
                  </a:lnTo>
                  <a:lnTo>
                    <a:pt x="451" y="593"/>
                  </a:lnTo>
                  <a:lnTo>
                    <a:pt x="463" y="609"/>
                  </a:lnTo>
                  <a:lnTo>
                    <a:pt x="489" y="640"/>
                  </a:lnTo>
                  <a:lnTo>
                    <a:pt x="489" y="640"/>
                  </a:lnTo>
                  <a:lnTo>
                    <a:pt x="499" y="650"/>
                  </a:lnTo>
                  <a:lnTo>
                    <a:pt x="512" y="658"/>
                  </a:lnTo>
                  <a:lnTo>
                    <a:pt x="531" y="670"/>
                  </a:lnTo>
                  <a:lnTo>
                    <a:pt x="531" y="670"/>
                  </a:lnTo>
                  <a:lnTo>
                    <a:pt x="533" y="665"/>
                  </a:lnTo>
                  <a:lnTo>
                    <a:pt x="533" y="665"/>
                  </a:lnTo>
                  <a:lnTo>
                    <a:pt x="532" y="654"/>
                  </a:lnTo>
                  <a:lnTo>
                    <a:pt x="531" y="642"/>
                  </a:lnTo>
                  <a:lnTo>
                    <a:pt x="530" y="638"/>
                  </a:lnTo>
                  <a:lnTo>
                    <a:pt x="527" y="632"/>
                  </a:lnTo>
                  <a:lnTo>
                    <a:pt x="525" y="627"/>
                  </a:lnTo>
                  <a:lnTo>
                    <a:pt x="521" y="623"/>
                  </a:lnTo>
                  <a:lnTo>
                    <a:pt x="521" y="623"/>
                  </a:lnTo>
                  <a:lnTo>
                    <a:pt x="506" y="610"/>
                  </a:lnTo>
                  <a:lnTo>
                    <a:pt x="483" y="594"/>
                  </a:lnTo>
                  <a:lnTo>
                    <a:pt x="483" y="594"/>
                  </a:lnTo>
                  <a:lnTo>
                    <a:pt x="470" y="585"/>
                  </a:lnTo>
                  <a:lnTo>
                    <a:pt x="466" y="580"/>
                  </a:lnTo>
                  <a:lnTo>
                    <a:pt x="462" y="575"/>
                  </a:lnTo>
                  <a:lnTo>
                    <a:pt x="454" y="565"/>
                  </a:lnTo>
                  <a:lnTo>
                    <a:pt x="454" y="565"/>
                  </a:lnTo>
                  <a:lnTo>
                    <a:pt x="432" y="544"/>
                  </a:lnTo>
                  <a:lnTo>
                    <a:pt x="424" y="536"/>
                  </a:lnTo>
                  <a:lnTo>
                    <a:pt x="418" y="528"/>
                  </a:lnTo>
                  <a:lnTo>
                    <a:pt x="418" y="528"/>
                  </a:lnTo>
                  <a:lnTo>
                    <a:pt x="415" y="522"/>
                  </a:lnTo>
                  <a:lnTo>
                    <a:pt x="413" y="519"/>
                  </a:lnTo>
                  <a:lnTo>
                    <a:pt x="411" y="506"/>
                  </a:lnTo>
                  <a:lnTo>
                    <a:pt x="411" y="506"/>
                  </a:lnTo>
                  <a:lnTo>
                    <a:pt x="405" y="488"/>
                  </a:lnTo>
                  <a:lnTo>
                    <a:pt x="402" y="474"/>
                  </a:lnTo>
                  <a:lnTo>
                    <a:pt x="402" y="474"/>
                  </a:lnTo>
                  <a:lnTo>
                    <a:pt x="399" y="465"/>
                  </a:lnTo>
                  <a:lnTo>
                    <a:pt x="396" y="452"/>
                  </a:lnTo>
                  <a:lnTo>
                    <a:pt x="392" y="438"/>
                  </a:lnTo>
                  <a:lnTo>
                    <a:pt x="391" y="423"/>
                  </a:lnTo>
                  <a:lnTo>
                    <a:pt x="391" y="423"/>
                  </a:lnTo>
                  <a:lnTo>
                    <a:pt x="387" y="382"/>
                  </a:lnTo>
                  <a:lnTo>
                    <a:pt x="386" y="360"/>
                  </a:lnTo>
                  <a:lnTo>
                    <a:pt x="383" y="340"/>
                  </a:lnTo>
                  <a:lnTo>
                    <a:pt x="383" y="340"/>
                  </a:lnTo>
                  <a:lnTo>
                    <a:pt x="380" y="328"/>
                  </a:lnTo>
                  <a:lnTo>
                    <a:pt x="378" y="322"/>
                  </a:lnTo>
                  <a:lnTo>
                    <a:pt x="377" y="322"/>
                  </a:lnTo>
                  <a:lnTo>
                    <a:pt x="376" y="322"/>
                  </a:lnTo>
                  <a:lnTo>
                    <a:pt x="376" y="322"/>
                  </a:lnTo>
                  <a:lnTo>
                    <a:pt x="359" y="313"/>
                  </a:lnTo>
                  <a:lnTo>
                    <a:pt x="345" y="304"/>
                  </a:lnTo>
                  <a:lnTo>
                    <a:pt x="332" y="294"/>
                  </a:lnTo>
                  <a:lnTo>
                    <a:pt x="332" y="294"/>
                  </a:lnTo>
                  <a:lnTo>
                    <a:pt x="322" y="285"/>
                  </a:lnTo>
                  <a:lnTo>
                    <a:pt x="313" y="274"/>
                  </a:lnTo>
                  <a:lnTo>
                    <a:pt x="304" y="263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5" y="242"/>
                  </a:lnTo>
                  <a:lnTo>
                    <a:pt x="293" y="229"/>
                  </a:lnTo>
                  <a:lnTo>
                    <a:pt x="289" y="195"/>
                  </a:lnTo>
                  <a:lnTo>
                    <a:pt x="289" y="195"/>
                  </a:lnTo>
                  <a:lnTo>
                    <a:pt x="261" y="198"/>
                  </a:lnTo>
                  <a:lnTo>
                    <a:pt x="261" y="198"/>
                  </a:lnTo>
                  <a:close/>
                  <a:moveTo>
                    <a:pt x="259" y="277"/>
                  </a:moveTo>
                  <a:lnTo>
                    <a:pt x="259" y="277"/>
                  </a:lnTo>
                  <a:lnTo>
                    <a:pt x="262" y="285"/>
                  </a:lnTo>
                  <a:lnTo>
                    <a:pt x="269" y="300"/>
                  </a:lnTo>
                  <a:lnTo>
                    <a:pt x="277" y="322"/>
                  </a:lnTo>
                  <a:lnTo>
                    <a:pt x="277" y="322"/>
                  </a:lnTo>
                  <a:lnTo>
                    <a:pt x="282" y="323"/>
                  </a:lnTo>
                  <a:lnTo>
                    <a:pt x="287" y="325"/>
                  </a:lnTo>
                  <a:lnTo>
                    <a:pt x="296" y="331"/>
                  </a:lnTo>
                  <a:lnTo>
                    <a:pt x="296" y="331"/>
                  </a:lnTo>
                  <a:lnTo>
                    <a:pt x="315" y="344"/>
                  </a:lnTo>
                  <a:lnTo>
                    <a:pt x="327" y="351"/>
                  </a:lnTo>
                  <a:lnTo>
                    <a:pt x="327" y="351"/>
                  </a:lnTo>
                  <a:lnTo>
                    <a:pt x="328" y="351"/>
                  </a:lnTo>
                  <a:lnTo>
                    <a:pt x="329" y="354"/>
                  </a:lnTo>
                  <a:lnTo>
                    <a:pt x="330" y="361"/>
                  </a:lnTo>
                  <a:lnTo>
                    <a:pt x="332" y="383"/>
                  </a:lnTo>
                  <a:lnTo>
                    <a:pt x="332" y="383"/>
                  </a:lnTo>
                  <a:lnTo>
                    <a:pt x="332" y="405"/>
                  </a:lnTo>
                  <a:lnTo>
                    <a:pt x="332" y="419"/>
                  </a:lnTo>
                  <a:lnTo>
                    <a:pt x="332" y="419"/>
                  </a:lnTo>
                  <a:lnTo>
                    <a:pt x="334" y="429"/>
                  </a:lnTo>
                  <a:lnTo>
                    <a:pt x="334" y="433"/>
                  </a:lnTo>
                  <a:lnTo>
                    <a:pt x="332" y="437"/>
                  </a:lnTo>
                  <a:lnTo>
                    <a:pt x="332" y="437"/>
                  </a:lnTo>
                  <a:lnTo>
                    <a:pt x="325" y="443"/>
                  </a:lnTo>
                  <a:lnTo>
                    <a:pt x="321" y="446"/>
                  </a:lnTo>
                  <a:lnTo>
                    <a:pt x="317" y="451"/>
                  </a:lnTo>
                  <a:lnTo>
                    <a:pt x="317" y="451"/>
                  </a:lnTo>
                  <a:lnTo>
                    <a:pt x="315" y="457"/>
                  </a:lnTo>
                  <a:lnTo>
                    <a:pt x="313" y="462"/>
                  </a:lnTo>
                  <a:lnTo>
                    <a:pt x="312" y="465"/>
                  </a:lnTo>
                  <a:lnTo>
                    <a:pt x="313" y="470"/>
                  </a:lnTo>
                  <a:lnTo>
                    <a:pt x="313" y="470"/>
                  </a:lnTo>
                  <a:lnTo>
                    <a:pt x="314" y="473"/>
                  </a:lnTo>
                  <a:lnTo>
                    <a:pt x="317" y="481"/>
                  </a:lnTo>
                  <a:lnTo>
                    <a:pt x="317" y="481"/>
                  </a:lnTo>
                  <a:lnTo>
                    <a:pt x="321" y="488"/>
                  </a:lnTo>
                  <a:lnTo>
                    <a:pt x="325" y="494"/>
                  </a:lnTo>
                  <a:lnTo>
                    <a:pt x="328" y="499"/>
                  </a:lnTo>
                  <a:lnTo>
                    <a:pt x="336" y="505"/>
                  </a:lnTo>
                  <a:lnTo>
                    <a:pt x="336" y="505"/>
                  </a:lnTo>
                  <a:lnTo>
                    <a:pt x="345" y="508"/>
                  </a:lnTo>
                  <a:lnTo>
                    <a:pt x="353" y="512"/>
                  </a:lnTo>
                  <a:lnTo>
                    <a:pt x="357" y="514"/>
                  </a:lnTo>
                  <a:lnTo>
                    <a:pt x="360" y="517"/>
                  </a:lnTo>
                  <a:lnTo>
                    <a:pt x="365" y="521"/>
                  </a:lnTo>
                  <a:lnTo>
                    <a:pt x="371" y="528"/>
                  </a:lnTo>
                  <a:lnTo>
                    <a:pt x="371" y="528"/>
                  </a:lnTo>
                  <a:lnTo>
                    <a:pt x="384" y="547"/>
                  </a:lnTo>
                  <a:lnTo>
                    <a:pt x="398" y="572"/>
                  </a:lnTo>
                  <a:lnTo>
                    <a:pt x="410" y="591"/>
                  </a:lnTo>
                  <a:lnTo>
                    <a:pt x="413" y="597"/>
                  </a:lnTo>
                  <a:lnTo>
                    <a:pt x="416" y="600"/>
                  </a:lnTo>
                  <a:lnTo>
                    <a:pt x="416" y="600"/>
                  </a:lnTo>
                  <a:lnTo>
                    <a:pt x="418" y="599"/>
                  </a:lnTo>
                  <a:lnTo>
                    <a:pt x="421" y="597"/>
                  </a:lnTo>
                  <a:lnTo>
                    <a:pt x="421" y="595"/>
                  </a:lnTo>
                  <a:lnTo>
                    <a:pt x="421" y="594"/>
                  </a:lnTo>
                  <a:lnTo>
                    <a:pt x="416" y="587"/>
                  </a:lnTo>
                  <a:lnTo>
                    <a:pt x="416" y="587"/>
                  </a:lnTo>
                  <a:lnTo>
                    <a:pt x="408" y="572"/>
                  </a:lnTo>
                  <a:lnTo>
                    <a:pt x="396" y="552"/>
                  </a:lnTo>
                  <a:lnTo>
                    <a:pt x="383" y="526"/>
                  </a:lnTo>
                  <a:lnTo>
                    <a:pt x="383" y="526"/>
                  </a:lnTo>
                  <a:lnTo>
                    <a:pt x="366" y="506"/>
                  </a:lnTo>
                  <a:lnTo>
                    <a:pt x="354" y="490"/>
                  </a:lnTo>
                  <a:lnTo>
                    <a:pt x="351" y="484"/>
                  </a:lnTo>
                  <a:lnTo>
                    <a:pt x="348" y="481"/>
                  </a:lnTo>
                  <a:lnTo>
                    <a:pt x="348" y="481"/>
                  </a:lnTo>
                  <a:lnTo>
                    <a:pt x="349" y="458"/>
                  </a:lnTo>
                  <a:lnTo>
                    <a:pt x="349" y="443"/>
                  </a:lnTo>
                  <a:lnTo>
                    <a:pt x="348" y="427"/>
                  </a:lnTo>
                  <a:lnTo>
                    <a:pt x="348" y="427"/>
                  </a:lnTo>
                  <a:lnTo>
                    <a:pt x="347" y="410"/>
                  </a:lnTo>
                  <a:lnTo>
                    <a:pt x="346" y="388"/>
                  </a:lnTo>
                  <a:lnTo>
                    <a:pt x="345" y="356"/>
                  </a:lnTo>
                  <a:lnTo>
                    <a:pt x="345" y="356"/>
                  </a:lnTo>
                  <a:lnTo>
                    <a:pt x="345" y="351"/>
                  </a:lnTo>
                  <a:lnTo>
                    <a:pt x="344" y="345"/>
                  </a:lnTo>
                  <a:lnTo>
                    <a:pt x="342" y="342"/>
                  </a:lnTo>
                  <a:lnTo>
                    <a:pt x="340" y="338"/>
                  </a:lnTo>
                  <a:lnTo>
                    <a:pt x="340" y="338"/>
                  </a:lnTo>
                  <a:lnTo>
                    <a:pt x="328" y="329"/>
                  </a:lnTo>
                  <a:lnTo>
                    <a:pt x="321" y="323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297" y="313"/>
                  </a:lnTo>
                  <a:lnTo>
                    <a:pt x="285" y="307"/>
                  </a:lnTo>
                  <a:lnTo>
                    <a:pt x="285" y="307"/>
                  </a:lnTo>
                  <a:lnTo>
                    <a:pt x="280" y="301"/>
                  </a:lnTo>
                  <a:lnTo>
                    <a:pt x="271" y="290"/>
                  </a:lnTo>
                  <a:lnTo>
                    <a:pt x="263" y="279"/>
                  </a:lnTo>
                  <a:lnTo>
                    <a:pt x="261" y="277"/>
                  </a:lnTo>
                  <a:lnTo>
                    <a:pt x="259" y="277"/>
                  </a:lnTo>
                  <a:lnTo>
                    <a:pt x="259" y="277"/>
                  </a:lnTo>
                  <a:close/>
                  <a:moveTo>
                    <a:pt x="326" y="1035"/>
                  </a:moveTo>
                  <a:lnTo>
                    <a:pt x="326" y="1035"/>
                  </a:lnTo>
                  <a:lnTo>
                    <a:pt x="304" y="1021"/>
                  </a:lnTo>
                  <a:lnTo>
                    <a:pt x="296" y="1018"/>
                  </a:lnTo>
                  <a:lnTo>
                    <a:pt x="290" y="1016"/>
                  </a:lnTo>
                  <a:lnTo>
                    <a:pt x="290" y="1016"/>
                  </a:lnTo>
                  <a:lnTo>
                    <a:pt x="280" y="1018"/>
                  </a:lnTo>
                  <a:lnTo>
                    <a:pt x="264" y="1021"/>
                  </a:lnTo>
                  <a:lnTo>
                    <a:pt x="249" y="1025"/>
                  </a:lnTo>
                  <a:lnTo>
                    <a:pt x="242" y="1029"/>
                  </a:lnTo>
                  <a:lnTo>
                    <a:pt x="242" y="1029"/>
                  </a:lnTo>
                  <a:lnTo>
                    <a:pt x="234" y="1032"/>
                  </a:lnTo>
                  <a:lnTo>
                    <a:pt x="221" y="1036"/>
                  </a:lnTo>
                  <a:lnTo>
                    <a:pt x="212" y="1039"/>
                  </a:lnTo>
                  <a:lnTo>
                    <a:pt x="210" y="1040"/>
                  </a:lnTo>
                  <a:lnTo>
                    <a:pt x="210" y="1042"/>
                  </a:lnTo>
                  <a:lnTo>
                    <a:pt x="211" y="1042"/>
                  </a:lnTo>
                  <a:lnTo>
                    <a:pt x="211" y="1042"/>
                  </a:lnTo>
                  <a:lnTo>
                    <a:pt x="218" y="1042"/>
                  </a:lnTo>
                  <a:lnTo>
                    <a:pt x="229" y="1040"/>
                  </a:lnTo>
                  <a:lnTo>
                    <a:pt x="245" y="1038"/>
                  </a:lnTo>
                  <a:lnTo>
                    <a:pt x="245" y="1038"/>
                  </a:lnTo>
                  <a:lnTo>
                    <a:pt x="263" y="1037"/>
                  </a:lnTo>
                  <a:lnTo>
                    <a:pt x="275" y="1036"/>
                  </a:lnTo>
                  <a:lnTo>
                    <a:pt x="285" y="1036"/>
                  </a:lnTo>
                  <a:lnTo>
                    <a:pt x="285" y="1036"/>
                  </a:lnTo>
                  <a:lnTo>
                    <a:pt x="290" y="1038"/>
                  </a:lnTo>
                  <a:lnTo>
                    <a:pt x="297" y="1042"/>
                  </a:lnTo>
                  <a:lnTo>
                    <a:pt x="314" y="1052"/>
                  </a:lnTo>
                  <a:lnTo>
                    <a:pt x="314" y="1052"/>
                  </a:lnTo>
                  <a:lnTo>
                    <a:pt x="326" y="1035"/>
                  </a:lnTo>
                  <a:lnTo>
                    <a:pt x="326" y="1035"/>
                  </a:lnTo>
                  <a:close/>
                  <a:moveTo>
                    <a:pt x="303" y="1069"/>
                  </a:moveTo>
                  <a:lnTo>
                    <a:pt x="303" y="1069"/>
                  </a:lnTo>
                  <a:lnTo>
                    <a:pt x="283" y="1052"/>
                  </a:lnTo>
                  <a:lnTo>
                    <a:pt x="275" y="1046"/>
                  </a:lnTo>
                  <a:lnTo>
                    <a:pt x="270" y="1044"/>
                  </a:lnTo>
                  <a:lnTo>
                    <a:pt x="270" y="1044"/>
                  </a:lnTo>
                  <a:lnTo>
                    <a:pt x="264" y="1044"/>
                  </a:lnTo>
                  <a:lnTo>
                    <a:pt x="257" y="1045"/>
                  </a:lnTo>
                  <a:lnTo>
                    <a:pt x="253" y="1048"/>
                  </a:lnTo>
                  <a:lnTo>
                    <a:pt x="252" y="1050"/>
                  </a:lnTo>
                  <a:lnTo>
                    <a:pt x="253" y="1054"/>
                  </a:lnTo>
                  <a:lnTo>
                    <a:pt x="257" y="1058"/>
                  </a:lnTo>
                  <a:lnTo>
                    <a:pt x="257" y="1058"/>
                  </a:lnTo>
                  <a:lnTo>
                    <a:pt x="276" y="1073"/>
                  </a:lnTo>
                  <a:lnTo>
                    <a:pt x="294" y="1086"/>
                  </a:lnTo>
                  <a:lnTo>
                    <a:pt x="294" y="1086"/>
                  </a:lnTo>
                  <a:lnTo>
                    <a:pt x="303" y="1069"/>
                  </a:lnTo>
                  <a:lnTo>
                    <a:pt x="303" y="1069"/>
                  </a:lnTo>
                  <a:close/>
                  <a:moveTo>
                    <a:pt x="339" y="1018"/>
                  </a:moveTo>
                  <a:lnTo>
                    <a:pt x="339" y="1018"/>
                  </a:lnTo>
                  <a:lnTo>
                    <a:pt x="321" y="1001"/>
                  </a:lnTo>
                  <a:lnTo>
                    <a:pt x="314" y="994"/>
                  </a:lnTo>
                  <a:lnTo>
                    <a:pt x="310" y="988"/>
                  </a:lnTo>
                  <a:lnTo>
                    <a:pt x="310" y="988"/>
                  </a:lnTo>
                  <a:lnTo>
                    <a:pt x="310" y="986"/>
                  </a:lnTo>
                  <a:lnTo>
                    <a:pt x="312" y="985"/>
                  </a:lnTo>
                  <a:lnTo>
                    <a:pt x="312" y="982"/>
                  </a:lnTo>
                  <a:lnTo>
                    <a:pt x="312" y="980"/>
                  </a:lnTo>
                  <a:lnTo>
                    <a:pt x="310" y="979"/>
                  </a:lnTo>
                  <a:lnTo>
                    <a:pt x="307" y="979"/>
                  </a:lnTo>
                  <a:lnTo>
                    <a:pt x="293" y="978"/>
                  </a:lnTo>
                  <a:lnTo>
                    <a:pt x="293" y="978"/>
                  </a:lnTo>
                  <a:lnTo>
                    <a:pt x="259" y="979"/>
                  </a:lnTo>
                  <a:lnTo>
                    <a:pt x="248" y="979"/>
                  </a:lnTo>
                  <a:lnTo>
                    <a:pt x="238" y="978"/>
                  </a:lnTo>
                  <a:lnTo>
                    <a:pt x="238" y="978"/>
                  </a:lnTo>
                  <a:lnTo>
                    <a:pt x="229" y="975"/>
                  </a:lnTo>
                  <a:lnTo>
                    <a:pt x="220" y="972"/>
                  </a:lnTo>
                  <a:lnTo>
                    <a:pt x="211" y="969"/>
                  </a:lnTo>
                  <a:lnTo>
                    <a:pt x="206" y="968"/>
                  </a:lnTo>
                  <a:lnTo>
                    <a:pt x="201" y="968"/>
                  </a:lnTo>
                  <a:lnTo>
                    <a:pt x="201" y="968"/>
                  </a:lnTo>
                  <a:lnTo>
                    <a:pt x="195" y="969"/>
                  </a:lnTo>
                  <a:lnTo>
                    <a:pt x="191" y="968"/>
                  </a:lnTo>
                  <a:lnTo>
                    <a:pt x="182" y="967"/>
                  </a:lnTo>
                  <a:lnTo>
                    <a:pt x="178" y="967"/>
                  </a:lnTo>
                  <a:lnTo>
                    <a:pt x="174" y="967"/>
                  </a:lnTo>
                  <a:lnTo>
                    <a:pt x="170" y="969"/>
                  </a:lnTo>
                  <a:lnTo>
                    <a:pt x="167" y="974"/>
                  </a:lnTo>
                  <a:lnTo>
                    <a:pt x="167" y="974"/>
                  </a:lnTo>
                  <a:lnTo>
                    <a:pt x="159" y="986"/>
                  </a:lnTo>
                  <a:lnTo>
                    <a:pt x="149" y="998"/>
                  </a:lnTo>
                  <a:lnTo>
                    <a:pt x="142" y="1007"/>
                  </a:lnTo>
                  <a:lnTo>
                    <a:pt x="140" y="1011"/>
                  </a:lnTo>
                  <a:lnTo>
                    <a:pt x="140" y="1014"/>
                  </a:lnTo>
                  <a:lnTo>
                    <a:pt x="140" y="1014"/>
                  </a:lnTo>
                  <a:lnTo>
                    <a:pt x="137" y="1020"/>
                  </a:lnTo>
                  <a:lnTo>
                    <a:pt x="134" y="1025"/>
                  </a:lnTo>
                  <a:lnTo>
                    <a:pt x="133" y="1030"/>
                  </a:lnTo>
                  <a:lnTo>
                    <a:pt x="133" y="1031"/>
                  </a:lnTo>
                  <a:lnTo>
                    <a:pt x="136" y="1031"/>
                  </a:lnTo>
                  <a:lnTo>
                    <a:pt x="136" y="1031"/>
                  </a:lnTo>
                  <a:lnTo>
                    <a:pt x="142" y="1029"/>
                  </a:lnTo>
                  <a:lnTo>
                    <a:pt x="150" y="1026"/>
                  </a:lnTo>
                  <a:lnTo>
                    <a:pt x="175" y="1014"/>
                  </a:lnTo>
                  <a:lnTo>
                    <a:pt x="175" y="1014"/>
                  </a:lnTo>
                  <a:lnTo>
                    <a:pt x="182" y="1011"/>
                  </a:lnTo>
                  <a:lnTo>
                    <a:pt x="185" y="1008"/>
                  </a:lnTo>
                  <a:lnTo>
                    <a:pt x="186" y="1006"/>
                  </a:lnTo>
                  <a:lnTo>
                    <a:pt x="186" y="1004"/>
                  </a:lnTo>
                  <a:lnTo>
                    <a:pt x="187" y="1002"/>
                  </a:lnTo>
                  <a:lnTo>
                    <a:pt x="189" y="1001"/>
                  </a:lnTo>
                  <a:lnTo>
                    <a:pt x="208" y="1000"/>
                  </a:lnTo>
                  <a:lnTo>
                    <a:pt x="208" y="1000"/>
                  </a:lnTo>
                  <a:lnTo>
                    <a:pt x="251" y="998"/>
                  </a:lnTo>
                  <a:lnTo>
                    <a:pt x="269" y="998"/>
                  </a:lnTo>
                  <a:lnTo>
                    <a:pt x="269" y="998"/>
                  </a:lnTo>
                  <a:lnTo>
                    <a:pt x="272" y="998"/>
                  </a:lnTo>
                  <a:lnTo>
                    <a:pt x="275" y="997"/>
                  </a:lnTo>
                  <a:lnTo>
                    <a:pt x="277" y="995"/>
                  </a:lnTo>
                  <a:lnTo>
                    <a:pt x="281" y="998"/>
                  </a:lnTo>
                  <a:lnTo>
                    <a:pt x="281" y="998"/>
                  </a:lnTo>
                  <a:lnTo>
                    <a:pt x="303" y="1012"/>
                  </a:lnTo>
                  <a:lnTo>
                    <a:pt x="303" y="1012"/>
                  </a:lnTo>
                  <a:lnTo>
                    <a:pt x="308" y="1014"/>
                  </a:lnTo>
                  <a:lnTo>
                    <a:pt x="316" y="1018"/>
                  </a:lnTo>
                  <a:lnTo>
                    <a:pt x="335" y="1023"/>
                  </a:lnTo>
                  <a:lnTo>
                    <a:pt x="339" y="1018"/>
                  </a:lnTo>
                  <a:close/>
                  <a:moveTo>
                    <a:pt x="359" y="991"/>
                  </a:moveTo>
                  <a:lnTo>
                    <a:pt x="359" y="991"/>
                  </a:lnTo>
                  <a:lnTo>
                    <a:pt x="349" y="972"/>
                  </a:lnTo>
                  <a:lnTo>
                    <a:pt x="346" y="966"/>
                  </a:lnTo>
                  <a:lnTo>
                    <a:pt x="344" y="963"/>
                  </a:lnTo>
                  <a:lnTo>
                    <a:pt x="344" y="963"/>
                  </a:lnTo>
                  <a:lnTo>
                    <a:pt x="334" y="962"/>
                  </a:lnTo>
                  <a:lnTo>
                    <a:pt x="325" y="960"/>
                  </a:lnTo>
                  <a:lnTo>
                    <a:pt x="310" y="956"/>
                  </a:lnTo>
                  <a:lnTo>
                    <a:pt x="310" y="956"/>
                  </a:lnTo>
                  <a:lnTo>
                    <a:pt x="284" y="948"/>
                  </a:lnTo>
                  <a:lnTo>
                    <a:pt x="250" y="936"/>
                  </a:lnTo>
                  <a:lnTo>
                    <a:pt x="250" y="936"/>
                  </a:lnTo>
                  <a:lnTo>
                    <a:pt x="238" y="930"/>
                  </a:lnTo>
                  <a:lnTo>
                    <a:pt x="226" y="924"/>
                  </a:lnTo>
                  <a:lnTo>
                    <a:pt x="205" y="911"/>
                  </a:lnTo>
                  <a:lnTo>
                    <a:pt x="189" y="901"/>
                  </a:lnTo>
                  <a:lnTo>
                    <a:pt x="183" y="900"/>
                  </a:lnTo>
                  <a:lnTo>
                    <a:pt x="182" y="900"/>
                  </a:lnTo>
                  <a:lnTo>
                    <a:pt x="181" y="901"/>
                  </a:lnTo>
                  <a:lnTo>
                    <a:pt x="181" y="901"/>
                  </a:lnTo>
                  <a:lnTo>
                    <a:pt x="180" y="901"/>
                  </a:lnTo>
                  <a:lnTo>
                    <a:pt x="179" y="901"/>
                  </a:lnTo>
                  <a:lnTo>
                    <a:pt x="174" y="901"/>
                  </a:lnTo>
                  <a:lnTo>
                    <a:pt x="165" y="897"/>
                  </a:lnTo>
                  <a:lnTo>
                    <a:pt x="161" y="896"/>
                  </a:lnTo>
                  <a:lnTo>
                    <a:pt x="161" y="897"/>
                  </a:lnTo>
                  <a:lnTo>
                    <a:pt x="161" y="898"/>
                  </a:lnTo>
                  <a:lnTo>
                    <a:pt x="165" y="903"/>
                  </a:lnTo>
                  <a:lnTo>
                    <a:pt x="174" y="912"/>
                  </a:lnTo>
                  <a:lnTo>
                    <a:pt x="174" y="912"/>
                  </a:lnTo>
                  <a:lnTo>
                    <a:pt x="183" y="923"/>
                  </a:lnTo>
                  <a:lnTo>
                    <a:pt x="189" y="930"/>
                  </a:lnTo>
                  <a:lnTo>
                    <a:pt x="195" y="940"/>
                  </a:lnTo>
                  <a:lnTo>
                    <a:pt x="198" y="942"/>
                  </a:lnTo>
                  <a:lnTo>
                    <a:pt x="201" y="944"/>
                  </a:lnTo>
                  <a:lnTo>
                    <a:pt x="215" y="947"/>
                  </a:lnTo>
                  <a:lnTo>
                    <a:pt x="215" y="947"/>
                  </a:lnTo>
                  <a:lnTo>
                    <a:pt x="251" y="954"/>
                  </a:lnTo>
                  <a:lnTo>
                    <a:pt x="274" y="960"/>
                  </a:lnTo>
                  <a:lnTo>
                    <a:pt x="274" y="960"/>
                  </a:lnTo>
                  <a:lnTo>
                    <a:pt x="298" y="967"/>
                  </a:lnTo>
                  <a:lnTo>
                    <a:pt x="317" y="973"/>
                  </a:lnTo>
                  <a:lnTo>
                    <a:pt x="317" y="973"/>
                  </a:lnTo>
                  <a:lnTo>
                    <a:pt x="327" y="976"/>
                  </a:lnTo>
                  <a:lnTo>
                    <a:pt x="336" y="981"/>
                  </a:lnTo>
                  <a:lnTo>
                    <a:pt x="336" y="981"/>
                  </a:lnTo>
                  <a:lnTo>
                    <a:pt x="342" y="989"/>
                  </a:lnTo>
                  <a:lnTo>
                    <a:pt x="351" y="1001"/>
                  </a:lnTo>
                  <a:lnTo>
                    <a:pt x="359" y="991"/>
                  </a:lnTo>
                  <a:close/>
                  <a:moveTo>
                    <a:pt x="392" y="947"/>
                  </a:moveTo>
                  <a:lnTo>
                    <a:pt x="392" y="947"/>
                  </a:lnTo>
                  <a:lnTo>
                    <a:pt x="376" y="923"/>
                  </a:lnTo>
                  <a:lnTo>
                    <a:pt x="376" y="923"/>
                  </a:lnTo>
                  <a:lnTo>
                    <a:pt x="360" y="896"/>
                  </a:lnTo>
                  <a:lnTo>
                    <a:pt x="355" y="888"/>
                  </a:lnTo>
                  <a:lnTo>
                    <a:pt x="355" y="888"/>
                  </a:lnTo>
                  <a:lnTo>
                    <a:pt x="317" y="852"/>
                  </a:lnTo>
                  <a:lnTo>
                    <a:pt x="317" y="852"/>
                  </a:lnTo>
                  <a:lnTo>
                    <a:pt x="312" y="847"/>
                  </a:lnTo>
                  <a:lnTo>
                    <a:pt x="303" y="842"/>
                  </a:lnTo>
                  <a:lnTo>
                    <a:pt x="284" y="834"/>
                  </a:lnTo>
                  <a:lnTo>
                    <a:pt x="277" y="830"/>
                  </a:lnTo>
                  <a:lnTo>
                    <a:pt x="271" y="827"/>
                  </a:lnTo>
                  <a:lnTo>
                    <a:pt x="269" y="825"/>
                  </a:lnTo>
                  <a:lnTo>
                    <a:pt x="269" y="823"/>
                  </a:lnTo>
                  <a:lnTo>
                    <a:pt x="269" y="822"/>
                  </a:lnTo>
                  <a:lnTo>
                    <a:pt x="270" y="821"/>
                  </a:lnTo>
                  <a:lnTo>
                    <a:pt x="270" y="821"/>
                  </a:lnTo>
                  <a:lnTo>
                    <a:pt x="276" y="815"/>
                  </a:lnTo>
                  <a:lnTo>
                    <a:pt x="280" y="811"/>
                  </a:lnTo>
                  <a:lnTo>
                    <a:pt x="282" y="811"/>
                  </a:lnTo>
                  <a:lnTo>
                    <a:pt x="284" y="811"/>
                  </a:lnTo>
                  <a:lnTo>
                    <a:pt x="293" y="817"/>
                  </a:lnTo>
                  <a:lnTo>
                    <a:pt x="293" y="817"/>
                  </a:lnTo>
                  <a:lnTo>
                    <a:pt x="298" y="821"/>
                  </a:lnTo>
                  <a:lnTo>
                    <a:pt x="306" y="823"/>
                  </a:lnTo>
                  <a:lnTo>
                    <a:pt x="323" y="829"/>
                  </a:lnTo>
                  <a:lnTo>
                    <a:pt x="333" y="833"/>
                  </a:lnTo>
                  <a:lnTo>
                    <a:pt x="344" y="836"/>
                  </a:lnTo>
                  <a:lnTo>
                    <a:pt x="353" y="842"/>
                  </a:lnTo>
                  <a:lnTo>
                    <a:pt x="364" y="850"/>
                  </a:lnTo>
                  <a:lnTo>
                    <a:pt x="364" y="850"/>
                  </a:lnTo>
                  <a:lnTo>
                    <a:pt x="372" y="859"/>
                  </a:lnTo>
                  <a:lnTo>
                    <a:pt x="380" y="868"/>
                  </a:lnTo>
                  <a:lnTo>
                    <a:pt x="393" y="885"/>
                  </a:lnTo>
                  <a:lnTo>
                    <a:pt x="411" y="913"/>
                  </a:lnTo>
                  <a:lnTo>
                    <a:pt x="411" y="913"/>
                  </a:lnTo>
                  <a:lnTo>
                    <a:pt x="413" y="918"/>
                  </a:lnTo>
                  <a:lnTo>
                    <a:pt x="429" y="899"/>
                  </a:lnTo>
                  <a:lnTo>
                    <a:pt x="429" y="899"/>
                  </a:lnTo>
                  <a:lnTo>
                    <a:pt x="399" y="865"/>
                  </a:lnTo>
                  <a:lnTo>
                    <a:pt x="385" y="847"/>
                  </a:lnTo>
                  <a:lnTo>
                    <a:pt x="379" y="839"/>
                  </a:lnTo>
                  <a:lnTo>
                    <a:pt x="376" y="835"/>
                  </a:lnTo>
                  <a:lnTo>
                    <a:pt x="376" y="835"/>
                  </a:lnTo>
                  <a:lnTo>
                    <a:pt x="361" y="823"/>
                  </a:lnTo>
                  <a:lnTo>
                    <a:pt x="351" y="815"/>
                  </a:lnTo>
                  <a:lnTo>
                    <a:pt x="345" y="812"/>
                  </a:lnTo>
                  <a:lnTo>
                    <a:pt x="340" y="810"/>
                  </a:lnTo>
                  <a:lnTo>
                    <a:pt x="340" y="810"/>
                  </a:lnTo>
                  <a:lnTo>
                    <a:pt x="330" y="805"/>
                  </a:lnTo>
                  <a:lnTo>
                    <a:pt x="325" y="803"/>
                  </a:lnTo>
                  <a:lnTo>
                    <a:pt x="320" y="800"/>
                  </a:lnTo>
                  <a:lnTo>
                    <a:pt x="314" y="798"/>
                  </a:lnTo>
                  <a:lnTo>
                    <a:pt x="314" y="798"/>
                  </a:lnTo>
                  <a:lnTo>
                    <a:pt x="296" y="797"/>
                  </a:lnTo>
                  <a:lnTo>
                    <a:pt x="274" y="795"/>
                  </a:lnTo>
                  <a:lnTo>
                    <a:pt x="274" y="795"/>
                  </a:lnTo>
                  <a:lnTo>
                    <a:pt x="246" y="796"/>
                  </a:lnTo>
                  <a:lnTo>
                    <a:pt x="233" y="796"/>
                  </a:lnTo>
                  <a:lnTo>
                    <a:pt x="223" y="795"/>
                  </a:lnTo>
                  <a:lnTo>
                    <a:pt x="223" y="795"/>
                  </a:lnTo>
                  <a:lnTo>
                    <a:pt x="219" y="793"/>
                  </a:lnTo>
                  <a:lnTo>
                    <a:pt x="217" y="791"/>
                  </a:lnTo>
                  <a:lnTo>
                    <a:pt x="212" y="786"/>
                  </a:lnTo>
                  <a:lnTo>
                    <a:pt x="211" y="785"/>
                  </a:lnTo>
                  <a:lnTo>
                    <a:pt x="208" y="785"/>
                  </a:lnTo>
                  <a:lnTo>
                    <a:pt x="205" y="787"/>
                  </a:lnTo>
                  <a:lnTo>
                    <a:pt x="201" y="793"/>
                  </a:lnTo>
                  <a:lnTo>
                    <a:pt x="201" y="793"/>
                  </a:lnTo>
                  <a:lnTo>
                    <a:pt x="197" y="799"/>
                  </a:lnTo>
                  <a:lnTo>
                    <a:pt x="191" y="803"/>
                  </a:lnTo>
                  <a:lnTo>
                    <a:pt x="180" y="806"/>
                  </a:lnTo>
                  <a:lnTo>
                    <a:pt x="178" y="808"/>
                  </a:lnTo>
                  <a:lnTo>
                    <a:pt x="176" y="809"/>
                  </a:lnTo>
                  <a:lnTo>
                    <a:pt x="176" y="809"/>
                  </a:lnTo>
                  <a:lnTo>
                    <a:pt x="180" y="812"/>
                  </a:lnTo>
                  <a:lnTo>
                    <a:pt x="187" y="817"/>
                  </a:lnTo>
                  <a:lnTo>
                    <a:pt x="187" y="817"/>
                  </a:lnTo>
                  <a:lnTo>
                    <a:pt x="195" y="822"/>
                  </a:lnTo>
                  <a:lnTo>
                    <a:pt x="202" y="825"/>
                  </a:lnTo>
                  <a:lnTo>
                    <a:pt x="213" y="828"/>
                  </a:lnTo>
                  <a:lnTo>
                    <a:pt x="224" y="830"/>
                  </a:lnTo>
                  <a:lnTo>
                    <a:pt x="239" y="835"/>
                  </a:lnTo>
                  <a:lnTo>
                    <a:pt x="239" y="835"/>
                  </a:lnTo>
                  <a:lnTo>
                    <a:pt x="253" y="840"/>
                  </a:lnTo>
                  <a:lnTo>
                    <a:pt x="262" y="841"/>
                  </a:lnTo>
                  <a:lnTo>
                    <a:pt x="268" y="842"/>
                  </a:lnTo>
                  <a:lnTo>
                    <a:pt x="274" y="846"/>
                  </a:lnTo>
                  <a:lnTo>
                    <a:pt x="274" y="846"/>
                  </a:lnTo>
                  <a:lnTo>
                    <a:pt x="283" y="852"/>
                  </a:lnTo>
                  <a:lnTo>
                    <a:pt x="291" y="856"/>
                  </a:lnTo>
                  <a:lnTo>
                    <a:pt x="298" y="860"/>
                  </a:lnTo>
                  <a:lnTo>
                    <a:pt x="303" y="865"/>
                  </a:lnTo>
                  <a:lnTo>
                    <a:pt x="303" y="865"/>
                  </a:lnTo>
                  <a:lnTo>
                    <a:pt x="306" y="867"/>
                  </a:lnTo>
                  <a:lnTo>
                    <a:pt x="308" y="868"/>
                  </a:lnTo>
                  <a:lnTo>
                    <a:pt x="312" y="872"/>
                  </a:lnTo>
                  <a:lnTo>
                    <a:pt x="317" y="878"/>
                  </a:lnTo>
                  <a:lnTo>
                    <a:pt x="317" y="878"/>
                  </a:lnTo>
                  <a:lnTo>
                    <a:pt x="327" y="888"/>
                  </a:lnTo>
                  <a:lnTo>
                    <a:pt x="332" y="893"/>
                  </a:lnTo>
                  <a:lnTo>
                    <a:pt x="340" y="899"/>
                  </a:lnTo>
                  <a:lnTo>
                    <a:pt x="340" y="899"/>
                  </a:lnTo>
                  <a:lnTo>
                    <a:pt x="353" y="907"/>
                  </a:lnTo>
                  <a:lnTo>
                    <a:pt x="357" y="910"/>
                  </a:lnTo>
                  <a:lnTo>
                    <a:pt x="358" y="913"/>
                  </a:lnTo>
                  <a:lnTo>
                    <a:pt x="358" y="913"/>
                  </a:lnTo>
                  <a:lnTo>
                    <a:pt x="361" y="923"/>
                  </a:lnTo>
                  <a:lnTo>
                    <a:pt x="362" y="926"/>
                  </a:lnTo>
                  <a:lnTo>
                    <a:pt x="361" y="926"/>
                  </a:lnTo>
                  <a:lnTo>
                    <a:pt x="360" y="926"/>
                  </a:lnTo>
                  <a:lnTo>
                    <a:pt x="360" y="926"/>
                  </a:lnTo>
                  <a:lnTo>
                    <a:pt x="352" y="923"/>
                  </a:lnTo>
                  <a:lnTo>
                    <a:pt x="340" y="915"/>
                  </a:lnTo>
                  <a:lnTo>
                    <a:pt x="320" y="903"/>
                  </a:lnTo>
                  <a:lnTo>
                    <a:pt x="294" y="888"/>
                  </a:lnTo>
                  <a:lnTo>
                    <a:pt x="294" y="888"/>
                  </a:lnTo>
                  <a:lnTo>
                    <a:pt x="266" y="874"/>
                  </a:lnTo>
                  <a:lnTo>
                    <a:pt x="244" y="862"/>
                  </a:lnTo>
                  <a:lnTo>
                    <a:pt x="227" y="855"/>
                  </a:lnTo>
                  <a:lnTo>
                    <a:pt x="215" y="852"/>
                  </a:lnTo>
                  <a:lnTo>
                    <a:pt x="215" y="852"/>
                  </a:lnTo>
                  <a:lnTo>
                    <a:pt x="194" y="846"/>
                  </a:lnTo>
                  <a:lnTo>
                    <a:pt x="182" y="844"/>
                  </a:lnTo>
                  <a:lnTo>
                    <a:pt x="178" y="843"/>
                  </a:lnTo>
                  <a:lnTo>
                    <a:pt x="174" y="844"/>
                  </a:lnTo>
                  <a:lnTo>
                    <a:pt x="174" y="844"/>
                  </a:lnTo>
                  <a:lnTo>
                    <a:pt x="163" y="848"/>
                  </a:lnTo>
                  <a:lnTo>
                    <a:pt x="155" y="854"/>
                  </a:lnTo>
                  <a:lnTo>
                    <a:pt x="155" y="854"/>
                  </a:lnTo>
                  <a:lnTo>
                    <a:pt x="151" y="855"/>
                  </a:lnTo>
                  <a:lnTo>
                    <a:pt x="148" y="858"/>
                  </a:lnTo>
                  <a:lnTo>
                    <a:pt x="146" y="860"/>
                  </a:lnTo>
                  <a:lnTo>
                    <a:pt x="144" y="865"/>
                  </a:lnTo>
                  <a:lnTo>
                    <a:pt x="144" y="865"/>
                  </a:lnTo>
                  <a:lnTo>
                    <a:pt x="144" y="867"/>
                  </a:lnTo>
                  <a:lnTo>
                    <a:pt x="142" y="869"/>
                  </a:lnTo>
                  <a:lnTo>
                    <a:pt x="137" y="873"/>
                  </a:lnTo>
                  <a:lnTo>
                    <a:pt x="137" y="874"/>
                  </a:lnTo>
                  <a:lnTo>
                    <a:pt x="138" y="874"/>
                  </a:lnTo>
                  <a:lnTo>
                    <a:pt x="150" y="875"/>
                  </a:lnTo>
                  <a:lnTo>
                    <a:pt x="150" y="875"/>
                  </a:lnTo>
                  <a:lnTo>
                    <a:pt x="160" y="875"/>
                  </a:lnTo>
                  <a:lnTo>
                    <a:pt x="167" y="874"/>
                  </a:lnTo>
                  <a:lnTo>
                    <a:pt x="181" y="873"/>
                  </a:lnTo>
                  <a:lnTo>
                    <a:pt x="188" y="873"/>
                  </a:lnTo>
                  <a:lnTo>
                    <a:pt x="197" y="873"/>
                  </a:lnTo>
                  <a:lnTo>
                    <a:pt x="205" y="875"/>
                  </a:lnTo>
                  <a:lnTo>
                    <a:pt x="215" y="879"/>
                  </a:lnTo>
                  <a:lnTo>
                    <a:pt x="215" y="879"/>
                  </a:lnTo>
                  <a:lnTo>
                    <a:pt x="239" y="888"/>
                  </a:lnTo>
                  <a:lnTo>
                    <a:pt x="257" y="897"/>
                  </a:lnTo>
                  <a:lnTo>
                    <a:pt x="257" y="897"/>
                  </a:lnTo>
                  <a:lnTo>
                    <a:pt x="278" y="907"/>
                  </a:lnTo>
                  <a:lnTo>
                    <a:pt x="296" y="916"/>
                  </a:lnTo>
                  <a:lnTo>
                    <a:pt x="296" y="916"/>
                  </a:lnTo>
                  <a:lnTo>
                    <a:pt x="309" y="920"/>
                  </a:lnTo>
                  <a:lnTo>
                    <a:pt x="321" y="925"/>
                  </a:lnTo>
                  <a:lnTo>
                    <a:pt x="330" y="929"/>
                  </a:lnTo>
                  <a:lnTo>
                    <a:pt x="338" y="932"/>
                  </a:lnTo>
                  <a:lnTo>
                    <a:pt x="338" y="932"/>
                  </a:lnTo>
                  <a:lnTo>
                    <a:pt x="359" y="947"/>
                  </a:lnTo>
                  <a:lnTo>
                    <a:pt x="372" y="955"/>
                  </a:lnTo>
                  <a:lnTo>
                    <a:pt x="380" y="962"/>
                  </a:lnTo>
                  <a:lnTo>
                    <a:pt x="392" y="947"/>
                  </a:lnTo>
                  <a:close/>
                  <a:moveTo>
                    <a:pt x="528" y="714"/>
                  </a:moveTo>
                  <a:lnTo>
                    <a:pt x="528" y="714"/>
                  </a:lnTo>
                  <a:lnTo>
                    <a:pt x="520" y="711"/>
                  </a:lnTo>
                  <a:lnTo>
                    <a:pt x="520" y="711"/>
                  </a:lnTo>
                  <a:lnTo>
                    <a:pt x="507" y="704"/>
                  </a:lnTo>
                  <a:lnTo>
                    <a:pt x="494" y="697"/>
                  </a:lnTo>
                  <a:lnTo>
                    <a:pt x="482" y="689"/>
                  </a:lnTo>
                  <a:lnTo>
                    <a:pt x="477" y="684"/>
                  </a:lnTo>
                  <a:lnTo>
                    <a:pt x="474" y="679"/>
                  </a:lnTo>
                  <a:lnTo>
                    <a:pt x="474" y="679"/>
                  </a:lnTo>
                  <a:lnTo>
                    <a:pt x="463" y="665"/>
                  </a:lnTo>
                  <a:lnTo>
                    <a:pt x="456" y="658"/>
                  </a:lnTo>
                  <a:lnTo>
                    <a:pt x="447" y="651"/>
                  </a:lnTo>
                  <a:lnTo>
                    <a:pt x="447" y="651"/>
                  </a:lnTo>
                  <a:lnTo>
                    <a:pt x="432" y="639"/>
                  </a:lnTo>
                  <a:lnTo>
                    <a:pt x="413" y="623"/>
                  </a:lnTo>
                  <a:lnTo>
                    <a:pt x="396" y="607"/>
                  </a:lnTo>
                  <a:lnTo>
                    <a:pt x="389" y="600"/>
                  </a:lnTo>
                  <a:lnTo>
                    <a:pt x="383" y="594"/>
                  </a:lnTo>
                  <a:lnTo>
                    <a:pt x="383" y="594"/>
                  </a:lnTo>
                  <a:lnTo>
                    <a:pt x="376" y="581"/>
                  </a:lnTo>
                  <a:lnTo>
                    <a:pt x="367" y="565"/>
                  </a:lnTo>
                  <a:lnTo>
                    <a:pt x="359" y="551"/>
                  </a:lnTo>
                  <a:lnTo>
                    <a:pt x="354" y="545"/>
                  </a:lnTo>
                  <a:lnTo>
                    <a:pt x="351" y="541"/>
                  </a:lnTo>
                  <a:lnTo>
                    <a:pt x="351" y="541"/>
                  </a:lnTo>
                  <a:lnTo>
                    <a:pt x="316" y="517"/>
                  </a:lnTo>
                  <a:lnTo>
                    <a:pt x="298" y="503"/>
                  </a:lnTo>
                  <a:lnTo>
                    <a:pt x="293" y="499"/>
                  </a:lnTo>
                  <a:lnTo>
                    <a:pt x="293" y="499"/>
                  </a:lnTo>
                  <a:lnTo>
                    <a:pt x="320" y="536"/>
                  </a:lnTo>
                  <a:lnTo>
                    <a:pt x="339" y="559"/>
                  </a:lnTo>
                  <a:lnTo>
                    <a:pt x="351" y="572"/>
                  </a:lnTo>
                  <a:lnTo>
                    <a:pt x="351" y="572"/>
                  </a:lnTo>
                  <a:lnTo>
                    <a:pt x="355" y="578"/>
                  </a:lnTo>
                  <a:lnTo>
                    <a:pt x="361" y="588"/>
                  </a:lnTo>
                  <a:lnTo>
                    <a:pt x="370" y="600"/>
                  </a:lnTo>
                  <a:lnTo>
                    <a:pt x="379" y="613"/>
                  </a:lnTo>
                  <a:lnTo>
                    <a:pt x="379" y="613"/>
                  </a:lnTo>
                  <a:lnTo>
                    <a:pt x="387" y="621"/>
                  </a:lnTo>
                  <a:lnTo>
                    <a:pt x="391" y="628"/>
                  </a:lnTo>
                  <a:lnTo>
                    <a:pt x="396" y="634"/>
                  </a:lnTo>
                  <a:lnTo>
                    <a:pt x="405" y="644"/>
                  </a:lnTo>
                  <a:lnTo>
                    <a:pt x="405" y="644"/>
                  </a:lnTo>
                  <a:lnTo>
                    <a:pt x="416" y="653"/>
                  </a:lnTo>
                  <a:lnTo>
                    <a:pt x="424" y="663"/>
                  </a:lnTo>
                  <a:lnTo>
                    <a:pt x="432" y="671"/>
                  </a:lnTo>
                  <a:lnTo>
                    <a:pt x="440" y="678"/>
                  </a:lnTo>
                  <a:lnTo>
                    <a:pt x="440" y="678"/>
                  </a:lnTo>
                  <a:lnTo>
                    <a:pt x="448" y="684"/>
                  </a:lnTo>
                  <a:lnTo>
                    <a:pt x="454" y="688"/>
                  </a:lnTo>
                  <a:lnTo>
                    <a:pt x="456" y="689"/>
                  </a:lnTo>
                  <a:lnTo>
                    <a:pt x="456" y="690"/>
                  </a:lnTo>
                  <a:lnTo>
                    <a:pt x="455" y="691"/>
                  </a:lnTo>
                  <a:lnTo>
                    <a:pt x="453" y="692"/>
                  </a:lnTo>
                  <a:lnTo>
                    <a:pt x="453" y="692"/>
                  </a:lnTo>
                  <a:lnTo>
                    <a:pt x="444" y="696"/>
                  </a:lnTo>
                  <a:lnTo>
                    <a:pt x="441" y="697"/>
                  </a:lnTo>
                  <a:lnTo>
                    <a:pt x="437" y="698"/>
                  </a:lnTo>
                  <a:lnTo>
                    <a:pt x="432" y="698"/>
                  </a:lnTo>
                  <a:lnTo>
                    <a:pt x="428" y="697"/>
                  </a:lnTo>
                  <a:lnTo>
                    <a:pt x="422" y="694"/>
                  </a:lnTo>
                  <a:lnTo>
                    <a:pt x="416" y="689"/>
                  </a:lnTo>
                  <a:lnTo>
                    <a:pt x="416" y="689"/>
                  </a:lnTo>
                  <a:lnTo>
                    <a:pt x="403" y="679"/>
                  </a:lnTo>
                  <a:lnTo>
                    <a:pt x="391" y="670"/>
                  </a:lnTo>
                  <a:lnTo>
                    <a:pt x="379" y="660"/>
                  </a:lnTo>
                  <a:lnTo>
                    <a:pt x="373" y="656"/>
                  </a:lnTo>
                  <a:lnTo>
                    <a:pt x="368" y="648"/>
                  </a:lnTo>
                  <a:lnTo>
                    <a:pt x="368" y="648"/>
                  </a:lnTo>
                  <a:lnTo>
                    <a:pt x="364" y="644"/>
                  </a:lnTo>
                  <a:lnTo>
                    <a:pt x="360" y="639"/>
                  </a:lnTo>
                  <a:lnTo>
                    <a:pt x="353" y="633"/>
                  </a:lnTo>
                  <a:lnTo>
                    <a:pt x="349" y="629"/>
                  </a:lnTo>
                  <a:lnTo>
                    <a:pt x="347" y="625"/>
                  </a:lnTo>
                  <a:lnTo>
                    <a:pt x="344" y="619"/>
                  </a:lnTo>
                  <a:lnTo>
                    <a:pt x="340" y="608"/>
                  </a:lnTo>
                  <a:lnTo>
                    <a:pt x="340" y="608"/>
                  </a:lnTo>
                  <a:lnTo>
                    <a:pt x="330" y="585"/>
                  </a:lnTo>
                  <a:lnTo>
                    <a:pt x="322" y="566"/>
                  </a:lnTo>
                  <a:lnTo>
                    <a:pt x="315" y="553"/>
                  </a:lnTo>
                  <a:lnTo>
                    <a:pt x="313" y="551"/>
                  </a:lnTo>
                  <a:lnTo>
                    <a:pt x="313" y="551"/>
                  </a:lnTo>
                  <a:lnTo>
                    <a:pt x="313" y="552"/>
                  </a:lnTo>
                  <a:lnTo>
                    <a:pt x="313" y="552"/>
                  </a:lnTo>
                  <a:lnTo>
                    <a:pt x="312" y="568"/>
                  </a:lnTo>
                  <a:lnTo>
                    <a:pt x="314" y="596"/>
                  </a:lnTo>
                  <a:lnTo>
                    <a:pt x="315" y="610"/>
                  </a:lnTo>
                  <a:lnTo>
                    <a:pt x="317" y="622"/>
                  </a:lnTo>
                  <a:lnTo>
                    <a:pt x="320" y="633"/>
                  </a:lnTo>
                  <a:lnTo>
                    <a:pt x="321" y="635"/>
                  </a:lnTo>
                  <a:lnTo>
                    <a:pt x="323" y="638"/>
                  </a:lnTo>
                  <a:lnTo>
                    <a:pt x="323" y="638"/>
                  </a:lnTo>
                  <a:lnTo>
                    <a:pt x="326" y="640"/>
                  </a:lnTo>
                  <a:lnTo>
                    <a:pt x="328" y="642"/>
                  </a:lnTo>
                  <a:lnTo>
                    <a:pt x="332" y="648"/>
                  </a:lnTo>
                  <a:lnTo>
                    <a:pt x="335" y="652"/>
                  </a:lnTo>
                  <a:lnTo>
                    <a:pt x="342" y="658"/>
                  </a:lnTo>
                  <a:lnTo>
                    <a:pt x="353" y="665"/>
                  </a:lnTo>
                  <a:lnTo>
                    <a:pt x="368" y="675"/>
                  </a:lnTo>
                  <a:lnTo>
                    <a:pt x="368" y="675"/>
                  </a:lnTo>
                  <a:lnTo>
                    <a:pt x="397" y="691"/>
                  </a:lnTo>
                  <a:lnTo>
                    <a:pt x="413" y="702"/>
                  </a:lnTo>
                  <a:lnTo>
                    <a:pt x="424" y="709"/>
                  </a:lnTo>
                  <a:lnTo>
                    <a:pt x="434" y="715"/>
                  </a:lnTo>
                  <a:lnTo>
                    <a:pt x="434" y="715"/>
                  </a:lnTo>
                  <a:lnTo>
                    <a:pt x="444" y="720"/>
                  </a:lnTo>
                  <a:lnTo>
                    <a:pt x="453" y="722"/>
                  </a:lnTo>
                  <a:lnTo>
                    <a:pt x="473" y="727"/>
                  </a:lnTo>
                  <a:lnTo>
                    <a:pt x="473" y="727"/>
                  </a:lnTo>
                  <a:lnTo>
                    <a:pt x="477" y="728"/>
                  </a:lnTo>
                  <a:lnTo>
                    <a:pt x="482" y="728"/>
                  </a:lnTo>
                  <a:lnTo>
                    <a:pt x="489" y="727"/>
                  </a:lnTo>
                  <a:lnTo>
                    <a:pt x="494" y="727"/>
                  </a:lnTo>
                  <a:lnTo>
                    <a:pt x="499" y="728"/>
                  </a:lnTo>
                  <a:lnTo>
                    <a:pt x="506" y="730"/>
                  </a:lnTo>
                  <a:lnTo>
                    <a:pt x="514" y="735"/>
                  </a:lnTo>
                  <a:lnTo>
                    <a:pt x="514" y="735"/>
                  </a:lnTo>
                  <a:lnTo>
                    <a:pt x="526" y="741"/>
                  </a:lnTo>
                  <a:lnTo>
                    <a:pt x="526" y="741"/>
                  </a:lnTo>
                  <a:lnTo>
                    <a:pt x="528" y="714"/>
                  </a:lnTo>
                  <a:lnTo>
                    <a:pt x="528" y="714"/>
                  </a:lnTo>
                  <a:close/>
                  <a:moveTo>
                    <a:pt x="519" y="787"/>
                  </a:moveTo>
                  <a:lnTo>
                    <a:pt x="519" y="787"/>
                  </a:lnTo>
                  <a:lnTo>
                    <a:pt x="515" y="781"/>
                  </a:lnTo>
                  <a:lnTo>
                    <a:pt x="513" y="779"/>
                  </a:lnTo>
                  <a:lnTo>
                    <a:pt x="511" y="779"/>
                  </a:lnTo>
                  <a:lnTo>
                    <a:pt x="511" y="779"/>
                  </a:lnTo>
                  <a:lnTo>
                    <a:pt x="499" y="777"/>
                  </a:lnTo>
                  <a:lnTo>
                    <a:pt x="479" y="773"/>
                  </a:lnTo>
                  <a:lnTo>
                    <a:pt x="468" y="771"/>
                  </a:lnTo>
                  <a:lnTo>
                    <a:pt x="455" y="766"/>
                  </a:lnTo>
                  <a:lnTo>
                    <a:pt x="442" y="760"/>
                  </a:lnTo>
                  <a:lnTo>
                    <a:pt x="429" y="751"/>
                  </a:lnTo>
                  <a:lnTo>
                    <a:pt x="429" y="751"/>
                  </a:lnTo>
                  <a:lnTo>
                    <a:pt x="406" y="735"/>
                  </a:lnTo>
                  <a:lnTo>
                    <a:pt x="389" y="724"/>
                  </a:lnTo>
                  <a:lnTo>
                    <a:pt x="374" y="715"/>
                  </a:lnTo>
                  <a:lnTo>
                    <a:pt x="360" y="703"/>
                  </a:lnTo>
                  <a:lnTo>
                    <a:pt x="360" y="703"/>
                  </a:lnTo>
                  <a:lnTo>
                    <a:pt x="335" y="683"/>
                  </a:lnTo>
                  <a:lnTo>
                    <a:pt x="328" y="676"/>
                  </a:lnTo>
                  <a:lnTo>
                    <a:pt x="323" y="671"/>
                  </a:lnTo>
                  <a:lnTo>
                    <a:pt x="323" y="671"/>
                  </a:lnTo>
                  <a:lnTo>
                    <a:pt x="316" y="661"/>
                  </a:lnTo>
                  <a:lnTo>
                    <a:pt x="313" y="654"/>
                  </a:lnTo>
                  <a:lnTo>
                    <a:pt x="309" y="644"/>
                  </a:lnTo>
                  <a:lnTo>
                    <a:pt x="309" y="644"/>
                  </a:lnTo>
                  <a:lnTo>
                    <a:pt x="304" y="620"/>
                  </a:lnTo>
                  <a:lnTo>
                    <a:pt x="298" y="585"/>
                  </a:lnTo>
                  <a:lnTo>
                    <a:pt x="293" y="556"/>
                  </a:lnTo>
                  <a:lnTo>
                    <a:pt x="289" y="547"/>
                  </a:lnTo>
                  <a:lnTo>
                    <a:pt x="288" y="546"/>
                  </a:lnTo>
                  <a:lnTo>
                    <a:pt x="287" y="546"/>
                  </a:lnTo>
                  <a:lnTo>
                    <a:pt x="287" y="546"/>
                  </a:lnTo>
                  <a:lnTo>
                    <a:pt x="283" y="552"/>
                  </a:lnTo>
                  <a:lnTo>
                    <a:pt x="281" y="558"/>
                  </a:lnTo>
                  <a:lnTo>
                    <a:pt x="280" y="568"/>
                  </a:lnTo>
                  <a:lnTo>
                    <a:pt x="281" y="581"/>
                  </a:lnTo>
                  <a:lnTo>
                    <a:pt x="281" y="581"/>
                  </a:lnTo>
                  <a:lnTo>
                    <a:pt x="285" y="600"/>
                  </a:lnTo>
                  <a:lnTo>
                    <a:pt x="291" y="619"/>
                  </a:lnTo>
                  <a:lnTo>
                    <a:pt x="300" y="648"/>
                  </a:lnTo>
                  <a:lnTo>
                    <a:pt x="300" y="648"/>
                  </a:lnTo>
                  <a:lnTo>
                    <a:pt x="301" y="657"/>
                  </a:lnTo>
                  <a:lnTo>
                    <a:pt x="302" y="666"/>
                  </a:lnTo>
                  <a:lnTo>
                    <a:pt x="303" y="671"/>
                  </a:lnTo>
                  <a:lnTo>
                    <a:pt x="306" y="676"/>
                  </a:lnTo>
                  <a:lnTo>
                    <a:pt x="309" y="682"/>
                  </a:lnTo>
                  <a:lnTo>
                    <a:pt x="314" y="689"/>
                  </a:lnTo>
                  <a:lnTo>
                    <a:pt x="314" y="689"/>
                  </a:lnTo>
                  <a:lnTo>
                    <a:pt x="328" y="705"/>
                  </a:lnTo>
                  <a:lnTo>
                    <a:pt x="354" y="733"/>
                  </a:lnTo>
                  <a:lnTo>
                    <a:pt x="354" y="733"/>
                  </a:lnTo>
                  <a:lnTo>
                    <a:pt x="374" y="754"/>
                  </a:lnTo>
                  <a:lnTo>
                    <a:pt x="389" y="768"/>
                  </a:lnTo>
                  <a:lnTo>
                    <a:pt x="396" y="774"/>
                  </a:lnTo>
                  <a:lnTo>
                    <a:pt x="405" y="779"/>
                  </a:lnTo>
                  <a:lnTo>
                    <a:pt x="416" y="784"/>
                  </a:lnTo>
                  <a:lnTo>
                    <a:pt x="430" y="790"/>
                  </a:lnTo>
                  <a:lnTo>
                    <a:pt x="430" y="790"/>
                  </a:lnTo>
                  <a:lnTo>
                    <a:pt x="459" y="799"/>
                  </a:lnTo>
                  <a:lnTo>
                    <a:pt x="480" y="808"/>
                  </a:lnTo>
                  <a:lnTo>
                    <a:pt x="493" y="814"/>
                  </a:lnTo>
                  <a:lnTo>
                    <a:pt x="500" y="815"/>
                  </a:lnTo>
                  <a:lnTo>
                    <a:pt x="500" y="815"/>
                  </a:lnTo>
                  <a:lnTo>
                    <a:pt x="506" y="810"/>
                  </a:lnTo>
                  <a:lnTo>
                    <a:pt x="511" y="804"/>
                  </a:lnTo>
                  <a:lnTo>
                    <a:pt x="515" y="797"/>
                  </a:lnTo>
                  <a:lnTo>
                    <a:pt x="519" y="787"/>
                  </a:lnTo>
                  <a:lnTo>
                    <a:pt x="519" y="787"/>
                  </a:lnTo>
                  <a:close/>
                  <a:moveTo>
                    <a:pt x="474" y="843"/>
                  </a:moveTo>
                  <a:lnTo>
                    <a:pt x="474" y="843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42" y="829"/>
                  </a:lnTo>
                  <a:lnTo>
                    <a:pt x="434" y="825"/>
                  </a:lnTo>
                  <a:lnTo>
                    <a:pt x="419" y="815"/>
                  </a:lnTo>
                  <a:lnTo>
                    <a:pt x="419" y="815"/>
                  </a:lnTo>
                  <a:lnTo>
                    <a:pt x="400" y="803"/>
                  </a:lnTo>
                  <a:lnTo>
                    <a:pt x="383" y="792"/>
                  </a:lnTo>
                  <a:lnTo>
                    <a:pt x="370" y="785"/>
                  </a:lnTo>
                  <a:lnTo>
                    <a:pt x="365" y="781"/>
                  </a:lnTo>
                  <a:lnTo>
                    <a:pt x="361" y="779"/>
                  </a:lnTo>
                  <a:lnTo>
                    <a:pt x="361" y="779"/>
                  </a:lnTo>
                  <a:lnTo>
                    <a:pt x="357" y="773"/>
                  </a:lnTo>
                  <a:lnTo>
                    <a:pt x="349" y="767"/>
                  </a:lnTo>
                  <a:lnTo>
                    <a:pt x="344" y="761"/>
                  </a:lnTo>
                  <a:lnTo>
                    <a:pt x="336" y="755"/>
                  </a:lnTo>
                  <a:lnTo>
                    <a:pt x="336" y="755"/>
                  </a:lnTo>
                  <a:lnTo>
                    <a:pt x="317" y="735"/>
                  </a:lnTo>
                  <a:lnTo>
                    <a:pt x="309" y="726"/>
                  </a:lnTo>
                  <a:lnTo>
                    <a:pt x="304" y="722"/>
                  </a:lnTo>
                  <a:lnTo>
                    <a:pt x="304" y="722"/>
                  </a:lnTo>
                  <a:lnTo>
                    <a:pt x="294" y="722"/>
                  </a:lnTo>
                  <a:lnTo>
                    <a:pt x="281" y="722"/>
                  </a:lnTo>
                  <a:lnTo>
                    <a:pt x="281" y="722"/>
                  </a:lnTo>
                  <a:lnTo>
                    <a:pt x="280" y="721"/>
                  </a:lnTo>
                  <a:lnTo>
                    <a:pt x="278" y="717"/>
                  </a:lnTo>
                  <a:lnTo>
                    <a:pt x="277" y="707"/>
                  </a:lnTo>
                  <a:lnTo>
                    <a:pt x="275" y="696"/>
                  </a:lnTo>
                  <a:lnTo>
                    <a:pt x="274" y="689"/>
                  </a:lnTo>
                  <a:lnTo>
                    <a:pt x="274" y="689"/>
                  </a:lnTo>
                  <a:lnTo>
                    <a:pt x="274" y="683"/>
                  </a:lnTo>
                  <a:lnTo>
                    <a:pt x="274" y="673"/>
                  </a:lnTo>
                  <a:lnTo>
                    <a:pt x="274" y="665"/>
                  </a:lnTo>
                  <a:lnTo>
                    <a:pt x="272" y="663"/>
                  </a:lnTo>
                  <a:lnTo>
                    <a:pt x="272" y="664"/>
                  </a:lnTo>
                  <a:lnTo>
                    <a:pt x="272" y="664"/>
                  </a:lnTo>
                  <a:lnTo>
                    <a:pt x="263" y="685"/>
                  </a:lnTo>
                  <a:lnTo>
                    <a:pt x="257" y="700"/>
                  </a:lnTo>
                  <a:lnTo>
                    <a:pt x="252" y="708"/>
                  </a:lnTo>
                  <a:lnTo>
                    <a:pt x="252" y="708"/>
                  </a:lnTo>
                  <a:lnTo>
                    <a:pt x="249" y="711"/>
                  </a:lnTo>
                  <a:lnTo>
                    <a:pt x="246" y="716"/>
                  </a:lnTo>
                  <a:lnTo>
                    <a:pt x="243" y="720"/>
                  </a:lnTo>
                  <a:lnTo>
                    <a:pt x="240" y="721"/>
                  </a:lnTo>
                  <a:lnTo>
                    <a:pt x="238" y="722"/>
                  </a:lnTo>
                  <a:lnTo>
                    <a:pt x="238" y="722"/>
                  </a:lnTo>
                  <a:lnTo>
                    <a:pt x="198" y="723"/>
                  </a:lnTo>
                  <a:lnTo>
                    <a:pt x="198" y="723"/>
                  </a:lnTo>
                  <a:lnTo>
                    <a:pt x="192" y="713"/>
                  </a:lnTo>
                  <a:lnTo>
                    <a:pt x="187" y="707"/>
                  </a:lnTo>
                  <a:lnTo>
                    <a:pt x="185" y="707"/>
                  </a:lnTo>
                  <a:lnTo>
                    <a:pt x="183" y="708"/>
                  </a:lnTo>
                  <a:lnTo>
                    <a:pt x="183" y="708"/>
                  </a:lnTo>
                  <a:lnTo>
                    <a:pt x="181" y="714"/>
                  </a:lnTo>
                  <a:lnTo>
                    <a:pt x="179" y="723"/>
                  </a:lnTo>
                  <a:lnTo>
                    <a:pt x="175" y="747"/>
                  </a:lnTo>
                  <a:lnTo>
                    <a:pt x="175" y="747"/>
                  </a:lnTo>
                  <a:lnTo>
                    <a:pt x="173" y="772"/>
                  </a:lnTo>
                  <a:lnTo>
                    <a:pt x="170" y="783"/>
                  </a:lnTo>
                  <a:lnTo>
                    <a:pt x="168" y="787"/>
                  </a:lnTo>
                  <a:lnTo>
                    <a:pt x="165" y="793"/>
                  </a:lnTo>
                  <a:lnTo>
                    <a:pt x="165" y="793"/>
                  </a:lnTo>
                  <a:lnTo>
                    <a:pt x="153" y="810"/>
                  </a:lnTo>
                  <a:lnTo>
                    <a:pt x="147" y="816"/>
                  </a:lnTo>
                  <a:lnTo>
                    <a:pt x="140" y="822"/>
                  </a:lnTo>
                  <a:lnTo>
                    <a:pt x="140" y="822"/>
                  </a:lnTo>
                  <a:lnTo>
                    <a:pt x="131" y="828"/>
                  </a:lnTo>
                  <a:lnTo>
                    <a:pt x="127" y="833"/>
                  </a:lnTo>
                  <a:lnTo>
                    <a:pt x="121" y="841"/>
                  </a:lnTo>
                  <a:lnTo>
                    <a:pt x="114" y="855"/>
                  </a:lnTo>
                  <a:lnTo>
                    <a:pt x="114" y="855"/>
                  </a:lnTo>
                  <a:lnTo>
                    <a:pt x="103" y="880"/>
                  </a:lnTo>
                  <a:lnTo>
                    <a:pt x="102" y="885"/>
                  </a:lnTo>
                  <a:lnTo>
                    <a:pt x="100" y="890"/>
                  </a:lnTo>
                  <a:lnTo>
                    <a:pt x="100" y="890"/>
                  </a:lnTo>
                  <a:lnTo>
                    <a:pt x="99" y="896"/>
                  </a:lnTo>
                  <a:lnTo>
                    <a:pt x="97" y="899"/>
                  </a:lnTo>
                  <a:lnTo>
                    <a:pt x="97" y="900"/>
                  </a:lnTo>
                  <a:lnTo>
                    <a:pt x="100" y="897"/>
                  </a:lnTo>
                  <a:lnTo>
                    <a:pt x="100" y="897"/>
                  </a:lnTo>
                  <a:lnTo>
                    <a:pt x="112" y="886"/>
                  </a:lnTo>
                  <a:lnTo>
                    <a:pt x="130" y="868"/>
                  </a:lnTo>
                  <a:lnTo>
                    <a:pt x="146" y="850"/>
                  </a:lnTo>
                  <a:lnTo>
                    <a:pt x="154" y="841"/>
                  </a:lnTo>
                  <a:lnTo>
                    <a:pt x="154" y="841"/>
                  </a:lnTo>
                  <a:lnTo>
                    <a:pt x="159" y="831"/>
                  </a:lnTo>
                  <a:lnTo>
                    <a:pt x="168" y="814"/>
                  </a:lnTo>
                  <a:lnTo>
                    <a:pt x="168" y="814"/>
                  </a:lnTo>
                  <a:lnTo>
                    <a:pt x="198" y="762"/>
                  </a:lnTo>
                  <a:lnTo>
                    <a:pt x="198" y="762"/>
                  </a:lnTo>
                  <a:lnTo>
                    <a:pt x="197" y="760"/>
                  </a:lnTo>
                  <a:lnTo>
                    <a:pt x="194" y="758"/>
                  </a:lnTo>
                  <a:lnTo>
                    <a:pt x="194" y="755"/>
                  </a:lnTo>
                  <a:lnTo>
                    <a:pt x="194" y="754"/>
                  </a:lnTo>
                  <a:lnTo>
                    <a:pt x="197" y="753"/>
                  </a:lnTo>
                  <a:lnTo>
                    <a:pt x="199" y="753"/>
                  </a:lnTo>
                  <a:lnTo>
                    <a:pt x="199" y="753"/>
                  </a:lnTo>
                  <a:lnTo>
                    <a:pt x="210" y="754"/>
                  </a:lnTo>
                  <a:lnTo>
                    <a:pt x="223" y="757"/>
                  </a:lnTo>
                  <a:lnTo>
                    <a:pt x="237" y="759"/>
                  </a:lnTo>
                  <a:lnTo>
                    <a:pt x="252" y="760"/>
                  </a:lnTo>
                  <a:lnTo>
                    <a:pt x="252" y="760"/>
                  </a:lnTo>
                  <a:lnTo>
                    <a:pt x="274" y="761"/>
                  </a:lnTo>
                  <a:lnTo>
                    <a:pt x="287" y="760"/>
                  </a:lnTo>
                  <a:lnTo>
                    <a:pt x="287" y="760"/>
                  </a:lnTo>
                  <a:lnTo>
                    <a:pt x="293" y="760"/>
                  </a:lnTo>
                  <a:lnTo>
                    <a:pt x="297" y="760"/>
                  </a:lnTo>
                  <a:lnTo>
                    <a:pt x="303" y="764"/>
                  </a:lnTo>
                  <a:lnTo>
                    <a:pt x="313" y="770"/>
                  </a:lnTo>
                  <a:lnTo>
                    <a:pt x="313" y="770"/>
                  </a:lnTo>
                  <a:lnTo>
                    <a:pt x="341" y="792"/>
                  </a:lnTo>
                  <a:lnTo>
                    <a:pt x="360" y="808"/>
                  </a:lnTo>
                  <a:lnTo>
                    <a:pt x="383" y="824"/>
                  </a:lnTo>
                  <a:lnTo>
                    <a:pt x="383" y="824"/>
                  </a:lnTo>
                  <a:lnTo>
                    <a:pt x="411" y="843"/>
                  </a:lnTo>
                  <a:lnTo>
                    <a:pt x="423" y="852"/>
                  </a:lnTo>
                  <a:lnTo>
                    <a:pt x="423" y="852"/>
                  </a:lnTo>
                  <a:lnTo>
                    <a:pt x="449" y="874"/>
                  </a:lnTo>
                  <a:lnTo>
                    <a:pt x="449" y="874"/>
                  </a:lnTo>
                  <a:lnTo>
                    <a:pt x="474" y="843"/>
                  </a:lnTo>
                  <a:lnTo>
                    <a:pt x="474" y="843"/>
                  </a:lnTo>
                  <a:close/>
                  <a:moveTo>
                    <a:pt x="136" y="632"/>
                  </a:moveTo>
                  <a:lnTo>
                    <a:pt x="136" y="632"/>
                  </a:lnTo>
                  <a:lnTo>
                    <a:pt x="137" y="645"/>
                  </a:lnTo>
                  <a:lnTo>
                    <a:pt x="140" y="661"/>
                  </a:lnTo>
                  <a:lnTo>
                    <a:pt x="141" y="671"/>
                  </a:lnTo>
                  <a:lnTo>
                    <a:pt x="140" y="682"/>
                  </a:lnTo>
                  <a:lnTo>
                    <a:pt x="138" y="695"/>
                  </a:lnTo>
                  <a:lnTo>
                    <a:pt x="136" y="709"/>
                  </a:lnTo>
                  <a:lnTo>
                    <a:pt x="136" y="709"/>
                  </a:lnTo>
                  <a:lnTo>
                    <a:pt x="133" y="723"/>
                  </a:lnTo>
                  <a:lnTo>
                    <a:pt x="131" y="735"/>
                  </a:lnTo>
                  <a:lnTo>
                    <a:pt x="129" y="754"/>
                  </a:lnTo>
                  <a:lnTo>
                    <a:pt x="128" y="761"/>
                  </a:lnTo>
                  <a:lnTo>
                    <a:pt x="127" y="770"/>
                  </a:lnTo>
                  <a:lnTo>
                    <a:pt x="123" y="778"/>
                  </a:lnTo>
                  <a:lnTo>
                    <a:pt x="117" y="787"/>
                  </a:lnTo>
                  <a:lnTo>
                    <a:pt x="117" y="787"/>
                  </a:lnTo>
                  <a:lnTo>
                    <a:pt x="104" y="809"/>
                  </a:lnTo>
                  <a:lnTo>
                    <a:pt x="91" y="830"/>
                  </a:lnTo>
                  <a:lnTo>
                    <a:pt x="85" y="841"/>
                  </a:lnTo>
                  <a:lnTo>
                    <a:pt x="80" y="853"/>
                  </a:lnTo>
                  <a:lnTo>
                    <a:pt x="77" y="863"/>
                  </a:lnTo>
                  <a:lnTo>
                    <a:pt x="76" y="875"/>
                  </a:lnTo>
                  <a:lnTo>
                    <a:pt x="76" y="875"/>
                  </a:lnTo>
                  <a:lnTo>
                    <a:pt x="72" y="913"/>
                  </a:lnTo>
                  <a:lnTo>
                    <a:pt x="71" y="922"/>
                  </a:lnTo>
                  <a:lnTo>
                    <a:pt x="72" y="919"/>
                  </a:lnTo>
                  <a:lnTo>
                    <a:pt x="72" y="919"/>
                  </a:lnTo>
                  <a:lnTo>
                    <a:pt x="82" y="896"/>
                  </a:lnTo>
                  <a:lnTo>
                    <a:pt x="100" y="854"/>
                  </a:lnTo>
                  <a:lnTo>
                    <a:pt x="119" y="812"/>
                  </a:lnTo>
                  <a:lnTo>
                    <a:pt x="128" y="799"/>
                  </a:lnTo>
                  <a:lnTo>
                    <a:pt x="131" y="793"/>
                  </a:lnTo>
                  <a:lnTo>
                    <a:pt x="131" y="793"/>
                  </a:lnTo>
                  <a:lnTo>
                    <a:pt x="135" y="790"/>
                  </a:lnTo>
                  <a:lnTo>
                    <a:pt x="140" y="784"/>
                  </a:lnTo>
                  <a:lnTo>
                    <a:pt x="149" y="766"/>
                  </a:lnTo>
                  <a:lnTo>
                    <a:pt x="157" y="748"/>
                  </a:lnTo>
                  <a:lnTo>
                    <a:pt x="160" y="742"/>
                  </a:lnTo>
                  <a:lnTo>
                    <a:pt x="161" y="739"/>
                  </a:lnTo>
                  <a:lnTo>
                    <a:pt x="161" y="739"/>
                  </a:lnTo>
                  <a:lnTo>
                    <a:pt x="148" y="678"/>
                  </a:lnTo>
                  <a:lnTo>
                    <a:pt x="138" y="641"/>
                  </a:lnTo>
                  <a:lnTo>
                    <a:pt x="136" y="632"/>
                  </a:lnTo>
                  <a:lnTo>
                    <a:pt x="136" y="631"/>
                  </a:lnTo>
                  <a:lnTo>
                    <a:pt x="136" y="632"/>
                  </a:lnTo>
                  <a:lnTo>
                    <a:pt x="136" y="632"/>
                  </a:lnTo>
                  <a:close/>
                  <a:moveTo>
                    <a:pt x="154" y="501"/>
                  </a:moveTo>
                  <a:lnTo>
                    <a:pt x="154" y="501"/>
                  </a:lnTo>
                  <a:lnTo>
                    <a:pt x="156" y="530"/>
                  </a:lnTo>
                  <a:lnTo>
                    <a:pt x="162" y="576"/>
                  </a:lnTo>
                  <a:lnTo>
                    <a:pt x="166" y="597"/>
                  </a:lnTo>
                  <a:lnTo>
                    <a:pt x="169" y="614"/>
                  </a:lnTo>
                  <a:lnTo>
                    <a:pt x="172" y="620"/>
                  </a:lnTo>
                  <a:lnTo>
                    <a:pt x="174" y="622"/>
                  </a:lnTo>
                  <a:lnTo>
                    <a:pt x="175" y="623"/>
                  </a:lnTo>
                  <a:lnTo>
                    <a:pt x="176" y="622"/>
                  </a:lnTo>
                  <a:lnTo>
                    <a:pt x="179" y="620"/>
                  </a:lnTo>
                  <a:lnTo>
                    <a:pt x="179" y="620"/>
                  </a:lnTo>
                  <a:lnTo>
                    <a:pt x="187" y="603"/>
                  </a:lnTo>
                  <a:lnTo>
                    <a:pt x="192" y="594"/>
                  </a:lnTo>
                  <a:lnTo>
                    <a:pt x="194" y="587"/>
                  </a:lnTo>
                  <a:lnTo>
                    <a:pt x="194" y="580"/>
                  </a:lnTo>
                  <a:lnTo>
                    <a:pt x="194" y="580"/>
                  </a:lnTo>
                  <a:lnTo>
                    <a:pt x="192" y="572"/>
                  </a:lnTo>
                  <a:lnTo>
                    <a:pt x="188" y="559"/>
                  </a:lnTo>
                  <a:lnTo>
                    <a:pt x="176" y="524"/>
                  </a:lnTo>
                  <a:lnTo>
                    <a:pt x="160" y="475"/>
                  </a:lnTo>
                  <a:lnTo>
                    <a:pt x="160" y="475"/>
                  </a:lnTo>
                  <a:lnTo>
                    <a:pt x="159" y="477"/>
                  </a:lnTo>
                  <a:lnTo>
                    <a:pt x="156" y="482"/>
                  </a:lnTo>
                  <a:lnTo>
                    <a:pt x="154" y="490"/>
                  </a:lnTo>
                  <a:lnTo>
                    <a:pt x="154" y="495"/>
                  </a:lnTo>
                  <a:lnTo>
                    <a:pt x="154" y="501"/>
                  </a:lnTo>
                  <a:lnTo>
                    <a:pt x="154" y="501"/>
                  </a:lnTo>
                  <a:close/>
                  <a:moveTo>
                    <a:pt x="230" y="604"/>
                  </a:moveTo>
                  <a:lnTo>
                    <a:pt x="230" y="604"/>
                  </a:lnTo>
                  <a:lnTo>
                    <a:pt x="230" y="570"/>
                  </a:lnTo>
                  <a:lnTo>
                    <a:pt x="231" y="546"/>
                  </a:lnTo>
                  <a:lnTo>
                    <a:pt x="231" y="546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1" y="546"/>
                  </a:lnTo>
                  <a:lnTo>
                    <a:pt x="231" y="546"/>
                  </a:lnTo>
                  <a:lnTo>
                    <a:pt x="232" y="562"/>
                  </a:lnTo>
                  <a:lnTo>
                    <a:pt x="237" y="580"/>
                  </a:lnTo>
                  <a:lnTo>
                    <a:pt x="242" y="603"/>
                  </a:lnTo>
                  <a:lnTo>
                    <a:pt x="242" y="603"/>
                  </a:lnTo>
                  <a:lnTo>
                    <a:pt x="245" y="587"/>
                  </a:lnTo>
                  <a:lnTo>
                    <a:pt x="249" y="576"/>
                  </a:lnTo>
                  <a:lnTo>
                    <a:pt x="250" y="572"/>
                  </a:lnTo>
                  <a:lnTo>
                    <a:pt x="250" y="572"/>
                  </a:lnTo>
                  <a:lnTo>
                    <a:pt x="250" y="572"/>
                  </a:lnTo>
                  <a:lnTo>
                    <a:pt x="257" y="591"/>
                  </a:lnTo>
                  <a:lnTo>
                    <a:pt x="261" y="602"/>
                  </a:lnTo>
                  <a:lnTo>
                    <a:pt x="262" y="604"/>
                  </a:lnTo>
                  <a:lnTo>
                    <a:pt x="263" y="604"/>
                  </a:lnTo>
                  <a:lnTo>
                    <a:pt x="263" y="603"/>
                  </a:lnTo>
                  <a:lnTo>
                    <a:pt x="263" y="603"/>
                  </a:lnTo>
                  <a:lnTo>
                    <a:pt x="265" y="591"/>
                  </a:lnTo>
                  <a:lnTo>
                    <a:pt x="266" y="571"/>
                  </a:lnTo>
                  <a:lnTo>
                    <a:pt x="268" y="550"/>
                  </a:lnTo>
                  <a:lnTo>
                    <a:pt x="268" y="543"/>
                  </a:lnTo>
                  <a:lnTo>
                    <a:pt x="266" y="538"/>
                  </a:lnTo>
                  <a:lnTo>
                    <a:pt x="266" y="538"/>
                  </a:lnTo>
                  <a:lnTo>
                    <a:pt x="266" y="533"/>
                  </a:lnTo>
                  <a:lnTo>
                    <a:pt x="266" y="528"/>
                  </a:lnTo>
                  <a:lnTo>
                    <a:pt x="268" y="518"/>
                  </a:lnTo>
                  <a:lnTo>
                    <a:pt x="268" y="512"/>
                  </a:lnTo>
                  <a:lnTo>
                    <a:pt x="266" y="507"/>
                  </a:lnTo>
                  <a:lnTo>
                    <a:pt x="265" y="502"/>
                  </a:lnTo>
                  <a:lnTo>
                    <a:pt x="263" y="499"/>
                  </a:lnTo>
                  <a:lnTo>
                    <a:pt x="263" y="499"/>
                  </a:lnTo>
                  <a:lnTo>
                    <a:pt x="256" y="494"/>
                  </a:lnTo>
                  <a:lnTo>
                    <a:pt x="248" y="490"/>
                  </a:lnTo>
                  <a:lnTo>
                    <a:pt x="240" y="484"/>
                  </a:lnTo>
                  <a:lnTo>
                    <a:pt x="234" y="477"/>
                  </a:lnTo>
                  <a:lnTo>
                    <a:pt x="234" y="477"/>
                  </a:lnTo>
                  <a:lnTo>
                    <a:pt x="225" y="464"/>
                  </a:lnTo>
                  <a:lnTo>
                    <a:pt x="212" y="448"/>
                  </a:lnTo>
                  <a:lnTo>
                    <a:pt x="206" y="442"/>
                  </a:lnTo>
                  <a:lnTo>
                    <a:pt x="202" y="437"/>
                  </a:lnTo>
                  <a:lnTo>
                    <a:pt x="200" y="436"/>
                  </a:lnTo>
                  <a:lnTo>
                    <a:pt x="199" y="437"/>
                  </a:lnTo>
                  <a:lnTo>
                    <a:pt x="199" y="438"/>
                  </a:lnTo>
                  <a:lnTo>
                    <a:pt x="199" y="440"/>
                  </a:lnTo>
                  <a:lnTo>
                    <a:pt x="199" y="440"/>
                  </a:lnTo>
                  <a:lnTo>
                    <a:pt x="201" y="448"/>
                  </a:lnTo>
                  <a:lnTo>
                    <a:pt x="205" y="457"/>
                  </a:lnTo>
                  <a:lnTo>
                    <a:pt x="214" y="476"/>
                  </a:lnTo>
                  <a:lnTo>
                    <a:pt x="224" y="493"/>
                  </a:lnTo>
                  <a:lnTo>
                    <a:pt x="230" y="502"/>
                  </a:lnTo>
                  <a:lnTo>
                    <a:pt x="230" y="502"/>
                  </a:lnTo>
                  <a:lnTo>
                    <a:pt x="240" y="514"/>
                  </a:lnTo>
                  <a:lnTo>
                    <a:pt x="249" y="521"/>
                  </a:lnTo>
                  <a:lnTo>
                    <a:pt x="219" y="509"/>
                  </a:lnTo>
                  <a:lnTo>
                    <a:pt x="219" y="509"/>
                  </a:lnTo>
                  <a:lnTo>
                    <a:pt x="218" y="514"/>
                  </a:lnTo>
                  <a:lnTo>
                    <a:pt x="218" y="521"/>
                  </a:lnTo>
                  <a:lnTo>
                    <a:pt x="218" y="521"/>
                  </a:lnTo>
                  <a:lnTo>
                    <a:pt x="217" y="520"/>
                  </a:lnTo>
                  <a:lnTo>
                    <a:pt x="215" y="518"/>
                  </a:lnTo>
                  <a:lnTo>
                    <a:pt x="210" y="508"/>
                  </a:lnTo>
                  <a:lnTo>
                    <a:pt x="201" y="492"/>
                  </a:lnTo>
                  <a:lnTo>
                    <a:pt x="201" y="492"/>
                  </a:lnTo>
                  <a:lnTo>
                    <a:pt x="197" y="480"/>
                  </a:lnTo>
                  <a:lnTo>
                    <a:pt x="194" y="470"/>
                  </a:lnTo>
                  <a:lnTo>
                    <a:pt x="175" y="455"/>
                  </a:lnTo>
                  <a:lnTo>
                    <a:pt x="175" y="455"/>
                  </a:lnTo>
                  <a:lnTo>
                    <a:pt x="179" y="471"/>
                  </a:lnTo>
                  <a:lnTo>
                    <a:pt x="183" y="488"/>
                  </a:lnTo>
                  <a:lnTo>
                    <a:pt x="191" y="509"/>
                  </a:lnTo>
                  <a:lnTo>
                    <a:pt x="191" y="509"/>
                  </a:lnTo>
                  <a:lnTo>
                    <a:pt x="198" y="530"/>
                  </a:lnTo>
                  <a:lnTo>
                    <a:pt x="204" y="543"/>
                  </a:lnTo>
                  <a:lnTo>
                    <a:pt x="208" y="556"/>
                  </a:lnTo>
                  <a:lnTo>
                    <a:pt x="212" y="570"/>
                  </a:lnTo>
                  <a:lnTo>
                    <a:pt x="212" y="570"/>
                  </a:lnTo>
                  <a:lnTo>
                    <a:pt x="214" y="587"/>
                  </a:lnTo>
                  <a:lnTo>
                    <a:pt x="215" y="601"/>
                  </a:lnTo>
                  <a:lnTo>
                    <a:pt x="218" y="620"/>
                  </a:lnTo>
                  <a:lnTo>
                    <a:pt x="218" y="620"/>
                  </a:lnTo>
                  <a:lnTo>
                    <a:pt x="220" y="625"/>
                  </a:lnTo>
                  <a:lnTo>
                    <a:pt x="223" y="627"/>
                  </a:lnTo>
                  <a:lnTo>
                    <a:pt x="225" y="628"/>
                  </a:lnTo>
                  <a:lnTo>
                    <a:pt x="227" y="627"/>
                  </a:lnTo>
                  <a:lnTo>
                    <a:pt x="229" y="623"/>
                  </a:lnTo>
                  <a:lnTo>
                    <a:pt x="230" y="616"/>
                  </a:lnTo>
                  <a:lnTo>
                    <a:pt x="230" y="604"/>
                  </a:lnTo>
                  <a:lnTo>
                    <a:pt x="230" y="604"/>
                  </a:lnTo>
                  <a:close/>
                  <a:moveTo>
                    <a:pt x="131" y="546"/>
                  </a:moveTo>
                  <a:lnTo>
                    <a:pt x="131" y="546"/>
                  </a:lnTo>
                  <a:lnTo>
                    <a:pt x="127" y="569"/>
                  </a:lnTo>
                  <a:lnTo>
                    <a:pt x="123" y="588"/>
                  </a:lnTo>
                  <a:lnTo>
                    <a:pt x="121" y="604"/>
                  </a:lnTo>
                  <a:lnTo>
                    <a:pt x="121" y="604"/>
                  </a:lnTo>
                  <a:lnTo>
                    <a:pt x="121" y="619"/>
                  </a:lnTo>
                  <a:lnTo>
                    <a:pt x="122" y="628"/>
                  </a:lnTo>
                  <a:lnTo>
                    <a:pt x="122" y="639"/>
                  </a:lnTo>
                  <a:lnTo>
                    <a:pt x="119" y="652"/>
                  </a:lnTo>
                  <a:lnTo>
                    <a:pt x="119" y="652"/>
                  </a:lnTo>
                  <a:lnTo>
                    <a:pt x="112" y="677"/>
                  </a:lnTo>
                  <a:lnTo>
                    <a:pt x="106" y="709"/>
                  </a:lnTo>
                  <a:lnTo>
                    <a:pt x="106" y="709"/>
                  </a:lnTo>
                  <a:lnTo>
                    <a:pt x="102" y="729"/>
                  </a:lnTo>
                  <a:lnTo>
                    <a:pt x="97" y="745"/>
                  </a:lnTo>
                  <a:lnTo>
                    <a:pt x="91" y="764"/>
                  </a:lnTo>
                  <a:lnTo>
                    <a:pt x="85" y="791"/>
                  </a:lnTo>
                  <a:lnTo>
                    <a:pt x="85" y="791"/>
                  </a:lnTo>
                  <a:lnTo>
                    <a:pt x="80" y="809"/>
                  </a:lnTo>
                  <a:lnTo>
                    <a:pt x="76" y="825"/>
                  </a:lnTo>
                  <a:lnTo>
                    <a:pt x="67" y="855"/>
                  </a:lnTo>
                  <a:lnTo>
                    <a:pt x="65" y="866"/>
                  </a:lnTo>
                  <a:lnTo>
                    <a:pt x="64" y="871"/>
                  </a:lnTo>
                  <a:lnTo>
                    <a:pt x="65" y="872"/>
                  </a:lnTo>
                  <a:lnTo>
                    <a:pt x="66" y="871"/>
                  </a:lnTo>
                  <a:lnTo>
                    <a:pt x="72" y="862"/>
                  </a:lnTo>
                  <a:lnTo>
                    <a:pt x="72" y="862"/>
                  </a:lnTo>
                  <a:lnTo>
                    <a:pt x="76" y="856"/>
                  </a:lnTo>
                  <a:lnTo>
                    <a:pt x="79" y="847"/>
                  </a:lnTo>
                  <a:lnTo>
                    <a:pt x="87" y="825"/>
                  </a:lnTo>
                  <a:lnTo>
                    <a:pt x="95" y="799"/>
                  </a:lnTo>
                  <a:lnTo>
                    <a:pt x="102" y="772"/>
                  </a:lnTo>
                  <a:lnTo>
                    <a:pt x="114" y="724"/>
                  </a:lnTo>
                  <a:lnTo>
                    <a:pt x="117" y="703"/>
                  </a:lnTo>
                  <a:lnTo>
                    <a:pt x="119" y="678"/>
                  </a:lnTo>
                  <a:lnTo>
                    <a:pt x="131" y="627"/>
                  </a:lnTo>
                  <a:lnTo>
                    <a:pt x="136" y="587"/>
                  </a:lnTo>
                  <a:lnTo>
                    <a:pt x="136" y="587"/>
                  </a:lnTo>
                  <a:lnTo>
                    <a:pt x="135" y="565"/>
                  </a:lnTo>
                  <a:lnTo>
                    <a:pt x="134" y="551"/>
                  </a:lnTo>
                  <a:lnTo>
                    <a:pt x="133" y="547"/>
                  </a:lnTo>
                  <a:lnTo>
                    <a:pt x="133" y="546"/>
                  </a:lnTo>
                  <a:lnTo>
                    <a:pt x="131" y="546"/>
                  </a:lnTo>
                  <a:lnTo>
                    <a:pt x="131" y="546"/>
                  </a:lnTo>
                  <a:close/>
                  <a:moveTo>
                    <a:pt x="35" y="242"/>
                  </a:moveTo>
                  <a:lnTo>
                    <a:pt x="35" y="242"/>
                  </a:lnTo>
                  <a:lnTo>
                    <a:pt x="21" y="271"/>
                  </a:lnTo>
                  <a:lnTo>
                    <a:pt x="21" y="271"/>
                  </a:lnTo>
                  <a:lnTo>
                    <a:pt x="16" y="278"/>
                  </a:lnTo>
                  <a:lnTo>
                    <a:pt x="10" y="284"/>
                  </a:lnTo>
                  <a:lnTo>
                    <a:pt x="6" y="288"/>
                  </a:lnTo>
                  <a:lnTo>
                    <a:pt x="0" y="291"/>
                  </a:lnTo>
                  <a:lnTo>
                    <a:pt x="0" y="291"/>
                  </a:lnTo>
                  <a:lnTo>
                    <a:pt x="7" y="307"/>
                  </a:lnTo>
                  <a:lnTo>
                    <a:pt x="15" y="324"/>
                  </a:lnTo>
                  <a:lnTo>
                    <a:pt x="15" y="324"/>
                  </a:lnTo>
                  <a:lnTo>
                    <a:pt x="27" y="345"/>
                  </a:lnTo>
                  <a:lnTo>
                    <a:pt x="27" y="345"/>
                  </a:lnTo>
                  <a:lnTo>
                    <a:pt x="38" y="325"/>
                  </a:lnTo>
                  <a:lnTo>
                    <a:pt x="38" y="325"/>
                  </a:lnTo>
                  <a:lnTo>
                    <a:pt x="44" y="311"/>
                  </a:lnTo>
                  <a:lnTo>
                    <a:pt x="47" y="299"/>
                  </a:lnTo>
                  <a:lnTo>
                    <a:pt x="51" y="291"/>
                  </a:lnTo>
                  <a:lnTo>
                    <a:pt x="55" y="284"/>
                  </a:lnTo>
                  <a:lnTo>
                    <a:pt x="55" y="284"/>
                  </a:lnTo>
                  <a:lnTo>
                    <a:pt x="61" y="277"/>
                  </a:lnTo>
                  <a:lnTo>
                    <a:pt x="68" y="271"/>
                  </a:lnTo>
                  <a:lnTo>
                    <a:pt x="77" y="266"/>
                  </a:lnTo>
                  <a:lnTo>
                    <a:pt x="86" y="261"/>
                  </a:lnTo>
                  <a:lnTo>
                    <a:pt x="86" y="261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61" y="249"/>
                  </a:lnTo>
                  <a:lnTo>
                    <a:pt x="41" y="243"/>
                  </a:lnTo>
                  <a:lnTo>
                    <a:pt x="41" y="243"/>
                  </a:lnTo>
                  <a:lnTo>
                    <a:pt x="35" y="242"/>
                  </a:lnTo>
                  <a:lnTo>
                    <a:pt x="35" y="242"/>
                  </a:lnTo>
                  <a:close/>
                  <a:moveTo>
                    <a:pt x="136" y="279"/>
                  </a:moveTo>
                  <a:lnTo>
                    <a:pt x="136" y="279"/>
                  </a:lnTo>
                  <a:lnTo>
                    <a:pt x="125" y="299"/>
                  </a:lnTo>
                  <a:lnTo>
                    <a:pt x="111" y="323"/>
                  </a:lnTo>
                  <a:lnTo>
                    <a:pt x="96" y="349"/>
                  </a:lnTo>
                  <a:lnTo>
                    <a:pt x="96" y="349"/>
                  </a:lnTo>
                  <a:lnTo>
                    <a:pt x="93" y="350"/>
                  </a:lnTo>
                  <a:lnTo>
                    <a:pt x="89" y="351"/>
                  </a:lnTo>
                  <a:lnTo>
                    <a:pt x="87" y="354"/>
                  </a:lnTo>
                  <a:lnTo>
                    <a:pt x="87" y="356"/>
                  </a:lnTo>
                  <a:lnTo>
                    <a:pt x="89" y="359"/>
                  </a:lnTo>
                  <a:lnTo>
                    <a:pt x="93" y="362"/>
                  </a:lnTo>
                  <a:lnTo>
                    <a:pt x="93" y="362"/>
                  </a:lnTo>
                  <a:lnTo>
                    <a:pt x="102" y="367"/>
                  </a:lnTo>
                  <a:lnTo>
                    <a:pt x="104" y="369"/>
                  </a:lnTo>
                  <a:lnTo>
                    <a:pt x="109" y="372"/>
                  </a:lnTo>
                  <a:lnTo>
                    <a:pt x="119" y="373"/>
                  </a:lnTo>
                  <a:lnTo>
                    <a:pt x="119" y="373"/>
                  </a:lnTo>
                  <a:lnTo>
                    <a:pt x="135" y="376"/>
                  </a:lnTo>
                  <a:lnTo>
                    <a:pt x="148" y="380"/>
                  </a:lnTo>
                  <a:lnTo>
                    <a:pt x="157" y="381"/>
                  </a:lnTo>
                  <a:lnTo>
                    <a:pt x="160" y="381"/>
                  </a:lnTo>
                  <a:lnTo>
                    <a:pt x="161" y="379"/>
                  </a:lnTo>
                  <a:lnTo>
                    <a:pt x="161" y="379"/>
                  </a:lnTo>
                  <a:lnTo>
                    <a:pt x="159" y="370"/>
                  </a:lnTo>
                  <a:lnTo>
                    <a:pt x="155" y="360"/>
                  </a:lnTo>
                  <a:lnTo>
                    <a:pt x="151" y="348"/>
                  </a:lnTo>
                  <a:lnTo>
                    <a:pt x="150" y="336"/>
                  </a:lnTo>
                  <a:lnTo>
                    <a:pt x="150" y="336"/>
                  </a:lnTo>
                  <a:lnTo>
                    <a:pt x="148" y="319"/>
                  </a:lnTo>
                  <a:lnTo>
                    <a:pt x="148" y="315"/>
                  </a:lnTo>
                  <a:lnTo>
                    <a:pt x="149" y="312"/>
                  </a:lnTo>
                  <a:lnTo>
                    <a:pt x="151" y="309"/>
                  </a:lnTo>
                  <a:lnTo>
                    <a:pt x="154" y="305"/>
                  </a:lnTo>
                  <a:lnTo>
                    <a:pt x="154" y="305"/>
                  </a:lnTo>
                  <a:lnTo>
                    <a:pt x="157" y="301"/>
                  </a:lnTo>
                  <a:lnTo>
                    <a:pt x="160" y="29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54" y="285"/>
                  </a:lnTo>
                  <a:lnTo>
                    <a:pt x="154" y="285"/>
                  </a:lnTo>
                  <a:lnTo>
                    <a:pt x="136" y="279"/>
                  </a:lnTo>
                  <a:lnTo>
                    <a:pt x="136" y="279"/>
                  </a:lnTo>
                  <a:close/>
                  <a:moveTo>
                    <a:pt x="169" y="284"/>
                  </a:moveTo>
                  <a:lnTo>
                    <a:pt x="169" y="284"/>
                  </a:lnTo>
                  <a:lnTo>
                    <a:pt x="179" y="290"/>
                  </a:lnTo>
                  <a:lnTo>
                    <a:pt x="192" y="296"/>
                  </a:lnTo>
                  <a:lnTo>
                    <a:pt x="206" y="299"/>
                  </a:lnTo>
                  <a:lnTo>
                    <a:pt x="212" y="300"/>
                  </a:lnTo>
                  <a:lnTo>
                    <a:pt x="218" y="300"/>
                  </a:lnTo>
                  <a:lnTo>
                    <a:pt x="218" y="300"/>
                  </a:lnTo>
                  <a:lnTo>
                    <a:pt x="223" y="299"/>
                  </a:lnTo>
                  <a:lnTo>
                    <a:pt x="229" y="300"/>
                  </a:lnTo>
                  <a:lnTo>
                    <a:pt x="240" y="300"/>
                  </a:lnTo>
                  <a:lnTo>
                    <a:pt x="245" y="300"/>
                  </a:lnTo>
                  <a:lnTo>
                    <a:pt x="248" y="298"/>
                  </a:lnTo>
                  <a:lnTo>
                    <a:pt x="248" y="296"/>
                  </a:lnTo>
                  <a:lnTo>
                    <a:pt x="248" y="293"/>
                  </a:lnTo>
                  <a:lnTo>
                    <a:pt x="245" y="287"/>
                  </a:lnTo>
                  <a:lnTo>
                    <a:pt x="245" y="287"/>
                  </a:lnTo>
                  <a:lnTo>
                    <a:pt x="239" y="279"/>
                  </a:lnTo>
                  <a:lnTo>
                    <a:pt x="232" y="272"/>
                  </a:lnTo>
                  <a:lnTo>
                    <a:pt x="218" y="258"/>
                  </a:lnTo>
                  <a:lnTo>
                    <a:pt x="205" y="247"/>
                  </a:lnTo>
                  <a:lnTo>
                    <a:pt x="198" y="243"/>
                  </a:lnTo>
                  <a:lnTo>
                    <a:pt x="198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1" y="244"/>
                  </a:lnTo>
                  <a:lnTo>
                    <a:pt x="191" y="244"/>
                  </a:lnTo>
                  <a:lnTo>
                    <a:pt x="183" y="250"/>
                  </a:lnTo>
                  <a:lnTo>
                    <a:pt x="179" y="254"/>
                  </a:lnTo>
                  <a:lnTo>
                    <a:pt x="175" y="255"/>
                  </a:lnTo>
                  <a:lnTo>
                    <a:pt x="172" y="258"/>
                  </a:lnTo>
                  <a:lnTo>
                    <a:pt x="172" y="258"/>
                  </a:lnTo>
                  <a:lnTo>
                    <a:pt x="172" y="260"/>
                  </a:lnTo>
                  <a:lnTo>
                    <a:pt x="172" y="262"/>
                  </a:lnTo>
                  <a:lnTo>
                    <a:pt x="172" y="269"/>
                  </a:lnTo>
                  <a:lnTo>
                    <a:pt x="172" y="278"/>
                  </a:lnTo>
                  <a:lnTo>
                    <a:pt x="170" y="281"/>
                  </a:lnTo>
                  <a:lnTo>
                    <a:pt x="169" y="284"/>
                  </a:lnTo>
                  <a:lnTo>
                    <a:pt x="169" y="284"/>
                  </a:lnTo>
                  <a:close/>
                  <a:moveTo>
                    <a:pt x="1503" y="1443"/>
                  </a:moveTo>
                  <a:lnTo>
                    <a:pt x="1506" y="1435"/>
                  </a:lnTo>
                  <a:lnTo>
                    <a:pt x="1506" y="1435"/>
                  </a:lnTo>
                  <a:lnTo>
                    <a:pt x="1493" y="1440"/>
                  </a:lnTo>
                  <a:lnTo>
                    <a:pt x="1485" y="1442"/>
                  </a:lnTo>
                  <a:lnTo>
                    <a:pt x="1479" y="1443"/>
                  </a:lnTo>
                  <a:lnTo>
                    <a:pt x="1479" y="1443"/>
                  </a:lnTo>
                  <a:lnTo>
                    <a:pt x="1471" y="1444"/>
                  </a:lnTo>
                  <a:lnTo>
                    <a:pt x="1456" y="1447"/>
                  </a:lnTo>
                  <a:lnTo>
                    <a:pt x="1456" y="1447"/>
                  </a:lnTo>
                  <a:lnTo>
                    <a:pt x="1438" y="1450"/>
                  </a:lnTo>
                  <a:lnTo>
                    <a:pt x="1427" y="1453"/>
                  </a:lnTo>
                  <a:lnTo>
                    <a:pt x="1415" y="1453"/>
                  </a:lnTo>
                  <a:lnTo>
                    <a:pt x="1415" y="1453"/>
                  </a:lnTo>
                  <a:lnTo>
                    <a:pt x="1410" y="1453"/>
                  </a:lnTo>
                  <a:lnTo>
                    <a:pt x="1407" y="1452"/>
                  </a:lnTo>
                  <a:lnTo>
                    <a:pt x="1406" y="1450"/>
                  </a:lnTo>
                  <a:lnTo>
                    <a:pt x="1405" y="1449"/>
                  </a:lnTo>
                  <a:lnTo>
                    <a:pt x="1406" y="1447"/>
                  </a:lnTo>
                  <a:lnTo>
                    <a:pt x="1407" y="1446"/>
                  </a:lnTo>
                  <a:lnTo>
                    <a:pt x="1407" y="1446"/>
                  </a:lnTo>
                  <a:lnTo>
                    <a:pt x="1409" y="1446"/>
                  </a:lnTo>
                  <a:lnTo>
                    <a:pt x="1410" y="1446"/>
                  </a:lnTo>
                  <a:lnTo>
                    <a:pt x="1410" y="1446"/>
                  </a:lnTo>
                  <a:lnTo>
                    <a:pt x="1416" y="1444"/>
                  </a:lnTo>
                  <a:lnTo>
                    <a:pt x="1421" y="1442"/>
                  </a:lnTo>
                  <a:lnTo>
                    <a:pt x="1427" y="1440"/>
                  </a:lnTo>
                  <a:lnTo>
                    <a:pt x="1427" y="1440"/>
                  </a:lnTo>
                  <a:lnTo>
                    <a:pt x="1432" y="1437"/>
                  </a:lnTo>
                  <a:lnTo>
                    <a:pt x="1435" y="1435"/>
                  </a:lnTo>
                  <a:lnTo>
                    <a:pt x="1435" y="1435"/>
                  </a:lnTo>
                  <a:lnTo>
                    <a:pt x="1440" y="1433"/>
                  </a:lnTo>
                  <a:lnTo>
                    <a:pt x="1447" y="1433"/>
                  </a:lnTo>
                  <a:lnTo>
                    <a:pt x="1457" y="1431"/>
                  </a:lnTo>
                  <a:lnTo>
                    <a:pt x="1467" y="1431"/>
                  </a:lnTo>
                  <a:lnTo>
                    <a:pt x="1467" y="1431"/>
                  </a:lnTo>
                  <a:lnTo>
                    <a:pt x="1474" y="1429"/>
                  </a:lnTo>
                  <a:lnTo>
                    <a:pt x="1479" y="1428"/>
                  </a:lnTo>
                  <a:lnTo>
                    <a:pt x="1485" y="1425"/>
                  </a:lnTo>
                  <a:lnTo>
                    <a:pt x="1496" y="1422"/>
                  </a:lnTo>
                  <a:lnTo>
                    <a:pt x="1496" y="1422"/>
                  </a:lnTo>
                  <a:lnTo>
                    <a:pt x="1506" y="1418"/>
                  </a:lnTo>
                  <a:lnTo>
                    <a:pt x="1511" y="1417"/>
                  </a:lnTo>
                  <a:lnTo>
                    <a:pt x="1511" y="1416"/>
                  </a:lnTo>
                  <a:lnTo>
                    <a:pt x="1510" y="1415"/>
                  </a:lnTo>
                  <a:lnTo>
                    <a:pt x="1510" y="1415"/>
                  </a:lnTo>
                  <a:lnTo>
                    <a:pt x="1508" y="1414"/>
                  </a:lnTo>
                  <a:lnTo>
                    <a:pt x="1503" y="1412"/>
                  </a:lnTo>
                  <a:lnTo>
                    <a:pt x="1495" y="1412"/>
                  </a:lnTo>
                  <a:lnTo>
                    <a:pt x="1486" y="1411"/>
                  </a:lnTo>
                  <a:lnTo>
                    <a:pt x="1486" y="1411"/>
                  </a:lnTo>
                  <a:lnTo>
                    <a:pt x="1480" y="1410"/>
                  </a:lnTo>
                  <a:lnTo>
                    <a:pt x="1473" y="1410"/>
                  </a:lnTo>
                  <a:lnTo>
                    <a:pt x="1456" y="1411"/>
                  </a:lnTo>
                  <a:lnTo>
                    <a:pt x="1456" y="1411"/>
                  </a:lnTo>
                  <a:lnTo>
                    <a:pt x="1451" y="1411"/>
                  </a:lnTo>
                  <a:lnTo>
                    <a:pt x="1446" y="1412"/>
                  </a:lnTo>
                  <a:lnTo>
                    <a:pt x="1442" y="1414"/>
                  </a:lnTo>
                  <a:lnTo>
                    <a:pt x="1440" y="1415"/>
                  </a:lnTo>
                  <a:lnTo>
                    <a:pt x="1435" y="1420"/>
                  </a:lnTo>
                  <a:lnTo>
                    <a:pt x="1431" y="1423"/>
                  </a:lnTo>
                  <a:lnTo>
                    <a:pt x="1431" y="1423"/>
                  </a:lnTo>
                  <a:lnTo>
                    <a:pt x="1424" y="1428"/>
                  </a:lnTo>
                  <a:lnTo>
                    <a:pt x="1418" y="1430"/>
                  </a:lnTo>
                  <a:lnTo>
                    <a:pt x="1412" y="1431"/>
                  </a:lnTo>
                  <a:lnTo>
                    <a:pt x="1405" y="1433"/>
                  </a:lnTo>
                  <a:lnTo>
                    <a:pt x="1405" y="1433"/>
                  </a:lnTo>
                  <a:lnTo>
                    <a:pt x="1394" y="1434"/>
                  </a:lnTo>
                  <a:lnTo>
                    <a:pt x="1394" y="1434"/>
                  </a:lnTo>
                  <a:lnTo>
                    <a:pt x="1386" y="1458"/>
                  </a:lnTo>
                  <a:lnTo>
                    <a:pt x="1386" y="1458"/>
                  </a:lnTo>
                  <a:lnTo>
                    <a:pt x="1396" y="1463"/>
                  </a:lnTo>
                  <a:lnTo>
                    <a:pt x="1396" y="1463"/>
                  </a:lnTo>
                  <a:lnTo>
                    <a:pt x="1405" y="1468"/>
                  </a:lnTo>
                  <a:lnTo>
                    <a:pt x="1409" y="1468"/>
                  </a:lnTo>
                  <a:lnTo>
                    <a:pt x="1412" y="1467"/>
                  </a:lnTo>
                  <a:lnTo>
                    <a:pt x="1414" y="1466"/>
                  </a:lnTo>
                  <a:lnTo>
                    <a:pt x="1414" y="1466"/>
                  </a:lnTo>
                  <a:lnTo>
                    <a:pt x="1419" y="1466"/>
                  </a:lnTo>
                  <a:lnTo>
                    <a:pt x="1426" y="1466"/>
                  </a:lnTo>
                  <a:lnTo>
                    <a:pt x="1445" y="1467"/>
                  </a:lnTo>
                  <a:lnTo>
                    <a:pt x="1445" y="1467"/>
                  </a:lnTo>
                  <a:lnTo>
                    <a:pt x="1454" y="1467"/>
                  </a:lnTo>
                  <a:lnTo>
                    <a:pt x="1461" y="1467"/>
                  </a:lnTo>
                  <a:lnTo>
                    <a:pt x="1474" y="1463"/>
                  </a:lnTo>
                  <a:lnTo>
                    <a:pt x="1474" y="1463"/>
                  </a:lnTo>
                  <a:lnTo>
                    <a:pt x="1482" y="1461"/>
                  </a:lnTo>
                  <a:lnTo>
                    <a:pt x="1486" y="1459"/>
                  </a:lnTo>
                  <a:lnTo>
                    <a:pt x="1492" y="1454"/>
                  </a:lnTo>
                  <a:lnTo>
                    <a:pt x="1498" y="1447"/>
                  </a:lnTo>
                  <a:lnTo>
                    <a:pt x="1498" y="1447"/>
                  </a:lnTo>
                  <a:lnTo>
                    <a:pt x="1501" y="1444"/>
                  </a:lnTo>
                  <a:lnTo>
                    <a:pt x="1503" y="1443"/>
                  </a:lnTo>
                  <a:lnTo>
                    <a:pt x="1503" y="144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87039535-0C35-437F-A626-D5384EEF5853}"/>
              </a:ext>
            </a:extLst>
          </p:cNvPr>
          <p:cNvGrpSpPr/>
          <p:nvPr/>
        </p:nvGrpSpPr>
        <p:grpSpPr>
          <a:xfrm>
            <a:off x="3707557" y="4308407"/>
            <a:ext cx="2567427" cy="1572549"/>
            <a:chOff x="3707557" y="4308407"/>
            <a:chExt cx="2567427" cy="1572549"/>
          </a:xfrm>
        </p:grpSpPr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D759E14C-7307-4997-92F7-F24B6D12C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7557" y="4308407"/>
              <a:ext cx="2567427" cy="1572549"/>
            </a:xfrm>
            <a:custGeom>
              <a:avLst/>
              <a:gdLst>
                <a:gd name="T0" fmla="*/ 32 w 1840"/>
                <a:gd name="T1" fmla="*/ 205 h 1127"/>
                <a:gd name="T2" fmla="*/ 3 w 1840"/>
                <a:gd name="T3" fmla="*/ 280 h 1127"/>
                <a:gd name="T4" fmla="*/ 15 w 1840"/>
                <a:gd name="T5" fmla="*/ 311 h 1127"/>
                <a:gd name="T6" fmla="*/ 49 w 1840"/>
                <a:gd name="T7" fmla="*/ 333 h 1127"/>
                <a:gd name="T8" fmla="*/ 89 w 1840"/>
                <a:gd name="T9" fmla="*/ 299 h 1127"/>
                <a:gd name="T10" fmla="*/ 108 w 1840"/>
                <a:gd name="T11" fmla="*/ 201 h 1127"/>
                <a:gd name="T12" fmla="*/ 181 w 1840"/>
                <a:gd name="T13" fmla="*/ 425 h 1127"/>
                <a:gd name="T14" fmla="*/ 137 w 1840"/>
                <a:gd name="T15" fmla="*/ 653 h 1127"/>
                <a:gd name="T16" fmla="*/ 124 w 1840"/>
                <a:gd name="T17" fmla="*/ 907 h 1127"/>
                <a:gd name="T18" fmla="*/ 152 w 1840"/>
                <a:gd name="T19" fmla="*/ 1052 h 1127"/>
                <a:gd name="T20" fmla="*/ 173 w 1840"/>
                <a:gd name="T21" fmla="*/ 1115 h 1127"/>
                <a:gd name="T22" fmla="*/ 286 w 1840"/>
                <a:gd name="T23" fmla="*/ 1117 h 1127"/>
                <a:gd name="T24" fmla="*/ 233 w 1840"/>
                <a:gd name="T25" fmla="*/ 1056 h 1127"/>
                <a:gd name="T26" fmla="*/ 197 w 1840"/>
                <a:gd name="T27" fmla="*/ 908 h 1127"/>
                <a:gd name="T28" fmla="*/ 237 w 1840"/>
                <a:gd name="T29" fmla="*/ 1022 h 1127"/>
                <a:gd name="T30" fmla="*/ 269 w 1840"/>
                <a:gd name="T31" fmla="*/ 1079 h 1127"/>
                <a:gd name="T32" fmla="*/ 349 w 1840"/>
                <a:gd name="T33" fmla="*/ 1101 h 1127"/>
                <a:gd name="T34" fmla="*/ 348 w 1840"/>
                <a:gd name="T35" fmla="*/ 1053 h 1127"/>
                <a:gd name="T36" fmla="*/ 266 w 1840"/>
                <a:gd name="T37" fmla="*/ 886 h 1127"/>
                <a:gd name="T38" fmla="*/ 266 w 1840"/>
                <a:gd name="T39" fmla="*/ 747 h 1127"/>
                <a:gd name="T40" fmla="*/ 349 w 1840"/>
                <a:gd name="T41" fmla="*/ 577 h 1127"/>
                <a:gd name="T42" fmla="*/ 420 w 1840"/>
                <a:gd name="T43" fmla="*/ 489 h 1127"/>
                <a:gd name="T44" fmla="*/ 663 w 1840"/>
                <a:gd name="T45" fmla="*/ 530 h 1127"/>
                <a:gd name="T46" fmla="*/ 907 w 1840"/>
                <a:gd name="T47" fmla="*/ 549 h 1127"/>
                <a:gd name="T48" fmla="*/ 993 w 1840"/>
                <a:gd name="T49" fmla="*/ 715 h 1127"/>
                <a:gd name="T50" fmla="*/ 984 w 1840"/>
                <a:gd name="T51" fmla="*/ 840 h 1127"/>
                <a:gd name="T52" fmla="*/ 944 w 1840"/>
                <a:gd name="T53" fmla="*/ 995 h 1127"/>
                <a:gd name="T54" fmla="*/ 946 w 1840"/>
                <a:gd name="T55" fmla="*/ 1064 h 1127"/>
                <a:gd name="T56" fmla="*/ 993 w 1840"/>
                <a:gd name="T57" fmla="*/ 1105 h 1127"/>
                <a:gd name="T58" fmla="*/ 1025 w 1840"/>
                <a:gd name="T59" fmla="*/ 1066 h 1127"/>
                <a:gd name="T60" fmla="*/ 1015 w 1840"/>
                <a:gd name="T61" fmla="*/ 946 h 1127"/>
                <a:gd name="T62" fmla="*/ 1067 w 1840"/>
                <a:gd name="T63" fmla="*/ 762 h 1127"/>
                <a:gd name="T64" fmla="*/ 1167 w 1840"/>
                <a:gd name="T65" fmla="*/ 804 h 1127"/>
                <a:gd name="T66" fmla="*/ 1204 w 1840"/>
                <a:gd name="T67" fmla="*/ 1015 h 1127"/>
                <a:gd name="T68" fmla="*/ 1246 w 1840"/>
                <a:gd name="T69" fmla="*/ 1067 h 1127"/>
                <a:gd name="T70" fmla="*/ 1315 w 1840"/>
                <a:gd name="T71" fmla="*/ 1117 h 1127"/>
                <a:gd name="T72" fmla="*/ 1319 w 1840"/>
                <a:gd name="T73" fmla="*/ 1063 h 1127"/>
                <a:gd name="T74" fmla="*/ 1275 w 1840"/>
                <a:gd name="T75" fmla="*/ 994 h 1127"/>
                <a:gd name="T76" fmla="*/ 1239 w 1840"/>
                <a:gd name="T77" fmla="*/ 820 h 1127"/>
                <a:gd name="T78" fmla="*/ 1246 w 1840"/>
                <a:gd name="T79" fmla="*/ 554 h 1127"/>
                <a:gd name="T80" fmla="*/ 1328 w 1840"/>
                <a:gd name="T81" fmla="*/ 499 h 1127"/>
                <a:gd name="T82" fmla="*/ 1496 w 1840"/>
                <a:gd name="T83" fmla="*/ 669 h 1127"/>
                <a:gd name="T84" fmla="*/ 1488 w 1840"/>
                <a:gd name="T85" fmla="*/ 798 h 1127"/>
                <a:gd name="T86" fmla="*/ 1576 w 1840"/>
                <a:gd name="T87" fmla="*/ 1000 h 1127"/>
                <a:gd name="T88" fmla="*/ 1602 w 1840"/>
                <a:gd name="T89" fmla="*/ 1054 h 1127"/>
                <a:gd name="T90" fmla="*/ 1647 w 1840"/>
                <a:gd name="T91" fmla="*/ 1057 h 1127"/>
                <a:gd name="T92" fmla="*/ 1711 w 1840"/>
                <a:gd name="T93" fmla="*/ 1053 h 1127"/>
                <a:gd name="T94" fmla="*/ 1748 w 1840"/>
                <a:gd name="T95" fmla="*/ 963 h 1127"/>
                <a:gd name="T96" fmla="*/ 1724 w 1840"/>
                <a:gd name="T97" fmla="*/ 813 h 1127"/>
                <a:gd name="T98" fmla="*/ 1719 w 1840"/>
                <a:gd name="T99" fmla="*/ 661 h 1127"/>
                <a:gd name="T100" fmla="*/ 1781 w 1840"/>
                <a:gd name="T101" fmla="*/ 597 h 1127"/>
                <a:gd name="T102" fmla="*/ 1837 w 1840"/>
                <a:gd name="T103" fmla="*/ 518 h 1127"/>
                <a:gd name="T104" fmla="*/ 1706 w 1840"/>
                <a:gd name="T105" fmla="*/ 522 h 1127"/>
                <a:gd name="T106" fmla="*/ 1673 w 1840"/>
                <a:gd name="T107" fmla="*/ 460 h 1127"/>
                <a:gd name="T108" fmla="*/ 1641 w 1840"/>
                <a:gd name="T109" fmla="*/ 394 h 1127"/>
                <a:gd name="T110" fmla="*/ 1562 w 1840"/>
                <a:gd name="T111" fmla="*/ 294 h 1127"/>
                <a:gd name="T112" fmla="*/ 1474 w 1840"/>
                <a:gd name="T113" fmla="*/ 249 h 1127"/>
                <a:gd name="T114" fmla="*/ 1425 w 1840"/>
                <a:gd name="T115" fmla="*/ 175 h 1127"/>
                <a:gd name="T116" fmla="*/ 1322 w 1840"/>
                <a:gd name="T117" fmla="*/ 132 h 1127"/>
                <a:gd name="T118" fmla="*/ 1180 w 1840"/>
                <a:gd name="T119" fmla="*/ 55 h 1127"/>
                <a:gd name="T120" fmla="*/ 895 w 1840"/>
                <a:gd name="T121" fmla="*/ 43 h 1127"/>
                <a:gd name="T122" fmla="*/ 508 w 1840"/>
                <a:gd name="T123" fmla="*/ 5 h 1127"/>
                <a:gd name="T124" fmla="*/ 253 w 1840"/>
                <a:gd name="T125" fmla="*/ 15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40" h="1127">
                  <a:moveTo>
                    <a:pt x="168" y="68"/>
                  </a:moveTo>
                  <a:lnTo>
                    <a:pt x="168" y="68"/>
                  </a:lnTo>
                  <a:lnTo>
                    <a:pt x="145" y="93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87" y="156"/>
                  </a:lnTo>
                  <a:lnTo>
                    <a:pt x="75" y="167"/>
                  </a:lnTo>
                  <a:lnTo>
                    <a:pt x="61" y="177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32" y="205"/>
                  </a:lnTo>
                  <a:lnTo>
                    <a:pt x="23" y="216"/>
                  </a:lnTo>
                  <a:lnTo>
                    <a:pt x="17" y="225"/>
                  </a:lnTo>
                  <a:lnTo>
                    <a:pt x="11" y="233"/>
                  </a:lnTo>
                  <a:lnTo>
                    <a:pt x="7" y="243"/>
                  </a:lnTo>
                  <a:lnTo>
                    <a:pt x="5" y="251"/>
                  </a:lnTo>
                  <a:lnTo>
                    <a:pt x="2" y="268"/>
                  </a:lnTo>
                  <a:lnTo>
                    <a:pt x="2" y="268"/>
                  </a:lnTo>
                  <a:lnTo>
                    <a:pt x="0" y="274"/>
                  </a:lnTo>
                  <a:lnTo>
                    <a:pt x="0" y="277"/>
                  </a:lnTo>
                  <a:lnTo>
                    <a:pt x="2" y="280"/>
                  </a:lnTo>
                  <a:lnTo>
                    <a:pt x="3" y="280"/>
                  </a:lnTo>
                  <a:lnTo>
                    <a:pt x="5" y="278"/>
                  </a:lnTo>
                  <a:lnTo>
                    <a:pt x="6" y="276"/>
                  </a:lnTo>
                  <a:lnTo>
                    <a:pt x="6" y="276"/>
                  </a:lnTo>
                  <a:lnTo>
                    <a:pt x="5" y="281"/>
                  </a:lnTo>
                  <a:lnTo>
                    <a:pt x="5" y="287"/>
                  </a:lnTo>
                  <a:lnTo>
                    <a:pt x="6" y="295"/>
                  </a:lnTo>
                  <a:lnTo>
                    <a:pt x="6" y="295"/>
                  </a:lnTo>
                  <a:lnTo>
                    <a:pt x="9" y="302"/>
                  </a:lnTo>
                  <a:lnTo>
                    <a:pt x="11" y="307"/>
                  </a:lnTo>
                  <a:lnTo>
                    <a:pt x="13" y="309"/>
                  </a:lnTo>
                  <a:lnTo>
                    <a:pt x="15" y="311"/>
                  </a:lnTo>
                  <a:lnTo>
                    <a:pt x="18" y="281"/>
                  </a:lnTo>
                  <a:lnTo>
                    <a:pt x="18" y="281"/>
                  </a:lnTo>
                  <a:lnTo>
                    <a:pt x="17" y="284"/>
                  </a:lnTo>
                  <a:lnTo>
                    <a:pt x="16" y="287"/>
                  </a:lnTo>
                  <a:lnTo>
                    <a:pt x="16" y="292"/>
                  </a:lnTo>
                  <a:lnTo>
                    <a:pt x="17" y="296"/>
                  </a:lnTo>
                  <a:lnTo>
                    <a:pt x="19" y="302"/>
                  </a:lnTo>
                  <a:lnTo>
                    <a:pt x="23" y="309"/>
                  </a:lnTo>
                  <a:lnTo>
                    <a:pt x="30" y="317"/>
                  </a:lnTo>
                  <a:lnTo>
                    <a:pt x="30" y="317"/>
                  </a:lnTo>
                  <a:lnTo>
                    <a:pt x="49" y="333"/>
                  </a:lnTo>
                  <a:lnTo>
                    <a:pt x="54" y="337"/>
                  </a:lnTo>
                  <a:lnTo>
                    <a:pt x="53" y="326"/>
                  </a:lnTo>
                  <a:lnTo>
                    <a:pt x="69" y="333"/>
                  </a:lnTo>
                  <a:lnTo>
                    <a:pt x="62" y="318"/>
                  </a:lnTo>
                  <a:lnTo>
                    <a:pt x="90" y="333"/>
                  </a:lnTo>
                  <a:lnTo>
                    <a:pt x="81" y="314"/>
                  </a:lnTo>
                  <a:lnTo>
                    <a:pt x="106" y="321"/>
                  </a:lnTo>
                  <a:lnTo>
                    <a:pt x="106" y="321"/>
                  </a:lnTo>
                  <a:lnTo>
                    <a:pt x="100" y="314"/>
                  </a:lnTo>
                  <a:lnTo>
                    <a:pt x="95" y="308"/>
                  </a:lnTo>
                  <a:lnTo>
                    <a:pt x="89" y="299"/>
                  </a:lnTo>
                  <a:lnTo>
                    <a:pt x="85" y="288"/>
                  </a:lnTo>
                  <a:lnTo>
                    <a:pt x="81" y="276"/>
                  </a:lnTo>
                  <a:lnTo>
                    <a:pt x="80" y="269"/>
                  </a:lnTo>
                  <a:lnTo>
                    <a:pt x="79" y="263"/>
                  </a:lnTo>
                  <a:lnTo>
                    <a:pt x="80" y="256"/>
                  </a:lnTo>
                  <a:lnTo>
                    <a:pt x="81" y="249"/>
                  </a:lnTo>
                  <a:lnTo>
                    <a:pt x="81" y="249"/>
                  </a:lnTo>
                  <a:lnTo>
                    <a:pt x="86" y="236"/>
                  </a:lnTo>
                  <a:lnTo>
                    <a:pt x="92" y="224"/>
                  </a:lnTo>
                  <a:lnTo>
                    <a:pt x="100" y="212"/>
                  </a:lnTo>
                  <a:lnTo>
                    <a:pt x="108" y="201"/>
                  </a:lnTo>
                  <a:lnTo>
                    <a:pt x="122" y="187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30" y="192"/>
                  </a:lnTo>
                  <a:lnTo>
                    <a:pt x="131" y="219"/>
                  </a:lnTo>
                  <a:lnTo>
                    <a:pt x="133" y="237"/>
                  </a:lnTo>
                  <a:lnTo>
                    <a:pt x="137" y="257"/>
                  </a:lnTo>
                  <a:lnTo>
                    <a:pt x="140" y="278"/>
                  </a:lnTo>
                  <a:lnTo>
                    <a:pt x="146" y="300"/>
                  </a:lnTo>
                  <a:lnTo>
                    <a:pt x="146" y="300"/>
                  </a:lnTo>
                  <a:lnTo>
                    <a:pt x="181" y="425"/>
                  </a:lnTo>
                  <a:lnTo>
                    <a:pt x="198" y="488"/>
                  </a:lnTo>
                  <a:lnTo>
                    <a:pt x="207" y="526"/>
                  </a:lnTo>
                  <a:lnTo>
                    <a:pt x="207" y="526"/>
                  </a:lnTo>
                  <a:lnTo>
                    <a:pt x="207" y="532"/>
                  </a:lnTo>
                  <a:lnTo>
                    <a:pt x="205" y="539"/>
                  </a:lnTo>
                  <a:lnTo>
                    <a:pt x="202" y="548"/>
                  </a:lnTo>
                  <a:lnTo>
                    <a:pt x="197" y="559"/>
                  </a:lnTo>
                  <a:lnTo>
                    <a:pt x="184" y="581"/>
                  </a:lnTo>
                  <a:lnTo>
                    <a:pt x="169" y="606"/>
                  </a:lnTo>
                  <a:lnTo>
                    <a:pt x="152" y="631"/>
                  </a:lnTo>
                  <a:lnTo>
                    <a:pt x="137" y="653"/>
                  </a:lnTo>
                  <a:lnTo>
                    <a:pt x="125" y="668"/>
                  </a:lnTo>
                  <a:lnTo>
                    <a:pt x="118" y="678"/>
                  </a:lnTo>
                  <a:lnTo>
                    <a:pt x="118" y="678"/>
                  </a:lnTo>
                  <a:lnTo>
                    <a:pt x="115" y="681"/>
                  </a:lnTo>
                  <a:lnTo>
                    <a:pt x="114" y="688"/>
                  </a:lnTo>
                  <a:lnTo>
                    <a:pt x="113" y="713"/>
                  </a:lnTo>
                  <a:lnTo>
                    <a:pt x="114" y="745"/>
                  </a:lnTo>
                  <a:lnTo>
                    <a:pt x="115" y="783"/>
                  </a:lnTo>
                  <a:lnTo>
                    <a:pt x="120" y="858"/>
                  </a:lnTo>
                  <a:lnTo>
                    <a:pt x="124" y="907"/>
                  </a:lnTo>
                  <a:lnTo>
                    <a:pt x="124" y="907"/>
                  </a:lnTo>
                  <a:lnTo>
                    <a:pt x="128" y="958"/>
                  </a:lnTo>
                  <a:lnTo>
                    <a:pt x="131" y="981"/>
                  </a:lnTo>
                  <a:lnTo>
                    <a:pt x="131" y="998"/>
                  </a:lnTo>
                  <a:lnTo>
                    <a:pt x="131" y="998"/>
                  </a:lnTo>
                  <a:lnTo>
                    <a:pt x="130" y="1022"/>
                  </a:lnTo>
                  <a:lnTo>
                    <a:pt x="131" y="1032"/>
                  </a:lnTo>
                  <a:lnTo>
                    <a:pt x="132" y="1035"/>
                  </a:lnTo>
                  <a:lnTo>
                    <a:pt x="134" y="1039"/>
                  </a:lnTo>
                  <a:lnTo>
                    <a:pt x="134" y="1039"/>
                  </a:lnTo>
                  <a:lnTo>
                    <a:pt x="141" y="1045"/>
                  </a:lnTo>
                  <a:lnTo>
                    <a:pt x="152" y="1052"/>
                  </a:lnTo>
                  <a:lnTo>
                    <a:pt x="163" y="1058"/>
                  </a:lnTo>
                  <a:lnTo>
                    <a:pt x="169" y="1064"/>
                  </a:lnTo>
                  <a:lnTo>
                    <a:pt x="169" y="1064"/>
                  </a:lnTo>
                  <a:lnTo>
                    <a:pt x="171" y="1066"/>
                  </a:lnTo>
                  <a:lnTo>
                    <a:pt x="172" y="1070"/>
                  </a:lnTo>
                  <a:lnTo>
                    <a:pt x="175" y="1079"/>
                  </a:lnTo>
                  <a:lnTo>
                    <a:pt x="176" y="1096"/>
                  </a:lnTo>
                  <a:lnTo>
                    <a:pt x="176" y="1096"/>
                  </a:lnTo>
                  <a:lnTo>
                    <a:pt x="173" y="1108"/>
                  </a:lnTo>
                  <a:lnTo>
                    <a:pt x="173" y="1113"/>
                  </a:lnTo>
                  <a:lnTo>
                    <a:pt x="173" y="1115"/>
                  </a:lnTo>
                  <a:lnTo>
                    <a:pt x="173" y="1116"/>
                  </a:lnTo>
                  <a:lnTo>
                    <a:pt x="173" y="1116"/>
                  </a:lnTo>
                  <a:lnTo>
                    <a:pt x="186" y="1120"/>
                  </a:lnTo>
                  <a:lnTo>
                    <a:pt x="211" y="1124"/>
                  </a:lnTo>
                  <a:lnTo>
                    <a:pt x="241" y="1127"/>
                  </a:lnTo>
                  <a:lnTo>
                    <a:pt x="254" y="1127"/>
                  </a:lnTo>
                  <a:lnTo>
                    <a:pt x="264" y="1126"/>
                  </a:lnTo>
                  <a:lnTo>
                    <a:pt x="264" y="1126"/>
                  </a:lnTo>
                  <a:lnTo>
                    <a:pt x="275" y="1122"/>
                  </a:lnTo>
                  <a:lnTo>
                    <a:pt x="284" y="1118"/>
                  </a:lnTo>
                  <a:lnTo>
                    <a:pt x="286" y="1117"/>
                  </a:lnTo>
                  <a:lnTo>
                    <a:pt x="286" y="1115"/>
                  </a:lnTo>
                  <a:lnTo>
                    <a:pt x="285" y="1113"/>
                  </a:lnTo>
                  <a:lnTo>
                    <a:pt x="283" y="1110"/>
                  </a:lnTo>
                  <a:lnTo>
                    <a:pt x="283" y="1110"/>
                  </a:lnTo>
                  <a:lnTo>
                    <a:pt x="262" y="1092"/>
                  </a:lnTo>
                  <a:lnTo>
                    <a:pt x="251" y="1082"/>
                  </a:lnTo>
                  <a:lnTo>
                    <a:pt x="247" y="1077"/>
                  </a:lnTo>
                  <a:lnTo>
                    <a:pt x="243" y="1072"/>
                  </a:lnTo>
                  <a:lnTo>
                    <a:pt x="243" y="1072"/>
                  </a:lnTo>
                  <a:lnTo>
                    <a:pt x="239" y="1064"/>
                  </a:lnTo>
                  <a:lnTo>
                    <a:pt x="233" y="1056"/>
                  </a:lnTo>
                  <a:lnTo>
                    <a:pt x="221" y="1044"/>
                  </a:lnTo>
                  <a:lnTo>
                    <a:pt x="221" y="1044"/>
                  </a:lnTo>
                  <a:lnTo>
                    <a:pt x="219" y="1041"/>
                  </a:lnTo>
                  <a:lnTo>
                    <a:pt x="217" y="1037"/>
                  </a:lnTo>
                  <a:lnTo>
                    <a:pt x="215" y="1028"/>
                  </a:lnTo>
                  <a:lnTo>
                    <a:pt x="214" y="1014"/>
                  </a:lnTo>
                  <a:lnTo>
                    <a:pt x="214" y="1014"/>
                  </a:lnTo>
                  <a:lnTo>
                    <a:pt x="213" y="997"/>
                  </a:lnTo>
                  <a:lnTo>
                    <a:pt x="208" y="975"/>
                  </a:lnTo>
                  <a:lnTo>
                    <a:pt x="208" y="975"/>
                  </a:lnTo>
                  <a:lnTo>
                    <a:pt x="197" y="908"/>
                  </a:lnTo>
                  <a:lnTo>
                    <a:pt x="188" y="850"/>
                  </a:lnTo>
                  <a:lnTo>
                    <a:pt x="188" y="850"/>
                  </a:lnTo>
                  <a:lnTo>
                    <a:pt x="209" y="900"/>
                  </a:lnTo>
                  <a:lnTo>
                    <a:pt x="223" y="938"/>
                  </a:lnTo>
                  <a:lnTo>
                    <a:pt x="228" y="955"/>
                  </a:lnTo>
                  <a:lnTo>
                    <a:pt x="230" y="965"/>
                  </a:lnTo>
                  <a:lnTo>
                    <a:pt x="230" y="965"/>
                  </a:lnTo>
                  <a:lnTo>
                    <a:pt x="233" y="1000"/>
                  </a:lnTo>
                  <a:lnTo>
                    <a:pt x="235" y="1014"/>
                  </a:lnTo>
                  <a:lnTo>
                    <a:pt x="236" y="1019"/>
                  </a:lnTo>
                  <a:lnTo>
                    <a:pt x="237" y="1022"/>
                  </a:lnTo>
                  <a:lnTo>
                    <a:pt x="237" y="1022"/>
                  </a:lnTo>
                  <a:lnTo>
                    <a:pt x="243" y="1034"/>
                  </a:lnTo>
                  <a:lnTo>
                    <a:pt x="248" y="1040"/>
                  </a:lnTo>
                  <a:lnTo>
                    <a:pt x="252" y="1044"/>
                  </a:lnTo>
                  <a:lnTo>
                    <a:pt x="252" y="1044"/>
                  </a:lnTo>
                  <a:lnTo>
                    <a:pt x="256" y="1046"/>
                  </a:lnTo>
                  <a:lnTo>
                    <a:pt x="260" y="1048"/>
                  </a:lnTo>
                  <a:lnTo>
                    <a:pt x="264" y="1052"/>
                  </a:lnTo>
                  <a:lnTo>
                    <a:pt x="264" y="1052"/>
                  </a:lnTo>
                  <a:lnTo>
                    <a:pt x="267" y="1067"/>
                  </a:lnTo>
                  <a:lnTo>
                    <a:pt x="269" y="1079"/>
                  </a:lnTo>
                  <a:lnTo>
                    <a:pt x="273" y="1088"/>
                  </a:lnTo>
                  <a:lnTo>
                    <a:pt x="273" y="1088"/>
                  </a:lnTo>
                  <a:lnTo>
                    <a:pt x="275" y="1089"/>
                  </a:lnTo>
                  <a:lnTo>
                    <a:pt x="280" y="1092"/>
                  </a:lnTo>
                  <a:lnTo>
                    <a:pt x="296" y="1097"/>
                  </a:lnTo>
                  <a:lnTo>
                    <a:pt x="304" y="1099"/>
                  </a:lnTo>
                  <a:lnTo>
                    <a:pt x="315" y="1101"/>
                  </a:lnTo>
                  <a:lnTo>
                    <a:pt x="326" y="1102"/>
                  </a:lnTo>
                  <a:lnTo>
                    <a:pt x="338" y="1102"/>
                  </a:lnTo>
                  <a:lnTo>
                    <a:pt x="338" y="1102"/>
                  </a:lnTo>
                  <a:lnTo>
                    <a:pt x="349" y="1101"/>
                  </a:lnTo>
                  <a:lnTo>
                    <a:pt x="358" y="1099"/>
                  </a:lnTo>
                  <a:lnTo>
                    <a:pt x="366" y="1098"/>
                  </a:lnTo>
                  <a:lnTo>
                    <a:pt x="371" y="1096"/>
                  </a:lnTo>
                  <a:lnTo>
                    <a:pt x="375" y="1092"/>
                  </a:lnTo>
                  <a:lnTo>
                    <a:pt x="377" y="1090"/>
                  </a:lnTo>
                  <a:lnTo>
                    <a:pt x="379" y="1088"/>
                  </a:lnTo>
                  <a:lnTo>
                    <a:pt x="379" y="1085"/>
                  </a:lnTo>
                  <a:lnTo>
                    <a:pt x="379" y="1085"/>
                  </a:lnTo>
                  <a:lnTo>
                    <a:pt x="375" y="1080"/>
                  </a:lnTo>
                  <a:lnTo>
                    <a:pt x="368" y="1073"/>
                  </a:lnTo>
                  <a:lnTo>
                    <a:pt x="348" y="1053"/>
                  </a:lnTo>
                  <a:lnTo>
                    <a:pt x="318" y="1027"/>
                  </a:lnTo>
                  <a:lnTo>
                    <a:pt x="318" y="1027"/>
                  </a:lnTo>
                  <a:lnTo>
                    <a:pt x="320" y="1015"/>
                  </a:lnTo>
                  <a:lnTo>
                    <a:pt x="320" y="1006"/>
                  </a:lnTo>
                  <a:lnTo>
                    <a:pt x="319" y="996"/>
                  </a:lnTo>
                  <a:lnTo>
                    <a:pt x="319" y="996"/>
                  </a:lnTo>
                  <a:lnTo>
                    <a:pt x="312" y="979"/>
                  </a:lnTo>
                  <a:lnTo>
                    <a:pt x="299" y="950"/>
                  </a:lnTo>
                  <a:lnTo>
                    <a:pt x="283" y="914"/>
                  </a:lnTo>
                  <a:lnTo>
                    <a:pt x="266" y="886"/>
                  </a:lnTo>
                  <a:lnTo>
                    <a:pt x="266" y="886"/>
                  </a:lnTo>
                  <a:lnTo>
                    <a:pt x="255" y="865"/>
                  </a:lnTo>
                  <a:lnTo>
                    <a:pt x="253" y="858"/>
                  </a:lnTo>
                  <a:lnTo>
                    <a:pt x="251" y="851"/>
                  </a:lnTo>
                  <a:lnTo>
                    <a:pt x="248" y="844"/>
                  </a:lnTo>
                  <a:lnTo>
                    <a:pt x="248" y="836"/>
                  </a:lnTo>
                  <a:lnTo>
                    <a:pt x="248" y="819"/>
                  </a:lnTo>
                  <a:lnTo>
                    <a:pt x="248" y="819"/>
                  </a:lnTo>
                  <a:lnTo>
                    <a:pt x="249" y="807"/>
                  </a:lnTo>
                  <a:lnTo>
                    <a:pt x="252" y="794"/>
                  </a:lnTo>
                  <a:lnTo>
                    <a:pt x="260" y="762"/>
                  </a:lnTo>
                  <a:lnTo>
                    <a:pt x="266" y="747"/>
                  </a:lnTo>
                  <a:lnTo>
                    <a:pt x="272" y="731"/>
                  </a:lnTo>
                  <a:lnTo>
                    <a:pt x="278" y="718"/>
                  </a:lnTo>
                  <a:lnTo>
                    <a:pt x="284" y="707"/>
                  </a:lnTo>
                  <a:lnTo>
                    <a:pt x="284" y="707"/>
                  </a:lnTo>
                  <a:lnTo>
                    <a:pt x="291" y="696"/>
                  </a:lnTo>
                  <a:lnTo>
                    <a:pt x="298" y="680"/>
                  </a:lnTo>
                  <a:lnTo>
                    <a:pt x="316" y="643"/>
                  </a:lnTo>
                  <a:lnTo>
                    <a:pt x="335" y="598"/>
                  </a:lnTo>
                  <a:lnTo>
                    <a:pt x="335" y="598"/>
                  </a:lnTo>
                  <a:lnTo>
                    <a:pt x="339" y="592"/>
                  </a:lnTo>
                  <a:lnTo>
                    <a:pt x="349" y="577"/>
                  </a:lnTo>
                  <a:lnTo>
                    <a:pt x="364" y="558"/>
                  </a:lnTo>
                  <a:lnTo>
                    <a:pt x="371" y="548"/>
                  </a:lnTo>
                  <a:lnTo>
                    <a:pt x="380" y="541"/>
                  </a:lnTo>
                  <a:lnTo>
                    <a:pt x="380" y="541"/>
                  </a:lnTo>
                  <a:lnTo>
                    <a:pt x="387" y="534"/>
                  </a:lnTo>
                  <a:lnTo>
                    <a:pt x="393" y="527"/>
                  </a:lnTo>
                  <a:lnTo>
                    <a:pt x="402" y="513"/>
                  </a:lnTo>
                  <a:lnTo>
                    <a:pt x="409" y="501"/>
                  </a:lnTo>
                  <a:lnTo>
                    <a:pt x="415" y="492"/>
                  </a:lnTo>
                  <a:lnTo>
                    <a:pt x="415" y="492"/>
                  </a:lnTo>
                  <a:lnTo>
                    <a:pt x="420" y="489"/>
                  </a:lnTo>
                  <a:lnTo>
                    <a:pt x="431" y="484"/>
                  </a:lnTo>
                  <a:lnTo>
                    <a:pt x="462" y="470"/>
                  </a:lnTo>
                  <a:lnTo>
                    <a:pt x="502" y="451"/>
                  </a:lnTo>
                  <a:lnTo>
                    <a:pt x="502" y="451"/>
                  </a:lnTo>
                  <a:lnTo>
                    <a:pt x="517" y="460"/>
                  </a:lnTo>
                  <a:lnTo>
                    <a:pt x="534" y="471"/>
                  </a:lnTo>
                  <a:lnTo>
                    <a:pt x="556" y="484"/>
                  </a:lnTo>
                  <a:lnTo>
                    <a:pt x="582" y="498"/>
                  </a:lnTo>
                  <a:lnTo>
                    <a:pt x="613" y="511"/>
                  </a:lnTo>
                  <a:lnTo>
                    <a:pt x="645" y="524"/>
                  </a:lnTo>
                  <a:lnTo>
                    <a:pt x="663" y="530"/>
                  </a:lnTo>
                  <a:lnTo>
                    <a:pt x="680" y="536"/>
                  </a:lnTo>
                  <a:lnTo>
                    <a:pt x="680" y="536"/>
                  </a:lnTo>
                  <a:lnTo>
                    <a:pt x="697" y="540"/>
                  </a:lnTo>
                  <a:lnTo>
                    <a:pt x="715" y="543"/>
                  </a:lnTo>
                  <a:lnTo>
                    <a:pt x="752" y="549"/>
                  </a:lnTo>
                  <a:lnTo>
                    <a:pt x="786" y="553"/>
                  </a:lnTo>
                  <a:lnTo>
                    <a:pt x="820" y="554"/>
                  </a:lnTo>
                  <a:lnTo>
                    <a:pt x="849" y="554"/>
                  </a:lnTo>
                  <a:lnTo>
                    <a:pt x="875" y="553"/>
                  </a:lnTo>
                  <a:lnTo>
                    <a:pt x="894" y="551"/>
                  </a:lnTo>
                  <a:lnTo>
                    <a:pt x="907" y="549"/>
                  </a:lnTo>
                  <a:lnTo>
                    <a:pt x="907" y="549"/>
                  </a:lnTo>
                  <a:lnTo>
                    <a:pt x="918" y="547"/>
                  </a:lnTo>
                  <a:lnTo>
                    <a:pt x="931" y="545"/>
                  </a:lnTo>
                  <a:lnTo>
                    <a:pt x="957" y="542"/>
                  </a:lnTo>
                  <a:lnTo>
                    <a:pt x="989" y="541"/>
                  </a:lnTo>
                  <a:lnTo>
                    <a:pt x="989" y="541"/>
                  </a:lnTo>
                  <a:lnTo>
                    <a:pt x="990" y="564"/>
                  </a:lnTo>
                  <a:lnTo>
                    <a:pt x="993" y="616"/>
                  </a:lnTo>
                  <a:lnTo>
                    <a:pt x="994" y="674"/>
                  </a:lnTo>
                  <a:lnTo>
                    <a:pt x="994" y="698"/>
                  </a:lnTo>
                  <a:lnTo>
                    <a:pt x="993" y="715"/>
                  </a:lnTo>
                  <a:lnTo>
                    <a:pt x="993" y="715"/>
                  </a:lnTo>
                  <a:lnTo>
                    <a:pt x="988" y="731"/>
                  </a:lnTo>
                  <a:lnTo>
                    <a:pt x="986" y="741"/>
                  </a:lnTo>
                  <a:lnTo>
                    <a:pt x="984" y="748"/>
                  </a:lnTo>
                  <a:lnTo>
                    <a:pt x="984" y="761"/>
                  </a:lnTo>
                  <a:lnTo>
                    <a:pt x="984" y="761"/>
                  </a:lnTo>
                  <a:lnTo>
                    <a:pt x="987" y="786"/>
                  </a:lnTo>
                  <a:lnTo>
                    <a:pt x="988" y="800"/>
                  </a:lnTo>
                  <a:lnTo>
                    <a:pt x="986" y="824"/>
                  </a:lnTo>
                  <a:lnTo>
                    <a:pt x="986" y="824"/>
                  </a:lnTo>
                  <a:lnTo>
                    <a:pt x="984" y="840"/>
                  </a:lnTo>
                  <a:lnTo>
                    <a:pt x="981" y="859"/>
                  </a:lnTo>
                  <a:lnTo>
                    <a:pt x="972" y="899"/>
                  </a:lnTo>
                  <a:lnTo>
                    <a:pt x="962" y="933"/>
                  </a:lnTo>
                  <a:lnTo>
                    <a:pt x="958" y="946"/>
                  </a:lnTo>
                  <a:lnTo>
                    <a:pt x="954" y="956"/>
                  </a:lnTo>
                  <a:lnTo>
                    <a:pt x="954" y="956"/>
                  </a:lnTo>
                  <a:lnTo>
                    <a:pt x="949" y="968"/>
                  </a:lnTo>
                  <a:lnTo>
                    <a:pt x="945" y="978"/>
                  </a:lnTo>
                  <a:lnTo>
                    <a:pt x="944" y="988"/>
                  </a:lnTo>
                  <a:lnTo>
                    <a:pt x="944" y="995"/>
                  </a:lnTo>
                  <a:lnTo>
                    <a:pt x="944" y="995"/>
                  </a:lnTo>
                  <a:lnTo>
                    <a:pt x="945" y="997"/>
                  </a:lnTo>
                  <a:lnTo>
                    <a:pt x="948" y="1001"/>
                  </a:lnTo>
                  <a:lnTo>
                    <a:pt x="952" y="1006"/>
                  </a:lnTo>
                  <a:lnTo>
                    <a:pt x="957" y="1013"/>
                  </a:lnTo>
                  <a:lnTo>
                    <a:pt x="958" y="1017"/>
                  </a:lnTo>
                  <a:lnTo>
                    <a:pt x="959" y="1022"/>
                  </a:lnTo>
                  <a:lnTo>
                    <a:pt x="959" y="1022"/>
                  </a:lnTo>
                  <a:lnTo>
                    <a:pt x="959" y="1028"/>
                  </a:lnTo>
                  <a:lnTo>
                    <a:pt x="957" y="1034"/>
                  </a:lnTo>
                  <a:lnTo>
                    <a:pt x="952" y="1050"/>
                  </a:lnTo>
                  <a:lnTo>
                    <a:pt x="946" y="1064"/>
                  </a:lnTo>
                  <a:lnTo>
                    <a:pt x="944" y="1070"/>
                  </a:lnTo>
                  <a:lnTo>
                    <a:pt x="944" y="1073"/>
                  </a:lnTo>
                  <a:lnTo>
                    <a:pt x="944" y="1073"/>
                  </a:lnTo>
                  <a:lnTo>
                    <a:pt x="944" y="1077"/>
                  </a:lnTo>
                  <a:lnTo>
                    <a:pt x="946" y="1080"/>
                  </a:lnTo>
                  <a:lnTo>
                    <a:pt x="955" y="1089"/>
                  </a:lnTo>
                  <a:lnTo>
                    <a:pt x="965" y="1096"/>
                  </a:lnTo>
                  <a:lnTo>
                    <a:pt x="977" y="1103"/>
                  </a:lnTo>
                  <a:lnTo>
                    <a:pt x="977" y="1103"/>
                  </a:lnTo>
                  <a:lnTo>
                    <a:pt x="984" y="1105"/>
                  </a:lnTo>
                  <a:lnTo>
                    <a:pt x="993" y="1105"/>
                  </a:lnTo>
                  <a:lnTo>
                    <a:pt x="1003" y="1105"/>
                  </a:lnTo>
                  <a:lnTo>
                    <a:pt x="1014" y="1103"/>
                  </a:lnTo>
                  <a:lnTo>
                    <a:pt x="1034" y="1098"/>
                  </a:lnTo>
                  <a:lnTo>
                    <a:pt x="1040" y="1096"/>
                  </a:lnTo>
                  <a:lnTo>
                    <a:pt x="1044" y="1094"/>
                  </a:lnTo>
                  <a:lnTo>
                    <a:pt x="1044" y="1094"/>
                  </a:lnTo>
                  <a:lnTo>
                    <a:pt x="1044" y="1091"/>
                  </a:lnTo>
                  <a:lnTo>
                    <a:pt x="1042" y="1088"/>
                  </a:lnTo>
                  <a:lnTo>
                    <a:pt x="1035" y="1079"/>
                  </a:lnTo>
                  <a:lnTo>
                    <a:pt x="1027" y="1071"/>
                  </a:lnTo>
                  <a:lnTo>
                    <a:pt x="1025" y="1066"/>
                  </a:lnTo>
                  <a:lnTo>
                    <a:pt x="1023" y="1063"/>
                  </a:lnTo>
                  <a:lnTo>
                    <a:pt x="1023" y="1063"/>
                  </a:lnTo>
                  <a:lnTo>
                    <a:pt x="1022" y="1051"/>
                  </a:lnTo>
                  <a:lnTo>
                    <a:pt x="1018" y="1033"/>
                  </a:lnTo>
                  <a:lnTo>
                    <a:pt x="1013" y="1017"/>
                  </a:lnTo>
                  <a:lnTo>
                    <a:pt x="1010" y="1007"/>
                  </a:lnTo>
                  <a:lnTo>
                    <a:pt x="1010" y="1007"/>
                  </a:lnTo>
                  <a:lnTo>
                    <a:pt x="1012" y="990"/>
                  </a:lnTo>
                  <a:lnTo>
                    <a:pt x="1013" y="969"/>
                  </a:lnTo>
                  <a:lnTo>
                    <a:pt x="1013" y="969"/>
                  </a:lnTo>
                  <a:lnTo>
                    <a:pt x="1015" y="946"/>
                  </a:lnTo>
                  <a:lnTo>
                    <a:pt x="1018" y="933"/>
                  </a:lnTo>
                  <a:lnTo>
                    <a:pt x="1018" y="933"/>
                  </a:lnTo>
                  <a:lnTo>
                    <a:pt x="1026" y="882"/>
                  </a:lnTo>
                  <a:lnTo>
                    <a:pt x="1033" y="844"/>
                  </a:lnTo>
                  <a:lnTo>
                    <a:pt x="1036" y="830"/>
                  </a:lnTo>
                  <a:lnTo>
                    <a:pt x="1039" y="820"/>
                  </a:lnTo>
                  <a:lnTo>
                    <a:pt x="1039" y="820"/>
                  </a:lnTo>
                  <a:lnTo>
                    <a:pt x="1053" y="794"/>
                  </a:lnTo>
                  <a:lnTo>
                    <a:pt x="1060" y="779"/>
                  </a:lnTo>
                  <a:lnTo>
                    <a:pt x="1067" y="762"/>
                  </a:lnTo>
                  <a:lnTo>
                    <a:pt x="1067" y="762"/>
                  </a:lnTo>
                  <a:lnTo>
                    <a:pt x="1072" y="748"/>
                  </a:lnTo>
                  <a:lnTo>
                    <a:pt x="1078" y="723"/>
                  </a:lnTo>
                  <a:lnTo>
                    <a:pt x="1092" y="661"/>
                  </a:lnTo>
                  <a:lnTo>
                    <a:pt x="1110" y="578"/>
                  </a:lnTo>
                  <a:lnTo>
                    <a:pt x="1110" y="578"/>
                  </a:lnTo>
                  <a:lnTo>
                    <a:pt x="1133" y="668"/>
                  </a:lnTo>
                  <a:lnTo>
                    <a:pt x="1149" y="732"/>
                  </a:lnTo>
                  <a:lnTo>
                    <a:pt x="1157" y="767"/>
                  </a:lnTo>
                  <a:lnTo>
                    <a:pt x="1157" y="767"/>
                  </a:lnTo>
                  <a:lnTo>
                    <a:pt x="1161" y="782"/>
                  </a:lnTo>
                  <a:lnTo>
                    <a:pt x="1167" y="804"/>
                  </a:lnTo>
                  <a:lnTo>
                    <a:pt x="1178" y="842"/>
                  </a:lnTo>
                  <a:lnTo>
                    <a:pt x="1178" y="842"/>
                  </a:lnTo>
                  <a:lnTo>
                    <a:pt x="1182" y="863"/>
                  </a:lnTo>
                  <a:lnTo>
                    <a:pt x="1187" y="896"/>
                  </a:lnTo>
                  <a:lnTo>
                    <a:pt x="1195" y="959"/>
                  </a:lnTo>
                  <a:lnTo>
                    <a:pt x="1195" y="959"/>
                  </a:lnTo>
                  <a:lnTo>
                    <a:pt x="1197" y="979"/>
                  </a:lnTo>
                  <a:lnTo>
                    <a:pt x="1198" y="996"/>
                  </a:lnTo>
                  <a:lnTo>
                    <a:pt x="1199" y="1003"/>
                  </a:lnTo>
                  <a:lnTo>
                    <a:pt x="1201" y="1010"/>
                  </a:lnTo>
                  <a:lnTo>
                    <a:pt x="1204" y="1015"/>
                  </a:lnTo>
                  <a:lnTo>
                    <a:pt x="1207" y="1020"/>
                  </a:lnTo>
                  <a:lnTo>
                    <a:pt x="1207" y="1020"/>
                  </a:lnTo>
                  <a:lnTo>
                    <a:pt x="1215" y="1026"/>
                  </a:lnTo>
                  <a:lnTo>
                    <a:pt x="1224" y="1029"/>
                  </a:lnTo>
                  <a:lnTo>
                    <a:pt x="1227" y="1033"/>
                  </a:lnTo>
                  <a:lnTo>
                    <a:pt x="1231" y="1035"/>
                  </a:lnTo>
                  <a:lnTo>
                    <a:pt x="1234" y="1040"/>
                  </a:lnTo>
                  <a:lnTo>
                    <a:pt x="1238" y="1045"/>
                  </a:lnTo>
                  <a:lnTo>
                    <a:pt x="1238" y="1045"/>
                  </a:lnTo>
                  <a:lnTo>
                    <a:pt x="1245" y="1063"/>
                  </a:lnTo>
                  <a:lnTo>
                    <a:pt x="1246" y="1067"/>
                  </a:lnTo>
                  <a:lnTo>
                    <a:pt x="1246" y="1073"/>
                  </a:lnTo>
                  <a:lnTo>
                    <a:pt x="1246" y="1073"/>
                  </a:lnTo>
                  <a:lnTo>
                    <a:pt x="1245" y="1096"/>
                  </a:lnTo>
                  <a:lnTo>
                    <a:pt x="1245" y="1108"/>
                  </a:lnTo>
                  <a:lnTo>
                    <a:pt x="1246" y="1113"/>
                  </a:lnTo>
                  <a:lnTo>
                    <a:pt x="1246" y="1115"/>
                  </a:lnTo>
                  <a:lnTo>
                    <a:pt x="1246" y="1115"/>
                  </a:lnTo>
                  <a:lnTo>
                    <a:pt x="1251" y="1117"/>
                  </a:lnTo>
                  <a:lnTo>
                    <a:pt x="1261" y="1118"/>
                  </a:lnTo>
                  <a:lnTo>
                    <a:pt x="1287" y="1118"/>
                  </a:lnTo>
                  <a:lnTo>
                    <a:pt x="1315" y="1117"/>
                  </a:lnTo>
                  <a:lnTo>
                    <a:pt x="1326" y="1115"/>
                  </a:lnTo>
                  <a:lnTo>
                    <a:pt x="1334" y="1114"/>
                  </a:lnTo>
                  <a:lnTo>
                    <a:pt x="1334" y="1114"/>
                  </a:lnTo>
                  <a:lnTo>
                    <a:pt x="1338" y="1110"/>
                  </a:lnTo>
                  <a:lnTo>
                    <a:pt x="1339" y="1105"/>
                  </a:lnTo>
                  <a:lnTo>
                    <a:pt x="1338" y="1101"/>
                  </a:lnTo>
                  <a:lnTo>
                    <a:pt x="1336" y="1096"/>
                  </a:lnTo>
                  <a:lnTo>
                    <a:pt x="1329" y="1084"/>
                  </a:lnTo>
                  <a:lnTo>
                    <a:pt x="1322" y="1072"/>
                  </a:lnTo>
                  <a:lnTo>
                    <a:pt x="1322" y="1072"/>
                  </a:lnTo>
                  <a:lnTo>
                    <a:pt x="1319" y="1063"/>
                  </a:lnTo>
                  <a:lnTo>
                    <a:pt x="1316" y="1056"/>
                  </a:lnTo>
                  <a:lnTo>
                    <a:pt x="1315" y="1052"/>
                  </a:lnTo>
                  <a:lnTo>
                    <a:pt x="1313" y="1048"/>
                  </a:lnTo>
                  <a:lnTo>
                    <a:pt x="1313" y="1048"/>
                  </a:lnTo>
                  <a:lnTo>
                    <a:pt x="1303" y="1042"/>
                  </a:lnTo>
                  <a:lnTo>
                    <a:pt x="1297" y="1039"/>
                  </a:lnTo>
                  <a:lnTo>
                    <a:pt x="1291" y="1032"/>
                  </a:lnTo>
                  <a:lnTo>
                    <a:pt x="1291" y="1032"/>
                  </a:lnTo>
                  <a:lnTo>
                    <a:pt x="1285" y="1025"/>
                  </a:lnTo>
                  <a:lnTo>
                    <a:pt x="1282" y="1015"/>
                  </a:lnTo>
                  <a:lnTo>
                    <a:pt x="1275" y="994"/>
                  </a:lnTo>
                  <a:lnTo>
                    <a:pt x="1275" y="994"/>
                  </a:lnTo>
                  <a:lnTo>
                    <a:pt x="1270" y="976"/>
                  </a:lnTo>
                  <a:lnTo>
                    <a:pt x="1263" y="960"/>
                  </a:lnTo>
                  <a:lnTo>
                    <a:pt x="1263" y="960"/>
                  </a:lnTo>
                  <a:lnTo>
                    <a:pt x="1256" y="940"/>
                  </a:lnTo>
                  <a:lnTo>
                    <a:pt x="1248" y="909"/>
                  </a:lnTo>
                  <a:lnTo>
                    <a:pt x="1242" y="875"/>
                  </a:lnTo>
                  <a:lnTo>
                    <a:pt x="1239" y="858"/>
                  </a:lnTo>
                  <a:lnTo>
                    <a:pt x="1238" y="845"/>
                  </a:lnTo>
                  <a:lnTo>
                    <a:pt x="1238" y="845"/>
                  </a:lnTo>
                  <a:lnTo>
                    <a:pt x="1239" y="820"/>
                  </a:lnTo>
                  <a:lnTo>
                    <a:pt x="1242" y="797"/>
                  </a:lnTo>
                  <a:lnTo>
                    <a:pt x="1246" y="764"/>
                  </a:lnTo>
                  <a:lnTo>
                    <a:pt x="1246" y="764"/>
                  </a:lnTo>
                  <a:lnTo>
                    <a:pt x="1245" y="738"/>
                  </a:lnTo>
                  <a:lnTo>
                    <a:pt x="1243" y="690"/>
                  </a:lnTo>
                  <a:lnTo>
                    <a:pt x="1239" y="640"/>
                  </a:lnTo>
                  <a:lnTo>
                    <a:pt x="1238" y="609"/>
                  </a:lnTo>
                  <a:lnTo>
                    <a:pt x="1238" y="609"/>
                  </a:lnTo>
                  <a:lnTo>
                    <a:pt x="1239" y="592"/>
                  </a:lnTo>
                  <a:lnTo>
                    <a:pt x="1243" y="574"/>
                  </a:lnTo>
                  <a:lnTo>
                    <a:pt x="1246" y="554"/>
                  </a:lnTo>
                  <a:lnTo>
                    <a:pt x="1246" y="554"/>
                  </a:lnTo>
                  <a:lnTo>
                    <a:pt x="1258" y="552"/>
                  </a:lnTo>
                  <a:lnTo>
                    <a:pt x="1271" y="546"/>
                  </a:lnTo>
                  <a:lnTo>
                    <a:pt x="1290" y="537"/>
                  </a:lnTo>
                  <a:lnTo>
                    <a:pt x="1290" y="537"/>
                  </a:lnTo>
                  <a:lnTo>
                    <a:pt x="1298" y="532"/>
                  </a:lnTo>
                  <a:lnTo>
                    <a:pt x="1307" y="524"/>
                  </a:lnTo>
                  <a:lnTo>
                    <a:pt x="1314" y="518"/>
                  </a:lnTo>
                  <a:lnTo>
                    <a:pt x="1319" y="513"/>
                  </a:lnTo>
                  <a:lnTo>
                    <a:pt x="1326" y="503"/>
                  </a:lnTo>
                  <a:lnTo>
                    <a:pt x="1328" y="499"/>
                  </a:lnTo>
                  <a:lnTo>
                    <a:pt x="1328" y="499"/>
                  </a:lnTo>
                  <a:lnTo>
                    <a:pt x="1345" y="511"/>
                  </a:lnTo>
                  <a:lnTo>
                    <a:pt x="1383" y="541"/>
                  </a:lnTo>
                  <a:lnTo>
                    <a:pt x="1425" y="576"/>
                  </a:lnTo>
                  <a:lnTo>
                    <a:pt x="1443" y="591"/>
                  </a:lnTo>
                  <a:lnTo>
                    <a:pt x="1455" y="604"/>
                  </a:lnTo>
                  <a:lnTo>
                    <a:pt x="1455" y="604"/>
                  </a:lnTo>
                  <a:lnTo>
                    <a:pt x="1472" y="625"/>
                  </a:lnTo>
                  <a:lnTo>
                    <a:pt x="1485" y="646"/>
                  </a:lnTo>
                  <a:lnTo>
                    <a:pt x="1494" y="662"/>
                  </a:lnTo>
                  <a:lnTo>
                    <a:pt x="1496" y="669"/>
                  </a:lnTo>
                  <a:lnTo>
                    <a:pt x="1498" y="674"/>
                  </a:lnTo>
                  <a:lnTo>
                    <a:pt x="1498" y="674"/>
                  </a:lnTo>
                  <a:lnTo>
                    <a:pt x="1496" y="681"/>
                  </a:lnTo>
                  <a:lnTo>
                    <a:pt x="1494" y="693"/>
                  </a:lnTo>
                  <a:lnTo>
                    <a:pt x="1487" y="726"/>
                  </a:lnTo>
                  <a:lnTo>
                    <a:pt x="1480" y="760"/>
                  </a:lnTo>
                  <a:lnTo>
                    <a:pt x="1479" y="773"/>
                  </a:lnTo>
                  <a:lnTo>
                    <a:pt x="1479" y="780"/>
                  </a:lnTo>
                  <a:lnTo>
                    <a:pt x="1479" y="780"/>
                  </a:lnTo>
                  <a:lnTo>
                    <a:pt x="1481" y="787"/>
                  </a:lnTo>
                  <a:lnTo>
                    <a:pt x="1488" y="798"/>
                  </a:lnTo>
                  <a:lnTo>
                    <a:pt x="1507" y="829"/>
                  </a:lnTo>
                  <a:lnTo>
                    <a:pt x="1518" y="845"/>
                  </a:lnTo>
                  <a:lnTo>
                    <a:pt x="1527" y="862"/>
                  </a:lnTo>
                  <a:lnTo>
                    <a:pt x="1536" y="878"/>
                  </a:lnTo>
                  <a:lnTo>
                    <a:pt x="1540" y="892"/>
                  </a:lnTo>
                  <a:lnTo>
                    <a:pt x="1540" y="892"/>
                  </a:lnTo>
                  <a:lnTo>
                    <a:pt x="1544" y="906"/>
                  </a:lnTo>
                  <a:lnTo>
                    <a:pt x="1549" y="921"/>
                  </a:lnTo>
                  <a:lnTo>
                    <a:pt x="1562" y="957"/>
                  </a:lnTo>
                  <a:lnTo>
                    <a:pt x="1572" y="988"/>
                  </a:lnTo>
                  <a:lnTo>
                    <a:pt x="1576" y="1000"/>
                  </a:lnTo>
                  <a:lnTo>
                    <a:pt x="1577" y="1007"/>
                  </a:lnTo>
                  <a:lnTo>
                    <a:pt x="1577" y="1007"/>
                  </a:lnTo>
                  <a:lnTo>
                    <a:pt x="1576" y="1017"/>
                  </a:lnTo>
                  <a:lnTo>
                    <a:pt x="1575" y="1026"/>
                  </a:lnTo>
                  <a:lnTo>
                    <a:pt x="1575" y="1031"/>
                  </a:lnTo>
                  <a:lnTo>
                    <a:pt x="1576" y="1034"/>
                  </a:lnTo>
                  <a:lnTo>
                    <a:pt x="1578" y="1039"/>
                  </a:lnTo>
                  <a:lnTo>
                    <a:pt x="1582" y="1042"/>
                  </a:lnTo>
                  <a:lnTo>
                    <a:pt x="1582" y="1042"/>
                  </a:lnTo>
                  <a:lnTo>
                    <a:pt x="1592" y="1050"/>
                  </a:lnTo>
                  <a:lnTo>
                    <a:pt x="1602" y="1054"/>
                  </a:lnTo>
                  <a:lnTo>
                    <a:pt x="1610" y="1058"/>
                  </a:lnTo>
                  <a:lnTo>
                    <a:pt x="1616" y="1060"/>
                  </a:lnTo>
                  <a:lnTo>
                    <a:pt x="1616" y="1060"/>
                  </a:lnTo>
                  <a:lnTo>
                    <a:pt x="1627" y="1061"/>
                  </a:lnTo>
                  <a:lnTo>
                    <a:pt x="1632" y="1061"/>
                  </a:lnTo>
                  <a:lnTo>
                    <a:pt x="1636" y="1060"/>
                  </a:lnTo>
                  <a:lnTo>
                    <a:pt x="1636" y="1060"/>
                  </a:lnTo>
                  <a:lnTo>
                    <a:pt x="1642" y="1057"/>
                  </a:lnTo>
                  <a:lnTo>
                    <a:pt x="1645" y="1057"/>
                  </a:lnTo>
                  <a:lnTo>
                    <a:pt x="1647" y="1057"/>
                  </a:lnTo>
                  <a:lnTo>
                    <a:pt x="1647" y="1057"/>
                  </a:lnTo>
                  <a:lnTo>
                    <a:pt x="1651" y="1058"/>
                  </a:lnTo>
                  <a:lnTo>
                    <a:pt x="1653" y="1059"/>
                  </a:lnTo>
                  <a:lnTo>
                    <a:pt x="1656" y="1061"/>
                  </a:lnTo>
                  <a:lnTo>
                    <a:pt x="1665" y="1063"/>
                  </a:lnTo>
                  <a:lnTo>
                    <a:pt x="1665" y="1063"/>
                  </a:lnTo>
                  <a:lnTo>
                    <a:pt x="1677" y="1063"/>
                  </a:lnTo>
                  <a:lnTo>
                    <a:pt x="1690" y="1063"/>
                  </a:lnTo>
                  <a:lnTo>
                    <a:pt x="1696" y="1063"/>
                  </a:lnTo>
                  <a:lnTo>
                    <a:pt x="1702" y="1060"/>
                  </a:lnTo>
                  <a:lnTo>
                    <a:pt x="1706" y="1058"/>
                  </a:lnTo>
                  <a:lnTo>
                    <a:pt x="1711" y="1053"/>
                  </a:lnTo>
                  <a:lnTo>
                    <a:pt x="1711" y="1053"/>
                  </a:lnTo>
                  <a:lnTo>
                    <a:pt x="1715" y="1050"/>
                  </a:lnTo>
                  <a:lnTo>
                    <a:pt x="1717" y="1047"/>
                  </a:lnTo>
                  <a:lnTo>
                    <a:pt x="1724" y="1041"/>
                  </a:lnTo>
                  <a:lnTo>
                    <a:pt x="1726" y="1039"/>
                  </a:lnTo>
                  <a:lnTo>
                    <a:pt x="1730" y="1034"/>
                  </a:lnTo>
                  <a:lnTo>
                    <a:pt x="1732" y="1028"/>
                  </a:lnTo>
                  <a:lnTo>
                    <a:pt x="1736" y="1020"/>
                  </a:lnTo>
                  <a:lnTo>
                    <a:pt x="1736" y="1020"/>
                  </a:lnTo>
                  <a:lnTo>
                    <a:pt x="1742" y="995"/>
                  </a:lnTo>
                  <a:lnTo>
                    <a:pt x="1748" y="963"/>
                  </a:lnTo>
                  <a:lnTo>
                    <a:pt x="1749" y="947"/>
                  </a:lnTo>
                  <a:lnTo>
                    <a:pt x="1750" y="933"/>
                  </a:lnTo>
                  <a:lnTo>
                    <a:pt x="1750" y="921"/>
                  </a:lnTo>
                  <a:lnTo>
                    <a:pt x="1748" y="912"/>
                  </a:lnTo>
                  <a:lnTo>
                    <a:pt x="1748" y="912"/>
                  </a:lnTo>
                  <a:lnTo>
                    <a:pt x="1741" y="893"/>
                  </a:lnTo>
                  <a:lnTo>
                    <a:pt x="1734" y="865"/>
                  </a:lnTo>
                  <a:lnTo>
                    <a:pt x="1728" y="838"/>
                  </a:lnTo>
                  <a:lnTo>
                    <a:pt x="1725" y="825"/>
                  </a:lnTo>
                  <a:lnTo>
                    <a:pt x="1724" y="813"/>
                  </a:lnTo>
                  <a:lnTo>
                    <a:pt x="1724" y="813"/>
                  </a:lnTo>
                  <a:lnTo>
                    <a:pt x="1724" y="802"/>
                  </a:lnTo>
                  <a:lnTo>
                    <a:pt x="1726" y="789"/>
                  </a:lnTo>
                  <a:lnTo>
                    <a:pt x="1730" y="762"/>
                  </a:lnTo>
                  <a:lnTo>
                    <a:pt x="1735" y="737"/>
                  </a:lnTo>
                  <a:lnTo>
                    <a:pt x="1737" y="723"/>
                  </a:lnTo>
                  <a:lnTo>
                    <a:pt x="1737" y="723"/>
                  </a:lnTo>
                  <a:lnTo>
                    <a:pt x="1736" y="711"/>
                  </a:lnTo>
                  <a:lnTo>
                    <a:pt x="1731" y="693"/>
                  </a:lnTo>
                  <a:lnTo>
                    <a:pt x="1725" y="675"/>
                  </a:lnTo>
                  <a:lnTo>
                    <a:pt x="1719" y="661"/>
                  </a:lnTo>
                  <a:lnTo>
                    <a:pt x="1719" y="661"/>
                  </a:lnTo>
                  <a:lnTo>
                    <a:pt x="1717" y="655"/>
                  </a:lnTo>
                  <a:lnTo>
                    <a:pt x="1715" y="648"/>
                  </a:lnTo>
                  <a:lnTo>
                    <a:pt x="1712" y="633"/>
                  </a:lnTo>
                  <a:lnTo>
                    <a:pt x="1710" y="616"/>
                  </a:lnTo>
                  <a:lnTo>
                    <a:pt x="1710" y="616"/>
                  </a:lnTo>
                  <a:lnTo>
                    <a:pt x="1716" y="616"/>
                  </a:lnTo>
                  <a:lnTo>
                    <a:pt x="1732" y="615"/>
                  </a:lnTo>
                  <a:lnTo>
                    <a:pt x="1743" y="612"/>
                  </a:lnTo>
                  <a:lnTo>
                    <a:pt x="1756" y="609"/>
                  </a:lnTo>
                  <a:lnTo>
                    <a:pt x="1768" y="604"/>
                  </a:lnTo>
                  <a:lnTo>
                    <a:pt x="1781" y="597"/>
                  </a:lnTo>
                  <a:lnTo>
                    <a:pt x="1781" y="597"/>
                  </a:lnTo>
                  <a:lnTo>
                    <a:pt x="1794" y="587"/>
                  </a:lnTo>
                  <a:lnTo>
                    <a:pt x="1807" y="576"/>
                  </a:lnTo>
                  <a:lnTo>
                    <a:pt x="1818" y="562"/>
                  </a:lnTo>
                  <a:lnTo>
                    <a:pt x="1827" y="549"/>
                  </a:lnTo>
                  <a:lnTo>
                    <a:pt x="1834" y="537"/>
                  </a:lnTo>
                  <a:lnTo>
                    <a:pt x="1839" y="528"/>
                  </a:lnTo>
                  <a:lnTo>
                    <a:pt x="1840" y="524"/>
                  </a:lnTo>
                  <a:lnTo>
                    <a:pt x="1840" y="521"/>
                  </a:lnTo>
                  <a:lnTo>
                    <a:pt x="1839" y="520"/>
                  </a:lnTo>
                  <a:lnTo>
                    <a:pt x="1837" y="518"/>
                  </a:lnTo>
                  <a:lnTo>
                    <a:pt x="1837" y="518"/>
                  </a:lnTo>
                  <a:lnTo>
                    <a:pt x="1830" y="520"/>
                  </a:lnTo>
                  <a:lnTo>
                    <a:pt x="1825" y="521"/>
                  </a:lnTo>
                  <a:lnTo>
                    <a:pt x="1817" y="523"/>
                  </a:lnTo>
                  <a:lnTo>
                    <a:pt x="1801" y="527"/>
                  </a:lnTo>
                  <a:lnTo>
                    <a:pt x="1801" y="527"/>
                  </a:lnTo>
                  <a:lnTo>
                    <a:pt x="1773" y="533"/>
                  </a:lnTo>
                  <a:lnTo>
                    <a:pt x="1738" y="539"/>
                  </a:lnTo>
                  <a:lnTo>
                    <a:pt x="1697" y="546"/>
                  </a:lnTo>
                  <a:lnTo>
                    <a:pt x="1721" y="520"/>
                  </a:lnTo>
                  <a:lnTo>
                    <a:pt x="1706" y="522"/>
                  </a:lnTo>
                  <a:lnTo>
                    <a:pt x="1715" y="507"/>
                  </a:lnTo>
                  <a:lnTo>
                    <a:pt x="1699" y="508"/>
                  </a:lnTo>
                  <a:lnTo>
                    <a:pt x="1705" y="494"/>
                  </a:lnTo>
                  <a:lnTo>
                    <a:pt x="1683" y="498"/>
                  </a:lnTo>
                  <a:lnTo>
                    <a:pt x="1693" y="484"/>
                  </a:lnTo>
                  <a:lnTo>
                    <a:pt x="1678" y="485"/>
                  </a:lnTo>
                  <a:lnTo>
                    <a:pt x="1686" y="472"/>
                  </a:lnTo>
                  <a:lnTo>
                    <a:pt x="1666" y="475"/>
                  </a:lnTo>
                  <a:lnTo>
                    <a:pt x="1666" y="475"/>
                  </a:lnTo>
                  <a:lnTo>
                    <a:pt x="1671" y="466"/>
                  </a:lnTo>
                  <a:lnTo>
                    <a:pt x="1673" y="460"/>
                  </a:lnTo>
                  <a:lnTo>
                    <a:pt x="1673" y="458"/>
                  </a:lnTo>
                  <a:lnTo>
                    <a:pt x="1673" y="458"/>
                  </a:lnTo>
                  <a:lnTo>
                    <a:pt x="1673" y="458"/>
                  </a:lnTo>
                  <a:lnTo>
                    <a:pt x="1655" y="459"/>
                  </a:lnTo>
                  <a:lnTo>
                    <a:pt x="1661" y="444"/>
                  </a:lnTo>
                  <a:lnTo>
                    <a:pt x="1649" y="446"/>
                  </a:lnTo>
                  <a:lnTo>
                    <a:pt x="1661" y="427"/>
                  </a:lnTo>
                  <a:lnTo>
                    <a:pt x="1646" y="428"/>
                  </a:lnTo>
                  <a:lnTo>
                    <a:pt x="1656" y="409"/>
                  </a:lnTo>
                  <a:lnTo>
                    <a:pt x="1630" y="412"/>
                  </a:lnTo>
                  <a:lnTo>
                    <a:pt x="1641" y="394"/>
                  </a:lnTo>
                  <a:lnTo>
                    <a:pt x="1624" y="401"/>
                  </a:lnTo>
                  <a:lnTo>
                    <a:pt x="1635" y="381"/>
                  </a:lnTo>
                  <a:lnTo>
                    <a:pt x="1602" y="377"/>
                  </a:lnTo>
                  <a:lnTo>
                    <a:pt x="1617" y="355"/>
                  </a:lnTo>
                  <a:lnTo>
                    <a:pt x="1591" y="362"/>
                  </a:lnTo>
                  <a:lnTo>
                    <a:pt x="1591" y="353"/>
                  </a:lnTo>
                  <a:lnTo>
                    <a:pt x="1583" y="351"/>
                  </a:lnTo>
                  <a:lnTo>
                    <a:pt x="1578" y="326"/>
                  </a:lnTo>
                  <a:lnTo>
                    <a:pt x="1563" y="333"/>
                  </a:lnTo>
                  <a:lnTo>
                    <a:pt x="1565" y="314"/>
                  </a:lnTo>
                  <a:lnTo>
                    <a:pt x="1562" y="294"/>
                  </a:lnTo>
                  <a:lnTo>
                    <a:pt x="1552" y="299"/>
                  </a:lnTo>
                  <a:lnTo>
                    <a:pt x="1551" y="289"/>
                  </a:lnTo>
                  <a:lnTo>
                    <a:pt x="1527" y="290"/>
                  </a:lnTo>
                  <a:lnTo>
                    <a:pt x="1540" y="268"/>
                  </a:lnTo>
                  <a:lnTo>
                    <a:pt x="1514" y="276"/>
                  </a:lnTo>
                  <a:lnTo>
                    <a:pt x="1521" y="258"/>
                  </a:lnTo>
                  <a:lnTo>
                    <a:pt x="1502" y="265"/>
                  </a:lnTo>
                  <a:lnTo>
                    <a:pt x="1511" y="244"/>
                  </a:lnTo>
                  <a:lnTo>
                    <a:pt x="1495" y="249"/>
                  </a:lnTo>
                  <a:lnTo>
                    <a:pt x="1499" y="235"/>
                  </a:lnTo>
                  <a:lnTo>
                    <a:pt x="1474" y="249"/>
                  </a:lnTo>
                  <a:lnTo>
                    <a:pt x="1483" y="208"/>
                  </a:lnTo>
                  <a:lnTo>
                    <a:pt x="1470" y="216"/>
                  </a:lnTo>
                  <a:lnTo>
                    <a:pt x="1473" y="206"/>
                  </a:lnTo>
                  <a:lnTo>
                    <a:pt x="1435" y="225"/>
                  </a:lnTo>
                  <a:lnTo>
                    <a:pt x="1449" y="191"/>
                  </a:lnTo>
                  <a:lnTo>
                    <a:pt x="1441" y="195"/>
                  </a:lnTo>
                  <a:lnTo>
                    <a:pt x="1444" y="183"/>
                  </a:lnTo>
                  <a:lnTo>
                    <a:pt x="1428" y="195"/>
                  </a:lnTo>
                  <a:lnTo>
                    <a:pt x="1436" y="177"/>
                  </a:lnTo>
                  <a:lnTo>
                    <a:pt x="1423" y="187"/>
                  </a:lnTo>
                  <a:lnTo>
                    <a:pt x="1425" y="175"/>
                  </a:lnTo>
                  <a:lnTo>
                    <a:pt x="1383" y="218"/>
                  </a:lnTo>
                  <a:lnTo>
                    <a:pt x="1392" y="155"/>
                  </a:lnTo>
                  <a:lnTo>
                    <a:pt x="1383" y="157"/>
                  </a:lnTo>
                  <a:lnTo>
                    <a:pt x="1383" y="147"/>
                  </a:lnTo>
                  <a:lnTo>
                    <a:pt x="1372" y="151"/>
                  </a:lnTo>
                  <a:lnTo>
                    <a:pt x="1373" y="135"/>
                  </a:lnTo>
                  <a:lnTo>
                    <a:pt x="1342" y="158"/>
                  </a:lnTo>
                  <a:lnTo>
                    <a:pt x="1352" y="135"/>
                  </a:lnTo>
                  <a:lnTo>
                    <a:pt x="1336" y="144"/>
                  </a:lnTo>
                  <a:lnTo>
                    <a:pt x="1340" y="130"/>
                  </a:lnTo>
                  <a:lnTo>
                    <a:pt x="1322" y="132"/>
                  </a:lnTo>
                  <a:lnTo>
                    <a:pt x="1327" y="111"/>
                  </a:lnTo>
                  <a:lnTo>
                    <a:pt x="1309" y="118"/>
                  </a:lnTo>
                  <a:lnTo>
                    <a:pt x="1310" y="107"/>
                  </a:lnTo>
                  <a:lnTo>
                    <a:pt x="1280" y="129"/>
                  </a:lnTo>
                  <a:lnTo>
                    <a:pt x="1280" y="129"/>
                  </a:lnTo>
                  <a:lnTo>
                    <a:pt x="1268" y="117"/>
                  </a:lnTo>
                  <a:lnTo>
                    <a:pt x="1253" y="105"/>
                  </a:lnTo>
                  <a:lnTo>
                    <a:pt x="1236" y="91"/>
                  </a:lnTo>
                  <a:lnTo>
                    <a:pt x="1214" y="75"/>
                  </a:lnTo>
                  <a:lnTo>
                    <a:pt x="1192" y="61"/>
                  </a:lnTo>
                  <a:lnTo>
                    <a:pt x="1180" y="55"/>
                  </a:lnTo>
                  <a:lnTo>
                    <a:pt x="1168" y="49"/>
                  </a:lnTo>
                  <a:lnTo>
                    <a:pt x="1155" y="44"/>
                  </a:lnTo>
                  <a:lnTo>
                    <a:pt x="1143" y="41"/>
                  </a:lnTo>
                  <a:lnTo>
                    <a:pt x="1143" y="41"/>
                  </a:lnTo>
                  <a:lnTo>
                    <a:pt x="1130" y="38"/>
                  </a:lnTo>
                  <a:lnTo>
                    <a:pt x="1115" y="36"/>
                  </a:lnTo>
                  <a:lnTo>
                    <a:pt x="1082" y="35"/>
                  </a:lnTo>
                  <a:lnTo>
                    <a:pt x="1045" y="35"/>
                  </a:lnTo>
                  <a:lnTo>
                    <a:pt x="1007" y="36"/>
                  </a:lnTo>
                  <a:lnTo>
                    <a:pt x="930" y="41"/>
                  </a:lnTo>
                  <a:lnTo>
                    <a:pt x="895" y="43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37" y="44"/>
                  </a:lnTo>
                  <a:lnTo>
                    <a:pt x="804" y="43"/>
                  </a:lnTo>
                  <a:lnTo>
                    <a:pt x="769" y="41"/>
                  </a:lnTo>
                  <a:lnTo>
                    <a:pt x="731" y="36"/>
                  </a:lnTo>
                  <a:lnTo>
                    <a:pt x="652" y="27"/>
                  </a:lnTo>
                  <a:lnTo>
                    <a:pt x="581" y="15"/>
                  </a:lnTo>
                  <a:lnTo>
                    <a:pt x="581" y="15"/>
                  </a:lnTo>
                  <a:lnTo>
                    <a:pt x="546" y="9"/>
                  </a:lnTo>
                  <a:lnTo>
                    <a:pt x="508" y="5"/>
                  </a:lnTo>
                  <a:lnTo>
                    <a:pt x="469" y="3"/>
                  </a:lnTo>
                  <a:lnTo>
                    <a:pt x="430" y="0"/>
                  </a:lnTo>
                  <a:lnTo>
                    <a:pt x="392" y="0"/>
                  </a:lnTo>
                  <a:lnTo>
                    <a:pt x="356" y="0"/>
                  </a:lnTo>
                  <a:lnTo>
                    <a:pt x="324" y="2"/>
                  </a:lnTo>
                  <a:lnTo>
                    <a:pt x="299" y="3"/>
                  </a:lnTo>
                  <a:lnTo>
                    <a:pt x="299" y="3"/>
                  </a:lnTo>
                  <a:lnTo>
                    <a:pt x="287" y="4"/>
                  </a:lnTo>
                  <a:lnTo>
                    <a:pt x="275" y="8"/>
                  </a:lnTo>
                  <a:lnTo>
                    <a:pt x="264" y="11"/>
                  </a:lnTo>
                  <a:lnTo>
                    <a:pt x="253" y="15"/>
                  </a:lnTo>
                  <a:lnTo>
                    <a:pt x="230" y="25"/>
                  </a:lnTo>
                  <a:lnTo>
                    <a:pt x="210" y="37"/>
                  </a:lnTo>
                  <a:lnTo>
                    <a:pt x="192" y="49"/>
                  </a:lnTo>
                  <a:lnTo>
                    <a:pt x="179" y="59"/>
                  </a:lnTo>
                  <a:lnTo>
                    <a:pt x="168" y="68"/>
                  </a:lnTo>
                  <a:lnTo>
                    <a:pt x="168" y="68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B702C0FC-9A8D-468A-9290-2B566B51DF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65231" y="4308407"/>
              <a:ext cx="2369288" cy="1501387"/>
            </a:xfrm>
            <a:custGeom>
              <a:avLst/>
              <a:gdLst>
                <a:gd name="T0" fmla="*/ 537 w 1698"/>
                <a:gd name="T1" fmla="*/ 357 h 1076"/>
                <a:gd name="T2" fmla="*/ 142 w 1698"/>
                <a:gd name="T3" fmla="*/ 372 h 1076"/>
                <a:gd name="T4" fmla="*/ 517 w 1698"/>
                <a:gd name="T5" fmla="*/ 498 h 1076"/>
                <a:gd name="T6" fmla="*/ 106 w 1698"/>
                <a:gd name="T7" fmla="*/ 478 h 1076"/>
                <a:gd name="T8" fmla="*/ 127 w 1698"/>
                <a:gd name="T9" fmla="*/ 47 h 1076"/>
                <a:gd name="T10" fmla="*/ 863 w 1698"/>
                <a:gd name="T11" fmla="*/ 40 h 1076"/>
                <a:gd name="T12" fmla="*/ 868 w 1698"/>
                <a:gd name="T13" fmla="*/ 297 h 1076"/>
                <a:gd name="T14" fmla="*/ 599 w 1698"/>
                <a:gd name="T15" fmla="*/ 139 h 1076"/>
                <a:gd name="T16" fmla="*/ 638 w 1698"/>
                <a:gd name="T17" fmla="*/ 57 h 1076"/>
                <a:gd name="T18" fmla="*/ 92 w 1698"/>
                <a:gd name="T19" fmla="*/ 518 h 1076"/>
                <a:gd name="T20" fmla="*/ 174 w 1698"/>
                <a:gd name="T21" fmla="*/ 653 h 1076"/>
                <a:gd name="T22" fmla="*/ 178 w 1698"/>
                <a:gd name="T23" fmla="*/ 724 h 1076"/>
                <a:gd name="T24" fmla="*/ 40 w 1698"/>
                <a:gd name="T25" fmla="*/ 713 h 1076"/>
                <a:gd name="T26" fmla="*/ 110 w 1698"/>
                <a:gd name="T27" fmla="*/ 751 h 1076"/>
                <a:gd name="T28" fmla="*/ 32 w 1698"/>
                <a:gd name="T29" fmla="*/ 793 h 1076"/>
                <a:gd name="T30" fmla="*/ 130 w 1698"/>
                <a:gd name="T31" fmla="*/ 805 h 1076"/>
                <a:gd name="T32" fmla="*/ 1235 w 1698"/>
                <a:gd name="T33" fmla="*/ 490 h 1076"/>
                <a:gd name="T34" fmla="*/ 1253 w 1698"/>
                <a:gd name="T35" fmla="*/ 252 h 1076"/>
                <a:gd name="T36" fmla="*/ 1175 w 1698"/>
                <a:gd name="T37" fmla="*/ 438 h 1076"/>
                <a:gd name="T38" fmla="*/ 1328 w 1698"/>
                <a:gd name="T39" fmla="*/ 484 h 1076"/>
                <a:gd name="T40" fmla="*/ 1456 w 1698"/>
                <a:gd name="T41" fmla="*/ 529 h 1076"/>
                <a:gd name="T42" fmla="*/ 914 w 1698"/>
                <a:gd name="T43" fmla="*/ 543 h 1076"/>
                <a:gd name="T44" fmla="*/ 941 w 1698"/>
                <a:gd name="T45" fmla="*/ 477 h 1076"/>
                <a:gd name="T46" fmla="*/ 1581 w 1698"/>
                <a:gd name="T47" fmla="*/ 739 h 1076"/>
                <a:gd name="T48" fmla="*/ 1474 w 1698"/>
                <a:gd name="T49" fmla="*/ 911 h 1076"/>
                <a:gd name="T50" fmla="*/ 1379 w 1698"/>
                <a:gd name="T51" fmla="*/ 805 h 1076"/>
                <a:gd name="T52" fmla="*/ 1465 w 1698"/>
                <a:gd name="T53" fmla="*/ 936 h 1076"/>
                <a:gd name="T54" fmla="*/ 1591 w 1698"/>
                <a:gd name="T55" fmla="*/ 957 h 1076"/>
                <a:gd name="T56" fmla="*/ 1489 w 1698"/>
                <a:gd name="T57" fmla="*/ 1000 h 1076"/>
                <a:gd name="T58" fmla="*/ 1535 w 1698"/>
                <a:gd name="T59" fmla="*/ 616 h 1076"/>
                <a:gd name="T60" fmla="*/ 1472 w 1698"/>
                <a:gd name="T61" fmla="*/ 589 h 1076"/>
                <a:gd name="T62" fmla="*/ 1576 w 1698"/>
                <a:gd name="T63" fmla="*/ 635 h 1076"/>
                <a:gd name="T64" fmla="*/ 1515 w 1698"/>
                <a:gd name="T65" fmla="*/ 703 h 1076"/>
                <a:gd name="T66" fmla="*/ 1048 w 1698"/>
                <a:gd name="T67" fmla="*/ 387 h 1076"/>
                <a:gd name="T68" fmla="*/ 1034 w 1698"/>
                <a:gd name="T69" fmla="*/ 423 h 1076"/>
                <a:gd name="T70" fmla="*/ 970 w 1698"/>
                <a:gd name="T71" fmla="*/ 463 h 1076"/>
                <a:gd name="T72" fmla="*/ 1059 w 1698"/>
                <a:gd name="T73" fmla="*/ 516 h 1076"/>
                <a:gd name="T74" fmla="*/ 1116 w 1698"/>
                <a:gd name="T75" fmla="*/ 576 h 1076"/>
                <a:gd name="T76" fmla="*/ 1034 w 1698"/>
                <a:gd name="T77" fmla="*/ 668 h 1076"/>
                <a:gd name="T78" fmla="*/ 1044 w 1698"/>
                <a:gd name="T79" fmla="*/ 717 h 1076"/>
                <a:gd name="T80" fmla="*/ 941 w 1698"/>
                <a:gd name="T81" fmla="*/ 671 h 1076"/>
                <a:gd name="T82" fmla="*/ 910 w 1698"/>
                <a:gd name="T83" fmla="*/ 716 h 1076"/>
                <a:gd name="T84" fmla="*/ 933 w 1698"/>
                <a:gd name="T85" fmla="*/ 807 h 1076"/>
                <a:gd name="T86" fmla="*/ 895 w 1698"/>
                <a:gd name="T87" fmla="*/ 874 h 1076"/>
                <a:gd name="T88" fmla="*/ 874 w 1698"/>
                <a:gd name="T89" fmla="*/ 943 h 1076"/>
                <a:gd name="T90" fmla="*/ 905 w 1698"/>
                <a:gd name="T91" fmla="*/ 1034 h 1076"/>
                <a:gd name="T92" fmla="*/ 117 w 1698"/>
                <a:gd name="T93" fmla="*/ 887 h 1076"/>
                <a:gd name="T94" fmla="*/ 34 w 1698"/>
                <a:gd name="T95" fmla="*/ 838 h 1076"/>
                <a:gd name="T96" fmla="*/ 79 w 1698"/>
                <a:gd name="T97" fmla="*/ 905 h 1076"/>
                <a:gd name="T98" fmla="*/ 88 w 1698"/>
                <a:gd name="T99" fmla="*/ 951 h 1076"/>
                <a:gd name="T100" fmla="*/ 152 w 1698"/>
                <a:gd name="T101" fmla="*/ 930 h 1076"/>
                <a:gd name="T102" fmla="*/ 154 w 1698"/>
                <a:gd name="T103" fmla="*/ 985 h 1076"/>
                <a:gd name="T104" fmla="*/ 196 w 1698"/>
                <a:gd name="T105" fmla="*/ 996 h 1076"/>
                <a:gd name="T106" fmla="*/ 27 w 1698"/>
                <a:gd name="T107" fmla="*/ 997 h 1076"/>
                <a:gd name="T108" fmla="*/ 94 w 1698"/>
                <a:gd name="T109" fmla="*/ 984 h 1076"/>
                <a:gd name="T110" fmla="*/ 478 w 1698"/>
                <a:gd name="T111" fmla="*/ 459 h 1076"/>
                <a:gd name="T112" fmla="*/ 910 w 1698"/>
                <a:gd name="T113" fmla="*/ 608 h 1076"/>
                <a:gd name="T114" fmla="*/ 1108 w 1698"/>
                <a:gd name="T115" fmla="*/ 777 h 1076"/>
                <a:gd name="T116" fmla="*/ 1066 w 1698"/>
                <a:gd name="T117" fmla="*/ 805 h 1076"/>
                <a:gd name="T118" fmla="*/ 1111 w 1698"/>
                <a:gd name="T119" fmla="*/ 837 h 1076"/>
                <a:gd name="T120" fmla="*/ 1112 w 1698"/>
                <a:gd name="T121" fmla="*/ 949 h 1076"/>
                <a:gd name="T122" fmla="*/ 1097 w 1698"/>
                <a:gd name="T123" fmla="*/ 990 h 1076"/>
                <a:gd name="T124" fmla="*/ 1133 w 1698"/>
                <a:gd name="T125" fmla="*/ 1034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8" h="1076">
                  <a:moveTo>
                    <a:pt x="632" y="547"/>
                  </a:moveTo>
                  <a:lnTo>
                    <a:pt x="632" y="547"/>
                  </a:lnTo>
                  <a:lnTo>
                    <a:pt x="635" y="533"/>
                  </a:lnTo>
                  <a:lnTo>
                    <a:pt x="638" y="516"/>
                  </a:lnTo>
                  <a:lnTo>
                    <a:pt x="640" y="495"/>
                  </a:lnTo>
                  <a:lnTo>
                    <a:pt x="643" y="471"/>
                  </a:lnTo>
                  <a:lnTo>
                    <a:pt x="641" y="445"/>
                  </a:lnTo>
                  <a:lnTo>
                    <a:pt x="640" y="432"/>
                  </a:lnTo>
                  <a:lnTo>
                    <a:pt x="638" y="417"/>
                  </a:lnTo>
                  <a:lnTo>
                    <a:pt x="634" y="404"/>
                  </a:lnTo>
                  <a:lnTo>
                    <a:pt x="629" y="391"/>
                  </a:lnTo>
                  <a:lnTo>
                    <a:pt x="629" y="391"/>
                  </a:lnTo>
                  <a:lnTo>
                    <a:pt x="625" y="379"/>
                  </a:lnTo>
                  <a:lnTo>
                    <a:pt x="619" y="369"/>
                  </a:lnTo>
                  <a:lnTo>
                    <a:pt x="613" y="358"/>
                  </a:lnTo>
                  <a:lnTo>
                    <a:pt x="606" y="350"/>
                  </a:lnTo>
                  <a:lnTo>
                    <a:pt x="599" y="343"/>
                  </a:lnTo>
                  <a:lnTo>
                    <a:pt x="592" y="336"/>
                  </a:lnTo>
                  <a:lnTo>
                    <a:pt x="576" y="324"/>
                  </a:lnTo>
                  <a:lnTo>
                    <a:pt x="561" y="313"/>
                  </a:lnTo>
                  <a:lnTo>
                    <a:pt x="544" y="305"/>
                  </a:lnTo>
                  <a:lnTo>
                    <a:pt x="529" y="296"/>
                  </a:lnTo>
                  <a:lnTo>
                    <a:pt x="514" y="287"/>
                  </a:lnTo>
                  <a:lnTo>
                    <a:pt x="514" y="287"/>
                  </a:lnTo>
                  <a:lnTo>
                    <a:pt x="507" y="282"/>
                  </a:lnTo>
                  <a:lnTo>
                    <a:pt x="501" y="277"/>
                  </a:lnTo>
                  <a:lnTo>
                    <a:pt x="497" y="271"/>
                  </a:lnTo>
                  <a:lnTo>
                    <a:pt x="493" y="265"/>
                  </a:lnTo>
                  <a:lnTo>
                    <a:pt x="485" y="252"/>
                  </a:lnTo>
                  <a:lnTo>
                    <a:pt x="478" y="238"/>
                  </a:lnTo>
                  <a:lnTo>
                    <a:pt x="468" y="223"/>
                  </a:lnTo>
                  <a:lnTo>
                    <a:pt x="456" y="207"/>
                  </a:lnTo>
                  <a:lnTo>
                    <a:pt x="449" y="199"/>
                  </a:lnTo>
                  <a:lnTo>
                    <a:pt x="440" y="191"/>
                  </a:lnTo>
                  <a:lnTo>
                    <a:pt x="430" y="182"/>
                  </a:lnTo>
                  <a:lnTo>
                    <a:pt x="418" y="175"/>
                  </a:lnTo>
                  <a:lnTo>
                    <a:pt x="418" y="175"/>
                  </a:lnTo>
                  <a:lnTo>
                    <a:pt x="396" y="160"/>
                  </a:lnTo>
                  <a:lnTo>
                    <a:pt x="378" y="148"/>
                  </a:lnTo>
                  <a:lnTo>
                    <a:pt x="364" y="137"/>
                  </a:lnTo>
                  <a:lnTo>
                    <a:pt x="350" y="129"/>
                  </a:lnTo>
                  <a:lnTo>
                    <a:pt x="335" y="120"/>
                  </a:lnTo>
                  <a:lnTo>
                    <a:pt x="318" y="115"/>
                  </a:lnTo>
                  <a:lnTo>
                    <a:pt x="296" y="110"/>
                  </a:lnTo>
                  <a:lnTo>
                    <a:pt x="268" y="105"/>
                  </a:lnTo>
                  <a:lnTo>
                    <a:pt x="268" y="105"/>
                  </a:lnTo>
                  <a:lnTo>
                    <a:pt x="218" y="98"/>
                  </a:lnTo>
                  <a:lnTo>
                    <a:pt x="187" y="93"/>
                  </a:lnTo>
                  <a:lnTo>
                    <a:pt x="166" y="91"/>
                  </a:lnTo>
                  <a:lnTo>
                    <a:pt x="143" y="91"/>
                  </a:lnTo>
                  <a:lnTo>
                    <a:pt x="143" y="91"/>
                  </a:lnTo>
                  <a:lnTo>
                    <a:pt x="102" y="93"/>
                  </a:lnTo>
                  <a:lnTo>
                    <a:pt x="88" y="94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0" y="101"/>
                  </a:lnTo>
                  <a:lnTo>
                    <a:pt x="64" y="107"/>
                  </a:lnTo>
                  <a:lnTo>
                    <a:pt x="49" y="123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6" y="139"/>
                  </a:lnTo>
                  <a:lnTo>
                    <a:pt x="46" y="135"/>
                  </a:lnTo>
                  <a:lnTo>
                    <a:pt x="59" y="129"/>
                  </a:lnTo>
                  <a:lnTo>
                    <a:pt x="65" y="128"/>
                  </a:lnTo>
                  <a:lnTo>
                    <a:pt x="71" y="128"/>
                  </a:lnTo>
                  <a:lnTo>
                    <a:pt x="71" y="128"/>
                  </a:lnTo>
                  <a:lnTo>
                    <a:pt x="106" y="135"/>
                  </a:lnTo>
                  <a:lnTo>
                    <a:pt x="170" y="149"/>
                  </a:lnTo>
                  <a:lnTo>
                    <a:pt x="236" y="164"/>
                  </a:lnTo>
                  <a:lnTo>
                    <a:pt x="262" y="172"/>
                  </a:lnTo>
                  <a:lnTo>
                    <a:pt x="279" y="177"/>
                  </a:lnTo>
                  <a:lnTo>
                    <a:pt x="279" y="177"/>
                  </a:lnTo>
                  <a:lnTo>
                    <a:pt x="289" y="182"/>
                  </a:lnTo>
                  <a:lnTo>
                    <a:pt x="298" y="187"/>
                  </a:lnTo>
                  <a:lnTo>
                    <a:pt x="312" y="197"/>
                  </a:lnTo>
                  <a:lnTo>
                    <a:pt x="328" y="206"/>
                  </a:lnTo>
                  <a:lnTo>
                    <a:pt x="339" y="212"/>
                  </a:lnTo>
                  <a:lnTo>
                    <a:pt x="353" y="218"/>
                  </a:lnTo>
                  <a:lnTo>
                    <a:pt x="353" y="218"/>
                  </a:lnTo>
                  <a:lnTo>
                    <a:pt x="378" y="227"/>
                  </a:lnTo>
                  <a:lnTo>
                    <a:pt x="391" y="233"/>
                  </a:lnTo>
                  <a:lnTo>
                    <a:pt x="398" y="239"/>
                  </a:lnTo>
                  <a:lnTo>
                    <a:pt x="404" y="246"/>
                  </a:lnTo>
                  <a:lnTo>
                    <a:pt x="404" y="246"/>
                  </a:lnTo>
                  <a:lnTo>
                    <a:pt x="409" y="252"/>
                  </a:lnTo>
                  <a:lnTo>
                    <a:pt x="413" y="259"/>
                  </a:lnTo>
                  <a:lnTo>
                    <a:pt x="420" y="277"/>
                  </a:lnTo>
                  <a:lnTo>
                    <a:pt x="424" y="286"/>
                  </a:lnTo>
                  <a:lnTo>
                    <a:pt x="430" y="295"/>
                  </a:lnTo>
                  <a:lnTo>
                    <a:pt x="439" y="303"/>
                  </a:lnTo>
                  <a:lnTo>
                    <a:pt x="448" y="311"/>
                  </a:lnTo>
                  <a:lnTo>
                    <a:pt x="448" y="311"/>
                  </a:lnTo>
                  <a:lnTo>
                    <a:pt x="464" y="320"/>
                  </a:lnTo>
                  <a:lnTo>
                    <a:pt x="473" y="324"/>
                  </a:lnTo>
                  <a:lnTo>
                    <a:pt x="484" y="327"/>
                  </a:lnTo>
                  <a:lnTo>
                    <a:pt x="501" y="334"/>
                  </a:lnTo>
                  <a:lnTo>
                    <a:pt x="501" y="334"/>
                  </a:lnTo>
                  <a:lnTo>
                    <a:pt x="513" y="340"/>
                  </a:lnTo>
                  <a:lnTo>
                    <a:pt x="525" y="349"/>
                  </a:lnTo>
                  <a:lnTo>
                    <a:pt x="537" y="357"/>
                  </a:lnTo>
                  <a:lnTo>
                    <a:pt x="550" y="366"/>
                  </a:lnTo>
                  <a:lnTo>
                    <a:pt x="562" y="377"/>
                  </a:lnTo>
                  <a:lnTo>
                    <a:pt x="573" y="389"/>
                  </a:lnTo>
                  <a:lnTo>
                    <a:pt x="582" y="401"/>
                  </a:lnTo>
                  <a:lnTo>
                    <a:pt x="590" y="414"/>
                  </a:lnTo>
                  <a:lnTo>
                    <a:pt x="590" y="414"/>
                  </a:lnTo>
                  <a:lnTo>
                    <a:pt x="596" y="426"/>
                  </a:lnTo>
                  <a:lnTo>
                    <a:pt x="601" y="442"/>
                  </a:lnTo>
                  <a:lnTo>
                    <a:pt x="605" y="459"/>
                  </a:lnTo>
                  <a:lnTo>
                    <a:pt x="607" y="478"/>
                  </a:lnTo>
                  <a:lnTo>
                    <a:pt x="612" y="516"/>
                  </a:lnTo>
                  <a:lnTo>
                    <a:pt x="613" y="546"/>
                  </a:lnTo>
                  <a:lnTo>
                    <a:pt x="613" y="546"/>
                  </a:lnTo>
                  <a:lnTo>
                    <a:pt x="631" y="548"/>
                  </a:lnTo>
                  <a:lnTo>
                    <a:pt x="632" y="547"/>
                  </a:lnTo>
                  <a:close/>
                  <a:moveTo>
                    <a:pt x="21" y="213"/>
                  </a:moveTo>
                  <a:lnTo>
                    <a:pt x="21" y="213"/>
                  </a:lnTo>
                  <a:lnTo>
                    <a:pt x="38" y="214"/>
                  </a:lnTo>
                  <a:lnTo>
                    <a:pt x="60" y="218"/>
                  </a:lnTo>
                  <a:lnTo>
                    <a:pt x="60" y="218"/>
                  </a:lnTo>
                  <a:lnTo>
                    <a:pt x="68" y="220"/>
                  </a:lnTo>
                  <a:lnTo>
                    <a:pt x="81" y="226"/>
                  </a:lnTo>
                  <a:lnTo>
                    <a:pt x="119" y="246"/>
                  </a:lnTo>
                  <a:lnTo>
                    <a:pt x="161" y="269"/>
                  </a:lnTo>
                  <a:lnTo>
                    <a:pt x="197" y="287"/>
                  </a:lnTo>
                  <a:lnTo>
                    <a:pt x="197" y="287"/>
                  </a:lnTo>
                  <a:lnTo>
                    <a:pt x="231" y="305"/>
                  </a:lnTo>
                  <a:lnTo>
                    <a:pt x="273" y="326"/>
                  </a:lnTo>
                  <a:lnTo>
                    <a:pt x="312" y="347"/>
                  </a:lnTo>
                  <a:lnTo>
                    <a:pt x="341" y="364"/>
                  </a:lnTo>
                  <a:lnTo>
                    <a:pt x="341" y="364"/>
                  </a:lnTo>
                  <a:lnTo>
                    <a:pt x="358" y="375"/>
                  </a:lnTo>
                  <a:lnTo>
                    <a:pt x="362" y="378"/>
                  </a:lnTo>
                  <a:lnTo>
                    <a:pt x="364" y="382"/>
                  </a:lnTo>
                  <a:lnTo>
                    <a:pt x="365" y="385"/>
                  </a:lnTo>
                  <a:lnTo>
                    <a:pt x="365" y="390"/>
                  </a:lnTo>
                  <a:lnTo>
                    <a:pt x="364" y="404"/>
                  </a:lnTo>
                  <a:lnTo>
                    <a:pt x="364" y="404"/>
                  </a:lnTo>
                  <a:lnTo>
                    <a:pt x="362" y="413"/>
                  </a:lnTo>
                  <a:lnTo>
                    <a:pt x="359" y="422"/>
                  </a:lnTo>
                  <a:lnTo>
                    <a:pt x="357" y="432"/>
                  </a:lnTo>
                  <a:lnTo>
                    <a:pt x="352" y="440"/>
                  </a:lnTo>
                  <a:lnTo>
                    <a:pt x="349" y="447"/>
                  </a:lnTo>
                  <a:lnTo>
                    <a:pt x="344" y="452"/>
                  </a:lnTo>
                  <a:lnTo>
                    <a:pt x="343" y="453"/>
                  </a:lnTo>
                  <a:lnTo>
                    <a:pt x="340" y="453"/>
                  </a:lnTo>
                  <a:lnTo>
                    <a:pt x="339" y="452"/>
                  </a:lnTo>
                  <a:lnTo>
                    <a:pt x="337" y="451"/>
                  </a:lnTo>
                  <a:lnTo>
                    <a:pt x="337" y="451"/>
                  </a:lnTo>
                  <a:lnTo>
                    <a:pt x="334" y="446"/>
                  </a:lnTo>
                  <a:lnTo>
                    <a:pt x="332" y="440"/>
                  </a:lnTo>
                  <a:lnTo>
                    <a:pt x="330" y="426"/>
                  </a:lnTo>
                  <a:lnTo>
                    <a:pt x="326" y="406"/>
                  </a:lnTo>
                  <a:lnTo>
                    <a:pt x="326" y="406"/>
                  </a:lnTo>
                  <a:lnTo>
                    <a:pt x="325" y="403"/>
                  </a:lnTo>
                  <a:lnTo>
                    <a:pt x="322" y="398"/>
                  </a:lnTo>
                  <a:lnTo>
                    <a:pt x="317" y="394"/>
                  </a:lnTo>
                  <a:lnTo>
                    <a:pt x="307" y="388"/>
                  </a:lnTo>
                  <a:lnTo>
                    <a:pt x="307" y="388"/>
                  </a:lnTo>
                  <a:lnTo>
                    <a:pt x="289" y="379"/>
                  </a:lnTo>
                  <a:lnTo>
                    <a:pt x="263" y="368"/>
                  </a:lnTo>
                  <a:lnTo>
                    <a:pt x="207" y="345"/>
                  </a:lnTo>
                  <a:lnTo>
                    <a:pt x="207" y="345"/>
                  </a:lnTo>
                  <a:lnTo>
                    <a:pt x="191" y="337"/>
                  </a:lnTo>
                  <a:lnTo>
                    <a:pt x="181" y="331"/>
                  </a:lnTo>
                  <a:lnTo>
                    <a:pt x="173" y="325"/>
                  </a:lnTo>
                  <a:lnTo>
                    <a:pt x="156" y="315"/>
                  </a:lnTo>
                  <a:lnTo>
                    <a:pt x="156" y="315"/>
                  </a:lnTo>
                  <a:lnTo>
                    <a:pt x="130" y="302"/>
                  </a:lnTo>
                  <a:lnTo>
                    <a:pt x="98" y="289"/>
                  </a:lnTo>
                  <a:lnTo>
                    <a:pt x="68" y="278"/>
                  </a:lnTo>
                  <a:lnTo>
                    <a:pt x="55" y="275"/>
                  </a:lnTo>
                  <a:lnTo>
                    <a:pt x="43" y="273"/>
                  </a:lnTo>
                  <a:lnTo>
                    <a:pt x="43" y="273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33" y="297"/>
                  </a:lnTo>
                  <a:lnTo>
                    <a:pt x="33" y="297"/>
                  </a:lnTo>
                  <a:lnTo>
                    <a:pt x="56" y="311"/>
                  </a:lnTo>
                  <a:lnTo>
                    <a:pt x="56" y="311"/>
                  </a:lnTo>
                  <a:lnTo>
                    <a:pt x="83" y="321"/>
                  </a:lnTo>
                  <a:lnTo>
                    <a:pt x="104" y="330"/>
                  </a:lnTo>
                  <a:lnTo>
                    <a:pt x="121" y="338"/>
                  </a:lnTo>
                  <a:lnTo>
                    <a:pt x="121" y="338"/>
                  </a:lnTo>
                  <a:lnTo>
                    <a:pt x="141" y="350"/>
                  </a:lnTo>
                  <a:lnTo>
                    <a:pt x="151" y="355"/>
                  </a:lnTo>
                  <a:lnTo>
                    <a:pt x="162" y="358"/>
                  </a:lnTo>
                  <a:lnTo>
                    <a:pt x="162" y="358"/>
                  </a:lnTo>
                  <a:lnTo>
                    <a:pt x="173" y="360"/>
                  </a:lnTo>
                  <a:lnTo>
                    <a:pt x="181" y="363"/>
                  </a:lnTo>
                  <a:lnTo>
                    <a:pt x="186" y="365"/>
                  </a:lnTo>
                  <a:lnTo>
                    <a:pt x="187" y="366"/>
                  </a:lnTo>
                  <a:lnTo>
                    <a:pt x="188" y="369"/>
                  </a:lnTo>
                  <a:lnTo>
                    <a:pt x="188" y="369"/>
                  </a:lnTo>
                  <a:lnTo>
                    <a:pt x="188" y="372"/>
                  </a:lnTo>
                  <a:lnTo>
                    <a:pt x="186" y="375"/>
                  </a:lnTo>
                  <a:lnTo>
                    <a:pt x="181" y="376"/>
                  </a:lnTo>
                  <a:lnTo>
                    <a:pt x="177" y="377"/>
                  </a:lnTo>
                  <a:lnTo>
                    <a:pt x="161" y="376"/>
                  </a:lnTo>
                  <a:lnTo>
                    <a:pt x="142" y="372"/>
                  </a:lnTo>
                  <a:lnTo>
                    <a:pt x="142" y="372"/>
                  </a:lnTo>
                  <a:lnTo>
                    <a:pt x="100" y="363"/>
                  </a:lnTo>
                  <a:lnTo>
                    <a:pt x="81" y="358"/>
                  </a:lnTo>
                  <a:lnTo>
                    <a:pt x="68" y="357"/>
                  </a:lnTo>
                  <a:lnTo>
                    <a:pt x="68" y="357"/>
                  </a:lnTo>
                  <a:lnTo>
                    <a:pt x="59" y="358"/>
                  </a:lnTo>
                  <a:lnTo>
                    <a:pt x="51" y="360"/>
                  </a:lnTo>
                  <a:lnTo>
                    <a:pt x="55" y="376"/>
                  </a:lnTo>
                  <a:lnTo>
                    <a:pt x="55" y="376"/>
                  </a:lnTo>
                  <a:lnTo>
                    <a:pt x="59" y="376"/>
                  </a:lnTo>
                  <a:lnTo>
                    <a:pt x="59" y="376"/>
                  </a:lnTo>
                  <a:lnTo>
                    <a:pt x="62" y="377"/>
                  </a:lnTo>
                  <a:lnTo>
                    <a:pt x="64" y="379"/>
                  </a:lnTo>
                  <a:lnTo>
                    <a:pt x="77" y="388"/>
                  </a:lnTo>
                  <a:lnTo>
                    <a:pt x="77" y="388"/>
                  </a:lnTo>
                  <a:lnTo>
                    <a:pt x="84" y="390"/>
                  </a:lnTo>
                  <a:lnTo>
                    <a:pt x="94" y="393"/>
                  </a:lnTo>
                  <a:lnTo>
                    <a:pt x="119" y="398"/>
                  </a:lnTo>
                  <a:lnTo>
                    <a:pt x="170" y="408"/>
                  </a:lnTo>
                  <a:lnTo>
                    <a:pt x="170" y="408"/>
                  </a:lnTo>
                  <a:lnTo>
                    <a:pt x="200" y="414"/>
                  </a:lnTo>
                  <a:lnTo>
                    <a:pt x="223" y="420"/>
                  </a:lnTo>
                  <a:lnTo>
                    <a:pt x="245" y="426"/>
                  </a:lnTo>
                  <a:lnTo>
                    <a:pt x="268" y="433"/>
                  </a:lnTo>
                  <a:lnTo>
                    <a:pt x="287" y="441"/>
                  </a:lnTo>
                  <a:lnTo>
                    <a:pt x="295" y="445"/>
                  </a:lnTo>
                  <a:lnTo>
                    <a:pt x="302" y="450"/>
                  </a:lnTo>
                  <a:lnTo>
                    <a:pt x="307" y="454"/>
                  </a:lnTo>
                  <a:lnTo>
                    <a:pt x="309" y="459"/>
                  </a:lnTo>
                  <a:lnTo>
                    <a:pt x="309" y="459"/>
                  </a:lnTo>
                  <a:lnTo>
                    <a:pt x="319" y="483"/>
                  </a:lnTo>
                  <a:lnTo>
                    <a:pt x="319" y="483"/>
                  </a:lnTo>
                  <a:lnTo>
                    <a:pt x="357" y="465"/>
                  </a:lnTo>
                  <a:lnTo>
                    <a:pt x="357" y="465"/>
                  </a:lnTo>
                  <a:lnTo>
                    <a:pt x="379" y="429"/>
                  </a:lnTo>
                  <a:lnTo>
                    <a:pt x="379" y="429"/>
                  </a:lnTo>
                  <a:lnTo>
                    <a:pt x="382" y="427"/>
                  </a:lnTo>
                  <a:lnTo>
                    <a:pt x="385" y="426"/>
                  </a:lnTo>
                  <a:lnTo>
                    <a:pt x="394" y="423"/>
                  </a:lnTo>
                  <a:lnTo>
                    <a:pt x="401" y="421"/>
                  </a:lnTo>
                  <a:lnTo>
                    <a:pt x="404" y="419"/>
                  </a:lnTo>
                  <a:lnTo>
                    <a:pt x="404" y="416"/>
                  </a:lnTo>
                  <a:lnTo>
                    <a:pt x="404" y="416"/>
                  </a:lnTo>
                  <a:lnTo>
                    <a:pt x="404" y="409"/>
                  </a:lnTo>
                  <a:lnTo>
                    <a:pt x="403" y="403"/>
                  </a:lnTo>
                  <a:lnTo>
                    <a:pt x="403" y="395"/>
                  </a:lnTo>
                  <a:lnTo>
                    <a:pt x="407" y="383"/>
                  </a:lnTo>
                  <a:lnTo>
                    <a:pt x="407" y="383"/>
                  </a:lnTo>
                  <a:lnTo>
                    <a:pt x="410" y="375"/>
                  </a:lnTo>
                  <a:lnTo>
                    <a:pt x="411" y="374"/>
                  </a:lnTo>
                  <a:lnTo>
                    <a:pt x="413" y="374"/>
                  </a:lnTo>
                  <a:lnTo>
                    <a:pt x="414" y="377"/>
                  </a:lnTo>
                  <a:lnTo>
                    <a:pt x="415" y="378"/>
                  </a:lnTo>
                  <a:lnTo>
                    <a:pt x="416" y="379"/>
                  </a:lnTo>
                  <a:lnTo>
                    <a:pt x="416" y="379"/>
                  </a:lnTo>
                  <a:lnTo>
                    <a:pt x="420" y="379"/>
                  </a:lnTo>
                  <a:lnTo>
                    <a:pt x="423" y="383"/>
                  </a:lnTo>
                  <a:lnTo>
                    <a:pt x="433" y="391"/>
                  </a:lnTo>
                  <a:lnTo>
                    <a:pt x="433" y="391"/>
                  </a:lnTo>
                  <a:lnTo>
                    <a:pt x="435" y="394"/>
                  </a:lnTo>
                  <a:lnTo>
                    <a:pt x="439" y="395"/>
                  </a:lnTo>
                  <a:lnTo>
                    <a:pt x="447" y="397"/>
                  </a:lnTo>
                  <a:lnTo>
                    <a:pt x="459" y="400"/>
                  </a:lnTo>
                  <a:lnTo>
                    <a:pt x="474" y="406"/>
                  </a:lnTo>
                  <a:lnTo>
                    <a:pt x="474" y="406"/>
                  </a:lnTo>
                  <a:lnTo>
                    <a:pt x="481" y="410"/>
                  </a:lnTo>
                  <a:lnTo>
                    <a:pt x="487" y="415"/>
                  </a:lnTo>
                  <a:lnTo>
                    <a:pt x="492" y="421"/>
                  </a:lnTo>
                  <a:lnTo>
                    <a:pt x="496" y="427"/>
                  </a:lnTo>
                  <a:lnTo>
                    <a:pt x="501" y="441"/>
                  </a:lnTo>
                  <a:lnTo>
                    <a:pt x="506" y="450"/>
                  </a:lnTo>
                  <a:lnTo>
                    <a:pt x="513" y="458"/>
                  </a:lnTo>
                  <a:lnTo>
                    <a:pt x="513" y="458"/>
                  </a:lnTo>
                  <a:lnTo>
                    <a:pt x="524" y="469"/>
                  </a:lnTo>
                  <a:lnTo>
                    <a:pt x="526" y="473"/>
                  </a:lnTo>
                  <a:lnTo>
                    <a:pt x="526" y="475"/>
                  </a:lnTo>
                  <a:lnTo>
                    <a:pt x="525" y="475"/>
                  </a:lnTo>
                  <a:lnTo>
                    <a:pt x="524" y="477"/>
                  </a:lnTo>
                  <a:lnTo>
                    <a:pt x="522" y="480"/>
                  </a:lnTo>
                  <a:lnTo>
                    <a:pt x="522" y="480"/>
                  </a:lnTo>
                  <a:lnTo>
                    <a:pt x="520" y="484"/>
                  </a:lnTo>
                  <a:lnTo>
                    <a:pt x="518" y="485"/>
                  </a:lnTo>
                  <a:lnTo>
                    <a:pt x="514" y="486"/>
                  </a:lnTo>
                  <a:lnTo>
                    <a:pt x="511" y="486"/>
                  </a:lnTo>
                  <a:lnTo>
                    <a:pt x="503" y="486"/>
                  </a:lnTo>
                  <a:lnTo>
                    <a:pt x="499" y="486"/>
                  </a:lnTo>
                  <a:lnTo>
                    <a:pt x="496" y="488"/>
                  </a:lnTo>
                  <a:lnTo>
                    <a:pt x="496" y="488"/>
                  </a:lnTo>
                  <a:lnTo>
                    <a:pt x="494" y="488"/>
                  </a:lnTo>
                  <a:lnTo>
                    <a:pt x="492" y="490"/>
                  </a:lnTo>
                  <a:lnTo>
                    <a:pt x="491" y="495"/>
                  </a:lnTo>
                  <a:lnTo>
                    <a:pt x="490" y="501"/>
                  </a:lnTo>
                  <a:lnTo>
                    <a:pt x="490" y="507"/>
                  </a:lnTo>
                  <a:lnTo>
                    <a:pt x="490" y="507"/>
                  </a:lnTo>
                  <a:lnTo>
                    <a:pt x="511" y="516"/>
                  </a:lnTo>
                  <a:lnTo>
                    <a:pt x="511" y="510"/>
                  </a:lnTo>
                  <a:lnTo>
                    <a:pt x="511" y="510"/>
                  </a:lnTo>
                  <a:lnTo>
                    <a:pt x="514" y="505"/>
                  </a:lnTo>
                  <a:lnTo>
                    <a:pt x="517" y="498"/>
                  </a:lnTo>
                  <a:lnTo>
                    <a:pt x="517" y="498"/>
                  </a:lnTo>
                  <a:lnTo>
                    <a:pt x="518" y="494"/>
                  </a:lnTo>
                  <a:lnTo>
                    <a:pt x="518" y="492"/>
                  </a:lnTo>
                  <a:lnTo>
                    <a:pt x="518" y="492"/>
                  </a:lnTo>
                  <a:lnTo>
                    <a:pt x="528" y="489"/>
                  </a:lnTo>
                  <a:lnTo>
                    <a:pt x="535" y="485"/>
                  </a:lnTo>
                  <a:lnTo>
                    <a:pt x="539" y="484"/>
                  </a:lnTo>
                  <a:lnTo>
                    <a:pt x="539" y="484"/>
                  </a:lnTo>
                  <a:lnTo>
                    <a:pt x="542" y="484"/>
                  </a:lnTo>
                  <a:lnTo>
                    <a:pt x="544" y="482"/>
                  </a:lnTo>
                  <a:lnTo>
                    <a:pt x="549" y="476"/>
                  </a:lnTo>
                  <a:lnTo>
                    <a:pt x="551" y="471"/>
                  </a:lnTo>
                  <a:lnTo>
                    <a:pt x="552" y="466"/>
                  </a:lnTo>
                  <a:lnTo>
                    <a:pt x="552" y="461"/>
                  </a:lnTo>
                  <a:lnTo>
                    <a:pt x="551" y="457"/>
                  </a:lnTo>
                  <a:lnTo>
                    <a:pt x="551" y="457"/>
                  </a:lnTo>
                  <a:lnTo>
                    <a:pt x="545" y="446"/>
                  </a:lnTo>
                  <a:lnTo>
                    <a:pt x="537" y="432"/>
                  </a:lnTo>
                  <a:lnTo>
                    <a:pt x="523" y="404"/>
                  </a:lnTo>
                  <a:lnTo>
                    <a:pt x="523" y="404"/>
                  </a:lnTo>
                  <a:lnTo>
                    <a:pt x="518" y="398"/>
                  </a:lnTo>
                  <a:lnTo>
                    <a:pt x="511" y="393"/>
                  </a:lnTo>
                  <a:lnTo>
                    <a:pt x="501" y="387"/>
                  </a:lnTo>
                  <a:lnTo>
                    <a:pt x="491" y="381"/>
                  </a:lnTo>
                  <a:lnTo>
                    <a:pt x="469" y="371"/>
                  </a:lnTo>
                  <a:lnTo>
                    <a:pt x="456" y="364"/>
                  </a:lnTo>
                  <a:lnTo>
                    <a:pt x="456" y="364"/>
                  </a:lnTo>
                  <a:lnTo>
                    <a:pt x="453" y="363"/>
                  </a:lnTo>
                  <a:lnTo>
                    <a:pt x="449" y="363"/>
                  </a:lnTo>
                  <a:lnTo>
                    <a:pt x="443" y="365"/>
                  </a:lnTo>
                  <a:lnTo>
                    <a:pt x="437" y="368"/>
                  </a:lnTo>
                  <a:lnTo>
                    <a:pt x="434" y="369"/>
                  </a:lnTo>
                  <a:lnTo>
                    <a:pt x="430" y="369"/>
                  </a:lnTo>
                  <a:lnTo>
                    <a:pt x="430" y="369"/>
                  </a:lnTo>
                  <a:lnTo>
                    <a:pt x="424" y="369"/>
                  </a:lnTo>
                  <a:lnTo>
                    <a:pt x="424" y="369"/>
                  </a:lnTo>
                  <a:lnTo>
                    <a:pt x="420" y="366"/>
                  </a:lnTo>
                  <a:lnTo>
                    <a:pt x="411" y="359"/>
                  </a:lnTo>
                  <a:lnTo>
                    <a:pt x="411" y="359"/>
                  </a:lnTo>
                  <a:lnTo>
                    <a:pt x="405" y="356"/>
                  </a:lnTo>
                  <a:lnTo>
                    <a:pt x="401" y="350"/>
                  </a:lnTo>
                  <a:lnTo>
                    <a:pt x="390" y="337"/>
                  </a:lnTo>
                  <a:lnTo>
                    <a:pt x="376" y="321"/>
                  </a:lnTo>
                  <a:lnTo>
                    <a:pt x="367" y="312"/>
                  </a:lnTo>
                  <a:lnTo>
                    <a:pt x="358" y="302"/>
                  </a:lnTo>
                  <a:lnTo>
                    <a:pt x="358" y="302"/>
                  </a:lnTo>
                  <a:lnTo>
                    <a:pt x="344" y="292"/>
                  </a:lnTo>
                  <a:lnTo>
                    <a:pt x="326" y="280"/>
                  </a:lnTo>
                  <a:lnTo>
                    <a:pt x="303" y="268"/>
                  </a:lnTo>
                  <a:lnTo>
                    <a:pt x="279" y="254"/>
                  </a:lnTo>
                  <a:lnTo>
                    <a:pt x="230" y="230"/>
                  </a:lnTo>
                  <a:lnTo>
                    <a:pt x="187" y="211"/>
                  </a:lnTo>
                  <a:lnTo>
                    <a:pt x="187" y="211"/>
                  </a:lnTo>
                  <a:lnTo>
                    <a:pt x="148" y="197"/>
                  </a:lnTo>
                  <a:lnTo>
                    <a:pt x="104" y="183"/>
                  </a:lnTo>
                  <a:lnTo>
                    <a:pt x="66" y="174"/>
                  </a:lnTo>
                  <a:lnTo>
                    <a:pt x="52" y="172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39" y="172"/>
                  </a:lnTo>
                  <a:lnTo>
                    <a:pt x="36" y="173"/>
                  </a:lnTo>
                  <a:lnTo>
                    <a:pt x="31" y="177"/>
                  </a:lnTo>
                  <a:lnTo>
                    <a:pt x="27" y="185"/>
                  </a:lnTo>
                  <a:lnTo>
                    <a:pt x="25" y="192"/>
                  </a:lnTo>
                  <a:lnTo>
                    <a:pt x="21" y="206"/>
                  </a:lnTo>
                  <a:lnTo>
                    <a:pt x="21" y="213"/>
                  </a:lnTo>
                  <a:lnTo>
                    <a:pt x="21" y="213"/>
                  </a:lnTo>
                  <a:close/>
                  <a:moveTo>
                    <a:pt x="298" y="499"/>
                  </a:moveTo>
                  <a:lnTo>
                    <a:pt x="298" y="499"/>
                  </a:lnTo>
                  <a:lnTo>
                    <a:pt x="289" y="488"/>
                  </a:lnTo>
                  <a:lnTo>
                    <a:pt x="281" y="477"/>
                  </a:lnTo>
                  <a:lnTo>
                    <a:pt x="273" y="469"/>
                  </a:lnTo>
                  <a:lnTo>
                    <a:pt x="268" y="465"/>
                  </a:lnTo>
                  <a:lnTo>
                    <a:pt x="263" y="463"/>
                  </a:lnTo>
                  <a:lnTo>
                    <a:pt x="263" y="463"/>
                  </a:lnTo>
                  <a:lnTo>
                    <a:pt x="254" y="460"/>
                  </a:lnTo>
                  <a:lnTo>
                    <a:pt x="247" y="459"/>
                  </a:lnTo>
                  <a:lnTo>
                    <a:pt x="239" y="460"/>
                  </a:lnTo>
                  <a:lnTo>
                    <a:pt x="232" y="463"/>
                  </a:lnTo>
                  <a:lnTo>
                    <a:pt x="225" y="464"/>
                  </a:lnTo>
                  <a:lnTo>
                    <a:pt x="216" y="464"/>
                  </a:lnTo>
                  <a:lnTo>
                    <a:pt x="203" y="463"/>
                  </a:lnTo>
                  <a:lnTo>
                    <a:pt x="187" y="459"/>
                  </a:lnTo>
                  <a:lnTo>
                    <a:pt x="187" y="459"/>
                  </a:lnTo>
                  <a:lnTo>
                    <a:pt x="159" y="448"/>
                  </a:lnTo>
                  <a:lnTo>
                    <a:pt x="139" y="441"/>
                  </a:lnTo>
                  <a:lnTo>
                    <a:pt x="132" y="440"/>
                  </a:lnTo>
                  <a:lnTo>
                    <a:pt x="124" y="438"/>
                  </a:lnTo>
                  <a:lnTo>
                    <a:pt x="117" y="438"/>
                  </a:lnTo>
                  <a:lnTo>
                    <a:pt x="110" y="439"/>
                  </a:lnTo>
                  <a:lnTo>
                    <a:pt x="110" y="439"/>
                  </a:lnTo>
                  <a:lnTo>
                    <a:pt x="103" y="441"/>
                  </a:lnTo>
                  <a:lnTo>
                    <a:pt x="96" y="444"/>
                  </a:lnTo>
                  <a:lnTo>
                    <a:pt x="90" y="448"/>
                  </a:lnTo>
                  <a:lnTo>
                    <a:pt x="87" y="452"/>
                  </a:lnTo>
                  <a:lnTo>
                    <a:pt x="84" y="457"/>
                  </a:lnTo>
                  <a:lnTo>
                    <a:pt x="84" y="461"/>
                  </a:lnTo>
                  <a:lnTo>
                    <a:pt x="88" y="466"/>
                  </a:lnTo>
                  <a:lnTo>
                    <a:pt x="94" y="471"/>
                  </a:lnTo>
                  <a:lnTo>
                    <a:pt x="94" y="471"/>
                  </a:lnTo>
                  <a:lnTo>
                    <a:pt x="106" y="478"/>
                  </a:lnTo>
                  <a:lnTo>
                    <a:pt x="115" y="484"/>
                  </a:lnTo>
                  <a:lnTo>
                    <a:pt x="129" y="489"/>
                  </a:lnTo>
                  <a:lnTo>
                    <a:pt x="158" y="495"/>
                  </a:lnTo>
                  <a:lnTo>
                    <a:pt x="158" y="495"/>
                  </a:lnTo>
                  <a:lnTo>
                    <a:pt x="174" y="497"/>
                  </a:lnTo>
                  <a:lnTo>
                    <a:pt x="190" y="498"/>
                  </a:lnTo>
                  <a:lnTo>
                    <a:pt x="212" y="498"/>
                  </a:lnTo>
                  <a:lnTo>
                    <a:pt x="222" y="497"/>
                  </a:lnTo>
                  <a:lnTo>
                    <a:pt x="231" y="498"/>
                  </a:lnTo>
                  <a:lnTo>
                    <a:pt x="239" y="499"/>
                  </a:lnTo>
                  <a:lnTo>
                    <a:pt x="247" y="502"/>
                  </a:lnTo>
                  <a:lnTo>
                    <a:pt x="247" y="502"/>
                  </a:lnTo>
                  <a:lnTo>
                    <a:pt x="255" y="508"/>
                  </a:lnTo>
                  <a:lnTo>
                    <a:pt x="262" y="515"/>
                  </a:lnTo>
                  <a:lnTo>
                    <a:pt x="269" y="523"/>
                  </a:lnTo>
                  <a:lnTo>
                    <a:pt x="275" y="532"/>
                  </a:lnTo>
                  <a:lnTo>
                    <a:pt x="275" y="532"/>
                  </a:lnTo>
                  <a:lnTo>
                    <a:pt x="282" y="523"/>
                  </a:lnTo>
                  <a:lnTo>
                    <a:pt x="288" y="515"/>
                  </a:lnTo>
                  <a:lnTo>
                    <a:pt x="298" y="499"/>
                  </a:lnTo>
                  <a:lnTo>
                    <a:pt x="298" y="499"/>
                  </a:lnTo>
                  <a:close/>
                  <a:moveTo>
                    <a:pt x="255" y="552"/>
                  </a:moveTo>
                  <a:lnTo>
                    <a:pt x="255" y="552"/>
                  </a:lnTo>
                  <a:lnTo>
                    <a:pt x="245" y="542"/>
                  </a:lnTo>
                  <a:lnTo>
                    <a:pt x="235" y="532"/>
                  </a:lnTo>
                  <a:lnTo>
                    <a:pt x="223" y="523"/>
                  </a:lnTo>
                  <a:lnTo>
                    <a:pt x="218" y="521"/>
                  </a:lnTo>
                  <a:lnTo>
                    <a:pt x="213" y="518"/>
                  </a:lnTo>
                  <a:lnTo>
                    <a:pt x="213" y="518"/>
                  </a:lnTo>
                  <a:lnTo>
                    <a:pt x="198" y="514"/>
                  </a:lnTo>
                  <a:lnTo>
                    <a:pt x="188" y="510"/>
                  </a:lnTo>
                  <a:lnTo>
                    <a:pt x="186" y="509"/>
                  </a:lnTo>
                  <a:lnTo>
                    <a:pt x="185" y="510"/>
                  </a:lnTo>
                  <a:lnTo>
                    <a:pt x="187" y="514"/>
                  </a:lnTo>
                  <a:lnTo>
                    <a:pt x="191" y="518"/>
                  </a:lnTo>
                  <a:lnTo>
                    <a:pt x="191" y="518"/>
                  </a:lnTo>
                  <a:lnTo>
                    <a:pt x="197" y="524"/>
                  </a:lnTo>
                  <a:lnTo>
                    <a:pt x="203" y="530"/>
                  </a:lnTo>
                  <a:lnTo>
                    <a:pt x="215" y="539"/>
                  </a:lnTo>
                  <a:lnTo>
                    <a:pt x="225" y="546"/>
                  </a:lnTo>
                  <a:lnTo>
                    <a:pt x="229" y="549"/>
                  </a:lnTo>
                  <a:lnTo>
                    <a:pt x="232" y="554"/>
                  </a:lnTo>
                  <a:lnTo>
                    <a:pt x="232" y="554"/>
                  </a:lnTo>
                  <a:lnTo>
                    <a:pt x="242" y="570"/>
                  </a:lnTo>
                  <a:lnTo>
                    <a:pt x="242" y="570"/>
                  </a:lnTo>
                  <a:lnTo>
                    <a:pt x="255" y="552"/>
                  </a:lnTo>
                  <a:lnTo>
                    <a:pt x="255" y="552"/>
                  </a:lnTo>
                  <a:close/>
                  <a:moveTo>
                    <a:pt x="698" y="554"/>
                  </a:moveTo>
                  <a:lnTo>
                    <a:pt x="698" y="554"/>
                  </a:lnTo>
                  <a:lnTo>
                    <a:pt x="696" y="540"/>
                  </a:lnTo>
                  <a:lnTo>
                    <a:pt x="696" y="540"/>
                  </a:lnTo>
                  <a:lnTo>
                    <a:pt x="696" y="534"/>
                  </a:lnTo>
                  <a:lnTo>
                    <a:pt x="697" y="529"/>
                  </a:lnTo>
                  <a:lnTo>
                    <a:pt x="697" y="527"/>
                  </a:lnTo>
                  <a:lnTo>
                    <a:pt x="698" y="523"/>
                  </a:lnTo>
                  <a:lnTo>
                    <a:pt x="698" y="523"/>
                  </a:lnTo>
                  <a:lnTo>
                    <a:pt x="699" y="515"/>
                  </a:lnTo>
                  <a:lnTo>
                    <a:pt x="702" y="503"/>
                  </a:lnTo>
                  <a:lnTo>
                    <a:pt x="709" y="477"/>
                  </a:lnTo>
                  <a:lnTo>
                    <a:pt x="709" y="477"/>
                  </a:lnTo>
                  <a:lnTo>
                    <a:pt x="718" y="441"/>
                  </a:lnTo>
                  <a:lnTo>
                    <a:pt x="722" y="421"/>
                  </a:lnTo>
                  <a:lnTo>
                    <a:pt x="724" y="401"/>
                  </a:lnTo>
                  <a:lnTo>
                    <a:pt x="724" y="401"/>
                  </a:lnTo>
                  <a:lnTo>
                    <a:pt x="724" y="377"/>
                  </a:lnTo>
                  <a:lnTo>
                    <a:pt x="722" y="350"/>
                  </a:lnTo>
                  <a:lnTo>
                    <a:pt x="718" y="325"/>
                  </a:lnTo>
                  <a:lnTo>
                    <a:pt x="717" y="317"/>
                  </a:lnTo>
                  <a:lnTo>
                    <a:pt x="715" y="311"/>
                  </a:lnTo>
                  <a:lnTo>
                    <a:pt x="715" y="311"/>
                  </a:lnTo>
                  <a:lnTo>
                    <a:pt x="699" y="293"/>
                  </a:lnTo>
                  <a:lnTo>
                    <a:pt x="667" y="261"/>
                  </a:lnTo>
                  <a:lnTo>
                    <a:pt x="615" y="210"/>
                  </a:lnTo>
                  <a:lnTo>
                    <a:pt x="615" y="210"/>
                  </a:lnTo>
                  <a:lnTo>
                    <a:pt x="600" y="195"/>
                  </a:lnTo>
                  <a:lnTo>
                    <a:pt x="574" y="174"/>
                  </a:lnTo>
                  <a:lnTo>
                    <a:pt x="543" y="153"/>
                  </a:lnTo>
                  <a:lnTo>
                    <a:pt x="529" y="143"/>
                  </a:lnTo>
                  <a:lnTo>
                    <a:pt x="517" y="135"/>
                  </a:lnTo>
                  <a:lnTo>
                    <a:pt x="517" y="135"/>
                  </a:lnTo>
                  <a:lnTo>
                    <a:pt x="469" y="106"/>
                  </a:lnTo>
                  <a:lnTo>
                    <a:pt x="420" y="77"/>
                  </a:lnTo>
                  <a:lnTo>
                    <a:pt x="420" y="77"/>
                  </a:lnTo>
                  <a:lnTo>
                    <a:pt x="408" y="69"/>
                  </a:lnTo>
                  <a:lnTo>
                    <a:pt x="396" y="65"/>
                  </a:lnTo>
                  <a:lnTo>
                    <a:pt x="383" y="60"/>
                  </a:lnTo>
                  <a:lnTo>
                    <a:pt x="371" y="56"/>
                  </a:lnTo>
                  <a:lnTo>
                    <a:pt x="350" y="53"/>
                  </a:lnTo>
                  <a:lnTo>
                    <a:pt x="334" y="50"/>
                  </a:lnTo>
                  <a:lnTo>
                    <a:pt x="334" y="50"/>
                  </a:lnTo>
                  <a:lnTo>
                    <a:pt x="308" y="44"/>
                  </a:lnTo>
                  <a:lnTo>
                    <a:pt x="287" y="41"/>
                  </a:lnTo>
                  <a:lnTo>
                    <a:pt x="257" y="36"/>
                  </a:lnTo>
                  <a:lnTo>
                    <a:pt x="257" y="36"/>
                  </a:lnTo>
                  <a:lnTo>
                    <a:pt x="238" y="35"/>
                  </a:lnTo>
                  <a:lnTo>
                    <a:pt x="217" y="35"/>
                  </a:lnTo>
                  <a:lnTo>
                    <a:pt x="193" y="36"/>
                  </a:lnTo>
                  <a:lnTo>
                    <a:pt x="168" y="40"/>
                  </a:lnTo>
                  <a:lnTo>
                    <a:pt x="147" y="43"/>
                  </a:lnTo>
                  <a:lnTo>
                    <a:pt x="127" y="47"/>
                  </a:lnTo>
                  <a:lnTo>
                    <a:pt x="113" y="50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0" y="57"/>
                  </a:lnTo>
                  <a:lnTo>
                    <a:pt x="101" y="59"/>
                  </a:lnTo>
                  <a:lnTo>
                    <a:pt x="103" y="57"/>
                  </a:lnTo>
                  <a:lnTo>
                    <a:pt x="116" y="56"/>
                  </a:lnTo>
                  <a:lnTo>
                    <a:pt x="134" y="55"/>
                  </a:lnTo>
                  <a:lnTo>
                    <a:pt x="134" y="55"/>
                  </a:lnTo>
                  <a:lnTo>
                    <a:pt x="155" y="54"/>
                  </a:lnTo>
                  <a:lnTo>
                    <a:pt x="183" y="54"/>
                  </a:lnTo>
                  <a:lnTo>
                    <a:pt x="213" y="55"/>
                  </a:lnTo>
                  <a:lnTo>
                    <a:pt x="248" y="57"/>
                  </a:lnTo>
                  <a:lnTo>
                    <a:pt x="248" y="57"/>
                  </a:lnTo>
                  <a:lnTo>
                    <a:pt x="268" y="61"/>
                  </a:lnTo>
                  <a:lnTo>
                    <a:pt x="287" y="67"/>
                  </a:lnTo>
                  <a:lnTo>
                    <a:pt x="307" y="73"/>
                  </a:lnTo>
                  <a:lnTo>
                    <a:pt x="328" y="81"/>
                  </a:lnTo>
                  <a:lnTo>
                    <a:pt x="349" y="91"/>
                  </a:lnTo>
                  <a:lnTo>
                    <a:pt x="367" y="101"/>
                  </a:lnTo>
                  <a:lnTo>
                    <a:pt x="386" y="113"/>
                  </a:lnTo>
                  <a:lnTo>
                    <a:pt x="404" y="124"/>
                  </a:lnTo>
                  <a:lnTo>
                    <a:pt x="404" y="124"/>
                  </a:lnTo>
                  <a:lnTo>
                    <a:pt x="421" y="136"/>
                  </a:lnTo>
                  <a:lnTo>
                    <a:pt x="437" y="148"/>
                  </a:lnTo>
                  <a:lnTo>
                    <a:pt x="467" y="174"/>
                  </a:lnTo>
                  <a:lnTo>
                    <a:pt x="499" y="199"/>
                  </a:lnTo>
                  <a:lnTo>
                    <a:pt x="516" y="213"/>
                  </a:lnTo>
                  <a:lnTo>
                    <a:pt x="535" y="226"/>
                  </a:lnTo>
                  <a:lnTo>
                    <a:pt x="535" y="226"/>
                  </a:lnTo>
                  <a:lnTo>
                    <a:pt x="554" y="239"/>
                  </a:lnTo>
                  <a:lnTo>
                    <a:pt x="571" y="254"/>
                  </a:lnTo>
                  <a:lnTo>
                    <a:pt x="587" y="268"/>
                  </a:lnTo>
                  <a:lnTo>
                    <a:pt x="602" y="281"/>
                  </a:lnTo>
                  <a:lnTo>
                    <a:pt x="616" y="295"/>
                  </a:lnTo>
                  <a:lnTo>
                    <a:pt x="629" y="311"/>
                  </a:lnTo>
                  <a:lnTo>
                    <a:pt x="643" y="325"/>
                  </a:lnTo>
                  <a:lnTo>
                    <a:pt x="653" y="340"/>
                  </a:lnTo>
                  <a:lnTo>
                    <a:pt x="653" y="340"/>
                  </a:lnTo>
                  <a:lnTo>
                    <a:pt x="659" y="350"/>
                  </a:lnTo>
                  <a:lnTo>
                    <a:pt x="663" y="359"/>
                  </a:lnTo>
                  <a:lnTo>
                    <a:pt x="666" y="372"/>
                  </a:lnTo>
                  <a:lnTo>
                    <a:pt x="670" y="385"/>
                  </a:lnTo>
                  <a:lnTo>
                    <a:pt x="675" y="414"/>
                  </a:lnTo>
                  <a:lnTo>
                    <a:pt x="677" y="444"/>
                  </a:lnTo>
                  <a:lnTo>
                    <a:pt x="678" y="472"/>
                  </a:lnTo>
                  <a:lnTo>
                    <a:pt x="678" y="497"/>
                  </a:lnTo>
                  <a:lnTo>
                    <a:pt x="678" y="515"/>
                  </a:lnTo>
                  <a:lnTo>
                    <a:pt x="677" y="524"/>
                  </a:lnTo>
                  <a:lnTo>
                    <a:pt x="677" y="524"/>
                  </a:lnTo>
                  <a:lnTo>
                    <a:pt x="676" y="530"/>
                  </a:lnTo>
                  <a:lnTo>
                    <a:pt x="677" y="536"/>
                  </a:lnTo>
                  <a:lnTo>
                    <a:pt x="678" y="553"/>
                  </a:lnTo>
                  <a:lnTo>
                    <a:pt x="678" y="553"/>
                  </a:lnTo>
                  <a:lnTo>
                    <a:pt x="698" y="554"/>
                  </a:lnTo>
                  <a:lnTo>
                    <a:pt x="698" y="554"/>
                  </a:lnTo>
                  <a:close/>
                  <a:moveTo>
                    <a:pt x="765" y="553"/>
                  </a:moveTo>
                  <a:lnTo>
                    <a:pt x="765" y="553"/>
                  </a:lnTo>
                  <a:lnTo>
                    <a:pt x="766" y="543"/>
                  </a:lnTo>
                  <a:lnTo>
                    <a:pt x="765" y="532"/>
                  </a:lnTo>
                  <a:lnTo>
                    <a:pt x="763" y="510"/>
                  </a:lnTo>
                  <a:lnTo>
                    <a:pt x="763" y="510"/>
                  </a:lnTo>
                  <a:lnTo>
                    <a:pt x="763" y="505"/>
                  </a:lnTo>
                  <a:lnTo>
                    <a:pt x="766" y="499"/>
                  </a:lnTo>
                  <a:lnTo>
                    <a:pt x="773" y="486"/>
                  </a:lnTo>
                  <a:lnTo>
                    <a:pt x="781" y="473"/>
                  </a:lnTo>
                  <a:lnTo>
                    <a:pt x="784" y="467"/>
                  </a:lnTo>
                  <a:lnTo>
                    <a:pt x="786" y="463"/>
                  </a:lnTo>
                  <a:lnTo>
                    <a:pt x="786" y="463"/>
                  </a:lnTo>
                  <a:lnTo>
                    <a:pt x="797" y="412"/>
                  </a:lnTo>
                  <a:lnTo>
                    <a:pt x="812" y="343"/>
                  </a:lnTo>
                  <a:lnTo>
                    <a:pt x="812" y="343"/>
                  </a:lnTo>
                  <a:lnTo>
                    <a:pt x="816" y="330"/>
                  </a:lnTo>
                  <a:lnTo>
                    <a:pt x="820" y="317"/>
                  </a:lnTo>
                  <a:lnTo>
                    <a:pt x="826" y="303"/>
                  </a:lnTo>
                  <a:lnTo>
                    <a:pt x="832" y="290"/>
                  </a:lnTo>
                  <a:lnTo>
                    <a:pt x="845" y="268"/>
                  </a:lnTo>
                  <a:lnTo>
                    <a:pt x="856" y="248"/>
                  </a:lnTo>
                  <a:lnTo>
                    <a:pt x="856" y="248"/>
                  </a:lnTo>
                  <a:lnTo>
                    <a:pt x="864" y="230"/>
                  </a:lnTo>
                  <a:lnTo>
                    <a:pt x="873" y="213"/>
                  </a:lnTo>
                  <a:lnTo>
                    <a:pt x="878" y="193"/>
                  </a:lnTo>
                  <a:lnTo>
                    <a:pt x="886" y="170"/>
                  </a:lnTo>
                  <a:lnTo>
                    <a:pt x="886" y="170"/>
                  </a:lnTo>
                  <a:lnTo>
                    <a:pt x="888" y="157"/>
                  </a:lnTo>
                  <a:lnTo>
                    <a:pt x="889" y="142"/>
                  </a:lnTo>
                  <a:lnTo>
                    <a:pt x="889" y="126"/>
                  </a:lnTo>
                  <a:lnTo>
                    <a:pt x="889" y="111"/>
                  </a:lnTo>
                  <a:lnTo>
                    <a:pt x="886" y="82"/>
                  </a:lnTo>
                  <a:lnTo>
                    <a:pt x="884" y="61"/>
                  </a:lnTo>
                  <a:lnTo>
                    <a:pt x="884" y="61"/>
                  </a:lnTo>
                  <a:lnTo>
                    <a:pt x="883" y="49"/>
                  </a:lnTo>
                  <a:lnTo>
                    <a:pt x="882" y="46"/>
                  </a:lnTo>
                  <a:lnTo>
                    <a:pt x="881" y="42"/>
                  </a:lnTo>
                  <a:lnTo>
                    <a:pt x="878" y="41"/>
                  </a:lnTo>
                  <a:lnTo>
                    <a:pt x="876" y="40"/>
                  </a:lnTo>
                  <a:lnTo>
                    <a:pt x="870" y="38"/>
                  </a:lnTo>
                  <a:lnTo>
                    <a:pt x="870" y="38"/>
                  </a:lnTo>
                  <a:lnTo>
                    <a:pt x="867" y="38"/>
                  </a:lnTo>
                  <a:lnTo>
                    <a:pt x="863" y="40"/>
                  </a:lnTo>
                  <a:lnTo>
                    <a:pt x="856" y="43"/>
                  </a:lnTo>
                  <a:lnTo>
                    <a:pt x="850" y="48"/>
                  </a:lnTo>
                  <a:lnTo>
                    <a:pt x="846" y="49"/>
                  </a:lnTo>
                  <a:lnTo>
                    <a:pt x="843" y="50"/>
                  </a:lnTo>
                  <a:lnTo>
                    <a:pt x="843" y="50"/>
                  </a:lnTo>
                  <a:lnTo>
                    <a:pt x="837" y="50"/>
                  </a:lnTo>
                  <a:lnTo>
                    <a:pt x="833" y="53"/>
                  </a:lnTo>
                  <a:lnTo>
                    <a:pt x="833" y="55"/>
                  </a:lnTo>
                  <a:lnTo>
                    <a:pt x="835" y="57"/>
                  </a:lnTo>
                  <a:lnTo>
                    <a:pt x="835" y="57"/>
                  </a:lnTo>
                  <a:lnTo>
                    <a:pt x="836" y="61"/>
                  </a:lnTo>
                  <a:lnTo>
                    <a:pt x="838" y="66"/>
                  </a:lnTo>
                  <a:lnTo>
                    <a:pt x="841" y="73"/>
                  </a:lnTo>
                  <a:lnTo>
                    <a:pt x="841" y="82"/>
                  </a:lnTo>
                  <a:lnTo>
                    <a:pt x="841" y="82"/>
                  </a:lnTo>
                  <a:lnTo>
                    <a:pt x="839" y="106"/>
                  </a:lnTo>
                  <a:lnTo>
                    <a:pt x="833" y="147"/>
                  </a:lnTo>
                  <a:lnTo>
                    <a:pt x="826" y="191"/>
                  </a:lnTo>
                  <a:lnTo>
                    <a:pt x="819" y="226"/>
                  </a:lnTo>
                  <a:lnTo>
                    <a:pt x="819" y="226"/>
                  </a:lnTo>
                  <a:lnTo>
                    <a:pt x="814" y="240"/>
                  </a:lnTo>
                  <a:lnTo>
                    <a:pt x="808" y="256"/>
                  </a:lnTo>
                  <a:lnTo>
                    <a:pt x="799" y="274"/>
                  </a:lnTo>
                  <a:lnTo>
                    <a:pt x="791" y="290"/>
                  </a:lnTo>
                  <a:lnTo>
                    <a:pt x="760" y="341"/>
                  </a:lnTo>
                  <a:lnTo>
                    <a:pt x="760" y="341"/>
                  </a:lnTo>
                  <a:lnTo>
                    <a:pt x="759" y="345"/>
                  </a:lnTo>
                  <a:lnTo>
                    <a:pt x="758" y="351"/>
                  </a:lnTo>
                  <a:lnTo>
                    <a:pt x="755" y="364"/>
                  </a:lnTo>
                  <a:lnTo>
                    <a:pt x="754" y="382"/>
                  </a:lnTo>
                  <a:lnTo>
                    <a:pt x="754" y="400"/>
                  </a:lnTo>
                  <a:lnTo>
                    <a:pt x="754" y="438"/>
                  </a:lnTo>
                  <a:lnTo>
                    <a:pt x="753" y="453"/>
                  </a:lnTo>
                  <a:lnTo>
                    <a:pt x="752" y="465"/>
                  </a:lnTo>
                  <a:lnTo>
                    <a:pt x="752" y="465"/>
                  </a:lnTo>
                  <a:lnTo>
                    <a:pt x="748" y="484"/>
                  </a:lnTo>
                  <a:lnTo>
                    <a:pt x="742" y="507"/>
                  </a:lnTo>
                  <a:lnTo>
                    <a:pt x="731" y="554"/>
                  </a:lnTo>
                  <a:lnTo>
                    <a:pt x="731" y="554"/>
                  </a:lnTo>
                  <a:lnTo>
                    <a:pt x="765" y="553"/>
                  </a:lnTo>
                  <a:lnTo>
                    <a:pt x="765" y="553"/>
                  </a:lnTo>
                  <a:close/>
                  <a:moveTo>
                    <a:pt x="843" y="542"/>
                  </a:moveTo>
                  <a:lnTo>
                    <a:pt x="843" y="542"/>
                  </a:lnTo>
                  <a:lnTo>
                    <a:pt x="841" y="526"/>
                  </a:lnTo>
                  <a:lnTo>
                    <a:pt x="839" y="503"/>
                  </a:lnTo>
                  <a:lnTo>
                    <a:pt x="839" y="479"/>
                  </a:lnTo>
                  <a:lnTo>
                    <a:pt x="842" y="452"/>
                  </a:lnTo>
                  <a:lnTo>
                    <a:pt x="842" y="452"/>
                  </a:lnTo>
                  <a:lnTo>
                    <a:pt x="845" y="432"/>
                  </a:lnTo>
                  <a:lnTo>
                    <a:pt x="850" y="416"/>
                  </a:lnTo>
                  <a:lnTo>
                    <a:pt x="856" y="403"/>
                  </a:lnTo>
                  <a:lnTo>
                    <a:pt x="862" y="394"/>
                  </a:lnTo>
                  <a:lnTo>
                    <a:pt x="875" y="377"/>
                  </a:lnTo>
                  <a:lnTo>
                    <a:pt x="881" y="369"/>
                  </a:lnTo>
                  <a:lnTo>
                    <a:pt x="886" y="360"/>
                  </a:lnTo>
                  <a:lnTo>
                    <a:pt x="886" y="360"/>
                  </a:lnTo>
                  <a:lnTo>
                    <a:pt x="910" y="315"/>
                  </a:lnTo>
                  <a:lnTo>
                    <a:pt x="947" y="248"/>
                  </a:lnTo>
                  <a:lnTo>
                    <a:pt x="947" y="248"/>
                  </a:lnTo>
                  <a:lnTo>
                    <a:pt x="957" y="227"/>
                  </a:lnTo>
                  <a:lnTo>
                    <a:pt x="965" y="207"/>
                  </a:lnTo>
                  <a:lnTo>
                    <a:pt x="971" y="187"/>
                  </a:lnTo>
                  <a:lnTo>
                    <a:pt x="974" y="167"/>
                  </a:lnTo>
                  <a:lnTo>
                    <a:pt x="977" y="149"/>
                  </a:lnTo>
                  <a:lnTo>
                    <a:pt x="979" y="134"/>
                  </a:lnTo>
                  <a:lnTo>
                    <a:pt x="979" y="112"/>
                  </a:lnTo>
                  <a:lnTo>
                    <a:pt x="979" y="112"/>
                  </a:lnTo>
                  <a:lnTo>
                    <a:pt x="978" y="98"/>
                  </a:lnTo>
                  <a:lnTo>
                    <a:pt x="974" y="77"/>
                  </a:lnTo>
                  <a:lnTo>
                    <a:pt x="967" y="35"/>
                  </a:lnTo>
                  <a:lnTo>
                    <a:pt x="967" y="35"/>
                  </a:lnTo>
                  <a:lnTo>
                    <a:pt x="948" y="34"/>
                  </a:lnTo>
                  <a:lnTo>
                    <a:pt x="948" y="34"/>
                  </a:lnTo>
                  <a:lnTo>
                    <a:pt x="944" y="46"/>
                  </a:lnTo>
                  <a:lnTo>
                    <a:pt x="940" y="49"/>
                  </a:lnTo>
                  <a:lnTo>
                    <a:pt x="937" y="52"/>
                  </a:lnTo>
                  <a:lnTo>
                    <a:pt x="937" y="52"/>
                  </a:lnTo>
                  <a:lnTo>
                    <a:pt x="932" y="52"/>
                  </a:lnTo>
                  <a:lnTo>
                    <a:pt x="929" y="49"/>
                  </a:lnTo>
                  <a:lnTo>
                    <a:pt x="927" y="46"/>
                  </a:lnTo>
                  <a:lnTo>
                    <a:pt x="922" y="40"/>
                  </a:lnTo>
                  <a:lnTo>
                    <a:pt x="922" y="40"/>
                  </a:lnTo>
                  <a:lnTo>
                    <a:pt x="920" y="35"/>
                  </a:lnTo>
                  <a:lnTo>
                    <a:pt x="920" y="35"/>
                  </a:lnTo>
                  <a:lnTo>
                    <a:pt x="900" y="36"/>
                  </a:lnTo>
                  <a:lnTo>
                    <a:pt x="900" y="36"/>
                  </a:lnTo>
                  <a:lnTo>
                    <a:pt x="906" y="57"/>
                  </a:lnTo>
                  <a:lnTo>
                    <a:pt x="912" y="90"/>
                  </a:lnTo>
                  <a:lnTo>
                    <a:pt x="914" y="106"/>
                  </a:lnTo>
                  <a:lnTo>
                    <a:pt x="916" y="124"/>
                  </a:lnTo>
                  <a:lnTo>
                    <a:pt x="916" y="141"/>
                  </a:lnTo>
                  <a:lnTo>
                    <a:pt x="916" y="156"/>
                  </a:lnTo>
                  <a:lnTo>
                    <a:pt x="916" y="156"/>
                  </a:lnTo>
                  <a:lnTo>
                    <a:pt x="913" y="176"/>
                  </a:lnTo>
                  <a:lnTo>
                    <a:pt x="908" y="197"/>
                  </a:lnTo>
                  <a:lnTo>
                    <a:pt x="901" y="218"/>
                  </a:lnTo>
                  <a:lnTo>
                    <a:pt x="894" y="238"/>
                  </a:lnTo>
                  <a:lnTo>
                    <a:pt x="886" y="259"/>
                  </a:lnTo>
                  <a:lnTo>
                    <a:pt x="876" y="280"/>
                  </a:lnTo>
                  <a:lnTo>
                    <a:pt x="868" y="297"/>
                  </a:lnTo>
                  <a:lnTo>
                    <a:pt x="858" y="314"/>
                  </a:lnTo>
                  <a:lnTo>
                    <a:pt x="858" y="314"/>
                  </a:lnTo>
                  <a:lnTo>
                    <a:pt x="854" y="322"/>
                  </a:lnTo>
                  <a:lnTo>
                    <a:pt x="849" y="332"/>
                  </a:lnTo>
                  <a:lnTo>
                    <a:pt x="841" y="353"/>
                  </a:lnTo>
                  <a:lnTo>
                    <a:pt x="835" y="377"/>
                  </a:lnTo>
                  <a:lnTo>
                    <a:pt x="827" y="402"/>
                  </a:lnTo>
                  <a:lnTo>
                    <a:pt x="817" y="451"/>
                  </a:lnTo>
                  <a:lnTo>
                    <a:pt x="810" y="486"/>
                  </a:lnTo>
                  <a:lnTo>
                    <a:pt x="810" y="486"/>
                  </a:lnTo>
                  <a:lnTo>
                    <a:pt x="806" y="502"/>
                  </a:lnTo>
                  <a:lnTo>
                    <a:pt x="805" y="518"/>
                  </a:lnTo>
                  <a:lnTo>
                    <a:pt x="806" y="534"/>
                  </a:lnTo>
                  <a:lnTo>
                    <a:pt x="807" y="546"/>
                  </a:lnTo>
                  <a:lnTo>
                    <a:pt x="807" y="546"/>
                  </a:lnTo>
                  <a:lnTo>
                    <a:pt x="825" y="545"/>
                  </a:lnTo>
                  <a:lnTo>
                    <a:pt x="843" y="542"/>
                  </a:lnTo>
                  <a:lnTo>
                    <a:pt x="843" y="542"/>
                  </a:lnTo>
                  <a:close/>
                  <a:moveTo>
                    <a:pt x="94" y="40"/>
                  </a:moveTo>
                  <a:lnTo>
                    <a:pt x="94" y="40"/>
                  </a:lnTo>
                  <a:lnTo>
                    <a:pt x="102" y="38"/>
                  </a:lnTo>
                  <a:lnTo>
                    <a:pt x="110" y="37"/>
                  </a:lnTo>
                  <a:lnTo>
                    <a:pt x="128" y="30"/>
                  </a:lnTo>
                  <a:lnTo>
                    <a:pt x="146" y="22"/>
                  </a:lnTo>
                  <a:lnTo>
                    <a:pt x="155" y="19"/>
                  </a:lnTo>
                  <a:lnTo>
                    <a:pt x="165" y="18"/>
                  </a:lnTo>
                  <a:lnTo>
                    <a:pt x="165" y="18"/>
                  </a:lnTo>
                  <a:lnTo>
                    <a:pt x="183" y="17"/>
                  </a:lnTo>
                  <a:lnTo>
                    <a:pt x="193" y="18"/>
                  </a:lnTo>
                  <a:lnTo>
                    <a:pt x="203" y="18"/>
                  </a:lnTo>
                  <a:lnTo>
                    <a:pt x="217" y="16"/>
                  </a:lnTo>
                  <a:lnTo>
                    <a:pt x="217" y="16"/>
                  </a:lnTo>
                  <a:lnTo>
                    <a:pt x="243" y="10"/>
                  </a:lnTo>
                  <a:lnTo>
                    <a:pt x="258" y="5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24" y="2"/>
                  </a:lnTo>
                  <a:lnTo>
                    <a:pt x="186" y="3"/>
                  </a:lnTo>
                  <a:lnTo>
                    <a:pt x="186" y="3"/>
                  </a:lnTo>
                  <a:lnTo>
                    <a:pt x="173" y="5"/>
                  </a:lnTo>
                  <a:lnTo>
                    <a:pt x="161" y="8"/>
                  </a:lnTo>
                  <a:lnTo>
                    <a:pt x="149" y="11"/>
                  </a:lnTo>
                  <a:lnTo>
                    <a:pt x="138" y="16"/>
                  </a:lnTo>
                  <a:lnTo>
                    <a:pt x="114" y="28"/>
                  </a:lnTo>
                  <a:lnTo>
                    <a:pt x="94" y="40"/>
                  </a:lnTo>
                  <a:lnTo>
                    <a:pt x="94" y="40"/>
                  </a:lnTo>
                  <a:close/>
                  <a:moveTo>
                    <a:pt x="369" y="3"/>
                  </a:moveTo>
                  <a:lnTo>
                    <a:pt x="369" y="3"/>
                  </a:lnTo>
                  <a:lnTo>
                    <a:pt x="392" y="16"/>
                  </a:lnTo>
                  <a:lnTo>
                    <a:pt x="403" y="21"/>
                  </a:lnTo>
                  <a:lnTo>
                    <a:pt x="411" y="23"/>
                  </a:lnTo>
                  <a:lnTo>
                    <a:pt x="411" y="23"/>
                  </a:lnTo>
                  <a:lnTo>
                    <a:pt x="445" y="25"/>
                  </a:lnTo>
                  <a:lnTo>
                    <a:pt x="469" y="28"/>
                  </a:lnTo>
                  <a:lnTo>
                    <a:pt x="503" y="31"/>
                  </a:lnTo>
                  <a:lnTo>
                    <a:pt x="503" y="31"/>
                  </a:lnTo>
                  <a:lnTo>
                    <a:pt x="528" y="34"/>
                  </a:lnTo>
                  <a:lnTo>
                    <a:pt x="557" y="35"/>
                  </a:lnTo>
                  <a:lnTo>
                    <a:pt x="587" y="36"/>
                  </a:lnTo>
                  <a:lnTo>
                    <a:pt x="611" y="36"/>
                  </a:lnTo>
                  <a:lnTo>
                    <a:pt x="611" y="36"/>
                  </a:lnTo>
                  <a:lnTo>
                    <a:pt x="537" y="25"/>
                  </a:lnTo>
                  <a:lnTo>
                    <a:pt x="468" y="15"/>
                  </a:lnTo>
                  <a:lnTo>
                    <a:pt x="468" y="15"/>
                  </a:lnTo>
                  <a:lnTo>
                    <a:pt x="445" y="11"/>
                  </a:lnTo>
                  <a:lnTo>
                    <a:pt x="421" y="8"/>
                  </a:lnTo>
                  <a:lnTo>
                    <a:pt x="369" y="3"/>
                  </a:lnTo>
                  <a:lnTo>
                    <a:pt x="369" y="3"/>
                  </a:lnTo>
                  <a:close/>
                  <a:moveTo>
                    <a:pt x="237" y="18"/>
                  </a:moveTo>
                  <a:lnTo>
                    <a:pt x="237" y="18"/>
                  </a:lnTo>
                  <a:lnTo>
                    <a:pt x="250" y="19"/>
                  </a:lnTo>
                  <a:lnTo>
                    <a:pt x="268" y="21"/>
                  </a:lnTo>
                  <a:lnTo>
                    <a:pt x="303" y="19"/>
                  </a:lnTo>
                  <a:lnTo>
                    <a:pt x="303" y="19"/>
                  </a:lnTo>
                  <a:lnTo>
                    <a:pt x="315" y="21"/>
                  </a:lnTo>
                  <a:lnTo>
                    <a:pt x="331" y="23"/>
                  </a:lnTo>
                  <a:lnTo>
                    <a:pt x="347" y="28"/>
                  </a:lnTo>
                  <a:lnTo>
                    <a:pt x="366" y="33"/>
                  </a:lnTo>
                  <a:lnTo>
                    <a:pt x="366" y="33"/>
                  </a:lnTo>
                  <a:lnTo>
                    <a:pt x="382" y="38"/>
                  </a:lnTo>
                  <a:lnTo>
                    <a:pt x="395" y="41"/>
                  </a:lnTo>
                  <a:lnTo>
                    <a:pt x="407" y="43"/>
                  </a:lnTo>
                  <a:lnTo>
                    <a:pt x="423" y="48"/>
                  </a:lnTo>
                  <a:lnTo>
                    <a:pt x="423" y="48"/>
                  </a:lnTo>
                  <a:lnTo>
                    <a:pt x="434" y="52"/>
                  </a:lnTo>
                  <a:lnTo>
                    <a:pt x="447" y="59"/>
                  </a:lnTo>
                  <a:lnTo>
                    <a:pt x="473" y="74"/>
                  </a:lnTo>
                  <a:lnTo>
                    <a:pt x="496" y="90"/>
                  </a:lnTo>
                  <a:lnTo>
                    <a:pt x="507" y="98"/>
                  </a:lnTo>
                  <a:lnTo>
                    <a:pt x="507" y="98"/>
                  </a:lnTo>
                  <a:lnTo>
                    <a:pt x="514" y="101"/>
                  </a:lnTo>
                  <a:lnTo>
                    <a:pt x="525" y="105"/>
                  </a:lnTo>
                  <a:lnTo>
                    <a:pt x="537" y="109"/>
                  </a:lnTo>
                  <a:lnTo>
                    <a:pt x="549" y="111"/>
                  </a:lnTo>
                  <a:lnTo>
                    <a:pt x="549" y="111"/>
                  </a:lnTo>
                  <a:lnTo>
                    <a:pt x="560" y="113"/>
                  </a:lnTo>
                  <a:lnTo>
                    <a:pt x="571" y="119"/>
                  </a:lnTo>
                  <a:lnTo>
                    <a:pt x="584" y="128"/>
                  </a:lnTo>
                  <a:lnTo>
                    <a:pt x="599" y="139"/>
                  </a:lnTo>
                  <a:lnTo>
                    <a:pt x="599" y="139"/>
                  </a:lnTo>
                  <a:lnTo>
                    <a:pt x="619" y="157"/>
                  </a:lnTo>
                  <a:lnTo>
                    <a:pt x="644" y="182"/>
                  </a:lnTo>
                  <a:lnTo>
                    <a:pt x="684" y="225"/>
                  </a:lnTo>
                  <a:lnTo>
                    <a:pt x="684" y="225"/>
                  </a:lnTo>
                  <a:lnTo>
                    <a:pt x="689" y="231"/>
                  </a:lnTo>
                  <a:lnTo>
                    <a:pt x="692" y="233"/>
                  </a:lnTo>
                  <a:lnTo>
                    <a:pt x="695" y="235"/>
                  </a:lnTo>
                  <a:lnTo>
                    <a:pt x="697" y="235"/>
                  </a:lnTo>
                  <a:lnTo>
                    <a:pt x="703" y="233"/>
                  </a:lnTo>
                  <a:lnTo>
                    <a:pt x="708" y="233"/>
                  </a:lnTo>
                  <a:lnTo>
                    <a:pt x="712" y="233"/>
                  </a:lnTo>
                  <a:lnTo>
                    <a:pt x="712" y="233"/>
                  </a:lnTo>
                  <a:lnTo>
                    <a:pt x="722" y="233"/>
                  </a:lnTo>
                  <a:lnTo>
                    <a:pt x="726" y="233"/>
                  </a:lnTo>
                  <a:lnTo>
                    <a:pt x="730" y="233"/>
                  </a:lnTo>
                  <a:lnTo>
                    <a:pt x="739" y="236"/>
                  </a:lnTo>
                  <a:lnTo>
                    <a:pt x="739" y="236"/>
                  </a:lnTo>
                  <a:lnTo>
                    <a:pt x="741" y="237"/>
                  </a:lnTo>
                  <a:lnTo>
                    <a:pt x="743" y="239"/>
                  </a:lnTo>
                  <a:lnTo>
                    <a:pt x="746" y="244"/>
                  </a:lnTo>
                  <a:lnTo>
                    <a:pt x="747" y="250"/>
                  </a:lnTo>
                  <a:lnTo>
                    <a:pt x="747" y="257"/>
                  </a:lnTo>
                  <a:lnTo>
                    <a:pt x="746" y="273"/>
                  </a:lnTo>
                  <a:lnTo>
                    <a:pt x="744" y="281"/>
                  </a:lnTo>
                  <a:lnTo>
                    <a:pt x="744" y="288"/>
                  </a:lnTo>
                  <a:lnTo>
                    <a:pt x="744" y="288"/>
                  </a:lnTo>
                  <a:lnTo>
                    <a:pt x="746" y="294"/>
                  </a:lnTo>
                  <a:lnTo>
                    <a:pt x="747" y="297"/>
                  </a:lnTo>
                  <a:lnTo>
                    <a:pt x="748" y="299"/>
                  </a:lnTo>
                  <a:lnTo>
                    <a:pt x="750" y="300"/>
                  </a:lnTo>
                  <a:lnTo>
                    <a:pt x="754" y="299"/>
                  </a:lnTo>
                  <a:lnTo>
                    <a:pt x="756" y="300"/>
                  </a:lnTo>
                  <a:lnTo>
                    <a:pt x="758" y="301"/>
                  </a:lnTo>
                  <a:lnTo>
                    <a:pt x="758" y="301"/>
                  </a:lnTo>
                  <a:lnTo>
                    <a:pt x="760" y="302"/>
                  </a:lnTo>
                  <a:lnTo>
                    <a:pt x="762" y="302"/>
                  </a:lnTo>
                  <a:lnTo>
                    <a:pt x="766" y="301"/>
                  </a:lnTo>
                  <a:lnTo>
                    <a:pt x="771" y="299"/>
                  </a:lnTo>
                  <a:lnTo>
                    <a:pt x="775" y="296"/>
                  </a:lnTo>
                  <a:lnTo>
                    <a:pt x="775" y="296"/>
                  </a:lnTo>
                  <a:lnTo>
                    <a:pt x="778" y="293"/>
                  </a:lnTo>
                  <a:lnTo>
                    <a:pt x="780" y="286"/>
                  </a:lnTo>
                  <a:lnTo>
                    <a:pt x="786" y="262"/>
                  </a:lnTo>
                  <a:lnTo>
                    <a:pt x="791" y="233"/>
                  </a:lnTo>
                  <a:lnTo>
                    <a:pt x="793" y="207"/>
                  </a:lnTo>
                  <a:lnTo>
                    <a:pt x="793" y="207"/>
                  </a:lnTo>
                  <a:lnTo>
                    <a:pt x="795" y="181"/>
                  </a:lnTo>
                  <a:lnTo>
                    <a:pt x="800" y="149"/>
                  </a:lnTo>
                  <a:lnTo>
                    <a:pt x="804" y="119"/>
                  </a:lnTo>
                  <a:lnTo>
                    <a:pt x="805" y="100"/>
                  </a:lnTo>
                  <a:lnTo>
                    <a:pt x="805" y="100"/>
                  </a:lnTo>
                  <a:lnTo>
                    <a:pt x="805" y="91"/>
                  </a:lnTo>
                  <a:lnTo>
                    <a:pt x="806" y="85"/>
                  </a:lnTo>
                  <a:lnTo>
                    <a:pt x="808" y="80"/>
                  </a:lnTo>
                  <a:lnTo>
                    <a:pt x="810" y="73"/>
                  </a:lnTo>
                  <a:lnTo>
                    <a:pt x="810" y="73"/>
                  </a:lnTo>
                  <a:lnTo>
                    <a:pt x="811" y="66"/>
                  </a:lnTo>
                  <a:lnTo>
                    <a:pt x="810" y="57"/>
                  </a:lnTo>
                  <a:lnTo>
                    <a:pt x="807" y="42"/>
                  </a:lnTo>
                  <a:lnTo>
                    <a:pt x="807" y="42"/>
                  </a:lnTo>
                  <a:lnTo>
                    <a:pt x="762" y="44"/>
                  </a:lnTo>
                  <a:lnTo>
                    <a:pt x="762" y="44"/>
                  </a:lnTo>
                  <a:lnTo>
                    <a:pt x="761" y="56"/>
                  </a:lnTo>
                  <a:lnTo>
                    <a:pt x="760" y="61"/>
                  </a:lnTo>
                  <a:lnTo>
                    <a:pt x="759" y="65"/>
                  </a:lnTo>
                  <a:lnTo>
                    <a:pt x="759" y="65"/>
                  </a:lnTo>
                  <a:lnTo>
                    <a:pt x="758" y="67"/>
                  </a:lnTo>
                  <a:lnTo>
                    <a:pt x="756" y="69"/>
                  </a:lnTo>
                  <a:lnTo>
                    <a:pt x="758" y="71"/>
                  </a:lnTo>
                  <a:lnTo>
                    <a:pt x="758" y="72"/>
                  </a:lnTo>
                  <a:lnTo>
                    <a:pt x="761" y="74"/>
                  </a:lnTo>
                  <a:lnTo>
                    <a:pt x="765" y="77"/>
                  </a:lnTo>
                  <a:lnTo>
                    <a:pt x="765" y="77"/>
                  </a:lnTo>
                  <a:lnTo>
                    <a:pt x="768" y="80"/>
                  </a:lnTo>
                  <a:lnTo>
                    <a:pt x="772" y="85"/>
                  </a:lnTo>
                  <a:lnTo>
                    <a:pt x="776" y="91"/>
                  </a:lnTo>
                  <a:lnTo>
                    <a:pt x="780" y="100"/>
                  </a:lnTo>
                  <a:lnTo>
                    <a:pt x="780" y="100"/>
                  </a:lnTo>
                  <a:lnTo>
                    <a:pt x="781" y="107"/>
                  </a:lnTo>
                  <a:lnTo>
                    <a:pt x="781" y="109"/>
                  </a:lnTo>
                  <a:lnTo>
                    <a:pt x="780" y="110"/>
                  </a:lnTo>
                  <a:lnTo>
                    <a:pt x="776" y="110"/>
                  </a:lnTo>
                  <a:lnTo>
                    <a:pt x="774" y="111"/>
                  </a:lnTo>
                  <a:lnTo>
                    <a:pt x="771" y="112"/>
                  </a:lnTo>
                  <a:lnTo>
                    <a:pt x="771" y="112"/>
                  </a:lnTo>
                  <a:lnTo>
                    <a:pt x="768" y="113"/>
                  </a:lnTo>
                  <a:lnTo>
                    <a:pt x="765" y="113"/>
                  </a:lnTo>
                  <a:lnTo>
                    <a:pt x="762" y="112"/>
                  </a:lnTo>
                  <a:lnTo>
                    <a:pt x="759" y="110"/>
                  </a:lnTo>
                  <a:lnTo>
                    <a:pt x="752" y="103"/>
                  </a:lnTo>
                  <a:lnTo>
                    <a:pt x="744" y="94"/>
                  </a:lnTo>
                  <a:lnTo>
                    <a:pt x="744" y="94"/>
                  </a:lnTo>
                  <a:lnTo>
                    <a:pt x="736" y="84"/>
                  </a:lnTo>
                  <a:lnTo>
                    <a:pt x="726" y="75"/>
                  </a:lnTo>
                  <a:lnTo>
                    <a:pt x="726" y="75"/>
                  </a:lnTo>
                  <a:lnTo>
                    <a:pt x="718" y="72"/>
                  </a:lnTo>
                  <a:lnTo>
                    <a:pt x="709" y="68"/>
                  </a:lnTo>
                  <a:lnTo>
                    <a:pt x="685" y="62"/>
                  </a:lnTo>
                  <a:lnTo>
                    <a:pt x="659" y="59"/>
                  </a:lnTo>
                  <a:lnTo>
                    <a:pt x="638" y="57"/>
                  </a:lnTo>
                  <a:lnTo>
                    <a:pt x="638" y="57"/>
                  </a:lnTo>
                  <a:lnTo>
                    <a:pt x="632" y="57"/>
                  </a:lnTo>
                  <a:lnTo>
                    <a:pt x="629" y="59"/>
                  </a:lnTo>
                  <a:lnTo>
                    <a:pt x="628" y="60"/>
                  </a:lnTo>
                  <a:lnTo>
                    <a:pt x="629" y="61"/>
                  </a:lnTo>
                  <a:lnTo>
                    <a:pt x="633" y="63"/>
                  </a:lnTo>
                  <a:lnTo>
                    <a:pt x="635" y="65"/>
                  </a:lnTo>
                  <a:lnTo>
                    <a:pt x="635" y="65"/>
                  </a:lnTo>
                  <a:lnTo>
                    <a:pt x="650" y="74"/>
                  </a:lnTo>
                  <a:lnTo>
                    <a:pt x="661" y="81"/>
                  </a:lnTo>
                  <a:lnTo>
                    <a:pt x="673" y="86"/>
                  </a:lnTo>
                  <a:lnTo>
                    <a:pt x="673" y="86"/>
                  </a:lnTo>
                  <a:lnTo>
                    <a:pt x="678" y="88"/>
                  </a:lnTo>
                  <a:lnTo>
                    <a:pt x="683" y="91"/>
                  </a:lnTo>
                  <a:lnTo>
                    <a:pt x="692" y="99"/>
                  </a:lnTo>
                  <a:lnTo>
                    <a:pt x="704" y="110"/>
                  </a:lnTo>
                  <a:lnTo>
                    <a:pt x="720" y="122"/>
                  </a:lnTo>
                  <a:lnTo>
                    <a:pt x="720" y="122"/>
                  </a:lnTo>
                  <a:lnTo>
                    <a:pt x="734" y="132"/>
                  </a:lnTo>
                  <a:lnTo>
                    <a:pt x="744" y="141"/>
                  </a:lnTo>
                  <a:lnTo>
                    <a:pt x="756" y="151"/>
                  </a:lnTo>
                  <a:lnTo>
                    <a:pt x="756" y="151"/>
                  </a:lnTo>
                  <a:lnTo>
                    <a:pt x="759" y="154"/>
                  </a:lnTo>
                  <a:lnTo>
                    <a:pt x="760" y="157"/>
                  </a:lnTo>
                  <a:lnTo>
                    <a:pt x="760" y="166"/>
                  </a:lnTo>
                  <a:lnTo>
                    <a:pt x="756" y="192"/>
                  </a:lnTo>
                  <a:lnTo>
                    <a:pt x="756" y="192"/>
                  </a:lnTo>
                  <a:lnTo>
                    <a:pt x="754" y="202"/>
                  </a:lnTo>
                  <a:lnTo>
                    <a:pt x="753" y="205"/>
                  </a:lnTo>
                  <a:lnTo>
                    <a:pt x="750" y="206"/>
                  </a:lnTo>
                  <a:lnTo>
                    <a:pt x="744" y="205"/>
                  </a:lnTo>
                  <a:lnTo>
                    <a:pt x="737" y="205"/>
                  </a:lnTo>
                  <a:lnTo>
                    <a:pt x="737" y="205"/>
                  </a:lnTo>
                  <a:lnTo>
                    <a:pt x="733" y="204"/>
                  </a:lnTo>
                  <a:lnTo>
                    <a:pt x="729" y="201"/>
                  </a:lnTo>
                  <a:lnTo>
                    <a:pt x="726" y="198"/>
                  </a:lnTo>
                  <a:lnTo>
                    <a:pt x="723" y="193"/>
                  </a:lnTo>
                  <a:lnTo>
                    <a:pt x="720" y="182"/>
                  </a:lnTo>
                  <a:lnTo>
                    <a:pt x="718" y="173"/>
                  </a:lnTo>
                  <a:lnTo>
                    <a:pt x="718" y="173"/>
                  </a:lnTo>
                  <a:lnTo>
                    <a:pt x="717" y="168"/>
                  </a:lnTo>
                  <a:lnTo>
                    <a:pt x="715" y="163"/>
                  </a:lnTo>
                  <a:lnTo>
                    <a:pt x="708" y="154"/>
                  </a:lnTo>
                  <a:lnTo>
                    <a:pt x="696" y="141"/>
                  </a:lnTo>
                  <a:lnTo>
                    <a:pt x="680" y="126"/>
                  </a:lnTo>
                  <a:lnTo>
                    <a:pt x="680" y="126"/>
                  </a:lnTo>
                  <a:lnTo>
                    <a:pt x="672" y="118"/>
                  </a:lnTo>
                  <a:lnTo>
                    <a:pt x="663" y="112"/>
                  </a:lnTo>
                  <a:lnTo>
                    <a:pt x="647" y="101"/>
                  </a:lnTo>
                  <a:lnTo>
                    <a:pt x="633" y="96"/>
                  </a:lnTo>
                  <a:lnTo>
                    <a:pt x="622" y="91"/>
                  </a:lnTo>
                  <a:lnTo>
                    <a:pt x="622" y="91"/>
                  </a:lnTo>
                  <a:lnTo>
                    <a:pt x="594" y="82"/>
                  </a:lnTo>
                  <a:lnTo>
                    <a:pt x="541" y="67"/>
                  </a:lnTo>
                  <a:lnTo>
                    <a:pt x="446" y="40"/>
                  </a:lnTo>
                  <a:lnTo>
                    <a:pt x="446" y="40"/>
                  </a:lnTo>
                  <a:lnTo>
                    <a:pt x="391" y="24"/>
                  </a:lnTo>
                  <a:lnTo>
                    <a:pt x="359" y="17"/>
                  </a:lnTo>
                  <a:lnTo>
                    <a:pt x="330" y="11"/>
                  </a:lnTo>
                  <a:lnTo>
                    <a:pt x="330" y="11"/>
                  </a:lnTo>
                  <a:lnTo>
                    <a:pt x="315" y="10"/>
                  </a:lnTo>
                  <a:lnTo>
                    <a:pt x="300" y="10"/>
                  </a:lnTo>
                  <a:lnTo>
                    <a:pt x="285" y="11"/>
                  </a:lnTo>
                  <a:lnTo>
                    <a:pt x="269" y="14"/>
                  </a:lnTo>
                  <a:lnTo>
                    <a:pt x="247" y="17"/>
                  </a:lnTo>
                  <a:lnTo>
                    <a:pt x="237" y="18"/>
                  </a:lnTo>
                  <a:lnTo>
                    <a:pt x="237" y="18"/>
                  </a:lnTo>
                  <a:close/>
                  <a:moveTo>
                    <a:pt x="92" y="539"/>
                  </a:moveTo>
                  <a:lnTo>
                    <a:pt x="92" y="539"/>
                  </a:lnTo>
                  <a:lnTo>
                    <a:pt x="101" y="541"/>
                  </a:lnTo>
                  <a:lnTo>
                    <a:pt x="101" y="541"/>
                  </a:lnTo>
                  <a:lnTo>
                    <a:pt x="147" y="557"/>
                  </a:lnTo>
                  <a:lnTo>
                    <a:pt x="147" y="557"/>
                  </a:lnTo>
                  <a:lnTo>
                    <a:pt x="171" y="565"/>
                  </a:lnTo>
                  <a:lnTo>
                    <a:pt x="191" y="576"/>
                  </a:lnTo>
                  <a:lnTo>
                    <a:pt x="191" y="576"/>
                  </a:lnTo>
                  <a:lnTo>
                    <a:pt x="202" y="583"/>
                  </a:lnTo>
                  <a:lnTo>
                    <a:pt x="209" y="589"/>
                  </a:lnTo>
                  <a:lnTo>
                    <a:pt x="216" y="598"/>
                  </a:lnTo>
                  <a:lnTo>
                    <a:pt x="216" y="598"/>
                  </a:lnTo>
                  <a:lnTo>
                    <a:pt x="220" y="602"/>
                  </a:lnTo>
                  <a:lnTo>
                    <a:pt x="222" y="598"/>
                  </a:lnTo>
                  <a:lnTo>
                    <a:pt x="222" y="598"/>
                  </a:lnTo>
                  <a:lnTo>
                    <a:pt x="232" y="583"/>
                  </a:lnTo>
                  <a:lnTo>
                    <a:pt x="232" y="583"/>
                  </a:lnTo>
                  <a:lnTo>
                    <a:pt x="217" y="573"/>
                  </a:lnTo>
                  <a:lnTo>
                    <a:pt x="205" y="564"/>
                  </a:lnTo>
                  <a:lnTo>
                    <a:pt x="205" y="564"/>
                  </a:lnTo>
                  <a:lnTo>
                    <a:pt x="196" y="554"/>
                  </a:lnTo>
                  <a:lnTo>
                    <a:pt x="193" y="552"/>
                  </a:lnTo>
                  <a:lnTo>
                    <a:pt x="192" y="549"/>
                  </a:lnTo>
                  <a:lnTo>
                    <a:pt x="192" y="546"/>
                  </a:lnTo>
                  <a:lnTo>
                    <a:pt x="191" y="543"/>
                  </a:lnTo>
                  <a:lnTo>
                    <a:pt x="188" y="540"/>
                  </a:lnTo>
                  <a:lnTo>
                    <a:pt x="188" y="540"/>
                  </a:lnTo>
                  <a:lnTo>
                    <a:pt x="185" y="535"/>
                  </a:lnTo>
                  <a:lnTo>
                    <a:pt x="179" y="533"/>
                  </a:lnTo>
                  <a:lnTo>
                    <a:pt x="152" y="528"/>
                  </a:lnTo>
                  <a:lnTo>
                    <a:pt x="152" y="528"/>
                  </a:lnTo>
                  <a:lnTo>
                    <a:pt x="92" y="518"/>
                  </a:lnTo>
                  <a:lnTo>
                    <a:pt x="92" y="518"/>
                  </a:lnTo>
                  <a:lnTo>
                    <a:pt x="94" y="526"/>
                  </a:lnTo>
                  <a:lnTo>
                    <a:pt x="94" y="526"/>
                  </a:lnTo>
                  <a:lnTo>
                    <a:pt x="94" y="532"/>
                  </a:lnTo>
                  <a:lnTo>
                    <a:pt x="92" y="539"/>
                  </a:lnTo>
                  <a:lnTo>
                    <a:pt x="92" y="539"/>
                  </a:lnTo>
                  <a:close/>
                  <a:moveTo>
                    <a:pt x="76" y="574"/>
                  </a:moveTo>
                  <a:lnTo>
                    <a:pt x="76" y="574"/>
                  </a:lnTo>
                  <a:lnTo>
                    <a:pt x="97" y="580"/>
                  </a:lnTo>
                  <a:lnTo>
                    <a:pt x="116" y="587"/>
                  </a:lnTo>
                  <a:lnTo>
                    <a:pt x="116" y="587"/>
                  </a:lnTo>
                  <a:lnTo>
                    <a:pt x="138" y="599"/>
                  </a:lnTo>
                  <a:lnTo>
                    <a:pt x="158" y="611"/>
                  </a:lnTo>
                  <a:lnTo>
                    <a:pt x="158" y="611"/>
                  </a:lnTo>
                  <a:lnTo>
                    <a:pt x="162" y="616"/>
                  </a:lnTo>
                  <a:lnTo>
                    <a:pt x="167" y="622"/>
                  </a:lnTo>
                  <a:lnTo>
                    <a:pt x="172" y="630"/>
                  </a:lnTo>
                  <a:lnTo>
                    <a:pt x="172" y="630"/>
                  </a:lnTo>
                  <a:lnTo>
                    <a:pt x="173" y="631"/>
                  </a:lnTo>
                  <a:lnTo>
                    <a:pt x="174" y="631"/>
                  </a:lnTo>
                  <a:lnTo>
                    <a:pt x="179" y="633"/>
                  </a:lnTo>
                  <a:lnTo>
                    <a:pt x="188" y="633"/>
                  </a:lnTo>
                  <a:lnTo>
                    <a:pt x="188" y="633"/>
                  </a:lnTo>
                  <a:lnTo>
                    <a:pt x="206" y="634"/>
                  </a:lnTo>
                  <a:lnTo>
                    <a:pt x="212" y="619"/>
                  </a:lnTo>
                  <a:lnTo>
                    <a:pt x="212" y="619"/>
                  </a:lnTo>
                  <a:lnTo>
                    <a:pt x="212" y="619"/>
                  </a:lnTo>
                  <a:lnTo>
                    <a:pt x="202" y="612"/>
                  </a:lnTo>
                  <a:lnTo>
                    <a:pt x="187" y="600"/>
                  </a:lnTo>
                  <a:lnTo>
                    <a:pt x="187" y="600"/>
                  </a:lnTo>
                  <a:lnTo>
                    <a:pt x="178" y="593"/>
                  </a:lnTo>
                  <a:lnTo>
                    <a:pt x="166" y="587"/>
                  </a:lnTo>
                  <a:lnTo>
                    <a:pt x="128" y="573"/>
                  </a:lnTo>
                  <a:lnTo>
                    <a:pt x="128" y="573"/>
                  </a:lnTo>
                  <a:lnTo>
                    <a:pt x="103" y="565"/>
                  </a:lnTo>
                  <a:lnTo>
                    <a:pt x="83" y="560"/>
                  </a:lnTo>
                  <a:lnTo>
                    <a:pt x="83" y="560"/>
                  </a:lnTo>
                  <a:lnTo>
                    <a:pt x="76" y="574"/>
                  </a:lnTo>
                  <a:lnTo>
                    <a:pt x="76" y="574"/>
                  </a:lnTo>
                  <a:close/>
                  <a:moveTo>
                    <a:pt x="60" y="599"/>
                  </a:moveTo>
                  <a:lnTo>
                    <a:pt x="60" y="599"/>
                  </a:lnTo>
                  <a:lnTo>
                    <a:pt x="69" y="605"/>
                  </a:lnTo>
                  <a:lnTo>
                    <a:pt x="76" y="612"/>
                  </a:lnTo>
                  <a:lnTo>
                    <a:pt x="76" y="612"/>
                  </a:lnTo>
                  <a:lnTo>
                    <a:pt x="79" y="615"/>
                  </a:lnTo>
                  <a:lnTo>
                    <a:pt x="83" y="617"/>
                  </a:lnTo>
                  <a:lnTo>
                    <a:pt x="94" y="621"/>
                  </a:lnTo>
                  <a:lnTo>
                    <a:pt x="107" y="624"/>
                  </a:lnTo>
                  <a:lnTo>
                    <a:pt x="121" y="628"/>
                  </a:lnTo>
                  <a:lnTo>
                    <a:pt x="121" y="628"/>
                  </a:lnTo>
                  <a:lnTo>
                    <a:pt x="135" y="630"/>
                  </a:lnTo>
                  <a:lnTo>
                    <a:pt x="146" y="630"/>
                  </a:lnTo>
                  <a:lnTo>
                    <a:pt x="154" y="629"/>
                  </a:lnTo>
                  <a:lnTo>
                    <a:pt x="156" y="628"/>
                  </a:lnTo>
                  <a:lnTo>
                    <a:pt x="159" y="625"/>
                  </a:lnTo>
                  <a:lnTo>
                    <a:pt x="159" y="625"/>
                  </a:lnTo>
                  <a:lnTo>
                    <a:pt x="159" y="624"/>
                  </a:lnTo>
                  <a:lnTo>
                    <a:pt x="156" y="623"/>
                  </a:lnTo>
                  <a:lnTo>
                    <a:pt x="149" y="619"/>
                  </a:lnTo>
                  <a:lnTo>
                    <a:pt x="138" y="617"/>
                  </a:lnTo>
                  <a:lnTo>
                    <a:pt x="123" y="612"/>
                  </a:lnTo>
                  <a:lnTo>
                    <a:pt x="123" y="612"/>
                  </a:lnTo>
                  <a:lnTo>
                    <a:pt x="106" y="605"/>
                  </a:lnTo>
                  <a:lnTo>
                    <a:pt x="100" y="603"/>
                  </a:lnTo>
                  <a:lnTo>
                    <a:pt x="94" y="599"/>
                  </a:lnTo>
                  <a:lnTo>
                    <a:pt x="94" y="599"/>
                  </a:lnTo>
                  <a:lnTo>
                    <a:pt x="88" y="596"/>
                  </a:lnTo>
                  <a:lnTo>
                    <a:pt x="81" y="593"/>
                  </a:lnTo>
                  <a:lnTo>
                    <a:pt x="66" y="590"/>
                  </a:lnTo>
                  <a:lnTo>
                    <a:pt x="66" y="590"/>
                  </a:lnTo>
                  <a:lnTo>
                    <a:pt x="60" y="599"/>
                  </a:lnTo>
                  <a:lnTo>
                    <a:pt x="60" y="599"/>
                  </a:lnTo>
                  <a:close/>
                  <a:moveTo>
                    <a:pt x="40" y="630"/>
                  </a:moveTo>
                  <a:lnTo>
                    <a:pt x="40" y="630"/>
                  </a:lnTo>
                  <a:lnTo>
                    <a:pt x="43" y="637"/>
                  </a:lnTo>
                  <a:lnTo>
                    <a:pt x="45" y="641"/>
                  </a:lnTo>
                  <a:lnTo>
                    <a:pt x="45" y="641"/>
                  </a:lnTo>
                  <a:lnTo>
                    <a:pt x="57" y="648"/>
                  </a:lnTo>
                  <a:lnTo>
                    <a:pt x="66" y="653"/>
                  </a:lnTo>
                  <a:lnTo>
                    <a:pt x="78" y="656"/>
                  </a:lnTo>
                  <a:lnTo>
                    <a:pt x="78" y="656"/>
                  </a:lnTo>
                  <a:lnTo>
                    <a:pt x="87" y="656"/>
                  </a:lnTo>
                  <a:lnTo>
                    <a:pt x="90" y="656"/>
                  </a:lnTo>
                  <a:lnTo>
                    <a:pt x="94" y="656"/>
                  </a:lnTo>
                  <a:lnTo>
                    <a:pt x="102" y="657"/>
                  </a:lnTo>
                  <a:lnTo>
                    <a:pt x="102" y="657"/>
                  </a:lnTo>
                  <a:lnTo>
                    <a:pt x="107" y="659"/>
                  </a:lnTo>
                  <a:lnTo>
                    <a:pt x="113" y="661"/>
                  </a:lnTo>
                  <a:lnTo>
                    <a:pt x="123" y="667"/>
                  </a:lnTo>
                  <a:lnTo>
                    <a:pt x="133" y="672"/>
                  </a:lnTo>
                  <a:lnTo>
                    <a:pt x="138" y="674"/>
                  </a:lnTo>
                  <a:lnTo>
                    <a:pt x="143" y="674"/>
                  </a:lnTo>
                  <a:lnTo>
                    <a:pt x="143" y="674"/>
                  </a:lnTo>
                  <a:lnTo>
                    <a:pt x="160" y="674"/>
                  </a:lnTo>
                  <a:lnTo>
                    <a:pt x="165" y="674"/>
                  </a:lnTo>
                  <a:lnTo>
                    <a:pt x="165" y="674"/>
                  </a:lnTo>
                  <a:lnTo>
                    <a:pt x="178" y="654"/>
                  </a:lnTo>
                  <a:lnTo>
                    <a:pt x="178" y="654"/>
                  </a:lnTo>
                  <a:lnTo>
                    <a:pt x="178" y="653"/>
                  </a:lnTo>
                  <a:lnTo>
                    <a:pt x="174" y="653"/>
                  </a:lnTo>
                  <a:lnTo>
                    <a:pt x="164" y="653"/>
                  </a:lnTo>
                  <a:lnTo>
                    <a:pt x="164" y="653"/>
                  </a:lnTo>
                  <a:lnTo>
                    <a:pt x="149" y="650"/>
                  </a:lnTo>
                  <a:lnTo>
                    <a:pt x="126" y="643"/>
                  </a:lnTo>
                  <a:lnTo>
                    <a:pt x="82" y="631"/>
                  </a:lnTo>
                  <a:lnTo>
                    <a:pt x="82" y="631"/>
                  </a:lnTo>
                  <a:lnTo>
                    <a:pt x="72" y="628"/>
                  </a:lnTo>
                  <a:lnTo>
                    <a:pt x="64" y="623"/>
                  </a:lnTo>
                  <a:lnTo>
                    <a:pt x="57" y="618"/>
                  </a:lnTo>
                  <a:lnTo>
                    <a:pt x="52" y="612"/>
                  </a:lnTo>
                  <a:lnTo>
                    <a:pt x="52" y="612"/>
                  </a:lnTo>
                  <a:lnTo>
                    <a:pt x="40" y="630"/>
                  </a:lnTo>
                  <a:lnTo>
                    <a:pt x="40" y="630"/>
                  </a:lnTo>
                  <a:close/>
                  <a:moveTo>
                    <a:pt x="159" y="682"/>
                  </a:moveTo>
                  <a:lnTo>
                    <a:pt x="159" y="682"/>
                  </a:lnTo>
                  <a:lnTo>
                    <a:pt x="134" y="687"/>
                  </a:lnTo>
                  <a:lnTo>
                    <a:pt x="134" y="687"/>
                  </a:lnTo>
                  <a:lnTo>
                    <a:pt x="128" y="686"/>
                  </a:lnTo>
                  <a:lnTo>
                    <a:pt x="120" y="684"/>
                  </a:lnTo>
                  <a:lnTo>
                    <a:pt x="120" y="684"/>
                  </a:lnTo>
                  <a:lnTo>
                    <a:pt x="116" y="682"/>
                  </a:lnTo>
                  <a:lnTo>
                    <a:pt x="111" y="680"/>
                  </a:lnTo>
                  <a:lnTo>
                    <a:pt x="103" y="674"/>
                  </a:lnTo>
                  <a:lnTo>
                    <a:pt x="103" y="674"/>
                  </a:lnTo>
                  <a:lnTo>
                    <a:pt x="97" y="673"/>
                  </a:lnTo>
                  <a:lnTo>
                    <a:pt x="91" y="672"/>
                  </a:lnTo>
                  <a:lnTo>
                    <a:pt x="84" y="672"/>
                  </a:lnTo>
                  <a:lnTo>
                    <a:pt x="78" y="669"/>
                  </a:lnTo>
                  <a:lnTo>
                    <a:pt x="78" y="669"/>
                  </a:lnTo>
                  <a:lnTo>
                    <a:pt x="71" y="667"/>
                  </a:lnTo>
                  <a:lnTo>
                    <a:pt x="65" y="663"/>
                  </a:lnTo>
                  <a:lnTo>
                    <a:pt x="58" y="661"/>
                  </a:lnTo>
                  <a:lnTo>
                    <a:pt x="53" y="659"/>
                  </a:lnTo>
                  <a:lnTo>
                    <a:pt x="53" y="659"/>
                  </a:lnTo>
                  <a:lnTo>
                    <a:pt x="52" y="660"/>
                  </a:lnTo>
                  <a:lnTo>
                    <a:pt x="52" y="662"/>
                  </a:lnTo>
                  <a:lnTo>
                    <a:pt x="56" y="669"/>
                  </a:lnTo>
                  <a:lnTo>
                    <a:pt x="62" y="677"/>
                  </a:lnTo>
                  <a:lnTo>
                    <a:pt x="68" y="681"/>
                  </a:lnTo>
                  <a:lnTo>
                    <a:pt x="68" y="681"/>
                  </a:lnTo>
                  <a:lnTo>
                    <a:pt x="73" y="684"/>
                  </a:lnTo>
                  <a:lnTo>
                    <a:pt x="81" y="686"/>
                  </a:lnTo>
                  <a:lnTo>
                    <a:pt x="89" y="688"/>
                  </a:lnTo>
                  <a:lnTo>
                    <a:pt x="96" y="692"/>
                  </a:lnTo>
                  <a:lnTo>
                    <a:pt x="96" y="692"/>
                  </a:lnTo>
                  <a:lnTo>
                    <a:pt x="102" y="697"/>
                  </a:lnTo>
                  <a:lnTo>
                    <a:pt x="106" y="700"/>
                  </a:lnTo>
                  <a:lnTo>
                    <a:pt x="110" y="704"/>
                  </a:lnTo>
                  <a:lnTo>
                    <a:pt x="119" y="707"/>
                  </a:lnTo>
                  <a:lnTo>
                    <a:pt x="119" y="707"/>
                  </a:lnTo>
                  <a:lnTo>
                    <a:pt x="124" y="710"/>
                  </a:lnTo>
                  <a:lnTo>
                    <a:pt x="129" y="711"/>
                  </a:lnTo>
                  <a:lnTo>
                    <a:pt x="136" y="710"/>
                  </a:lnTo>
                  <a:lnTo>
                    <a:pt x="140" y="709"/>
                  </a:lnTo>
                  <a:lnTo>
                    <a:pt x="141" y="707"/>
                  </a:lnTo>
                  <a:lnTo>
                    <a:pt x="159" y="682"/>
                  </a:lnTo>
                  <a:close/>
                  <a:moveTo>
                    <a:pt x="27" y="638"/>
                  </a:moveTo>
                  <a:lnTo>
                    <a:pt x="17" y="638"/>
                  </a:lnTo>
                  <a:lnTo>
                    <a:pt x="17" y="638"/>
                  </a:lnTo>
                  <a:lnTo>
                    <a:pt x="18" y="646"/>
                  </a:lnTo>
                  <a:lnTo>
                    <a:pt x="20" y="655"/>
                  </a:lnTo>
                  <a:lnTo>
                    <a:pt x="20" y="655"/>
                  </a:lnTo>
                  <a:lnTo>
                    <a:pt x="21" y="656"/>
                  </a:lnTo>
                  <a:lnTo>
                    <a:pt x="21" y="656"/>
                  </a:lnTo>
                  <a:lnTo>
                    <a:pt x="32" y="673"/>
                  </a:lnTo>
                  <a:lnTo>
                    <a:pt x="32" y="673"/>
                  </a:lnTo>
                  <a:lnTo>
                    <a:pt x="37" y="679"/>
                  </a:lnTo>
                  <a:lnTo>
                    <a:pt x="44" y="685"/>
                  </a:lnTo>
                  <a:lnTo>
                    <a:pt x="50" y="690"/>
                  </a:lnTo>
                  <a:lnTo>
                    <a:pt x="53" y="692"/>
                  </a:lnTo>
                  <a:lnTo>
                    <a:pt x="53" y="692"/>
                  </a:lnTo>
                  <a:lnTo>
                    <a:pt x="63" y="697"/>
                  </a:lnTo>
                  <a:lnTo>
                    <a:pt x="81" y="705"/>
                  </a:lnTo>
                  <a:lnTo>
                    <a:pt x="81" y="705"/>
                  </a:lnTo>
                  <a:lnTo>
                    <a:pt x="88" y="710"/>
                  </a:lnTo>
                  <a:lnTo>
                    <a:pt x="94" y="715"/>
                  </a:lnTo>
                  <a:lnTo>
                    <a:pt x="101" y="722"/>
                  </a:lnTo>
                  <a:lnTo>
                    <a:pt x="101" y="722"/>
                  </a:lnTo>
                  <a:lnTo>
                    <a:pt x="106" y="724"/>
                  </a:lnTo>
                  <a:lnTo>
                    <a:pt x="111" y="728"/>
                  </a:lnTo>
                  <a:lnTo>
                    <a:pt x="120" y="731"/>
                  </a:lnTo>
                  <a:lnTo>
                    <a:pt x="120" y="731"/>
                  </a:lnTo>
                  <a:lnTo>
                    <a:pt x="121" y="730"/>
                  </a:lnTo>
                  <a:lnTo>
                    <a:pt x="124" y="725"/>
                  </a:lnTo>
                  <a:lnTo>
                    <a:pt x="124" y="725"/>
                  </a:lnTo>
                  <a:lnTo>
                    <a:pt x="135" y="728"/>
                  </a:lnTo>
                  <a:lnTo>
                    <a:pt x="135" y="728"/>
                  </a:lnTo>
                  <a:lnTo>
                    <a:pt x="148" y="729"/>
                  </a:lnTo>
                  <a:lnTo>
                    <a:pt x="154" y="731"/>
                  </a:lnTo>
                  <a:lnTo>
                    <a:pt x="156" y="732"/>
                  </a:lnTo>
                  <a:lnTo>
                    <a:pt x="158" y="734"/>
                  </a:lnTo>
                  <a:lnTo>
                    <a:pt x="158" y="734"/>
                  </a:lnTo>
                  <a:lnTo>
                    <a:pt x="158" y="734"/>
                  </a:lnTo>
                  <a:lnTo>
                    <a:pt x="161" y="738"/>
                  </a:lnTo>
                  <a:lnTo>
                    <a:pt x="165" y="741"/>
                  </a:lnTo>
                  <a:lnTo>
                    <a:pt x="165" y="741"/>
                  </a:lnTo>
                  <a:lnTo>
                    <a:pt x="172" y="732"/>
                  </a:lnTo>
                  <a:lnTo>
                    <a:pt x="177" y="726"/>
                  </a:lnTo>
                  <a:lnTo>
                    <a:pt x="178" y="724"/>
                  </a:lnTo>
                  <a:lnTo>
                    <a:pt x="178" y="724"/>
                  </a:lnTo>
                  <a:lnTo>
                    <a:pt x="174" y="723"/>
                  </a:lnTo>
                  <a:lnTo>
                    <a:pt x="164" y="720"/>
                  </a:lnTo>
                  <a:lnTo>
                    <a:pt x="164" y="720"/>
                  </a:lnTo>
                  <a:lnTo>
                    <a:pt x="164" y="720"/>
                  </a:lnTo>
                  <a:lnTo>
                    <a:pt x="155" y="719"/>
                  </a:lnTo>
                  <a:lnTo>
                    <a:pt x="155" y="719"/>
                  </a:lnTo>
                  <a:lnTo>
                    <a:pt x="152" y="719"/>
                  </a:lnTo>
                  <a:lnTo>
                    <a:pt x="152" y="719"/>
                  </a:lnTo>
                  <a:lnTo>
                    <a:pt x="136" y="718"/>
                  </a:lnTo>
                  <a:lnTo>
                    <a:pt x="136" y="718"/>
                  </a:lnTo>
                  <a:lnTo>
                    <a:pt x="129" y="719"/>
                  </a:lnTo>
                  <a:lnTo>
                    <a:pt x="129" y="717"/>
                  </a:lnTo>
                  <a:lnTo>
                    <a:pt x="129" y="717"/>
                  </a:lnTo>
                  <a:lnTo>
                    <a:pt x="123" y="717"/>
                  </a:lnTo>
                  <a:lnTo>
                    <a:pt x="111" y="715"/>
                  </a:lnTo>
                  <a:lnTo>
                    <a:pt x="111" y="715"/>
                  </a:lnTo>
                  <a:lnTo>
                    <a:pt x="108" y="713"/>
                  </a:lnTo>
                  <a:lnTo>
                    <a:pt x="106" y="712"/>
                  </a:lnTo>
                  <a:lnTo>
                    <a:pt x="104" y="711"/>
                  </a:lnTo>
                  <a:lnTo>
                    <a:pt x="101" y="710"/>
                  </a:lnTo>
                  <a:lnTo>
                    <a:pt x="101" y="710"/>
                  </a:lnTo>
                  <a:lnTo>
                    <a:pt x="97" y="709"/>
                  </a:lnTo>
                  <a:lnTo>
                    <a:pt x="96" y="707"/>
                  </a:lnTo>
                  <a:lnTo>
                    <a:pt x="91" y="704"/>
                  </a:lnTo>
                  <a:lnTo>
                    <a:pt x="91" y="704"/>
                  </a:lnTo>
                  <a:lnTo>
                    <a:pt x="85" y="699"/>
                  </a:lnTo>
                  <a:lnTo>
                    <a:pt x="81" y="694"/>
                  </a:lnTo>
                  <a:lnTo>
                    <a:pt x="81" y="694"/>
                  </a:lnTo>
                  <a:lnTo>
                    <a:pt x="75" y="690"/>
                  </a:lnTo>
                  <a:lnTo>
                    <a:pt x="71" y="686"/>
                  </a:lnTo>
                  <a:lnTo>
                    <a:pt x="66" y="684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59" y="681"/>
                  </a:lnTo>
                  <a:lnTo>
                    <a:pt x="52" y="674"/>
                  </a:lnTo>
                  <a:lnTo>
                    <a:pt x="52" y="674"/>
                  </a:lnTo>
                  <a:lnTo>
                    <a:pt x="47" y="671"/>
                  </a:lnTo>
                  <a:lnTo>
                    <a:pt x="45" y="667"/>
                  </a:lnTo>
                  <a:lnTo>
                    <a:pt x="44" y="663"/>
                  </a:lnTo>
                  <a:lnTo>
                    <a:pt x="43" y="660"/>
                  </a:lnTo>
                  <a:lnTo>
                    <a:pt x="43" y="660"/>
                  </a:lnTo>
                  <a:lnTo>
                    <a:pt x="41" y="654"/>
                  </a:lnTo>
                  <a:lnTo>
                    <a:pt x="39" y="649"/>
                  </a:lnTo>
                  <a:lnTo>
                    <a:pt x="39" y="649"/>
                  </a:lnTo>
                  <a:lnTo>
                    <a:pt x="37" y="646"/>
                  </a:lnTo>
                  <a:lnTo>
                    <a:pt x="32" y="642"/>
                  </a:lnTo>
                  <a:lnTo>
                    <a:pt x="32" y="642"/>
                  </a:lnTo>
                  <a:lnTo>
                    <a:pt x="27" y="638"/>
                  </a:lnTo>
                  <a:lnTo>
                    <a:pt x="27" y="638"/>
                  </a:lnTo>
                  <a:close/>
                  <a:moveTo>
                    <a:pt x="106" y="762"/>
                  </a:moveTo>
                  <a:lnTo>
                    <a:pt x="107" y="761"/>
                  </a:lnTo>
                  <a:lnTo>
                    <a:pt x="107" y="761"/>
                  </a:lnTo>
                  <a:lnTo>
                    <a:pt x="106" y="760"/>
                  </a:lnTo>
                  <a:lnTo>
                    <a:pt x="106" y="760"/>
                  </a:lnTo>
                  <a:lnTo>
                    <a:pt x="104" y="755"/>
                  </a:lnTo>
                  <a:lnTo>
                    <a:pt x="104" y="751"/>
                  </a:lnTo>
                  <a:lnTo>
                    <a:pt x="104" y="751"/>
                  </a:lnTo>
                  <a:lnTo>
                    <a:pt x="110" y="751"/>
                  </a:lnTo>
                  <a:lnTo>
                    <a:pt x="114" y="741"/>
                  </a:lnTo>
                  <a:lnTo>
                    <a:pt x="114" y="741"/>
                  </a:lnTo>
                  <a:lnTo>
                    <a:pt x="110" y="741"/>
                  </a:lnTo>
                  <a:lnTo>
                    <a:pt x="110" y="741"/>
                  </a:lnTo>
                  <a:lnTo>
                    <a:pt x="115" y="739"/>
                  </a:lnTo>
                  <a:lnTo>
                    <a:pt x="116" y="736"/>
                  </a:lnTo>
                  <a:lnTo>
                    <a:pt x="116" y="736"/>
                  </a:lnTo>
                  <a:lnTo>
                    <a:pt x="110" y="734"/>
                  </a:lnTo>
                  <a:lnTo>
                    <a:pt x="98" y="730"/>
                  </a:lnTo>
                  <a:lnTo>
                    <a:pt x="98" y="730"/>
                  </a:lnTo>
                  <a:lnTo>
                    <a:pt x="94" y="728"/>
                  </a:lnTo>
                  <a:lnTo>
                    <a:pt x="90" y="725"/>
                  </a:lnTo>
                  <a:lnTo>
                    <a:pt x="87" y="720"/>
                  </a:lnTo>
                  <a:lnTo>
                    <a:pt x="82" y="717"/>
                  </a:lnTo>
                  <a:lnTo>
                    <a:pt x="82" y="717"/>
                  </a:lnTo>
                  <a:lnTo>
                    <a:pt x="62" y="709"/>
                  </a:lnTo>
                  <a:lnTo>
                    <a:pt x="62" y="709"/>
                  </a:lnTo>
                  <a:lnTo>
                    <a:pt x="52" y="704"/>
                  </a:lnTo>
                  <a:lnTo>
                    <a:pt x="46" y="698"/>
                  </a:lnTo>
                  <a:lnTo>
                    <a:pt x="46" y="698"/>
                  </a:lnTo>
                  <a:lnTo>
                    <a:pt x="39" y="692"/>
                  </a:lnTo>
                  <a:lnTo>
                    <a:pt x="34" y="685"/>
                  </a:lnTo>
                  <a:lnTo>
                    <a:pt x="34" y="685"/>
                  </a:lnTo>
                  <a:lnTo>
                    <a:pt x="14" y="666"/>
                  </a:lnTo>
                  <a:lnTo>
                    <a:pt x="14" y="666"/>
                  </a:lnTo>
                  <a:lnTo>
                    <a:pt x="8" y="673"/>
                  </a:lnTo>
                  <a:lnTo>
                    <a:pt x="8" y="673"/>
                  </a:lnTo>
                  <a:lnTo>
                    <a:pt x="13" y="679"/>
                  </a:lnTo>
                  <a:lnTo>
                    <a:pt x="13" y="679"/>
                  </a:lnTo>
                  <a:lnTo>
                    <a:pt x="14" y="684"/>
                  </a:lnTo>
                  <a:lnTo>
                    <a:pt x="14" y="684"/>
                  </a:lnTo>
                  <a:lnTo>
                    <a:pt x="9" y="682"/>
                  </a:lnTo>
                  <a:lnTo>
                    <a:pt x="9" y="682"/>
                  </a:lnTo>
                  <a:lnTo>
                    <a:pt x="2" y="681"/>
                  </a:lnTo>
                  <a:lnTo>
                    <a:pt x="2" y="681"/>
                  </a:lnTo>
                  <a:lnTo>
                    <a:pt x="1" y="690"/>
                  </a:lnTo>
                  <a:lnTo>
                    <a:pt x="1" y="690"/>
                  </a:lnTo>
                  <a:lnTo>
                    <a:pt x="11" y="694"/>
                  </a:lnTo>
                  <a:lnTo>
                    <a:pt x="11" y="694"/>
                  </a:lnTo>
                  <a:lnTo>
                    <a:pt x="34" y="711"/>
                  </a:lnTo>
                  <a:lnTo>
                    <a:pt x="34" y="711"/>
                  </a:lnTo>
                  <a:lnTo>
                    <a:pt x="40" y="713"/>
                  </a:lnTo>
                  <a:lnTo>
                    <a:pt x="45" y="715"/>
                  </a:lnTo>
                  <a:lnTo>
                    <a:pt x="50" y="715"/>
                  </a:lnTo>
                  <a:lnTo>
                    <a:pt x="53" y="716"/>
                  </a:lnTo>
                  <a:lnTo>
                    <a:pt x="53" y="716"/>
                  </a:lnTo>
                  <a:lnTo>
                    <a:pt x="55" y="717"/>
                  </a:lnTo>
                  <a:lnTo>
                    <a:pt x="55" y="717"/>
                  </a:lnTo>
                  <a:lnTo>
                    <a:pt x="50" y="718"/>
                  </a:lnTo>
                  <a:lnTo>
                    <a:pt x="40" y="717"/>
                  </a:lnTo>
                  <a:lnTo>
                    <a:pt x="30" y="713"/>
                  </a:lnTo>
                  <a:lnTo>
                    <a:pt x="30" y="713"/>
                  </a:lnTo>
                  <a:lnTo>
                    <a:pt x="12" y="706"/>
                  </a:lnTo>
                  <a:lnTo>
                    <a:pt x="4" y="703"/>
                  </a:lnTo>
                  <a:lnTo>
                    <a:pt x="4" y="703"/>
                  </a:lnTo>
                  <a:lnTo>
                    <a:pt x="1" y="699"/>
                  </a:lnTo>
                  <a:lnTo>
                    <a:pt x="1" y="699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4" y="711"/>
                  </a:lnTo>
                  <a:lnTo>
                    <a:pt x="4" y="711"/>
                  </a:lnTo>
                  <a:lnTo>
                    <a:pt x="8" y="712"/>
                  </a:lnTo>
                  <a:lnTo>
                    <a:pt x="8" y="715"/>
                  </a:lnTo>
                  <a:lnTo>
                    <a:pt x="7" y="716"/>
                  </a:lnTo>
                  <a:lnTo>
                    <a:pt x="7" y="716"/>
                  </a:lnTo>
                  <a:lnTo>
                    <a:pt x="4" y="717"/>
                  </a:lnTo>
                  <a:lnTo>
                    <a:pt x="0" y="718"/>
                  </a:lnTo>
                  <a:lnTo>
                    <a:pt x="0" y="726"/>
                  </a:lnTo>
                  <a:lnTo>
                    <a:pt x="0" y="726"/>
                  </a:lnTo>
                  <a:lnTo>
                    <a:pt x="21" y="726"/>
                  </a:lnTo>
                  <a:lnTo>
                    <a:pt x="37" y="728"/>
                  </a:lnTo>
                  <a:lnTo>
                    <a:pt x="37" y="728"/>
                  </a:lnTo>
                  <a:lnTo>
                    <a:pt x="44" y="726"/>
                  </a:lnTo>
                  <a:lnTo>
                    <a:pt x="60" y="728"/>
                  </a:lnTo>
                  <a:lnTo>
                    <a:pt x="60" y="728"/>
                  </a:lnTo>
                  <a:lnTo>
                    <a:pt x="68" y="728"/>
                  </a:lnTo>
                  <a:lnTo>
                    <a:pt x="71" y="729"/>
                  </a:lnTo>
                  <a:lnTo>
                    <a:pt x="75" y="730"/>
                  </a:lnTo>
                  <a:lnTo>
                    <a:pt x="82" y="734"/>
                  </a:lnTo>
                  <a:lnTo>
                    <a:pt x="82" y="734"/>
                  </a:lnTo>
                  <a:lnTo>
                    <a:pt x="87" y="736"/>
                  </a:lnTo>
                  <a:lnTo>
                    <a:pt x="90" y="739"/>
                  </a:lnTo>
                  <a:lnTo>
                    <a:pt x="96" y="745"/>
                  </a:lnTo>
                  <a:lnTo>
                    <a:pt x="101" y="751"/>
                  </a:lnTo>
                  <a:lnTo>
                    <a:pt x="102" y="754"/>
                  </a:lnTo>
                  <a:lnTo>
                    <a:pt x="102" y="754"/>
                  </a:lnTo>
                  <a:lnTo>
                    <a:pt x="101" y="754"/>
                  </a:lnTo>
                  <a:lnTo>
                    <a:pt x="97" y="755"/>
                  </a:lnTo>
                  <a:lnTo>
                    <a:pt x="97" y="755"/>
                  </a:lnTo>
                  <a:lnTo>
                    <a:pt x="95" y="755"/>
                  </a:lnTo>
                  <a:lnTo>
                    <a:pt x="94" y="754"/>
                  </a:lnTo>
                  <a:lnTo>
                    <a:pt x="89" y="750"/>
                  </a:lnTo>
                  <a:lnTo>
                    <a:pt x="89" y="750"/>
                  </a:lnTo>
                  <a:lnTo>
                    <a:pt x="79" y="744"/>
                  </a:lnTo>
                  <a:lnTo>
                    <a:pt x="68" y="739"/>
                  </a:lnTo>
                  <a:lnTo>
                    <a:pt x="68" y="739"/>
                  </a:lnTo>
                  <a:lnTo>
                    <a:pt x="62" y="738"/>
                  </a:lnTo>
                  <a:lnTo>
                    <a:pt x="50" y="736"/>
                  </a:lnTo>
                  <a:lnTo>
                    <a:pt x="28" y="735"/>
                  </a:lnTo>
                  <a:lnTo>
                    <a:pt x="28" y="735"/>
                  </a:lnTo>
                  <a:lnTo>
                    <a:pt x="1" y="736"/>
                  </a:lnTo>
                  <a:lnTo>
                    <a:pt x="1" y="748"/>
                  </a:lnTo>
                  <a:lnTo>
                    <a:pt x="1" y="748"/>
                  </a:lnTo>
                  <a:lnTo>
                    <a:pt x="19" y="747"/>
                  </a:lnTo>
                  <a:lnTo>
                    <a:pt x="19" y="747"/>
                  </a:lnTo>
                  <a:lnTo>
                    <a:pt x="32" y="748"/>
                  </a:lnTo>
                  <a:lnTo>
                    <a:pt x="45" y="749"/>
                  </a:lnTo>
                  <a:lnTo>
                    <a:pt x="45" y="749"/>
                  </a:lnTo>
                  <a:lnTo>
                    <a:pt x="57" y="750"/>
                  </a:lnTo>
                  <a:lnTo>
                    <a:pt x="75" y="756"/>
                  </a:lnTo>
                  <a:lnTo>
                    <a:pt x="75" y="756"/>
                  </a:lnTo>
                  <a:lnTo>
                    <a:pt x="84" y="761"/>
                  </a:lnTo>
                  <a:lnTo>
                    <a:pt x="92" y="763"/>
                  </a:lnTo>
                  <a:lnTo>
                    <a:pt x="92" y="763"/>
                  </a:lnTo>
                  <a:lnTo>
                    <a:pt x="100" y="764"/>
                  </a:lnTo>
                  <a:lnTo>
                    <a:pt x="103" y="764"/>
                  </a:lnTo>
                  <a:lnTo>
                    <a:pt x="106" y="763"/>
                  </a:lnTo>
                  <a:lnTo>
                    <a:pt x="106" y="762"/>
                  </a:lnTo>
                  <a:lnTo>
                    <a:pt x="106" y="762"/>
                  </a:lnTo>
                  <a:close/>
                  <a:moveTo>
                    <a:pt x="115" y="739"/>
                  </a:moveTo>
                  <a:lnTo>
                    <a:pt x="114" y="741"/>
                  </a:lnTo>
                  <a:lnTo>
                    <a:pt x="114" y="741"/>
                  </a:lnTo>
                  <a:lnTo>
                    <a:pt x="119" y="742"/>
                  </a:lnTo>
                  <a:lnTo>
                    <a:pt x="128" y="742"/>
                  </a:lnTo>
                  <a:lnTo>
                    <a:pt x="128" y="742"/>
                  </a:lnTo>
                  <a:lnTo>
                    <a:pt x="139" y="744"/>
                  </a:lnTo>
                  <a:lnTo>
                    <a:pt x="142" y="745"/>
                  </a:lnTo>
                  <a:lnTo>
                    <a:pt x="145" y="747"/>
                  </a:lnTo>
                  <a:lnTo>
                    <a:pt x="145" y="747"/>
                  </a:lnTo>
                  <a:lnTo>
                    <a:pt x="152" y="750"/>
                  </a:lnTo>
                  <a:lnTo>
                    <a:pt x="154" y="744"/>
                  </a:lnTo>
                  <a:lnTo>
                    <a:pt x="154" y="744"/>
                  </a:lnTo>
                  <a:lnTo>
                    <a:pt x="149" y="741"/>
                  </a:lnTo>
                  <a:lnTo>
                    <a:pt x="146" y="738"/>
                  </a:lnTo>
                  <a:lnTo>
                    <a:pt x="146" y="738"/>
                  </a:lnTo>
                  <a:lnTo>
                    <a:pt x="136" y="735"/>
                  </a:lnTo>
                  <a:lnTo>
                    <a:pt x="134" y="735"/>
                  </a:lnTo>
                  <a:lnTo>
                    <a:pt x="130" y="735"/>
                  </a:lnTo>
                  <a:lnTo>
                    <a:pt x="130" y="735"/>
                  </a:lnTo>
                  <a:lnTo>
                    <a:pt x="115" y="739"/>
                  </a:lnTo>
                  <a:lnTo>
                    <a:pt x="115" y="739"/>
                  </a:lnTo>
                  <a:close/>
                  <a:moveTo>
                    <a:pt x="110" y="751"/>
                  </a:moveTo>
                  <a:lnTo>
                    <a:pt x="107" y="761"/>
                  </a:lnTo>
                  <a:lnTo>
                    <a:pt x="107" y="761"/>
                  </a:lnTo>
                  <a:lnTo>
                    <a:pt x="113" y="762"/>
                  </a:lnTo>
                  <a:lnTo>
                    <a:pt x="120" y="763"/>
                  </a:lnTo>
                  <a:lnTo>
                    <a:pt x="120" y="763"/>
                  </a:lnTo>
                  <a:lnTo>
                    <a:pt x="126" y="764"/>
                  </a:lnTo>
                  <a:lnTo>
                    <a:pt x="128" y="764"/>
                  </a:lnTo>
                  <a:lnTo>
                    <a:pt x="133" y="766"/>
                  </a:lnTo>
                  <a:lnTo>
                    <a:pt x="133" y="766"/>
                  </a:lnTo>
                  <a:lnTo>
                    <a:pt x="145" y="770"/>
                  </a:lnTo>
                  <a:lnTo>
                    <a:pt x="145" y="770"/>
                  </a:lnTo>
                  <a:lnTo>
                    <a:pt x="149" y="758"/>
                  </a:lnTo>
                  <a:lnTo>
                    <a:pt x="149" y="758"/>
                  </a:lnTo>
                  <a:lnTo>
                    <a:pt x="147" y="756"/>
                  </a:lnTo>
                  <a:lnTo>
                    <a:pt x="147" y="756"/>
                  </a:lnTo>
                  <a:lnTo>
                    <a:pt x="141" y="754"/>
                  </a:lnTo>
                  <a:lnTo>
                    <a:pt x="135" y="753"/>
                  </a:lnTo>
                  <a:lnTo>
                    <a:pt x="135" y="753"/>
                  </a:lnTo>
                  <a:lnTo>
                    <a:pt x="133" y="751"/>
                  </a:lnTo>
                  <a:lnTo>
                    <a:pt x="132" y="750"/>
                  </a:lnTo>
                  <a:lnTo>
                    <a:pt x="129" y="751"/>
                  </a:lnTo>
                  <a:lnTo>
                    <a:pt x="129" y="751"/>
                  </a:lnTo>
                  <a:lnTo>
                    <a:pt x="121" y="751"/>
                  </a:lnTo>
                  <a:lnTo>
                    <a:pt x="114" y="753"/>
                  </a:lnTo>
                  <a:lnTo>
                    <a:pt x="114" y="753"/>
                  </a:lnTo>
                  <a:lnTo>
                    <a:pt x="110" y="751"/>
                  </a:lnTo>
                  <a:lnTo>
                    <a:pt x="110" y="751"/>
                  </a:lnTo>
                  <a:close/>
                  <a:moveTo>
                    <a:pt x="89" y="793"/>
                  </a:moveTo>
                  <a:lnTo>
                    <a:pt x="92" y="783"/>
                  </a:lnTo>
                  <a:lnTo>
                    <a:pt x="92" y="783"/>
                  </a:lnTo>
                  <a:lnTo>
                    <a:pt x="88" y="783"/>
                  </a:lnTo>
                  <a:lnTo>
                    <a:pt x="88" y="783"/>
                  </a:lnTo>
                  <a:lnTo>
                    <a:pt x="87" y="783"/>
                  </a:lnTo>
                  <a:lnTo>
                    <a:pt x="85" y="782"/>
                  </a:lnTo>
                  <a:lnTo>
                    <a:pt x="85" y="780"/>
                  </a:lnTo>
                  <a:lnTo>
                    <a:pt x="88" y="777"/>
                  </a:lnTo>
                  <a:lnTo>
                    <a:pt x="94" y="776"/>
                  </a:lnTo>
                  <a:lnTo>
                    <a:pt x="94" y="776"/>
                  </a:lnTo>
                  <a:lnTo>
                    <a:pt x="87" y="775"/>
                  </a:lnTo>
                  <a:lnTo>
                    <a:pt x="79" y="773"/>
                  </a:lnTo>
                  <a:lnTo>
                    <a:pt x="79" y="773"/>
                  </a:lnTo>
                  <a:lnTo>
                    <a:pt x="71" y="767"/>
                  </a:lnTo>
                  <a:lnTo>
                    <a:pt x="60" y="758"/>
                  </a:lnTo>
                  <a:lnTo>
                    <a:pt x="60" y="758"/>
                  </a:lnTo>
                  <a:lnTo>
                    <a:pt x="56" y="756"/>
                  </a:lnTo>
                  <a:lnTo>
                    <a:pt x="52" y="755"/>
                  </a:lnTo>
                  <a:lnTo>
                    <a:pt x="39" y="755"/>
                  </a:lnTo>
                  <a:lnTo>
                    <a:pt x="39" y="755"/>
                  </a:lnTo>
                  <a:lnTo>
                    <a:pt x="17" y="754"/>
                  </a:lnTo>
                  <a:lnTo>
                    <a:pt x="1" y="754"/>
                  </a:lnTo>
                  <a:lnTo>
                    <a:pt x="1" y="754"/>
                  </a:lnTo>
                  <a:lnTo>
                    <a:pt x="1" y="762"/>
                  </a:lnTo>
                  <a:lnTo>
                    <a:pt x="8" y="761"/>
                  </a:lnTo>
                  <a:lnTo>
                    <a:pt x="8" y="761"/>
                  </a:lnTo>
                  <a:lnTo>
                    <a:pt x="13" y="761"/>
                  </a:lnTo>
                  <a:lnTo>
                    <a:pt x="18" y="761"/>
                  </a:lnTo>
                  <a:lnTo>
                    <a:pt x="20" y="761"/>
                  </a:lnTo>
                  <a:lnTo>
                    <a:pt x="20" y="761"/>
                  </a:lnTo>
                  <a:lnTo>
                    <a:pt x="20" y="762"/>
                  </a:lnTo>
                  <a:lnTo>
                    <a:pt x="18" y="763"/>
                  </a:lnTo>
                  <a:lnTo>
                    <a:pt x="11" y="767"/>
                  </a:lnTo>
                  <a:lnTo>
                    <a:pt x="11" y="767"/>
                  </a:lnTo>
                  <a:lnTo>
                    <a:pt x="2" y="769"/>
                  </a:lnTo>
                  <a:lnTo>
                    <a:pt x="2" y="780"/>
                  </a:lnTo>
                  <a:lnTo>
                    <a:pt x="2" y="780"/>
                  </a:lnTo>
                  <a:lnTo>
                    <a:pt x="8" y="779"/>
                  </a:lnTo>
                  <a:lnTo>
                    <a:pt x="8" y="779"/>
                  </a:lnTo>
                  <a:lnTo>
                    <a:pt x="19" y="775"/>
                  </a:lnTo>
                  <a:lnTo>
                    <a:pt x="19" y="775"/>
                  </a:lnTo>
                  <a:lnTo>
                    <a:pt x="26" y="773"/>
                  </a:lnTo>
                  <a:lnTo>
                    <a:pt x="34" y="770"/>
                  </a:lnTo>
                  <a:lnTo>
                    <a:pt x="34" y="770"/>
                  </a:lnTo>
                  <a:lnTo>
                    <a:pt x="46" y="767"/>
                  </a:lnTo>
                  <a:lnTo>
                    <a:pt x="46" y="767"/>
                  </a:lnTo>
                  <a:lnTo>
                    <a:pt x="49" y="766"/>
                  </a:lnTo>
                  <a:lnTo>
                    <a:pt x="51" y="767"/>
                  </a:lnTo>
                  <a:lnTo>
                    <a:pt x="53" y="768"/>
                  </a:lnTo>
                  <a:lnTo>
                    <a:pt x="57" y="769"/>
                  </a:lnTo>
                  <a:lnTo>
                    <a:pt x="57" y="769"/>
                  </a:lnTo>
                  <a:lnTo>
                    <a:pt x="65" y="770"/>
                  </a:lnTo>
                  <a:lnTo>
                    <a:pt x="70" y="772"/>
                  </a:lnTo>
                  <a:lnTo>
                    <a:pt x="72" y="774"/>
                  </a:lnTo>
                  <a:lnTo>
                    <a:pt x="72" y="774"/>
                  </a:lnTo>
                  <a:lnTo>
                    <a:pt x="73" y="775"/>
                  </a:lnTo>
                  <a:lnTo>
                    <a:pt x="72" y="776"/>
                  </a:lnTo>
                  <a:lnTo>
                    <a:pt x="68" y="776"/>
                  </a:lnTo>
                  <a:lnTo>
                    <a:pt x="68" y="776"/>
                  </a:lnTo>
                  <a:lnTo>
                    <a:pt x="57" y="776"/>
                  </a:lnTo>
                  <a:lnTo>
                    <a:pt x="40" y="776"/>
                  </a:lnTo>
                  <a:lnTo>
                    <a:pt x="40" y="776"/>
                  </a:lnTo>
                  <a:lnTo>
                    <a:pt x="31" y="779"/>
                  </a:lnTo>
                  <a:lnTo>
                    <a:pt x="20" y="783"/>
                  </a:lnTo>
                  <a:lnTo>
                    <a:pt x="8" y="789"/>
                  </a:lnTo>
                  <a:lnTo>
                    <a:pt x="4" y="791"/>
                  </a:lnTo>
                  <a:lnTo>
                    <a:pt x="4" y="800"/>
                  </a:lnTo>
                  <a:lnTo>
                    <a:pt x="4" y="800"/>
                  </a:lnTo>
                  <a:lnTo>
                    <a:pt x="9" y="799"/>
                  </a:lnTo>
                  <a:lnTo>
                    <a:pt x="20" y="797"/>
                  </a:lnTo>
                  <a:lnTo>
                    <a:pt x="20" y="797"/>
                  </a:lnTo>
                  <a:lnTo>
                    <a:pt x="32" y="793"/>
                  </a:lnTo>
                  <a:lnTo>
                    <a:pt x="55" y="788"/>
                  </a:lnTo>
                  <a:lnTo>
                    <a:pt x="55" y="788"/>
                  </a:lnTo>
                  <a:lnTo>
                    <a:pt x="68" y="786"/>
                  </a:lnTo>
                  <a:lnTo>
                    <a:pt x="69" y="787"/>
                  </a:lnTo>
                  <a:lnTo>
                    <a:pt x="73" y="787"/>
                  </a:lnTo>
                  <a:lnTo>
                    <a:pt x="73" y="787"/>
                  </a:lnTo>
                  <a:lnTo>
                    <a:pt x="81" y="788"/>
                  </a:lnTo>
                  <a:lnTo>
                    <a:pt x="85" y="791"/>
                  </a:lnTo>
                  <a:lnTo>
                    <a:pt x="89" y="793"/>
                  </a:lnTo>
                  <a:lnTo>
                    <a:pt x="89" y="793"/>
                  </a:lnTo>
                  <a:close/>
                  <a:moveTo>
                    <a:pt x="94" y="776"/>
                  </a:moveTo>
                  <a:lnTo>
                    <a:pt x="92" y="783"/>
                  </a:lnTo>
                  <a:lnTo>
                    <a:pt x="92" y="783"/>
                  </a:lnTo>
                  <a:lnTo>
                    <a:pt x="98" y="783"/>
                  </a:lnTo>
                  <a:lnTo>
                    <a:pt x="101" y="783"/>
                  </a:lnTo>
                  <a:lnTo>
                    <a:pt x="103" y="785"/>
                  </a:lnTo>
                  <a:lnTo>
                    <a:pt x="103" y="785"/>
                  </a:lnTo>
                  <a:lnTo>
                    <a:pt x="106" y="786"/>
                  </a:lnTo>
                  <a:lnTo>
                    <a:pt x="114" y="785"/>
                  </a:lnTo>
                  <a:lnTo>
                    <a:pt x="114" y="785"/>
                  </a:lnTo>
                  <a:lnTo>
                    <a:pt x="124" y="785"/>
                  </a:lnTo>
                  <a:lnTo>
                    <a:pt x="130" y="785"/>
                  </a:lnTo>
                  <a:lnTo>
                    <a:pt x="130" y="785"/>
                  </a:lnTo>
                  <a:lnTo>
                    <a:pt x="135" y="785"/>
                  </a:lnTo>
                  <a:lnTo>
                    <a:pt x="138" y="786"/>
                  </a:lnTo>
                  <a:lnTo>
                    <a:pt x="138" y="786"/>
                  </a:lnTo>
                  <a:lnTo>
                    <a:pt x="141" y="787"/>
                  </a:lnTo>
                  <a:lnTo>
                    <a:pt x="141" y="787"/>
                  </a:lnTo>
                  <a:lnTo>
                    <a:pt x="143" y="776"/>
                  </a:lnTo>
                  <a:lnTo>
                    <a:pt x="143" y="776"/>
                  </a:lnTo>
                  <a:lnTo>
                    <a:pt x="141" y="776"/>
                  </a:lnTo>
                  <a:lnTo>
                    <a:pt x="141" y="776"/>
                  </a:lnTo>
                  <a:lnTo>
                    <a:pt x="134" y="774"/>
                  </a:lnTo>
                  <a:lnTo>
                    <a:pt x="129" y="774"/>
                  </a:lnTo>
                  <a:lnTo>
                    <a:pt x="129" y="774"/>
                  </a:lnTo>
                  <a:lnTo>
                    <a:pt x="117" y="773"/>
                  </a:lnTo>
                  <a:lnTo>
                    <a:pt x="117" y="773"/>
                  </a:lnTo>
                  <a:lnTo>
                    <a:pt x="109" y="773"/>
                  </a:lnTo>
                  <a:lnTo>
                    <a:pt x="104" y="774"/>
                  </a:lnTo>
                  <a:lnTo>
                    <a:pt x="104" y="774"/>
                  </a:lnTo>
                  <a:lnTo>
                    <a:pt x="94" y="776"/>
                  </a:lnTo>
                  <a:lnTo>
                    <a:pt x="94" y="776"/>
                  </a:lnTo>
                  <a:close/>
                  <a:moveTo>
                    <a:pt x="59" y="802"/>
                  </a:moveTo>
                  <a:lnTo>
                    <a:pt x="59" y="802"/>
                  </a:lnTo>
                  <a:lnTo>
                    <a:pt x="65" y="804"/>
                  </a:lnTo>
                  <a:lnTo>
                    <a:pt x="71" y="807"/>
                  </a:lnTo>
                  <a:lnTo>
                    <a:pt x="77" y="813"/>
                  </a:lnTo>
                  <a:lnTo>
                    <a:pt x="77" y="813"/>
                  </a:lnTo>
                  <a:lnTo>
                    <a:pt x="78" y="813"/>
                  </a:lnTo>
                  <a:lnTo>
                    <a:pt x="78" y="813"/>
                  </a:lnTo>
                  <a:lnTo>
                    <a:pt x="79" y="808"/>
                  </a:lnTo>
                  <a:lnTo>
                    <a:pt x="81" y="804"/>
                  </a:lnTo>
                  <a:lnTo>
                    <a:pt x="81" y="804"/>
                  </a:lnTo>
                  <a:lnTo>
                    <a:pt x="77" y="795"/>
                  </a:lnTo>
                  <a:lnTo>
                    <a:pt x="77" y="795"/>
                  </a:lnTo>
                  <a:lnTo>
                    <a:pt x="76" y="794"/>
                  </a:lnTo>
                  <a:lnTo>
                    <a:pt x="72" y="794"/>
                  </a:lnTo>
                  <a:lnTo>
                    <a:pt x="63" y="793"/>
                  </a:lnTo>
                  <a:lnTo>
                    <a:pt x="63" y="793"/>
                  </a:lnTo>
                  <a:lnTo>
                    <a:pt x="55" y="793"/>
                  </a:lnTo>
                  <a:lnTo>
                    <a:pt x="41" y="798"/>
                  </a:lnTo>
                  <a:lnTo>
                    <a:pt x="41" y="798"/>
                  </a:lnTo>
                  <a:lnTo>
                    <a:pt x="5" y="810"/>
                  </a:lnTo>
                  <a:lnTo>
                    <a:pt x="5" y="817"/>
                  </a:lnTo>
                  <a:lnTo>
                    <a:pt x="5" y="817"/>
                  </a:lnTo>
                  <a:lnTo>
                    <a:pt x="13" y="816"/>
                  </a:lnTo>
                  <a:lnTo>
                    <a:pt x="13" y="816"/>
                  </a:lnTo>
                  <a:lnTo>
                    <a:pt x="17" y="814"/>
                  </a:lnTo>
                  <a:lnTo>
                    <a:pt x="21" y="813"/>
                  </a:lnTo>
                  <a:lnTo>
                    <a:pt x="32" y="807"/>
                  </a:lnTo>
                  <a:lnTo>
                    <a:pt x="32" y="807"/>
                  </a:lnTo>
                  <a:lnTo>
                    <a:pt x="39" y="805"/>
                  </a:lnTo>
                  <a:lnTo>
                    <a:pt x="46" y="804"/>
                  </a:lnTo>
                  <a:lnTo>
                    <a:pt x="59" y="802"/>
                  </a:lnTo>
                  <a:lnTo>
                    <a:pt x="59" y="802"/>
                  </a:lnTo>
                  <a:close/>
                  <a:moveTo>
                    <a:pt x="78" y="814"/>
                  </a:moveTo>
                  <a:lnTo>
                    <a:pt x="77" y="813"/>
                  </a:lnTo>
                  <a:lnTo>
                    <a:pt x="77" y="813"/>
                  </a:lnTo>
                  <a:lnTo>
                    <a:pt x="77" y="814"/>
                  </a:lnTo>
                  <a:lnTo>
                    <a:pt x="77" y="814"/>
                  </a:lnTo>
                  <a:lnTo>
                    <a:pt x="75" y="825"/>
                  </a:lnTo>
                  <a:lnTo>
                    <a:pt x="75" y="825"/>
                  </a:lnTo>
                  <a:lnTo>
                    <a:pt x="77" y="821"/>
                  </a:lnTo>
                  <a:lnTo>
                    <a:pt x="82" y="820"/>
                  </a:lnTo>
                  <a:lnTo>
                    <a:pt x="89" y="820"/>
                  </a:lnTo>
                  <a:lnTo>
                    <a:pt x="89" y="820"/>
                  </a:lnTo>
                  <a:lnTo>
                    <a:pt x="117" y="821"/>
                  </a:lnTo>
                  <a:lnTo>
                    <a:pt x="117" y="821"/>
                  </a:lnTo>
                  <a:lnTo>
                    <a:pt x="122" y="820"/>
                  </a:lnTo>
                  <a:lnTo>
                    <a:pt x="126" y="819"/>
                  </a:lnTo>
                  <a:lnTo>
                    <a:pt x="129" y="817"/>
                  </a:lnTo>
                  <a:lnTo>
                    <a:pt x="129" y="817"/>
                  </a:lnTo>
                  <a:lnTo>
                    <a:pt x="133" y="817"/>
                  </a:lnTo>
                  <a:lnTo>
                    <a:pt x="134" y="817"/>
                  </a:lnTo>
                  <a:lnTo>
                    <a:pt x="135" y="817"/>
                  </a:lnTo>
                  <a:lnTo>
                    <a:pt x="135" y="817"/>
                  </a:lnTo>
                  <a:lnTo>
                    <a:pt x="136" y="807"/>
                  </a:lnTo>
                  <a:lnTo>
                    <a:pt x="136" y="807"/>
                  </a:lnTo>
                  <a:lnTo>
                    <a:pt x="130" y="805"/>
                  </a:lnTo>
                  <a:lnTo>
                    <a:pt x="130" y="805"/>
                  </a:lnTo>
                  <a:lnTo>
                    <a:pt x="128" y="806"/>
                  </a:lnTo>
                  <a:lnTo>
                    <a:pt x="124" y="807"/>
                  </a:lnTo>
                  <a:lnTo>
                    <a:pt x="117" y="810"/>
                  </a:lnTo>
                  <a:lnTo>
                    <a:pt x="117" y="810"/>
                  </a:lnTo>
                  <a:lnTo>
                    <a:pt x="111" y="811"/>
                  </a:lnTo>
                  <a:lnTo>
                    <a:pt x="106" y="811"/>
                  </a:lnTo>
                  <a:lnTo>
                    <a:pt x="106" y="811"/>
                  </a:lnTo>
                  <a:lnTo>
                    <a:pt x="100" y="811"/>
                  </a:lnTo>
                  <a:lnTo>
                    <a:pt x="96" y="811"/>
                  </a:lnTo>
                  <a:lnTo>
                    <a:pt x="92" y="811"/>
                  </a:lnTo>
                  <a:lnTo>
                    <a:pt x="92" y="811"/>
                  </a:lnTo>
                  <a:lnTo>
                    <a:pt x="78" y="813"/>
                  </a:lnTo>
                  <a:lnTo>
                    <a:pt x="78" y="814"/>
                  </a:lnTo>
                  <a:close/>
                  <a:moveTo>
                    <a:pt x="60" y="825"/>
                  </a:moveTo>
                  <a:lnTo>
                    <a:pt x="60" y="825"/>
                  </a:lnTo>
                  <a:lnTo>
                    <a:pt x="68" y="826"/>
                  </a:lnTo>
                  <a:lnTo>
                    <a:pt x="71" y="829"/>
                  </a:lnTo>
                  <a:lnTo>
                    <a:pt x="72" y="831"/>
                  </a:lnTo>
                  <a:lnTo>
                    <a:pt x="73" y="832"/>
                  </a:lnTo>
                  <a:lnTo>
                    <a:pt x="73" y="832"/>
                  </a:lnTo>
                  <a:lnTo>
                    <a:pt x="73" y="825"/>
                  </a:lnTo>
                  <a:lnTo>
                    <a:pt x="73" y="825"/>
                  </a:lnTo>
                  <a:lnTo>
                    <a:pt x="73" y="823"/>
                  </a:lnTo>
                  <a:lnTo>
                    <a:pt x="73" y="823"/>
                  </a:lnTo>
                  <a:lnTo>
                    <a:pt x="68" y="817"/>
                  </a:lnTo>
                  <a:lnTo>
                    <a:pt x="68" y="817"/>
                  </a:lnTo>
                  <a:lnTo>
                    <a:pt x="64" y="812"/>
                  </a:lnTo>
                  <a:lnTo>
                    <a:pt x="62" y="811"/>
                  </a:lnTo>
                  <a:lnTo>
                    <a:pt x="57" y="810"/>
                  </a:lnTo>
                  <a:lnTo>
                    <a:pt x="57" y="810"/>
                  </a:lnTo>
                  <a:lnTo>
                    <a:pt x="52" y="811"/>
                  </a:lnTo>
                  <a:lnTo>
                    <a:pt x="49" y="812"/>
                  </a:lnTo>
                  <a:lnTo>
                    <a:pt x="37" y="817"/>
                  </a:lnTo>
                  <a:lnTo>
                    <a:pt x="26" y="823"/>
                  </a:lnTo>
                  <a:lnTo>
                    <a:pt x="19" y="825"/>
                  </a:lnTo>
                  <a:lnTo>
                    <a:pt x="19" y="825"/>
                  </a:lnTo>
                  <a:lnTo>
                    <a:pt x="14" y="826"/>
                  </a:lnTo>
                  <a:lnTo>
                    <a:pt x="11" y="826"/>
                  </a:lnTo>
                  <a:lnTo>
                    <a:pt x="7" y="825"/>
                  </a:lnTo>
                  <a:lnTo>
                    <a:pt x="7" y="825"/>
                  </a:lnTo>
                  <a:lnTo>
                    <a:pt x="5" y="825"/>
                  </a:lnTo>
                  <a:lnTo>
                    <a:pt x="6" y="830"/>
                  </a:lnTo>
                  <a:lnTo>
                    <a:pt x="6" y="830"/>
                  </a:lnTo>
                  <a:lnTo>
                    <a:pt x="11" y="829"/>
                  </a:lnTo>
                  <a:lnTo>
                    <a:pt x="11" y="829"/>
                  </a:lnTo>
                  <a:lnTo>
                    <a:pt x="12" y="829"/>
                  </a:lnTo>
                  <a:lnTo>
                    <a:pt x="12" y="830"/>
                  </a:lnTo>
                  <a:lnTo>
                    <a:pt x="11" y="832"/>
                  </a:lnTo>
                  <a:lnTo>
                    <a:pt x="11" y="832"/>
                  </a:lnTo>
                  <a:lnTo>
                    <a:pt x="6" y="835"/>
                  </a:lnTo>
                  <a:lnTo>
                    <a:pt x="6" y="840"/>
                  </a:lnTo>
                  <a:lnTo>
                    <a:pt x="6" y="840"/>
                  </a:lnTo>
                  <a:lnTo>
                    <a:pt x="11" y="838"/>
                  </a:lnTo>
                  <a:lnTo>
                    <a:pt x="11" y="838"/>
                  </a:lnTo>
                  <a:lnTo>
                    <a:pt x="15" y="836"/>
                  </a:lnTo>
                  <a:lnTo>
                    <a:pt x="21" y="835"/>
                  </a:lnTo>
                  <a:lnTo>
                    <a:pt x="21" y="835"/>
                  </a:lnTo>
                  <a:lnTo>
                    <a:pt x="30" y="832"/>
                  </a:lnTo>
                  <a:lnTo>
                    <a:pt x="36" y="829"/>
                  </a:lnTo>
                  <a:lnTo>
                    <a:pt x="41" y="825"/>
                  </a:lnTo>
                  <a:lnTo>
                    <a:pt x="41" y="825"/>
                  </a:lnTo>
                  <a:lnTo>
                    <a:pt x="46" y="823"/>
                  </a:lnTo>
                  <a:lnTo>
                    <a:pt x="49" y="823"/>
                  </a:lnTo>
                  <a:lnTo>
                    <a:pt x="52" y="824"/>
                  </a:lnTo>
                  <a:lnTo>
                    <a:pt x="60" y="825"/>
                  </a:lnTo>
                  <a:lnTo>
                    <a:pt x="60" y="825"/>
                  </a:lnTo>
                  <a:close/>
                  <a:moveTo>
                    <a:pt x="73" y="833"/>
                  </a:moveTo>
                  <a:lnTo>
                    <a:pt x="73" y="833"/>
                  </a:lnTo>
                  <a:lnTo>
                    <a:pt x="73" y="832"/>
                  </a:lnTo>
                  <a:lnTo>
                    <a:pt x="73" y="833"/>
                  </a:lnTo>
                  <a:close/>
                  <a:moveTo>
                    <a:pt x="1149" y="326"/>
                  </a:moveTo>
                  <a:lnTo>
                    <a:pt x="1149" y="326"/>
                  </a:lnTo>
                  <a:lnTo>
                    <a:pt x="1151" y="326"/>
                  </a:lnTo>
                  <a:lnTo>
                    <a:pt x="1155" y="328"/>
                  </a:lnTo>
                  <a:lnTo>
                    <a:pt x="1158" y="333"/>
                  </a:lnTo>
                  <a:lnTo>
                    <a:pt x="1163" y="339"/>
                  </a:lnTo>
                  <a:lnTo>
                    <a:pt x="1168" y="346"/>
                  </a:lnTo>
                  <a:lnTo>
                    <a:pt x="1171" y="355"/>
                  </a:lnTo>
                  <a:lnTo>
                    <a:pt x="1175" y="363"/>
                  </a:lnTo>
                  <a:lnTo>
                    <a:pt x="1178" y="372"/>
                  </a:lnTo>
                  <a:lnTo>
                    <a:pt x="1178" y="372"/>
                  </a:lnTo>
                  <a:lnTo>
                    <a:pt x="1181" y="389"/>
                  </a:lnTo>
                  <a:lnTo>
                    <a:pt x="1183" y="402"/>
                  </a:lnTo>
                  <a:lnTo>
                    <a:pt x="1183" y="414"/>
                  </a:lnTo>
                  <a:lnTo>
                    <a:pt x="1182" y="423"/>
                  </a:lnTo>
                  <a:lnTo>
                    <a:pt x="1182" y="423"/>
                  </a:lnTo>
                  <a:lnTo>
                    <a:pt x="1181" y="425"/>
                  </a:lnTo>
                  <a:lnTo>
                    <a:pt x="1180" y="423"/>
                  </a:lnTo>
                  <a:lnTo>
                    <a:pt x="1176" y="414"/>
                  </a:lnTo>
                  <a:lnTo>
                    <a:pt x="1164" y="379"/>
                  </a:lnTo>
                  <a:lnTo>
                    <a:pt x="1152" y="343"/>
                  </a:lnTo>
                  <a:lnTo>
                    <a:pt x="1149" y="331"/>
                  </a:lnTo>
                  <a:lnTo>
                    <a:pt x="1149" y="326"/>
                  </a:lnTo>
                  <a:lnTo>
                    <a:pt x="1149" y="326"/>
                  </a:lnTo>
                  <a:close/>
                  <a:moveTo>
                    <a:pt x="1214" y="501"/>
                  </a:moveTo>
                  <a:lnTo>
                    <a:pt x="1215" y="496"/>
                  </a:lnTo>
                  <a:lnTo>
                    <a:pt x="1229" y="507"/>
                  </a:lnTo>
                  <a:lnTo>
                    <a:pt x="1229" y="507"/>
                  </a:lnTo>
                  <a:lnTo>
                    <a:pt x="1235" y="490"/>
                  </a:lnTo>
                  <a:lnTo>
                    <a:pt x="1235" y="490"/>
                  </a:lnTo>
                  <a:lnTo>
                    <a:pt x="1236" y="484"/>
                  </a:lnTo>
                  <a:lnTo>
                    <a:pt x="1236" y="477"/>
                  </a:lnTo>
                  <a:lnTo>
                    <a:pt x="1236" y="477"/>
                  </a:lnTo>
                  <a:lnTo>
                    <a:pt x="1238" y="473"/>
                  </a:lnTo>
                  <a:lnTo>
                    <a:pt x="1239" y="471"/>
                  </a:lnTo>
                  <a:lnTo>
                    <a:pt x="1245" y="465"/>
                  </a:lnTo>
                  <a:lnTo>
                    <a:pt x="1245" y="465"/>
                  </a:lnTo>
                  <a:lnTo>
                    <a:pt x="1253" y="457"/>
                  </a:lnTo>
                  <a:lnTo>
                    <a:pt x="1265" y="448"/>
                  </a:lnTo>
                  <a:lnTo>
                    <a:pt x="1265" y="448"/>
                  </a:lnTo>
                  <a:lnTo>
                    <a:pt x="1267" y="446"/>
                  </a:lnTo>
                  <a:lnTo>
                    <a:pt x="1268" y="442"/>
                  </a:lnTo>
                  <a:lnTo>
                    <a:pt x="1271" y="437"/>
                  </a:lnTo>
                  <a:lnTo>
                    <a:pt x="1271" y="428"/>
                  </a:lnTo>
                  <a:lnTo>
                    <a:pt x="1273" y="419"/>
                  </a:lnTo>
                  <a:lnTo>
                    <a:pt x="1273" y="419"/>
                  </a:lnTo>
                  <a:lnTo>
                    <a:pt x="1274" y="404"/>
                  </a:lnTo>
                  <a:lnTo>
                    <a:pt x="1274" y="385"/>
                  </a:lnTo>
                  <a:lnTo>
                    <a:pt x="1274" y="365"/>
                  </a:lnTo>
                  <a:lnTo>
                    <a:pt x="1273" y="351"/>
                  </a:lnTo>
                  <a:lnTo>
                    <a:pt x="1273" y="351"/>
                  </a:lnTo>
                  <a:lnTo>
                    <a:pt x="1272" y="345"/>
                  </a:lnTo>
                  <a:lnTo>
                    <a:pt x="1273" y="339"/>
                  </a:lnTo>
                  <a:lnTo>
                    <a:pt x="1276" y="324"/>
                  </a:lnTo>
                  <a:lnTo>
                    <a:pt x="1280" y="312"/>
                  </a:lnTo>
                  <a:lnTo>
                    <a:pt x="1283" y="309"/>
                  </a:lnTo>
                  <a:lnTo>
                    <a:pt x="1284" y="308"/>
                  </a:lnTo>
                  <a:lnTo>
                    <a:pt x="1285" y="309"/>
                  </a:lnTo>
                  <a:lnTo>
                    <a:pt x="1285" y="309"/>
                  </a:lnTo>
                  <a:lnTo>
                    <a:pt x="1286" y="312"/>
                  </a:lnTo>
                  <a:lnTo>
                    <a:pt x="1286" y="315"/>
                  </a:lnTo>
                  <a:lnTo>
                    <a:pt x="1284" y="330"/>
                  </a:lnTo>
                  <a:lnTo>
                    <a:pt x="1280" y="352"/>
                  </a:lnTo>
                  <a:lnTo>
                    <a:pt x="1279" y="365"/>
                  </a:lnTo>
                  <a:lnTo>
                    <a:pt x="1279" y="381"/>
                  </a:lnTo>
                  <a:lnTo>
                    <a:pt x="1279" y="381"/>
                  </a:lnTo>
                  <a:lnTo>
                    <a:pt x="1279" y="396"/>
                  </a:lnTo>
                  <a:lnTo>
                    <a:pt x="1280" y="407"/>
                  </a:lnTo>
                  <a:lnTo>
                    <a:pt x="1283" y="425"/>
                  </a:lnTo>
                  <a:lnTo>
                    <a:pt x="1283" y="431"/>
                  </a:lnTo>
                  <a:lnTo>
                    <a:pt x="1283" y="438"/>
                  </a:lnTo>
                  <a:lnTo>
                    <a:pt x="1280" y="445"/>
                  </a:lnTo>
                  <a:lnTo>
                    <a:pt x="1277" y="453"/>
                  </a:lnTo>
                  <a:lnTo>
                    <a:pt x="1277" y="453"/>
                  </a:lnTo>
                  <a:lnTo>
                    <a:pt x="1272" y="464"/>
                  </a:lnTo>
                  <a:lnTo>
                    <a:pt x="1266" y="475"/>
                  </a:lnTo>
                  <a:lnTo>
                    <a:pt x="1253" y="494"/>
                  </a:lnTo>
                  <a:lnTo>
                    <a:pt x="1236" y="514"/>
                  </a:lnTo>
                  <a:lnTo>
                    <a:pt x="1245" y="522"/>
                  </a:lnTo>
                  <a:lnTo>
                    <a:pt x="1254" y="529"/>
                  </a:lnTo>
                  <a:lnTo>
                    <a:pt x="1254" y="529"/>
                  </a:lnTo>
                  <a:lnTo>
                    <a:pt x="1267" y="521"/>
                  </a:lnTo>
                  <a:lnTo>
                    <a:pt x="1274" y="516"/>
                  </a:lnTo>
                  <a:lnTo>
                    <a:pt x="1280" y="514"/>
                  </a:lnTo>
                  <a:lnTo>
                    <a:pt x="1280" y="514"/>
                  </a:lnTo>
                  <a:lnTo>
                    <a:pt x="1286" y="510"/>
                  </a:lnTo>
                  <a:lnTo>
                    <a:pt x="1295" y="504"/>
                  </a:lnTo>
                  <a:lnTo>
                    <a:pt x="1304" y="492"/>
                  </a:lnTo>
                  <a:lnTo>
                    <a:pt x="1314" y="477"/>
                  </a:lnTo>
                  <a:lnTo>
                    <a:pt x="1314" y="477"/>
                  </a:lnTo>
                  <a:lnTo>
                    <a:pt x="1321" y="464"/>
                  </a:lnTo>
                  <a:lnTo>
                    <a:pt x="1324" y="456"/>
                  </a:lnTo>
                  <a:lnTo>
                    <a:pt x="1327" y="450"/>
                  </a:lnTo>
                  <a:lnTo>
                    <a:pt x="1330" y="442"/>
                  </a:lnTo>
                  <a:lnTo>
                    <a:pt x="1330" y="442"/>
                  </a:lnTo>
                  <a:lnTo>
                    <a:pt x="1348" y="414"/>
                  </a:lnTo>
                  <a:lnTo>
                    <a:pt x="1357" y="395"/>
                  </a:lnTo>
                  <a:lnTo>
                    <a:pt x="1362" y="385"/>
                  </a:lnTo>
                  <a:lnTo>
                    <a:pt x="1366" y="376"/>
                  </a:lnTo>
                  <a:lnTo>
                    <a:pt x="1366" y="376"/>
                  </a:lnTo>
                  <a:lnTo>
                    <a:pt x="1368" y="366"/>
                  </a:lnTo>
                  <a:lnTo>
                    <a:pt x="1368" y="357"/>
                  </a:lnTo>
                  <a:lnTo>
                    <a:pt x="1368" y="347"/>
                  </a:lnTo>
                  <a:lnTo>
                    <a:pt x="1367" y="338"/>
                  </a:lnTo>
                  <a:lnTo>
                    <a:pt x="1364" y="325"/>
                  </a:lnTo>
                  <a:lnTo>
                    <a:pt x="1362" y="320"/>
                  </a:lnTo>
                  <a:lnTo>
                    <a:pt x="1324" y="274"/>
                  </a:lnTo>
                  <a:lnTo>
                    <a:pt x="1324" y="274"/>
                  </a:lnTo>
                  <a:lnTo>
                    <a:pt x="1327" y="309"/>
                  </a:lnTo>
                  <a:lnTo>
                    <a:pt x="1327" y="339"/>
                  </a:lnTo>
                  <a:lnTo>
                    <a:pt x="1327" y="352"/>
                  </a:lnTo>
                  <a:lnTo>
                    <a:pt x="1324" y="364"/>
                  </a:lnTo>
                  <a:lnTo>
                    <a:pt x="1324" y="364"/>
                  </a:lnTo>
                  <a:lnTo>
                    <a:pt x="1322" y="375"/>
                  </a:lnTo>
                  <a:lnTo>
                    <a:pt x="1318" y="384"/>
                  </a:lnTo>
                  <a:lnTo>
                    <a:pt x="1311" y="401"/>
                  </a:lnTo>
                  <a:lnTo>
                    <a:pt x="1304" y="412"/>
                  </a:lnTo>
                  <a:lnTo>
                    <a:pt x="1302" y="416"/>
                  </a:lnTo>
                  <a:lnTo>
                    <a:pt x="1302" y="416"/>
                  </a:lnTo>
                  <a:lnTo>
                    <a:pt x="1306" y="381"/>
                  </a:lnTo>
                  <a:lnTo>
                    <a:pt x="1308" y="350"/>
                  </a:lnTo>
                  <a:lnTo>
                    <a:pt x="1309" y="336"/>
                  </a:lnTo>
                  <a:lnTo>
                    <a:pt x="1308" y="324"/>
                  </a:lnTo>
                  <a:lnTo>
                    <a:pt x="1308" y="324"/>
                  </a:lnTo>
                  <a:lnTo>
                    <a:pt x="1299" y="261"/>
                  </a:lnTo>
                  <a:lnTo>
                    <a:pt x="1244" y="199"/>
                  </a:lnTo>
                  <a:lnTo>
                    <a:pt x="1244" y="199"/>
                  </a:lnTo>
                  <a:lnTo>
                    <a:pt x="1248" y="220"/>
                  </a:lnTo>
                  <a:lnTo>
                    <a:pt x="1252" y="238"/>
                  </a:lnTo>
                  <a:lnTo>
                    <a:pt x="1253" y="252"/>
                  </a:lnTo>
                  <a:lnTo>
                    <a:pt x="1253" y="252"/>
                  </a:lnTo>
                  <a:lnTo>
                    <a:pt x="1252" y="261"/>
                  </a:lnTo>
                  <a:lnTo>
                    <a:pt x="1252" y="269"/>
                  </a:lnTo>
                  <a:lnTo>
                    <a:pt x="1251" y="281"/>
                  </a:lnTo>
                  <a:lnTo>
                    <a:pt x="1251" y="301"/>
                  </a:lnTo>
                  <a:lnTo>
                    <a:pt x="1251" y="301"/>
                  </a:lnTo>
                  <a:lnTo>
                    <a:pt x="1252" y="313"/>
                  </a:lnTo>
                  <a:lnTo>
                    <a:pt x="1253" y="322"/>
                  </a:lnTo>
                  <a:lnTo>
                    <a:pt x="1255" y="334"/>
                  </a:lnTo>
                  <a:lnTo>
                    <a:pt x="1259" y="344"/>
                  </a:lnTo>
                  <a:lnTo>
                    <a:pt x="1261" y="355"/>
                  </a:lnTo>
                  <a:lnTo>
                    <a:pt x="1261" y="355"/>
                  </a:lnTo>
                  <a:lnTo>
                    <a:pt x="1260" y="362"/>
                  </a:lnTo>
                  <a:lnTo>
                    <a:pt x="1258" y="372"/>
                  </a:lnTo>
                  <a:lnTo>
                    <a:pt x="1251" y="396"/>
                  </a:lnTo>
                  <a:lnTo>
                    <a:pt x="1239" y="427"/>
                  </a:lnTo>
                  <a:lnTo>
                    <a:pt x="1239" y="427"/>
                  </a:lnTo>
                  <a:lnTo>
                    <a:pt x="1244" y="407"/>
                  </a:lnTo>
                  <a:lnTo>
                    <a:pt x="1249" y="384"/>
                  </a:lnTo>
                  <a:lnTo>
                    <a:pt x="1249" y="384"/>
                  </a:lnTo>
                  <a:lnTo>
                    <a:pt x="1249" y="332"/>
                  </a:lnTo>
                  <a:lnTo>
                    <a:pt x="1249" y="332"/>
                  </a:lnTo>
                  <a:lnTo>
                    <a:pt x="1248" y="328"/>
                  </a:lnTo>
                  <a:lnTo>
                    <a:pt x="1246" y="322"/>
                  </a:lnTo>
                  <a:lnTo>
                    <a:pt x="1238" y="306"/>
                  </a:lnTo>
                  <a:lnTo>
                    <a:pt x="1238" y="306"/>
                  </a:lnTo>
                  <a:lnTo>
                    <a:pt x="1235" y="300"/>
                  </a:lnTo>
                  <a:lnTo>
                    <a:pt x="1233" y="290"/>
                  </a:lnTo>
                  <a:lnTo>
                    <a:pt x="1229" y="270"/>
                  </a:lnTo>
                  <a:lnTo>
                    <a:pt x="1225" y="233"/>
                  </a:lnTo>
                  <a:lnTo>
                    <a:pt x="1225" y="233"/>
                  </a:lnTo>
                  <a:lnTo>
                    <a:pt x="1222" y="218"/>
                  </a:lnTo>
                  <a:lnTo>
                    <a:pt x="1220" y="200"/>
                  </a:lnTo>
                  <a:lnTo>
                    <a:pt x="1219" y="177"/>
                  </a:lnTo>
                  <a:lnTo>
                    <a:pt x="1185" y="147"/>
                  </a:lnTo>
                  <a:lnTo>
                    <a:pt x="1185" y="147"/>
                  </a:lnTo>
                  <a:lnTo>
                    <a:pt x="1187" y="168"/>
                  </a:lnTo>
                  <a:lnTo>
                    <a:pt x="1189" y="189"/>
                  </a:lnTo>
                  <a:lnTo>
                    <a:pt x="1193" y="211"/>
                  </a:lnTo>
                  <a:lnTo>
                    <a:pt x="1193" y="211"/>
                  </a:lnTo>
                  <a:lnTo>
                    <a:pt x="1197" y="227"/>
                  </a:lnTo>
                  <a:lnTo>
                    <a:pt x="1201" y="237"/>
                  </a:lnTo>
                  <a:lnTo>
                    <a:pt x="1212" y="254"/>
                  </a:lnTo>
                  <a:lnTo>
                    <a:pt x="1212" y="254"/>
                  </a:lnTo>
                  <a:lnTo>
                    <a:pt x="1215" y="263"/>
                  </a:lnTo>
                  <a:lnTo>
                    <a:pt x="1219" y="276"/>
                  </a:lnTo>
                  <a:lnTo>
                    <a:pt x="1227" y="308"/>
                  </a:lnTo>
                  <a:lnTo>
                    <a:pt x="1234" y="343"/>
                  </a:lnTo>
                  <a:lnTo>
                    <a:pt x="1236" y="358"/>
                  </a:lnTo>
                  <a:lnTo>
                    <a:pt x="1236" y="369"/>
                  </a:lnTo>
                  <a:lnTo>
                    <a:pt x="1236" y="369"/>
                  </a:lnTo>
                  <a:lnTo>
                    <a:pt x="1235" y="381"/>
                  </a:lnTo>
                  <a:lnTo>
                    <a:pt x="1233" y="393"/>
                  </a:lnTo>
                  <a:lnTo>
                    <a:pt x="1226" y="420"/>
                  </a:lnTo>
                  <a:lnTo>
                    <a:pt x="1220" y="441"/>
                  </a:lnTo>
                  <a:lnTo>
                    <a:pt x="1216" y="451"/>
                  </a:lnTo>
                  <a:lnTo>
                    <a:pt x="1216" y="451"/>
                  </a:lnTo>
                  <a:lnTo>
                    <a:pt x="1222" y="419"/>
                  </a:lnTo>
                  <a:lnTo>
                    <a:pt x="1222" y="419"/>
                  </a:lnTo>
                  <a:lnTo>
                    <a:pt x="1222" y="396"/>
                  </a:lnTo>
                  <a:lnTo>
                    <a:pt x="1222" y="369"/>
                  </a:lnTo>
                  <a:lnTo>
                    <a:pt x="1222" y="369"/>
                  </a:lnTo>
                  <a:lnTo>
                    <a:pt x="1221" y="360"/>
                  </a:lnTo>
                  <a:lnTo>
                    <a:pt x="1217" y="349"/>
                  </a:lnTo>
                  <a:lnTo>
                    <a:pt x="1212" y="328"/>
                  </a:lnTo>
                  <a:lnTo>
                    <a:pt x="1212" y="328"/>
                  </a:lnTo>
                  <a:lnTo>
                    <a:pt x="1195" y="268"/>
                  </a:lnTo>
                  <a:lnTo>
                    <a:pt x="1195" y="268"/>
                  </a:lnTo>
                  <a:lnTo>
                    <a:pt x="1175" y="197"/>
                  </a:lnTo>
                  <a:lnTo>
                    <a:pt x="1175" y="197"/>
                  </a:lnTo>
                  <a:lnTo>
                    <a:pt x="1158" y="120"/>
                  </a:lnTo>
                  <a:lnTo>
                    <a:pt x="1158" y="120"/>
                  </a:lnTo>
                  <a:lnTo>
                    <a:pt x="1142" y="106"/>
                  </a:lnTo>
                  <a:lnTo>
                    <a:pt x="1120" y="88"/>
                  </a:lnTo>
                  <a:lnTo>
                    <a:pt x="1120" y="88"/>
                  </a:lnTo>
                  <a:lnTo>
                    <a:pt x="1120" y="122"/>
                  </a:lnTo>
                  <a:lnTo>
                    <a:pt x="1121" y="151"/>
                  </a:lnTo>
                  <a:lnTo>
                    <a:pt x="1121" y="151"/>
                  </a:lnTo>
                  <a:lnTo>
                    <a:pt x="1120" y="172"/>
                  </a:lnTo>
                  <a:lnTo>
                    <a:pt x="1117" y="207"/>
                  </a:lnTo>
                  <a:lnTo>
                    <a:pt x="1112" y="243"/>
                  </a:lnTo>
                  <a:lnTo>
                    <a:pt x="1110" y="263"/>
                  </a:lnTo>
                  <a:lnTo>
                    <a:pt x="1110" y="263"/>
                  </a:lnTo>
                  <a:lnTo>
                    <a:pt x="1111" y="267"/>
                  </a:lnTo>
                  <a:lnTo>
                    <a:pt x="1112" y="271"/>
                  </a:lnTo>
                  <a:lnTo>
                    <a:pt x="1118" y="283"/>
                  </a:lnTo>
                  <a:lnTo>
                    <a:pt x="1131" y="305"/>
                  </a:lnTo>
                  <a:lnTo>
                    <a:pt x="1131" y="305"/>
                  </a:lnTo>
                  <a:lnTo>
                    <a:pt x="1133" y="309"/>
                  </a:lnTo>
                  <a:lnTo>
                    <a:pt x="1135" y="317"/>
                  </a:lnTo>
                  <a:lnTo>
                    <a:pt x="1137" y="333"/>
                  </a:lnTo>
                  <a:lnTo>
                    <a:pt x="1139" y="353"/>
                  </a:lnTo>
                  <a:lnTo>
                    <a:pt x="1142" y="364"/>
                  </a:lnTo>
                  <a:lnTo>
                    <a:pt x="1145" y="376"/>
                  </a:lnTo>
                  <a:lnTo>
                    <a:pt x="1145" y="376"/>
                  </a:lnTo>
                  <a:lnTo>
                    <a:pt x="1150" y="388"/>
                  </a:lnTo>
                  <a:lnTo>
                    <a:pt x="1155" y="398"/>
                  </a:lnTo>
                  <a:lnTo>
                    <a:pt x="1163" y="415"/>
                  </a:lnTo>
                  <a:lnTo>
                    <a:pt x="1170" y="428"/>
                  </a:lnTo>
                  <a:lnTo>
                    <a:pt x="1175" y="438"/>
                  </a:lnTo>
                  <a:lnTo>
                    <a:pt x="1175" y="438"/>
                  </a:lnTo>
                  <a:lnTo>
                    <a:pt x="1175" y="444"/>
                  </a:lnTo>
                  <a:lnTo>
                    <a:pt x="1172" y="456"/>
                  </a:lnTo>
                  <a:lnTo>
                    <a:pt x="1168" y="486"/>
                  </a:lnTo>
                  <a:lnTo>
                    <a:pt x="1158" y="533"/>
                  </a:lnTo>
                  <a:lnTo>
                    <a:pt x="1158" y="533"/>
                  </a:lnTo>
                  <a:lnTo>
                    <a:pt x="1158" y="546"/>
                  </a:lnTo>
                  <a:lnTo>
                    <a:pt x="1158" y="546"/>
                  </a:lnTo>
                  <a:lnTo>
                    <a:pt x="1165" y="542"/>
                  </a:lnTo>
                  <a:lnTo>
                    <a:pt x="1165" y="542"/>
                  </a:lnTo>
                  <a:lnTo>
                    <a:pt x="1170" y="516"/>
                  </a:lnTo>
                  <a:lnTo>
                    <a:pt x="1170" y="516"/>
                  </a:lnTo>
                  <a:lnTo>
                    <a:pt x="1172" y="503"/>
                  </a:lnTo>
                  <a:lnTo>
                    <a:pt x="1177" y="484"/>
                  </a:lnTo>
                  <a:lnTo>
                    <a:pt x="1185" y="452"/>
                  </a:lnTo>
                  <a:lnTo>
                    <a:pt x="1185" y="452"/>
                  </a:lnTo>
                  <a:lnTo>
                    <a:pt x="1187" y="444"/>
                  </a:lnTo>
                  <a:lnTo>
                    <a:pt x="1189" y="431"/>
                  </a:lnTo>
                  <a:lnTo>
                    <a:pt x="1190" y="415"/>
                  </a:lnTo>
                  <a:lnTo>
                    <a:pt x="1191" y="402"/>
                  </a:lnTo>
                  <a:lnTo>
                    <a:pt x="1191" y="402"/>
                  </a:lnTo>
                  <a:lnTo>
                    <a:pt x="1190" y="391"/>
                  </a:lnTo>
                  <a:lnTo>
                    <a:pt x="1188" y="383"/>
                  </a:lnTo>
                  <a:lnTo>
                    <a:pt x="1185" y="376"/>
                  </a:lnTo>
                  <a:lnTo>
                    <a:pt x="1184" y="369"/>
                  </a:lnTo>
                  <a:lnTo>
                    <a:pt x="1184" y="369"/>
                  </a:lnTo>
                  <a:lnTo>
                    <a:pt x="1183" y="358"/>
                  </a:lnTo>
                  <a:lnTo>
                    <a:pt x="1178" y="343"/>
                  </a:lnTo>
                  <a:lnTo>
                    <a:pt x="1174" y="327"/>
                  </a:lnTo>
                  <a:lnTo>
                    <a:pt x="1170" y="321"/>
                  </a:lnTo>
                  <a:lnTo>
                    <a:pt x="1168" y="318"/>
                  </a:lnTo>
                  <a:lnTo>
                    <a:pt x="1168" y="318"/>
                  </a:lnTo>
                  <a:lnTo>
                    <a:pt x="1164" y="314"/>
                  </a:lnTo>
                  <a:lnTo>
                    <a:pt x="1161" y="309"/>
                  </a:lnTo>
                  <a:lnTo>
                    <a:pt x="1153" y="296"/>
                  </a:lnTo>
                  <a:lnTo>
                    <a:pt x="1146" y="282"/>
                  </a:lnTo>
                  <a:lnTo>
                    <a:pt x="1142" y="268"/>
                  </a:lnTo>
                  <a:lnTo>
                    <a:pt x="1142" y="268"/>
                  </a:lnTo>
                  <a:lnTo>
                    <a:pt x="1140" y="258"/>
                  </a:lnTo>
                  <a:lnTo>
                    <a:pt x="1139" y="242"/>
                  </a:lnTo>
                  <a:lnTo>
                    <a:pt x="1138" y="201"/>
                  </a:lnTo>
                  <a:lnTo>
                    <a:pt x="1138" y="163"/>
                  </a:lnTo>
                  <a:lnTo>
                    <a:pt x="1139" y="151"/>
                  </a:lnTo>
                  <a:lnTo>
                    <a:pt x="1140" y="149"/>
                  </a:lnTo>
                  <a:lnTo>
                    <a:pt x="1142" y="148"/>
                  </a:lnTo>
                  <a:lnTo>
                    <a:pt x="1142" y="148"/>
                  </a:lnTo>
                  <a:lnTo>
                    <a:pt x="1144" y="150"/>
                  </a:lnTo>
                  <a:lnTo>
                    <a:pt x="1146" y="155"/>
                  </a:lnTo>
                  <a:lnTo>
                    <a:pt x="1151" y="174"/>
                  </a:lnTo>
                  <a:lnTo>
                    <a:pt x="1159" y="221"/>
                  </a:lnTo>
                  <a:lnTo>
                    <a:pt x="1159" y="221"/>
                  </a:lnTo>
                  <a:lnTo>
                    <a:pt x="1165" y="246"/>
                  </a:lnTo>
                  <a:lnTo>
                    <a:pt x="1172" y="275"/>
                  </a:lnTo>
                  <a:lnTo>
                    <a:pt x="1180" y="301"/>
                  </a:lnTo>
                  <a:lnTo>
                    <a:pt x="1183" y="312"/>
                  </a:lnTo>
                  <a:lnTo>
                    <a:pt x="1187" y="319"/>
                  </a:lnTo>
                  <a:lnTo>
                    <a:pt x="1187" y="319"/>
                  </a:lnTo>
                  <a:lnTo>
                    <a:pt x="1193" y="332"/>
                  </a:lnTo>
                  <a:lnTo>
                    <a:pt x="1197" y="346"/>
                  </a:lnTo>
                  <a:lnTo>
                    <a:pt x="1203" y="364"/>
                  </a:lnTo>
                  <a:lnTo>
                    <a:pt x="1209" y="389"/>
                  </a:lnTo>
                  <a:lnTo>
                    <a:pt x="1209" y="389"/>
                  </a:lnTo>
                  <a:lnTo>
                    <a:pt x="1212" y="402"/>
                  </a:lnTo>
                  <a:lnTo>
                    <a:pt x="1213" y="413"/>
                  </a:lnTo>
                  <a:lnTo>
                    <a:pt x="1213" y="421"/>
                  </a:lnTo>
                  <a:lnTo>
                    <a:pt x="1210" y="428"/>
                  </a:lnTo>
                  <a:lnTo>
                    <a:pt x="1206" y="442"/>
                  </a:lnTo>
                  <a:lnTo>
                    <a:pt x="1202" y="450"/>
                  </a:lnTo>
                  <a:lnTo>
                    <a:pt x="1200" y="459"/>
                  </a:lnTo>
                  <a:lnTo>
                    <a:pt x="1200" y="459"/>
                  </a:lnTo>
                  <a:lnTo>
                    <a:pt x="1195" y="475"/>
                  </a:lnTo>
                  <a:lnTo>
                    <a:pt x="1190" y="483"/>
                  </a:lnTo>
                  <a:lnTo>
                    <a:pt x="1187" y="488"/>
                  </a:lnTo>
                  <a:lnTo>
                    <a:pt x="1185" y="496"/>
                  </a:lnTo>
                  <a:lnTo>
                    <a:pt x="1185" y="496"/>
                  </a:lnTo>
                  <a:lnTo>
                    <a:pt x="1185" y="503"/>
                  </a:lnTo>
                  <a:lnTo>
                    <a:pt x="1187" y="511"/>
                  </a:lnTo>
                  <a:lnTo>
                    <a:pt x="1189" y="529"/>
                  </a:lnTo>
                  <a:lnTo>
                    <a:pt x="1189" y="529"/>
                  </a:lnTo>
                  <a:lnTo>
                    <a:pt x="1199" y="521"/>
                  </a:lnTo>
                  <a:lnTo>
                    <a:pt x="1206" y="513"/>
                  </a:lnTo>
                  <a:lnTo>
                    <a:pt x="1214" y="501"/>
                  </a:lnTo>
                  <a:lnTo>
                    <a:pt x="1214" y="501"/>
                  </a:lnTo>
                  <a:close/>
                  <a:moveTo>
                    <a:pt x="1381" y="339"/>
                  </a:moveTo>
                  <a:lnTo>
                    <a:pt x="1381" y="339"/>
                  </a:lnTo>
                  <a:lnTo>
                    <a:pt x="1380" y="364"/>
                  </a:lnTo>
                  <a:lnTo>
                    <a:pt x="1378" y="384"/>
                  </a:lnTo>
                  <a:lnTo>
                    <a:pt x="1376" y="400"/>
                  </a:lnTo>
                  <a:lnTo>
                    <a:pt x="1376" y="400"/>
                  </a:lnTo>
                  <a:lnTo>
                    <a:pt x="1373" y="410"/>
                  </a:lnTo>
                  <a:lnTo>
                    <a:pt x="1367" y="423"/>
                  </a:lnTo>
                  <a:lnTo>
                    <a:pt x="1359" y="435"/>
                  </a:lnTo>
                  <a:lnTo>
                    <a:pt x="1349" y="446"/>
                  </a:lnTo>
                  <a:lnTo>
                    <a:pt x="1349" y="446"/>
                  </a:lnTo>
                  <a:lnTo>
                    <a:pt x="1340" y="456"/>
                  </a:lnTo>
                  <a:lnTo>
                    <a:pt x="1334" y="461"/>
                  </a:lnTo>
                  <a:lnTo>
                    <a:pt x="1331" y="465"/>
                  </a:lnTo>
                  <a:lnTo>
                    <a:pt x="1330" y="470"/>
                  </a:lnTo>
                  <a:lnTo>
                    <a:pt x="1328" y="484"/>
                  </a:lnTo>
                  <a:lnTo>
                    <a:pt x="1328" y="484"/>
                  </a:lnTo>
                  <a:lnTo>
                    <a:pt x="1327" y="492"/>
                  </a:lnTo>
                  <a:lnTo>
                    <a:pt x="1324" y="499"/>
                  </a:lnTo>
                  <a:lnTo>
                    <a:pt x="1321" y="508"/>
                  </a:lnTo>
                  <a:lnTo>
                    <a:pt x="1317" y="515"/>
                  </a:lnTo>
                  <a:lnTo>
                    <a:pt x="1312" y="521"/>
                  </a:lnTo>
                  <a:lnTo>
                    <a:pt x="1306" y="528"/>
                  </a:lnTo>
                  <a:lnTo>
                    <a:pt x="1299" y="534"/>
                  </a:lnTo>
                  <a:lnTo>
                    <a:pt x="1291" y="541"/>
                  </a:lnTo>
                  <a:lnTo>
                    <a:pt x="1291" y="541"/>
                  </a:lnTo>
                  <a:lnTo>
                    <a:pt x="1280" y="548"/>
                  </a:lnTo>
                  <a:lnTo>
                    <a:pt x="1280" y="548"/>
                  </a:lnTo>
                  <a:lnTo>
                    <a:pt x="1308" y="571"/>
                  </a:lnTo>
                  <a:lnTo>
                    <a:pt x="1316" y="570"/>
                  </a:lnTo>
                  <a:lnTo>
                    <a:pt x="1316" y="570"/>
                  </a:lnTo>
                  <a:lnTo>
                    <a:pt x="1344" y="570"/>
                  </a:lnTo>
                  <a:lnTo>
                    <a:pt x="1344" y="570"/>
                  </a:lnTo>
                  <a:lnTo>
                    <a:pt x="1351" y="568"/>
                  </a:lnTo>
                  <a:lnTo>
                    <a:pt x="1356" y="568"/>
                  </a:lnTo>
                  <a:lnTo>
                    <a:pt x="1367" y="564"/>
                  </a:lnTo>
                  <a:lnTo>
                    <a:pt x="1367" y="564"/>
                  </a:lnTo>
                  <a:lnTo>
                    <a:pt x="1387" y="555"/>
                  </a:lnTo>
                  <a:lnTo>
                    <a:pt x="1417" y="545"/>
                  </a:lnTo>
                  <a:lnTo>
                    <a:pt x="1417" y="545"/>
                  </a:lnTo>
                  <a:lnTo>
                    <a:pt x="1425" y="540"/>
                  </a:lnTo>
                  <a:lnTo>
                    <a:pt x="1432" y="535"/>
                  </a:lnTo>
                  <a:lnTo>
                    <a:pt x="1437" y="528"/>
                  </a:lnTo>
                  <a:lnTo>
                    <a:pt x="1442" y="521"/>
                  </a:lnTo>
                  <a:lnTo>
                    <a:pt x="1444" y="511"/>
                  </a:lnTo>
                  <a:lnTo>
                    <a:pt x="1447" y="502"/>
                  </a:lnTo>
                  <a:lnTo>
                    <a:pt x="1451" y="480"/>
                  </a:lnTo>
                  <a:lnTo>
                    <a:pt x="1451" y="480"/>
                  </a:lnTo>
                  <a:lnTo>
                    <a:pt x="1453" y="470"/>
                  </a:lnTo>
                  <a:lnTo>
                    <a:pt x="1453" y="460"/>
                  </a:lnTo>
                  <a:lnTo>
                    <a:pt x="1452" y="451"/>
                  </a:lnTo>
                  <a:lnTo>
                    <a:pt x="1451" y="442"/>
                  </a:lnTo>
                  <a:lnTo>
                    <a:pt x="1449" y="431"/>
                  </a:lnTo>
                  <a:lnTo>
                    <a:pt x="1447" y="426"/>
                  </a:lnTo>
                  <a:lnTo>
                    <a:pt x="1426" y="395"/>
                  </a:lnTo>
                  <a:lnTo>
                    <a:pt x="1426" y="395"/>
                  </a:lnTo>
                  <a:lnTo>
                    <a:pt x="1429" y="413"/>
                  </a:lnTo>
                  <a:lnTo>
                    <a:pt x="1430" y="428"/>
                  </a:lnTo>
                  <a:lnTo>
                    <a:pt x="1430" y="437"/>
                  </a:lnTo>
                  <a:lnTo>
                    <a:pt x="1429" y="442"/>
                  </a:lnTo>
                  <a:lnTo>
                    <a:pt x="1429" y="442"/>
                  </a:lnTo>
                  <a:lnTo>
                    <a:pt x="1426" y="450"/>
                  </a:lnTo>
                  <a:lnTo>
                    <a:pt x="1423" y="458"/>
                  </a:lnTo>
                  <a:lnTo>
                    <a:pt x="1412" y="479"/>
                  </a:lnTo>
                  <a:lnTo>
                    <a:pt x="1405" y="490"/>
                  </a:lnTo>
                  <a:lnTo>
                    <a:pt x="1399" y="498"/>
                  </a:lnTo>
                  <a:lnTo>
                    <a:pt x="1392" y="507"/>
                  </a:lnTo>
                  <a:lnTo>
                    <a:pt x="1386" y="511"/>
                  </a:lnTo>
                  <a:lnTo>
                    <a:pt x="1386" y="511"/>
                  </a:lnTo>
                  <a:lnTo>
                    <a:pt x="1380" y="515"/>
                  </a:lnTo>
                  <a:lnTo>
                    <a:pt x="1375" y="518"/>
                  </a:lnTo>
                  <a:lnTo>
                    <a:pt x="1367" y="529"/>
                  </a:lnTo>
                  <a:lnTo>
                    <a:pt x="1359" y="540"/>
                  </a:lnTo>
                  <a:lnTo>
                    <a:pt x="1353" y="545"/>
                  </a:lnTo>
                  <a:lnTo>
                    <a:pt x="1347" y="549"/>
                  </a:lnTo>
                  <a:lnTo>
                    <a:pt x="1347" y="549"/>
                  </a:lnTo>
                  <a:lnTo>
                    <a:pt x="1341" y="552"/>
                  </a:lnTo>
                  <a:lnTo>
                    <a:pt x="1336" y="553"/>
                  </a:lnTo>
                  <a:lnTo>
                    <a:pt x="1331" y="554"/>
                  </a:lnTo>
                  <a:lnTo>
                    <a:pt x="1328" y="553"/>
                  </a:lnTo>
                  <a:lnTo>
                    <a:pt x="1323" y="552"/>
                  </a:lnTo>
                  <a:lnTo>
                    <a:pt x="1321" y="551"/>
                  </a:lnTo>
                  <a:lnTo>
                    <a:pt x="1321" y="551"/>
                  </a:lnTo>
                  <a:lnTo>
                    <a:pt x="1332" y="542"/>
                  </a:lnTo>
                  <a:lnTo>
                    <a:pt x="1340" y="534"/>
                  </a:lnTo>
                  <a:lnTo>
                    <a:pt x="1343" y="532"/>
                  </a:lnTo>
                  <a:lnTo>
                    <a:pt x="1344" y="529"/>
                  </a:lnTo>
                  <a:lnTo>
                    <a:pt x="1344" y="529"/>
                  </a:lnTo>
                  <a:lnTo>
                    <a:pt x="1346" y="524"/>
                  </a:lnTo>
                  <a:lnTo>
                    <a:pt x="1349" y="518"/>
                  </a:lnTo>
                  <a:lnTo>
                    <a:pt x="1354" y="510"/>
                  </a:lnTo>
                  <a:lnTo>
                    <a:pt x="1362" y="501"/>
                  </a:lnTo>
                  <a:lnTo>
                    <a:pt x="1362" y="501"/>
                  </a:lnTo>
                  <a:lnTo>
                    <a:pt x="1374" y="488"/>
                  </a:lnTo>
                  <a:lnTo>
                    <a:pt x="1391" y="469"/>
                  </a:lnTo>
                  <a:lnTo>
                    <a:pt x="1399" y="458"/>
                  </a:lnTo>
                  <a:lnTo>
                    <a:pt x="1406" y="448"/>
                  </a:lnTo>
                  <a:lnTo>
                    <a:pt x="1411" y="439"/>
                  </a:lnTo>
                  <a:lnTo>
                    <a:pt x="1414" y="431"/>
                  </a:lnTo>
                  <a:lnTo>
                    <a:pt x="1414" y="431"/>
                  </a:lnTo>
                  <a:lnTo>
                    <a:pt x="1415" y="422"/>
                  </a:lnTo>
                  <a:lnTo>
                    <a:pt x="1415" y="414"/>
                  </a:lnTo>
                  <a:lnTo>
                    <a:pt x="1413" y="396"/>
                  </a:lnTo>
                  <a:lnTo>
                    <a:pt x="1411" y="382"/>
                  </a:lnTo>
                  <a:lnTo>
                    <a:pt x="1410" y="376"/>
                  </a:lnTo>
                  <a:lnTo>
                    <a:pt x="1381" y="339"/>
                  </a:lnTo>
                  <a:close/>
                  <a:moveTo>
                    <a:pt x="1463" y="446"/>
                  </a:moveTo>
                  <a:lnTo>
                    <a:pt x="1463" y="446"/>
                  </a:lnTo>
                  <a:lnTo>
                    <a:pt x="1464" y="452"/>
                  </a:lnTo>
                  <a:lnTo>
                    <a:pt x="1466" y="465"/>
                  </a:lnTo>
                  <a:lnTo>
                    <a:pt x="1468" y="475"/>
                  </a:lnTo>
                  <a:lnTo>
                    <a:pt x="1468" y="483"/>
                  </a:lnTo>
                  <a:lnTo>
                    <a:pt x="1468" y="492"/>
                  </a:lnTo>
                  <a:lnTo>
                    <a:pt x="1465" y="501"/>
                  </a:lnTo>
                  <a:lnTo>
                    <a:pt x="1465" y="501"/>
                  </a:lnTo>
                  <a:lnTo>
                    <a:pt x="1461" y="516"/>
                  </a:lnTo>
                  <a:lnTo>
                    <a:pt x="1456" y="529"/>
                  </a:lnTo>
                  <a:lnTo>
                    <a:pt x="1453" y="535"/>
                  </a:lnTo>
                  <a:lnTo>
                    <a:pt x="1450" y="540"/>
                  </a:lnTo>
                  <a:lnTo>
                    <a:pt x="1446" y="543"/>
                  </a:lnTo>
                  <a:lnTo>
                    <a:pt x="1442" y="547"/>
                  </a:lnTo>
                  <a:lnTo>
                    <a:pt x="1442" y="547"/>
                  </a:lnTo>
                  <a:lnTo>
                    <a:pt x="1433" y="552"/>
                  </a:lnTo>
                  <a:lnTo>
                    <a:pt x="1427" y="554"/>
                  </a:lnTo>
                  <a:lnTo>
                    <a:pt x="1419" y="558"/>
                  </a:lnTo>
                  <a:lnTo>
                    <a:pt x="1419" y="558"/>
                  </a:lnTo>
                  <a:lnTo>
                    <a:pt x="1417" y="559"/>
                  </a:lnTo>
                  <a:lnTo>
                    <a:pt x="1417" y="559"/>
                  </a:lnTo>
                  <a:lnTo>
                    <a:pt x="1410" y="565"/>
                  </a:lnTo>
                  <a:lnTo>
                    <a:pt x="1410" y="565"/>
                  </a:lnTo>
                  <a:lnTo>
                    <a:pt x="1407" y="567"/>
                  </a:lnTo>
                  <a:lnTo>
                    <a:pt x="1406" y="570"/>
                  </a:lnTo>
                  <a:lnTo>
                    <a:pt x="1405" y="572"/>
                  </a:lnTo>
                  <a:lnTo>
                    <a:pt x="1402" y="573"/>
                  </a:lnTo>
                  <a:lnTo>
                    <a:pt x="1392" y="576"/>
                  </a:lnTo>
                  <a:lnTo>
                    <a:pt x="1392" y="576"/>
                  </a:lnTo>
                  <a:lnTo>
                    <a:pt x="1374" y="580"/>
                  </a:lnTo>
                  <a:lnTo>
                    <a:pt x="1366" y="581"/>
                  </a:lnTo>
                  <a:lnTo>
                    <a:pt x="1366" y="581"/>
                  </a:lnTo>
                  <a:lnTo>
                    <a:pt x="1350" y="583"/>
                  </a:lnTo>
                  <a:lnTo>
                    <a:pt x="1343" y="585"/>
                  </a:lnTo>
                  <a:lnTo>
                    <a:pt x="1334" y="592"/>
                  </a:lnTo>
                  <a:lnTo>
                    <a:pt x="1353" y="612"/>
                  </a:lnTo>
                  <a:lnTo>
                    <a:pt x="1353" y="612"/>
                  </a:lnTo>
                  <a:lnTo>
                    <a:pt x="1356" y="604"/>
                  </a:lnTo>
                  <a:lnTo>
                    <a:pt x="1359" y="599"/>
                  </a:lnTo>
                  <a:lnTo>
                    <a:pt x="1361" y="598"/>
                  </a:lnTo>
                  <a:lnTo>
                    <a:pt x="1362" y="597"/>
                  </a:lnTo>
                  <a:lnTo>
                    <a:pt x="1362" y="597"/>
                  </a:lnTo>
                  <a:lnTo>
                    <a:pt x="1372" y="600"/>
                  </a:lnTo>
                  <a:lnTo>
                    <a:pt x="1391" y="603"/>
                  </a:lnTo>
                  <a:lnTo>
                    <a:pt x="1391" y="603"/>
                  </a:lnTo>
                  <a:lnTo>
                    <a:pt x="1402" y="605"/>
                  </a:lnTo>
                  <a:lnTo>
                    <a:pt x="1413" y="606"/>
                  </a:lnTo>
                  <a:lnTo>
                    <a:pt x="1419" y="606"/>
                  </a:lnTo>
                  <a:lnTo>
                    <a:pt x="1426" y="605"/>
                  </a:lnTo>
                  <a:lnTo>
                    <a:pt x="1433" y="602"/>
                  </a:lnTo>
                  <a:lnTo>
                    <a:pt x="1440" y="596"/>
                  </a:lnTo>
                  <a:lnTo>
                    <a:pt x="1440" y="596"/>
                  </a:lnTo>
                  <a:lnTo>
                    <a:pt x="1453" y="584"/>
                  </a:lnTo>
                  <a:lnTo>
                    <a:pt x="1461" y="573"/>
                  </a:lnTo>
                  <a:lnTo>
                    <a:pt x="1472" y="554"/>
                  </a:lnTo>
                  <a:lnTo>
                    <a:pt x="1472" y="554"/>
                  </a:lnTo>
                  <a:lnTo>
                    <a:pt x="1483" y="539"/>
                  </a:lnTo>
                  <a:lnTo>
                    <a:pt x="1485" y="533"/>
                  </a:lnTo>
                  <a:lnTo>
                    <a:pt x="1487" y="526"/>
                  </a:lnTo>
                  <a:lnTo>
                    <a:pt x="1487" y="526"/>
                  </a:lnTo>
                  <a:lnTo>
                    <a:pt x="1485" y="511"/>
                  </a:lnTo>
                  <a:lnTo>
                    <a:pt x="1481" y="490"/>
                  </a:lnTo>
                  <a:lnTo>
                    <a:pt x="1475" y="463"/>
                  </a:lnTo>
                  <a:lnTo>
                    <a:pt x="1463" y="446"/>
                  </a:lnTo>
                  <a:close/>
                  <a:moveTo>
                    <a:pt x="988" y="35"/>
                  </a:moveTo>
                  <a:lnTo>
                    <a:pt x="988" y="35"/>
                  </a:lnTo>
                  <a:lnTo>
                    <a:pt x="993" y="44"/>
                  </a:lnTo>
                  <a:lnTo>
                    <a:pt x="1001" y="57"/>
                  </a:lnTo>
                  <a:lnTo>
                    <a:pt x="1006" y="73"/>
                  </a:lnTo>
                  <a:lnTo>
                    <a:pt x="1011" y="90"/>
                  </a:lnTo>
                  <a:lnTo>
                    <a:pt x="1011" y="90"/>
                  </a:lnTo>
                  <a:lnTo>
                    <a:pt x="1012" y="101"/>
                  </a:lnTo>
                  <a:lnTo>
                    <a:pt x="1014" y="112"/>
                  </a:lnTo>
                  <a:lnTo>
                    <a:pt x="1014" y="123"/>
                  </a:lnTo>
                  <a:lnTo>
                    <a:pt x="1012" y="134"/>
                  </a:lnTo>
                  <a:lnTo>
                    <a:pt x="1011" y="144"/>
                  </a:lnTo>
                  <a:lnTo>
                    <a:pt x="1008" y="155"/>
                  </a:lnTo>
                  <a:lnTo>
                    <a:pt x="1001" y="177"/>
                  </a:lnTo>
                  <a:lnTo>
                    <a:pt x="1001" y="177"/>
                  </a:lnTo>
                  <a:lnTo>
                    <a:pt x="986" y="211"/>
                  </a:lnTo>
                  <a:lnTo>
                    <a:pt x="970" y="251"/>
                  </a:lnTo>
                  <a:lnTo>
                    <a:pt x="953" y="288"/>
                  </a:lnTo>
                  <a:lnTo>
                    <a:pt x="944" y="311"/>
                  </a:lnTo>
                  <a:lnTo>
                    <a:pt x="944" y="311"/>
                  </a:lnTo>
                  <a:lnTo>
                    <a:pt x="940" y="325"/>
                  </a:lnTo>
                  <a:lnTo>
                    <a:pt x="937" y="340"/>
                  </a:lnTo>
                  <a:lnTo>
                    <a:pt x="932" y="357"/>
                  </a:lnTo>
                  <a:lnTo>
                    <a:pt x="927" y="371"/>
                  </a:lnTo>
                  <a:lnTo>
                    <a:pt x="927" y="371"/>
                  </a:lnTo>
                  <a:lnTo>
                    <a:pt x="916" y="400"/>
                  </a:lnTo>
                  <a:lnTo>
                    <a:pt x="912" y="414"/>
                  </a:lnTo>
                  <a:lnTo>
                    <a:pt x="905" y="428"/>
                  </a:lnTo>
                  <a:lnTo>
                    <a:pt x="905" y="428"/>
                  </a:lnTo>
                  <a:lnTo>
                    <a:pt x="897" y="438"/>
                  </a:lnTo>
                  <a:lnTo>
                    <a:pt x="891" y="445"/>
                  </a:lnTo>
                  <a:lnTo>
                    <a:pt x="888" y="448"/>
                  </a:lnTo>
                  <a:lnTo>
                    <a:pt x="886" y="453"/>
                  </a:lnTo>
                  <a:lnTo>
                    <a:pt x="884" y="458"/>
                  </a:lnTo>
                  <a:lnTo>
                    <a:pt x="883" y="465"/>
                  </a:lnTo>
                  <a:lnTo>
                    <a:pt x="883" y="465"/>
                  </a:lnTo>
                  <a:lnTo>
                    <a:pt x="881" y="477"/>
                  </a:lnTo>
                  <a:lnTo>
                    <a:pt x="881" y="486"/>
                  </a:lnTo>
                  <a:lnTo>
                    <a:pt x="881" y="494"/>
                  </a:lnTo>
                  <a:lnTo>
                    <a:pt x="882" y="501"/>
                  </a:lnTo>
                  <a:lnTo>
                    <a:pt x="882" y="501"/>
                  </a:lnTo>
                  <a:lnTo>
                    <a:pt x="884" y="510"/>
                  </a:lnTo>
                  <a:lnTo>
                    <a:pt x="889" y="523"/>
                  </a:lnTo>
                  <a:lnTo>
                    <a:pt x="895" y="540"/>
                  </a:lnTo>
                  <a:lnTo>
                    <a:pt x="914" y="543"/>
                  </a:lnTo>
                  <a:lnTo>
                    <a:pt x="914" y="543"/>
                  </a:lnTo>
                  <a:lnTo>
                    <a:pt x="909" y="539"/>
                  </a:lnTo>
                  <a:lnTo>
                    <a:pt x="906" y="533"/>
                  </a:lnTo>
                  <a:lnTo>
                    <a:pt x="900" y="526"/>
                  </a:lnTo>
                  <a:lnTo>
                    <a:pt x="896" y="516"/>
                  </a:lnTo>
                  <a:lnTo>
                    <a:pt x="893" y="507"/>
                  </a:lnTo>
                  <a:lnTo>
                    <a:pt x="891" y="495"/>
                  </a:lnTo>
                  <a:lnTo>
                    <a:pt x="893" y="490"/>
                  </a:lnTo>
                  <a:lnTo>
                    <a:pt x="894" y="484"/>
                  </a:lnTo>
                  <a:lnTo>
                    <a:pt x="894" y="484"/>
                  </a:lnTo>
                  <a:lnTo>
                    <a:pt x="897" y="473"/>
                  </a:lnTo>
                  <a:lnTo>
                    <a:pt x="899" y="465"/>
                  </a:lnTo>
                  <a:lnTo>
                    <a:pt x="901" y="451"/>
                  </a:lnTo>
                  <a:lnTo>
                    <a:pt x="903" y="446"/>
                  </a:lnTo>
                  <a:lnTo>
                    <a:pt x="906" y="440"/>
                  </a:lnTo>
                  <a:lnTo>
                    <a:pt x="910" y="435"/>
                  </a:lnTo>
                  <a:lnTo>
                    <a:pt x="918" y="429"/>
                  </a:lnTo>
                  <a:lnTo>
                    <a:pt x="918" y="429"/>
                  </a:lnTo>
                  <a:lnTo>
                    <a:pt x="925" y="421"/>
                  </a:lnTo>
                  <a:lnTo>
                    <a:pt x="932" y="410"/>
                  </a:lnTo>
                  <a:lnTo>
                    <a:pt x="939" y="397"/>
                  </a:lnTo>
                  <a:lnTo>
                    <a:pt x="945" y="383"/>
                  </a:lnTo>
                  <a:lnTo>
                    <a:pt x="957" y="357"/>
                  </a:lnTo>
                  <a:lnTo>
                    <a:pt x="963" y="345"/>
                  </a:lnTo>
                  <a:lnTo>
                    <a:pt x="969" y="334"/>
                  </a:lnTo>
                  <a:lnTo>
                    <a:pt x="969" y="334"/>
                  </a:lnTo>
                  <a:lnTo>
                    <a:pt x="980" y="320"/>
                  </a:lnTo>
                  <a:lnTo>
                    <a:pt x="991" y="307"/>
                  </a:lnTo>
                  <a:lnTo>
                    <a:pt x="1002" y="294"/>
                  </a:lnTo>
                  <a:lnTo>
                    <a:pt x="1012" y="278"/>
                  </a:lnTo>
                  <a:lnTo>
                    <a:pt x="1012" y="278"/>
                  </a:lnTo>
                  <a:lnTo>
                    <a:pt x="1018" y="265"/>
                  </a:lnTo>
                  <a:lnTo>
                    <a:pt x="1025" y="246"/>
                  </a:lnTo>
                  <a:lnTo>
                    <a:pt x="1033" y="224"/>
                  </a:lnTo>
                  <a:lnTo>
                    <a:pt x="1040" y="198"/>
                  </a:lnTo>
                  <a:lnTo>
                    <a:pt x="1047" y="173"/>
                  </a:lnTo>
                  <a:lnTo>
                    <a:pt x="1052" y="149"/>
                  </a:lnTo>
                  <a:lnTo>
                    <a:pt x="1054" y="128"/>
                  </a:lnTo>
                  <a:lnTo>
                    <a:pt x="1055" y="113"/>
                  </a:lnTo>
                  <a:lnTo>
                    <a:pt x="1055" y="113"/>
                  </a:lnTo>
                  <a:lnTo>
                    <a:pt x="1055" y="103"/>
                  </a:lnTo>
                  <a:lnTo>
                    <a:pt x="1053" y="94"/>
                  </a:lnTo>
                  <a:lnTo>
                    <a:pt x="1050" y="88"/>
                  </a:lnTo>
                  <a:lnTo>
                    <a:pt x="1048" y="82"/>
                  </a:lnTo>
                  <a:lnTo>
                    <a:pt x="1040" y="71"/>
                  </a:lnTo>
                  <a:lnTo>
                    <a:pt x="1035" y="63"/>
                  </a:lnTo>
                  <a:lnTo>
                    <a:pt x="1030" y="54"/>
                  </a:lnTo>
                  <a:lnTo>
                    <a:pt x="1030" y="54"/>
                  </a:lnTo>
                  <a:lnTo>
                    <a:pt x="1023" y="40"/>
                  </a:lnTo>
                  <a:lnTo>
                    <a:pt x="1023" y="40"/>
                  </a:lnTo>
                  <a:lnTo>
                    <a:pt x="1005" y="37"/>
                  </a:lnTo>
                  <a:lnTo>
                    <a:pt x="988" y="35"/>
                  </a:lnTo>
                  <a:lnTo>
                    <a:pt x="988" y="35"/>
                  </a:lnTo>
                  <a:close/>
                  <a:moveTo>
                    <a:pt x="1057" y="50"/>
                  </a:moveTo>
                  <a:lnTo>
                    <a:pt x="1057" y="50"/>
                  </a:lnTo>
                  <a:lnTo>
                    <a:pt x="1062" y="59"/>
                  </a:lnTo>
                  <a:lnTo>
                    <a:pt x="1067" y="69"/>
                  </a:lnTo>
                  <a:lnTo>
                    <a:pt x="1072" y="80"/>
                  </a:lnTo>
                  <a:lnTo>
                    <a:pt x="1073" y="93"/>
                  </a:lnTo>
                  <a:lnTo>
                    <a:pt x="1073" y="93"/>
                  </a:lnTo>
                  <a:lnTo>
                    <a:pt x="1075" y="123"/>
                  </a:lnTo>
                  <a:lnTo>
                    <a:pt x="1078" y="162"/>
                  </a:lnTo>
                  <a:lnTo>
                    <a:pt x="1076" y="181"/>
                  </a:lnTo>
                  <a:lnTo>
                    <a:pt x="1075" y="199"/>
                  </a:lnTo>
                  <a:lnTo>
                    <a:pt x="1073" y="214"/>
                  </a:lnTo>
                  <a:lnTo>
                    <a:pt x="1072" y="221"/>
                  </a:lnTo>
                  <a:lnTo>
                    <a:pt x="1069" y="226"/>
                  </a:lnTo>
                  <a:lnTo>
                    <a:pt x="1069" y="226"/>
                  </a:lnTo>
                  <a:lnTo>
                    <a:pt x="1040" y="275"/>
                  </a:lnTo>
                  <a:lnTo>
                    <a:pt x="1024" y="299"/>
                  </a:lnTo>
                  <a:lnTo>
                    <a:pt x="1012" y="315"/>
                  </a:lnTo>
                  <a:lnTo>
                    <a:pt x="1012" y="315"/>
                  </a:lnTo>
                  <a:lnTo>
                    <a:pt x="1005" y="324"/>
                  </a:lnTo>
                  <a:lnTo>
                    <a:pt x="997" y="338"/>
                  </a:lnTo>
                  <a:lnTo>
                    <a:pt x="977" y="375"/>
                  </a:lnTo>
                  <a:lnTo>
                    <a:pt x="957" y="412"/>
                  </a:lnTo>
                  <a:lnTo>
                    <a:pt x="945" y="434"/>
                  </a:lnTo>
                  <a:lnTo>
                    <a:pt x="945" y="434"/>
                  </a:lnTo>
                  <a:lnTo>
                    <a:pt x="942" y="439"/>
                  </a:lnTo>
                  <a:lnTo>
                    <a:pt x="940" y="442"/>
                  </a:lnTo>
                  <a:lnTo>
                    <a:pt x="934" y="446"/>
                  </a:lnTo>
                  <a:lnTo>
                    <a:pt x="932" y="450"/>
                  </a:lnTo>
                  <a:lnTo>
                    <a:pt x="931" y="453"/>
                  </a:lnTo>
                  <a:lnTo>
                    <a:pt x="931" y="460"/>
                  </a:lnTo>
                  <a:lnTo>
                    <a:pt x="932" y="470"/>
                  </a:lnTo>
                  <a:lnTo>
                    <a:pt x="932" y="470"/>
                  </a:lnTo>
                  <a:lnTo>
                    <a:pt x="934" y="499"/>
                  </a:lnTo>
                  <a:lnTo>
                    <a:pt x="935" y="505"/>
                  </a:lnTo>
                  <a:lnTo>
                    <a:pt x="937" y="510"/>
                  </a:lnTo>
                  <a:lnTo>
                    <a:pt x="937" y="510"/>
                  </a:lnTo>
                  <a:lnTo>
                    <a:pt x="941" y="518"/>
                  </a:lnTo>
                  <a:lnTo>
                    <a:pt x="951" y="529"/>
                  </a:lnTo>
                  <a:lnTo>
                    <a:pt x="964" y="543"/>
                  </a:lnTo>
                  <a:lnTo>
                    <a:pt x="964" y="543"/>
                  </a:lnTo>
                  <a:lnTo>
                    <a:pt x="955" y="526"/>
                  </a:lnTo>
                  <a:lnTo>
                    <a:pt x="950" y="511"/>
                  </a:lnTo>
                  <a:lnTo>
                    <a:pt x="946" y="501"/>
                  </a:lnTo>
                  <a:lnTo>
                    <a:pt x="946" y="501"/>
                  </a:lnTo>
                  <a:lnTo>
                    <a:pt x="944" y="491"/>
                  </a:lnTo>
                  <a:lnTo>
                    <a:pt x="942" y="484"/>
                  </a:lnTo>
                  <a:lnTo>
                    <a:pt x="941" y="477"/>
                  </a:lnTo>
                  <a:lnTo>
                    <a:pt x="940" y="469"/>
                  </a:lnTo>
                  <a:lnTo>
                    <a:pt x="941" y="460"/>
                  </a:lnTo>
                  <a:lnTo>
                    <a:pt x="945" y="452"/>
                  </a:lnTo>
                  <a:lnTo>
                    <a:pt x="951" y="445"/>
                  </a:lnTo>
                  <a:lnTo>
                    <a:pt x="951" y="445"/>
                  </a:lnTo>
                  <a:lnTo>
                    <a:pt x="958" y="437"/>
                  </a:lnTo>
                  <a:lnTo>
                    <a:pt x="965" y="427"/>
                  </a:lnTo>
                  <a:lnTo>
                    <a:pt x="979" y="404"/>
                  </a:lnTo>
                  <a:lnTo>
                    <a:pt x="986" y="393"/>
                  </a:lnTo>
                  <a:lnTo>
                    <a:pt x="996" y="381"/>
                  </a:lnTo>
                  <a:lnTo>
                    <a:pt x="1005" y="369"/>
                  </a:lnTo>
                  <a:lnTo>
                    <a:pt x="1017" y="357"/>
                  </a:lnTo>
                  <a:lnTo>
                    <a:pt x="1017" y="357"/>
                  </a:lnTo>
                  <a:lnTo>
                    <a:pt x="1030" y="343"/>
                  </a:lnTo>
                  <a:lnTo>
                    <a:pt x="1043" y="327"/>
                  </a:lnTo>
                  <a:lnTo>
                    <a:pt x="1056" y="311"/>
                  </a:lnTo>
                  <a:lnTo>
                    <a:pt x="1068" y="293"/>
                  </a:lnTo>
                  <a:lnTo>
                    <a:pt x="1079" y="276"/>
                  </a:lnTo>
                  <a:lnTo>
                    <a:pt x="1088" y="261"/>
                  </a:lnTo>
                  <a:lnTo>
                    <a:pt x="1094" y="249"/>
                  </a:lnTo>
                  <a:lnTo>
                    <a:pt x="1097" y="239"/>
                  </a:lnTo>
                  <a:lnTo>
                    <a:pt x="1097" y="239"/>
                  </a:lnTo>
                  <a:lnTo>
                    <a:pt x="1100" y="216"/>
                  </a:lnTo>
                  <a:lnTo>
                    <a:pt x="1104" y="177"/>
                  </a:lnTo>
                  <a:lnTo>
                    <a:pt x="1107" y="139"/>
                  </a:lnTo>
                  <a:lnTo>
                    <a:pt x="1108" y="117"/>
                  </a:lnTo>
                  <a:lnTo>
                    <a:pt x="1108" y="117"/>
                  </a:lnTo>
                  <a:lnTo>
                    <a:pt x="1105" y="98"/>
                  </a:lnTo>
                  <a:lnTo>
                    <a:pt x="1100" y="75"/>
                  </a:lnTo>
                  <a:lnTo>
                    <a:pt x="1100" y="75"/>
                  </a:lnTo>
                  <a:lnTo>
                    <a:pt x="1079" y="62"/>
                  </a:lnTo>
                  <a:lnTo>
                    <a:pt x="1057" y="50"/>
                  </a:lnTo>
                  <a:lnTo>
                    <a:pt x="1057" y="50"/>
                  </a:lnTo>
                  <a:close/>
                  <a:moveTo>
                    <a:pt x="1406" y="848"/>
                  </a:moveTo>
                  <a:lnTo>
                    <a:pt x="1429" y="840"/>
                  </a:lnTo>
                  <a:lnTo>
                    <a:pt x="1429" y="840"/>
                  </a:lnTo>
                  <a:lnTo>
                    <a:pt x="1437" y="846"/>
                  </a:lnTo>
                  <a:lnTo>
                    <a:pt x="1443" y="850"/>
                  </a:lnTo>
                  <a:lnTo>
                    <a:pt x="1449" y="851"/>
                  </a:lnTo>
                  <a:lnTo>
                    <a:pt x="1449" y="851"/>
                  </a:lnTo>
                  <a:lnTo>
                    <a:pt x="1457" y="848"/>
                  </a:lnTo>
                  <a:lnTo>
                    <a:pt x="1472" y="838"/>
                  </a:lnTo>
                  <a:lnTo>
                    <a:pt x="1507" y="817"/>
                  </a:lnTo>
                  <a:lnTo>
                    <a:pt x="1507" y="817"/>
                  </a:lnTo>
                  <a:lnTo>
                    <a:pt x="1532" y="805"/>
                  </a:lnTo>
                  <a:lnTo>
                    <a:pt x="1549" y="797"/>
                  </a:lnTo>
                  <a:lnTo>
                    <a:pt x="1549" y="797"/>
                  </a:lnTo>
                  <a:lnTo>
                    <a:pt x="1557" y="794"/>
                  </a:lnTo>
                  <a:lnTo>
                    <a:pt x="1561" y="794"/>
                  </a:lnTo>
                  <a:lnTo>
                    <a:pt x="1566" y="794"/>
                  </a:lnTo>
                  <a:lnTo>
                    <a:pt x="1577" y="795"/>
                  </a:lnTo>
                  <a:lnTo>
                    <a:pt x="1577" y="795"/>
                  </a:lnTo>
                  <a:lnTo>
                    <a:pt x="1585" y="795"/>
                  </a:lnTo>
                  <a:lnTo>
                    <a:pt x="1594" y="798"/>
                  </a:lnTo>
                  <a:lnTo>
                    <a:pt x="1611" y="802"/>
                  </a:lnTo>
                  <a:lnTo>
                    <a:pt x="1611" y="802"/>
                  </a:lnTo>
                  <a:lnTo>
                    <a:pt x="1613" y="787"/>
                  </a:lnTo>
                  <a:lnTo>
                    <a:pt x="1613" y="787"/>
                  </a:lnTo>
                  <a:lnTo>
                    <a:pt x="1600" y="782"/>
                  </a:lnTo>
                  <a:lnTo>
                    <a:pt x="1600" y="782"/>
                  </a:lnTo>
                  <a:lnTo>
                    <a:pt x="1597" y="780"/>
                  </a:lnTo>
                  <a:lnTo>
                    <a:pt x="1590" y="773"/>
                  </a:lnTo>
                  <a:lnTo>
                    <a:pt x="1590" y="773"/>
                  </a:lnTo>
                  <a:lnTo>
                    <a:pt x="1586" y="769"/>
                  </a:lnTo>
                  <a:lnTo>
                    <a:pt x="1585" y="766"/>
                  </a:lnTo>
                  <a:lnTo>
                    <a:pt x="1586" y="763"/>
                  </a:lnTo>
                  <a:lnTo>
                    <a:pt x="1586" y="757"/>
                  </a:lnTo>
                  <a:lnTo>
                    <a:pt x="1586" y="757"/>
                  </a:lnTo>
                  <a:lnTo>
                    <a:pt x="1587" y="753"/>
                  </a:lnTo>
                  <a:lnTo>
                    <a:pt x="1587" y="748"/>
                  </a:lnTo>
                  <a:lnTo>
                    <a:pt x="1590" y="742"/>
                  </a:lnTo>
                  <a:lnTo>
                    <a:pt x="1590" y="742"/>
                  </a:lnTo>
                  <a:lnTo>
                    <a:pt x="1594" y="729"/>
                  </a:lnTo>
                  <a:lnTo>
                    <a:pt x="1599" y="715"/>
                  </a:lnTo>
                  <a:lnTo>
                    <a:pt x="1599" y="715"/>
                  </a:lnTo>
                  <a:lnTo>
                    <a:pt x="1603" y="705"/>
                  </a:lnTo>
                  <a:lnTo>
                    <a:pt x="1606" y="696"/>
                  </a:lnTo>
                  <a:lnTo>
                    <a:pt x="1606" y="696"/>
                  </a:lnTo>
                  <a:lnTo>
                    <a:pt x="1608" y="691"/>
                  </a:lnTo>
                  <a:lnTo>
                    <a:pt x="1605" y="686"/>
                  </a:lnTo>
                  <a:lnTo>
                    <a:pt x="1604" y="679"/>
                  </a:lnTo>
                  <a:lnTo>
                    <a:pt x="1603" y="671"/>
                  </a:lnTo>
                  <a:lnTo>
                    <a:pt x="1603" y="671"/>
                  </a:lnTo>
                  <a:lnTo>
                    <a:pt x="1602" y="662"/>
                  </a:lnTo>
                  <a:lnTo>
                    <a:pt x="1600" y="654"/>
                  </a:lnTo>
                  <a:lnTo>
                    <a:pt x="1594" y="638"/>
                  </a:lnTo>
                  <a:lnTo>
                    <a:pt x="1594" y="638"/>
                  </a:lnTo>
                  <a:lnTo>
                    <a:pt x="1593" y="636"/>
                  </a:lnTo>
                  <a:lnTo>
                    <a:pt x="1592" y="637"/>
                  </a:lnTo>
                  <a:lnTo>
                    <a:pt x="1591" y="644"/>
                  </a:lnTo>
                  <a:lnTo>
                    <a:pt x="1590" y="659"/>
                  </a:lnTo>
                  <a:lnTo>
                    <a:pt x="1590" y="659"/>
                  </a:lnTo>
                  <a:lnTo>
                    <a:pt x="1593" y="667"/>
                  </a:lnTo>
                  <a:lnTo>
                    <a:pt x="1598" y="682"/>
                  </a:lnTo>
                  <a:lnTo>
                    <a:pt x="1598" y="682"/>
                  </a:lnTo>
                  <a:lnTo>
                    <a:pt x="1598" y="687"/>
                  </a:lnTo>
                  <a:lnTo>
                    <a:pt x="1597" y="693"/>
                  </a:lnTo>
                  <a:lnTo>
                    <a:pt x="1592" y="710"/>
                  </a:lnTo>
                  <a:lnTo>
                    <a:pt x="1581" y="739"/>
                  </a:lnTo>
                  <a:lnTo>
                    <a:pt x="1581" y="739"/>
                  </a:lnTo>
                  <a:lnTo>
                    <a:pt x="1577" y="750"/>
                  </a:lnTo>
                  <a:lnTo>
                    <a:pt x="1573" y="756"/>
                  </a:lnTo>
                  <a:lnTo>
                    <a:pt x="1573" y="756"/>
                  </a:lnTo>
                  <a:lnTo>
                    <a:pt x="1572" y="758"/>
                  </a:lnTo>
                  <a:lnTo>
                    <a:pt x="1572" y="760"/>
                  </a:lnTo>
                  <a:lnTo>
                    <a:pt x="1573" y="764"/>
                  </a:lnTo>
                  <a:lnTo>
                    <a:pt x="1578" y="770"/>
                  </a:lnTo>
                  <a:lnTo>
                    <a:pt x="1578" y="770"/>
                  </a:lnTo>
                  <a:lnTo>
                    <a:pt x="1579" y="773"/>
                  </a:lnTo>
                  <a:lnTo>
                    <a:pt x="1579" y="775"/>
                  </a:lnTo>
                  <a:lnTo>
                    <a:pt x="1579" y="776"/>
                  </a:lnTo>
                  <a:lnTo>
                    <a:pt x="1577" y="777"/>
                  </a:lnTo>
                  <a:lnTo>
                    <a:pt x="1577" y="777"/>
                  </a:lnTo>
                  <a:lnTo>
                    <a:pt x="1572" y="774"/>
                  </a:lnTo>
                  <a:lnTo>
                    <a:pt x="1568" y="773"/>
                  </a:lnTo>
                  <a:lnTo>
                    <a:pt x="1564" y="772"/>
                  </a:lnTo>
                  <a:lnTo>
                    <a:pt x="1564" y="772"/>
                  </a:lnTo>
                  <a:lnTo>
                    <a:pt x="1560" y="772"/>
                  </a:lnTo>
                  <a:lnTo>
                    <a:pt x="1558" y="773"/>
                  </a:lnTo>
                  <a:lnTo>
                    <a:pt x="1551" y="776"/>
                  </a:lnTo>
                  <a:lnTo>
                    <a:pt x="1540" y="782"/>
                  </a:lnTo>
                  <a:lnTo>
                    <a:pt x="1527" y="789"/>
                  </a:lnTo>
                  <a:lnTo>
                    <a:pt x="1527" y="789"/>
                  </a:lnTo>
                  <a:lnTo>
                    <a:pt x="1483" y="807"/>
                  </a:lnTo>
                  <a:lnTo>
                    <a:pt x="1461" y="818"/>
                  </a:lnTo>
                  <a:lnTo>
                    <a:pt x="1443" y="824"/>
                  </a:lnTo>
                  <a:lnTo>
                    <a:pt x="1443" y="824"/>
                  </a:lnTo>
                  <a:lnTo>
                    <a:pt x="1437" y="825"/>
                  </a:lnTo>
                  <a:lnTo>
                    <a:pt x="1431" y="825"/>
                  </a:lnTo>
                  <a:lnTo>
                    <a:pt x="1427" y="825"/>
                  </a:lnTo>
                  <a:lnTo>
                    <a:pt x="1425" y="824"/>
                  </a:lnTo>
                  <a:lnTo>
                    <a:pt x="1421" y="820"/>
                  </a:lnTo>
                  <a:lnTo>
                    <a:pt x="1420" y="819"/>
                  </a:lnTo>
                  <a:lnTo>
                    <a:pt x="1395" y="831"/>
                  </a:lnTo>
                  <a:lnTo>
                    <a:pt x="1395" y="831"/>
                  </a:lnTo>
                  <a:lnTo>
                    <a:pt x="1406" y="848"/>
                  </a:lnTo>
                  <a:lnTo>
                    <a:pt x="1406" y="848"/>
                  </a:lnTo>
                  <a:close/>
                  <a:moveTo>
                    <a:pt x="1430" y="903"/>
                  </a:moveTo>
                  <a:lnTo>
                    <a:pt x="1439" y="900"/>
                  </a:lnTo>
                  <a:lnTo>
                    <a:pt x="1439" y="900"/>
                  </a:lnTo>
                  <a:lnTo>
                    <a:pt x="1442" y="899"/>
                  </a:lnTo>
                  <a:lnTo>
                    <a:pt x="1443" y="895"/>
                  </a:lnTo>
                  <a:lnTo>
                    <a:pt x="1443" y="893"/>
                  </a:lnTo>
                  <a:lnTo>
                    <a:pt x="1443" y="890"/>
                  </a:lnTo>
                  <a:lnTo>
                    <a:pt x="1443" y="890"/>
                  </a:lnTo>
                  <a:lnTo>
                    <a:pt x="1440" y="889"/>
                  </a:lnTo>
                  <a:lnTo>
                    <a:pt x="1437" y="889"/>
                  </a:lnTo>
                  <a:lnTo>
                    <a:pt x="1426" y="890"/>
                  </a:lnTo>
                  <a:lnTo>
                    <a:pt x="1427" y="892"/>
                  </a:lnTo>
                  <a:lnTo>
                    <a:pt x="1427" y="892"/>
                  </a:lnTo>
                  <a:lnTo>
                    <a:pt x="1430" y="903"/>
                  </a:lnTo>
                  <a:lnTo>
                    <a:pt x="1430" y="903"/>
                  </a:lnTo>
                  <a:close/>
                  <a:moveTo>
                    <a:pt x="1421" y="876"/>
                  </a:moveTo>
                  <a:lnTo>
                    <a:pt x="1421" y="876"/>
                  </a:lnTo>
                  <a:lnTo>
                    <a:pt x="1421" y="876"/>
                  </a:lnTo>
                  <a:lnTo>
                    <a:pt x="1431" y="878"/>
                  </a:lnTo>
                  <a:lnTo>
                    <a:pt x="1437" y="880"/>
                  </a:lnTo>
                  <a:lnTo>
                    <a:pt x="1442" y="882"/>
                  </a:lnTo>
                  <a:lnTo>
                    <a:pt x="1442" y="882"/>
                  </a:lnTo>
                  <a:lnTo>
                    <a:pt x="1446" y="883"/>
                  </a:lnTo>
                  <a:lnTo>
                    <a:pt x="1450" y="883"/>
                  </a:lnTo>
                  <a:lnTo>
                    <a:pt x="1455" y="882"/>
                  </a:lnTo>
                  <a:lnTo>
                    <a:pt x="1455" y="882"/>
                  </a:lnTo>
                  <a:lnTo>
                    <a:pt x="1461" y="878"/>
                  </a:lnTo>
                  <a:lnTo>
                    <a:pt x="1470" y="870"/>
                  </a:lnTo>
                  <a:lnTo>
                    <a:pt x="1487" y="857"/>
                  </a:lnTo>
                  <a:lnTo>
                    <a:pt x="1487" y="857"/>
                  </a:lnTo>
                  <a:lnTo>
                    <a:pt x="1513" y="844"/>
                  </a:lnTo>
                  <a:lnTo>
                    <a:pt x="1549" y="826"/>
                  </a:lnTo>
                  <a:lnTo>
                    <a:pt x="1549" y="826"/>
                  </a:lnTo>
                  <a:lnTo>
                    <a:pt x="1560" y="823"/>
                  </a:lnTo>
                  <a:lnTo>
                    <a:pt x="1566" y="823"/>
                  </a:lnTo>
                  <a:lnTo>
                    <a:pt x="1570" y="824"/>
                  </a:lnTo>
                  <a:lnTo>
                    <a:pt x="1572" y="827"/>
                  </a:lnTo>
                  <a:lnTo>
                    <a:pt x="1572" y="827"/>
                  </a:lnTo>
                  <a:lnTo>
                    <a:pt x="1572" y="829"/>
                  </a:lnTo>
                  <a:lnTo>
                    <a:pt x="1571" y="830"/>
                  </a:lnTo>
                  <a:lnTo>
                    <a:pt x="1567" y="832"/>
                  </a:lnTo>
                  <a:lnTo>
                    <a:pt x="1553" y="838"/>
                  </a:lnTo>
                  <a:lnTo>
                    <a:pt x="1528" y="849"/>
                  </a:lnTo>
                  <a:lnTo>
                    <a:pt x="1528" y="849"/>
                  </a:lnTo>
                  <a:lnTo>
                    <a:pt x="1496" y="863"/>
                  </a:lnTo>
                  <a:lnTo>
                    <a:pt x="1477" y="873"/>
                  </a:lnTo>
                  <a:lnTo>
                    <a:pt x="1471" y="875"/>
                  </a:lnTo>
                  <a:lnTo>
                    <a:pt x="1471" y="876"/>
                  </a:lnTo>
                  <a:lnTo>
                    <a:pt x="1471" y="877"/>
                  </a:lnTo>
                  <a:lnTo>
                    <a:pt x="1471" y="877"/>
                  </a:lnTo>
                  <a:lnTo>
                    <a:pt x="1474" y="877"/>
                  </a:lnTo>
                  <a:lnTo>
                    <a:pt x="1472" y="878"/>
                  </a:lnTo>
                  <a:lnTo>
                    <a:pt x="1469" y="878"/>
                  </a:lnTo>
                  <a:lnTo>
                    <a:pt x="1459" y="897"/>
                  </a:lnTo>
                  <a:lnTo>
                    <a:pt x="1450" y="908"/>
                  </a:lnTo>
                  <a:lnTo>
                    <a:pt x="1434" y="917"/>
                  </a:lnTo>
                  <a:lnTo>
                    <a:pt x="1434" y="917"/>
                  </a:lnTo>
                  <a:lnTo>
                    <a:pt x="1439" y="933"/>
                  </a:lnTo>
                  <a:lnTo>
                    <a:pt x="1439" y="933"/>
                  </a:lnTo>
                  <a:lnTo>
                    <a:pt x="1457" y="924"/>
                  </a:lnTo>
                  <a:lnTo>
                    <a:pt x="1457" y="924"/>
                  </a:lnTo>
                  <a:lnTo>
                    <a:pt x="1464" y="919"/>
                  </a:lnTo>
                  <a:lnTo>
                    <a:pt x="1474" y="911"/>
                  </a:lnTo>
                  <a:lnTo>
                    <a:pt x="1474" y="911"/>
                  </a:lnTo>
                  <a:lnTo>
                    <a:pt x="1478" y="907"/>
                  </a:lnTo>
                  <a:lnTo>
                    <a:pt x="1482" y="906"/>
                  </a:lnTo>
                  <a:lnTo>
                    <a:pt x="1487" y="903"/>
                  </a:lnTo>
                  <a:lnTo>
                    <a:pt x="1493" y="901"/>
                  </a:lnTo>
                  <a:lnTo>
                    <a:pt x="1493" y="901"/>
                  </a:lnTo>
                  <a:lnTo>
                    <a:pt x="1502" y="895"/>
                  </a:lnTo>
                  <a:lnTo>
                    <a:pt x="1510" y="892"/>
                  </a:lnTo>
                  <a:lnTo>
                    <a:pt x="1510" y="892"/>
                  </a:lnTo>
                  <a:lnTo>
                    <a:pt x="1519" y="889"/>
                  </a:lnTo>
                  <a:lnTo>
                    <a:pt x="1536" y="886"/>
                  </a:lnTo>
                  <a:lnTo>
                    <a:pt x="1536" y="886"/>
                  </a:lnTo>
                  <a:lnTo>
                    <a:pt x="1555" y="882"/>
                  </a:lnTo>
                  <a:lnTo>
                    <a:pt x="1568" y="878"/>
                  </a:lnTo>
                  <a:lnTo>
                    <a:pt x="1568" y="878"/>
                  </a:lnTo>
                  <a:lnTo>
                    <a:pt x="1578" y="876"/>
                  </a:lnTo>
                  <a:lnTo>
                    <a:pt x="1589" y="876"/>
                  </a:lnTo>
                  <a:lnTo>
                    <a:pt x="1603" y="875"/>
                  </a:lnTo>
                  <a:lnTo>
                    <a:pt x="1603" y="875"/>
                  </a:lnTo>
                  <a:lnTo>
                    <a:pt x="1603" y="880"/>
                  </a:lnTo>
                  <a:lnTo>
                    <a:pt x="1604" y="887"/>
                  </a:lnTo>
                  <a:lnTo>
                    <a:pt x="1604" y="887"/>
                  </a:lnTo>
                  <a:lnTo>
                    <a:pt x="1605" y="890"/>
                  </a:lnTo>
                  <a:lnTo>
                    <a:pt x="1608" y="894"/>
                  </a:lnTo>
                  <a:lnTo>
                    <a:pt x="1610" y="897"/>
                  </a:lnTo>
                  <a:lnTo>
                    <a:pt x="1610" y="897"/>
                  </a:lnTo>
                  <a:lnTo>
                    <a:pt x="1613" y="896"/>
                  </a:lnTo>
                  <a:lnTo>
                    <a:pt x="1615" y="895"/>
                  </a:lnTo>
                  <a:lnTo>
                    <a:pt x="1616" y="893"/>
                  </a:lnTo>
                  <a:lnTo>
                    <a:pt x="1616" y="893"/>
                  </a:lnTo>
                  <a:lnTo>
                    <a:pt x="1615" y="888"/>
                  </a:lnTo>
                  <a:lnTo>
                    <a:pt x="1612" y="883"/>
                  </a:lnTo>
                  <a:lnTo>
                    <a:pt x="1609" y="875"/>
                  </a:lnTo>
                  <a:lnTo>
                    <a:pt x="1609" y="875"/>
                  </a:lnTo>
                  <a:lnTo>
                    <a:pt x="1608" y="873"/>
                  </a:lnTo>
                  <a:lnTo>
                    <a:pt x="1609" y="869"/>
                  </a:lnTo>
                  <a:lnTo>
                    <a:pt x="1609" y="862"/>
                  </a:lnTo>
                  <a:lnTo>
                    <a:pt x="1609" y="862"/>
                  </a:lnTo>
                  <a:lnTo>
                    <a:pt x="1608" y="861"/>
                  </a:lnTo>
                  <a:lnTo>
                    <a:pt x="1605" y="858"/>
                  </a:lnTo>
                  <a:lnTo>
                    <a:pt x="1599" y="854"/>
                  </a:lnTo>
                  <a:lnTo>
                    <a:pt x="1599" y="854"/>
                  </a:lnTo>
                  <a:lnTo>
                    <a:pt x="1597" y="854"/>
                  </a:lnTo>
                  <a:lnTo>
                    <a:pt x="1593" y="854"/>
                  </a:lnTo>
                  <a:lnTo>
                    <a:pt x="1586" y="857"/>
                  </a:lnTo>
                  <a:lnTo>
                    <a:pt x="1573" y="861"/>
                  </a:lnTo>
                  <a:lnTo>
                    <a:pt x="1573" y="861"/>
                  </a:lnTo>
                  <a:lnTo>
                    <a:pt x="1548" y="869"/>
                  </a:lnTo>
                  <a:lnTo>
                    <a:pt x="1514" y="880"/>
                  </a:lnTo>
                  <a:lnTo>
                    <a:pt x="1472" y="894"/>
                  </a:lnTo>
                  <a:lnTo>
                    <a:pt x="1472" y="894"/>
                  </a:lnTo>
                  <a:lnTo>
                    <a:pt x="1472" y="889"/>
                  </a:lnTo>
                  <a:lnTo>
                    <a:pt x="1472" y="889"/>
                  </a:lnTo>
                  <a:lnTo>
                    <a:pt x="1476" y="886"/>
                  </a:lnTo>
                  <a:lnTo>
                    <a:pt x="1484" y="881"/>
                  </a:lnTo>
                  <a:lnTo>
                    <a:pt x="1506" y="869"/>
                  </a:lnTo>
                  <a:lnTo>
                    <a:pt x="1506" y="869"/>
                  </a:lnTo>
                  <a:lnTo>
                    <a:pt x="1523" y="861"/>
                  </a:lnTo>
                  <a:lnTo>
                    <a:pt x="1542" y="854"/>
                  </a:lnTo>
                  <a:lnTo>
                    <a:pt x="1542" y="854"/>
                  </a:lnTo>
                  <a:lnTo>
                    <a:pt x="1560" y="846"/>
                  </a:lnTo>
                  <a:lnTo>
                    <a:pt x="1577" y="843"/>
                  </a:lnTo>
                  <a:lnTo>
                    <a:pt x="1577" y="843"/>
                  </a:lnTo>
                  <a:lnTo>
                    <a:pt x="1584" y="840"/>
                  </a:lnTo>
                  <a:lnTo>
                    <a:pt x="1590" y="837"/>
                  </a:lnTo>
                  <a:lnTo>
                    <a:pt x="1596" y="833"/>
                  </a:lnTo>
                  <a:lnTo>
                    <a:pt x="1596" y="833"/>
                  </a:lnTo>
                  <a:lnTo>
                    <a:pt x="1597" y="831"/>
                  </a:lnTo>
                  <a:lnTo>
                    <a:pt x="1598" y="826"/>
                  </a:lnTo>
                  <a:lnTo>
                    <a:pt x="1598" y="820"/>
                  </a:lnTo>
                  <a:lnTo>
                    <a:pt x="1598" y="820"/>
                  </a:lnTo>
                  <a:lnTo>
                    <a:pt x="1589" y="817"/>
                  </a:lnTo>
                  <a:lnTo>
                    <a:pt x="1570" y="810"/>
                  </a:lnTo>
                  <a:lnTo>
                    <a:pt x="1570" y="810"/>
                  </a:lnTo>
                  <a:lnTo>
                    <a:pt x="1562" y="807"/>
                  </a:lnTo>
                  <a:lnTo>
                    <a:pt x="1560" y="807"/>
                  </a:lnTo>
                  <a:lnTo>
                    <a:pt x="1558" y="808"/>
                  </a:lnTo>
                  <a:lnTo>
                    <a:pt x="1553" y="812"/>
                  </a:lnTo>
                  <a:lnTo>
                    <a:pt x="1549" y="813"/>
                  </a:lnTo>
                  <a:lnTo>
                    <a:pt x="1545" y="816"/>
                  </a:lnTo>
                  <a:lnTo>
                    <a:pt x="1545" y="816"/>
                  </a:lnTo>
                  <a:lnTo>
                    <a:pt x="1536" y="819"/>
                  </a:lnTo>
                  <a:lnTo>
                    <a:pt x="1525" y="826"/>
                  </a:lnTo>
                  <a:lnTo>
                    <a:pt x="1495" y="844"/>
                  </a:lnTo>
                  <a:lnTo>
                    <a:pt x="1466" y="861"/>
                  </a:lnTo>
                  <a:lnTo>
                    <a:pt x="1457" y="865"/>
                  </a:lnTo>
                  <a:lnTo>
                    <a:pt x="1452" y="868"/>
                  </a:lnTo>
                  <a:lnTo>
                    <a:pt x="1452" y="868"/>
                  </a:lnTo>
                  <a:lnTo>
                    <a:pt x="1449" y="867"/>
                  </a:lnTo>
                  <a:lnTo>
                    <a:pt x="1443" y="864"/>
                  </a:lnTo>
                  <a:lnTo>
                    <a:pt x="1436" y="862"/>
                  </a:lnTo>
                  <a:lnTo>
                    <a:pt x="1429" y="861"/>
                  </a:lnTo>
                  <a:lnTo>
                    <a:pt x="1429" y="861"/>
                  </a:lnTo>
                  <a:lnTo>
                    <a:pt x="1423" y="861"/>
                  </a:lnTo>
                  <a:lnTo>
                    <a:pt x="1415" y="864"/>
                  </a:lnTo>
                  <a:lnTo>
                    <a:pt x="1415" y="864"/>
                  </a:lnTo>
                  <a:lnTo>
                    <a:pt x="1421" y="876"/>
                  </a:lnTo>
                  <a:lnTo>
                    <a:pt x="1421" y="876"/>
                  </a:lnTo>
                  <a:close/>
                  <a:moveTo>
                    <a:pt x="1379" y="805"/>
                  </a:moveTo>
                  <a:lnTo>
                    <a:pt x="1379" y="805"/>
                  </a:lnTo>
                  <a:lnTo>
                    <a:pt x="1382" y="801"/>
                  </a:lnTo>
                  <a:lnTo>
                    <a:pt x="1382" y="801"/>
                  </a:lnTo>
                  <a:lnTo>
                    <a:pt x="1391" y="799"/>
                  </a:lnTo>
                  <a:lnTo>
                    <a:pt x="1400" y="797"/>
                  </a:lnTo>
                  <a:lnTo>
                    <a:pt x="1411" y="795"/>
                  </a:lnTo>
                  <a:lnTo>
                    <a:pt x="1411" y="795"/>
                  </a:lnTo>
                  <a:lnTo>
                    <a:pt x="1415" y="799"/>
                  </a:lnTo>
                  <a:lnTo>
                    <a:pt x="1421" y="801"/>
                  </a:lnTo>
                  <a:lnTo>
                    <a:pt x="1427" y="804"/>
                  </a:lnTo>
                  <a:lnTo>
                    <a:pt x="1427" y="804"/>
                  </a:lnTo>
                  <a:lnTo>
                    <a:pt x="1434" y="804"/>
                  </a:lnTo>
                  <a:lnTo>
                    <a:pt x="1442" y="801"/>
                  </a:lnTo>
                  <a:lnTo>
                    <a:pt x="1456" y="798"/>
                  </a:lnTo>
                  <a:lnTo>
                    <a:pt x="1456" y="798"/>
                  </a:lnTo>
                  <a:lnTo>
                    <a:pt x="1476" y="791"/>
                  </a:lnTo>
                  <a:lnTo>
                    <a:pt x="1496" y="785"/>
                  </a:lnTo>
                  <a:lnTo>
                    <a:pt x="1496" y="785"/>
                  </a:lnTo>
                  <a:lnTo>
                    <a:pt x="1506" y="781"/>
                  </a:lnTo>
                  <a:lnTo>
                    <a:pt x="1516" y="777"/>
                  </a:lnTo>
                  <a:lnTo>
                    <a:pt x="1516" y="777"/>
                  </a:lnTo>
                  <a:lnTo>
                    <a:pt x="1538" y="768"/>
                  </a:lnTo>
                  <a:lnTo>
                    <a:pt x="1559" y="757"/>
                  </a:lnTo>
                  <a:lnTo>
                    <a:pt x="1559" y="757"/>
                  </a:lnTo>
                  <a:lnTo>
                    <a:pt x="1562" y="755"/>
                  </a:lnTo>
                  <a:lnTo>
                    <a:pt x="1565" y="753"/>
                  </a:lnTo>
                  <a:lnTo>
                    <a:pt x="1570" y="745"/>
                  </a:lnTo>
                  <a:lnTo>
                    <a:pt x="1572" y="737"/>
                  </a:lnTo>
                  <a:lnTo>
                    <a:pt x="1573" y="731"/>
                  </a:lnTo>
                  <a:lnTo>
                    <a:pt x="1573" y="731"/>
                  </a:lnTo>
                  <a:lnTo>
                    <a:pt x="1577" y="719"/>
                  </a:lnTo>
                  <a:lnTo>
                    <a:pt x="1579" y="713"/>
                  </a:lnTo>
                  <a:lnTo>
                    <a:pt x="1580" y="707"/>
                  </a:lnTo>
                  <a:lnTo>
                    <a:pt x="1580" y="707"/>
                  </a:lnTo>
                  <a:lnTo>
                    <a:pt x="1581" y="696"/>
                  </a:lnTo>
                  <a:lnTo>
                    <a:pt x="1585" y="681"/>
                  </a:lnTo>
                  <a:lnTo>
                    <a:pt x="1585" y="681"/>
                  </a:lnTo>
                  <a:lnTo>
                    <a:pt x="1586" y="677"/>
                  </a:lnTo>
                  <a:lnTo>
                    <a:pt x="1585" y="673"/>
                  </a:lnTo>
                  <a:lnTo>
                    <a:pt x="1581" y="668"/>
                  </a:lnTo>
                  <a:lnTo>
                    <a:pt x="1581" y="668"/>
                  </a:lnTo>
                  <a:lnTo>
                    <a:pt x="1580" y="667"/>
                  </a:lnTo>
                  <a:lnTo>
                    <a:pt x="1580" y="667"/>
                  </a:lnTo>
                  <a:lnTo>
                    <a:pt x="1578" y="671"/>
                  </a:lnTo>
                  <a:lnTo>
                    <a:pt x="1576" y="680"/>
                  </a:lnTo>
                  <a:lnTo>
                    <a:pt x="1571" y="697"/>
                  </a:lnTo>
                  <a:lnTo>
                    <a:pt x="1571" y="697"/>
                  </a:lnTo>
                  <a:lnTo>
                    <a:pt x="1571" y="711"/>
                  </a:lnTo>
                  <a:lnTo>
                    <a:pt x="1571" y="711"/>
                  </a:lnTo>
                  <a:lnTo>
                    <a:pt x="1565" y="724"/>
                  </a:lnTo>
                  <a:lnTo>
                    <a:pt x="1565" y="724"/>
                  </a:lnTo>
                  <a:lnTo>
                    <a:pt x="1559" y="737"/>
                  </a:lnTo>
                  <a:lnTo>
                    <a:pt x="1555" y="743"/>
                  </a:lnTo>
                  <a:lnTo>
                    <a:pt x="1547" y="751"/>
                  </a:lnTo>
                  <a:lnTo>
                    <a:pt x="1547" y="751"/>
                  </a:lnTo>
                  <a:lnTo>
                    <a:pt x="1542" y="755"/>
                  </a:lnTo>
                  <a:lnTo>
                    <a:pt x="1536" y="758"/>
                  </a:lnTo>
                  <a:lnTo>
                    <a:pt x="1530" y="760"/>
                  </a:lnTo>
                  <a:lnTo>
                    <a:pt x="1525" y="761"/>
                  </a:lnTo>
                  <a:lnTo>
                    <a:pt x="1511" y="763"/>
                  </a:lnTo>
                  <a:lnTo>
                    <a:pt x="1503" y="764"/>
                  </a:lnTo>
                  <a:lnTo>
                    <a:pt x="1494" y="767"/>
                  </a:lnTo>
                  <a:lnTo>
                    <a:pt x="1494" y="767"/>
                  </a:lnTo>
                  <a:lnTo>
                    <a:pt x="1452" y="779"/>
                  </a:lnTo>
                  <a:lnTo>
                    <a:pt x="1427" y="785"/>
                  </a:lnTo>
                  <a:lnTo>
                    <a:pt x="1427" y="785"/>
                  </a:lnTo>
                  <a:lnTo>
                    <a:pt x="1420" y="783"/>
                  </a:lnTo>
                  <a:lnTo>
                    <a:pt x="1414" y="782"/>
                  </a:lnTo>
                  <a:lnTo>
                    <a:pt x="1405" y="779"/>
                  </a:lnTo>
                  <a:lnTo>
                    <a:pt x="1405" y="779"/>
                  </a:lnTo>
                  <a:lnTo>
                    <a:pt x="1398" y="776"/>
                  </a:lnTo>
                  <a:lnTo>
                    <a:pt x="1392" y="776"/>
                  </a:lnTo>
                  <a:lnTo>
                    <a:pt x="1386" y="777"/>
                  </a:lnTo>
                  <a:lnTo>
                    <a:pt x="1375" y="779"/>
                  </a:lnTo>
                  <a:lnTo>
                    <a:pt x="1375" y="779"/>
                  </a:lnTo>
                  <a:lnTo>
                    <a:pt x="1370" y="780"/>
                  </a:lnTo>
                  <a:lnTo>
                    <a:pt x="1366" y="782"/>
                  </a:lnTo>
                  <a:lnTo>
                    <a:pt x="1366" y="782"/>
                  </a:lnTo>
                  <a:lnTo>
                    <a:pt x="1370" y="792"/>
                  </a:lnTo>
                  <a:lnTo>
                    <a:pt x="1379" y="805"/>
                  </a:lnTo>
                  <a:lnTo>
                    <a:pt x="1379" y="805"/>
                  </a:lnTo>
                  <a:close/>
                  <a:moveTo>
                    <a:pt x="1590" y="887"/>
                  </a:moveTo>
                  <a:lnTo>
                    <a:pt x="1590" y="887"/>
                  </a:lnTo>
                  <a:lnTo>
                    <a:pt x="1587" y="892"/>
                  </a:lnTo>
                  <a:lnTo>
                    <a:pt x="1585" y="894"/>
                  </a:lnTo>
                  <a:lnTo>
                    <a:pt x="1581" y="897"/>
                  </a:lnTo>
                  <a:lnTo>
                    <a:pt x="1577" y="900"/>
                  </a:lnTo>
                  <a:lnTo>
                    <a:pt x="1570" y="902"/>
                  </a:lnTo>
                  <a:lnTo>
                    <a:pt x="1560" y="905"/>
                  </a:lnTo>
                  <a:lnTo>
                    <a:pt x="1548" y="907"/>
                  </a:lnTo>
                  <a:lnTo>
                    <a:pt x="1548" y="907"/>
                  </a:lnTo>
                  <a:lnTo>
                    <a:pt x="1526" y="908"/>
                  </a:lnTo>
                  <a:lnTo>
                    <a:pt x="1510" y="908"/>
                  </a:lnTo>
                  <a:lnTo>
                    <a:pt x="1500" y="908"/>
                  </a:lnTo>
                  <a:lnTo>
                    <a:pt x="1495" y="909"/>
                  </a:lnTo>
                  <a:lnTo>
                    <a:pt x="1490" y="912"/>
                  </a:lnTo>
                  <a:lnTo>
                    <a:pt x="1490" y="912"/>
                  </a:lnTo>
                  <a:lnTo>
                    <a:pt x="1482" y="918"/>
                  </a:lnTo>
                  <a:lnTo>
                    <a:pt x="1476" y="925"/>
                  </a:lnTo>
                  <a:lnTo>
                    <a:pt x="1470" y="931"/>
                  </a:lnTo>
                  <a:lnTo>
                    <a:pt x="1465" y="936"/>
                  </a:lnTo>
                  <a:lnTo>
                    <a:pt x="1465" y="936"/>
                  </a:lnTo>
                  <a:lnTo>
                    <a:pt x="1456" y="941"/>
                  </a:lnTo>
                  <a:lnTo>
                    <a:pt x="1449" y="945"/>
                  </a:lnTo>
                  <a:lnTo>
                    <a:pt x="1449" y="945"/>
                  </a:lnTo>
                  <a:lnTo>
                    <a:pt x="1445" y="947"/>
                  </a:lnTo>
                  <a:lnTo>
                    <a:pt x="1449" y="959"/>
                  </a:lnTo>
                  <a:lnTo>
                    <a:pt x="1449" y="959"/>
                  </a:lnTo>
                  <a:lnTo>
                    <a:pt x="1459" y="952"/>
                  </a:lnTo>
                  <a:lnTo>
                    <a:pt x="1465" y="949"/>
                  </a:lnTo>
                  <a:lnTo>
                    <a:pt x="1469" y="945"/>
                  </a:lnTo>
                  <a:lnTo>
                    <a:pt x="1469" y="945"/>
                  </a:lnTo>
                  <a:lnTo>
                    <a:pt x="1471" y="941"/>
                  </a:lnTo>
                  <a:lnTo>
                    <a:pt x="1474" y="938"/>
                  </a:lnTo>
                  <a:lnTo>
                    <a:pt x="1476" y="928"/>
                  </a:lnTo>
                  <a:lnTo>
                    <a:pt x="1478" y="925"/>
                  </a:lnTo>
                  <a:lnTo>
                    <a:pt x="1482" y="921"/>
                  </a:lnTo>
                  <a:lnTo>
                    <a:pt x="1488" y="920"/>
                  </a:lnTo>
                  <a:lnTo>
                    <a:pt x="1496" y="919"/>
                  </a:lnTo>
                  <a:lnTo>
                    <a:pt x="1496" y="919"/>
                  </a:lnTo>
                  <a:lnTo>
                    <a:pt x="1516" y="919"/>
                  </a:lnTo>
                  <a:lnTo>
                    <a:pt x="1538" y="919"/>
                  </a:lnTo>
                  <a:lnTo>
                    <a:pt x="1558" y="918"/>
                  </a:lnTo>
                  <a:lnTo>
                    <a:pt x="1566" y="917"/>
                  </a:lnTo>
                  <a:lnTo>
                    <a:pt x="1573" y="914"/>
                  </a:lnTo>
                  <a:lnTo>
                    <a:pt x="1573" y="914"/>
                  </a:lnTo>
                  <a:lnTo>
                    <a:pt x="1584" y="907"/>
                  </a:lnTo>
                  <a:lnTo>
                    <a:pt x="1592" y="901"/>
                  </a:lnTo>
                  <a:lnTo>
                    <a:pt x="1597" y="895"/>
                  </a:lnTo>
                  <a:lnTo>
                    <a:pt x="1599" y="893"/>
                  </a:lnTo>
                  <a:lnTo>
                    <a:pt x="1599" y="893"/>
                  </a:lnTo>
                  <a:lnTo>
                    <a:pt x="1599" y="890"/>
                  </a:lnTo>
                  <a:lnTo>
                    <a:pt x="1596" y="887"/>
                  </a:lnTo>
                  <a:lnTo>
                    <a:pt x="1593" y="886"/>
                  </a:lnTo>
                  <a:lnTo>
                    <a:pt x="1591" y="886"/>
                  </a:lnTo>
                  <a:lnTo>
                    <a:pt x="1590" y="887"/>
                  </a:lnTo>
                  <a:lnTo>
                    <a:pt x="1590" y="887"/>
                  </a:lnTo>
                  <a:close/>
                  <a:moveTo>
                    <a:pt x="1611" y="908"/>
                  </a:moveTo>
                  <a:lnTo>
                    <a:pt x="1611" y="908"/>
                  </a:lnTo>
                  <a:lnTo>
                    <a:pt x="1608" y="908"/>
                  </a:lnTo>
                  <a:lnTo>
                    <a:pt x="1605" y="909"/>
                  </a:lnTo>
                  <a:lnTo>
                    <a:pt x="1603" y="912"/>
                  </a:lnTo>
                  <a:lnTo>
                    <a:pt x="1602" y="913"/>
                  </a:lnTo>
                  <a:lnTo>
                    <a:pt x="1602" y="915"/>
                  </a:lnTo>
                  <a:lnTo>
                    <a:pt x="1603" y="919"/>
                  </a:lnTo>
                  <a:lnTo>
                    <a:pt x="1606" y="924"/>
                  </a:lnTo>
                  <a:lnTo>
                    <a:pt x="1606" y="924"/>
                  </a:lnTo>
                  <a:lnTo>
                    <a:pt x="1611" y="930"/>
                  </a:lnTo>
                  <a:lnTo>
                    <a:pt x="1615" y="932"/>
                  </a:lnTo>
                  <a:lnTo>
                    <a:pt x="1617" y="932"/>
                  </a:lnTo>
                  <a:lnTo>
                    <a:pt x="1618" y="931"/>
                  </a:lnTo>
                  <a:lnTo>
                    <a:pt x="1618" y="930"/>
                  </a:lnTo>
                  <a:lnTo>
                    <a:pt x="1619" y="927"/>
                  </a:lnTo>
                  <a:lnTo>
                    <a:pt x="1619" y="927"/>
                  </a:lnTo>
                  <a:lnTo>
                    <a:pt x="1619" y="920"/>
                  </a:lnTo>
                  <a:lnTo>
                    <a:pt x="1621" y="914"/>
                  </a:lnTo>
                  <a:lnTo>
                    <a:pt x="1619" y="912"/>
                  </a:lnTo>
                  <a:lnTo>
                    <a:pt x="1618" y="909"/>
                  </a:lnTo>
                  <a:lnTo>
                    <a:pt x="1615" y="908"/>
                  </a:lnTo>
                  <a:lnTo>
                    <a:pt x="1611" y="908"/>
                  </a:lnTo>
                  <a:lnTo>
                    <a:pt x="1611" y="908"/>
                  </a:lnTo>
                  <a:close/>
                  <a:moveTo>
                    <a:pt x="1593" y="928"/>
                  </a:moveTo>
                  <a:lnTo>
                    <a:pt x="1593" y="928"/>
                  </a:lnTo>
                  <a:lnTo>
                    <a:pt x="1551" y="927"/>
                  </a:lnTo>
                  <a:lnTo>
                    <a:pt x="1551" y="927"/>
                  </a:lnTo>
                  <a:lnTo>
                    <a:pt x="1521" y="926"/>
                  </a:lnTo>
                  <a:lnTo>
                    <a:pt x="1508" y="927"/>
                  </a:lnTo>
                  <a:lnTo>
                    <a:pt x="1496" y="928"/>
                  </a:lnTo>
                  <a:lnTo>
                    <a:pt x="1496" y="928"/>
                  </a:lnTo>
                  <a:lnTo>
                    <a:pt x="1490" y="931"/>
                  </a:lnTo>
                  <a:lnTo>
                    <a:pt x="1485" y="933"/>
                  </a:lnTo>
                  <a:lnTo>
                    <a:pt x="1482" y="936"/>
                  </a:lnTo>
                  <a:lnTo>
                    <a:pt x="1479" y="939"/>
                  </a:lnTo>
                  <a:lnTo>
                    <a:pt x="1476" y="946"/>
                  </a:lnTo>
                  <a:lnTo>
                    <a:pt x="1475" y="949"/>
                  </a:lnTo>
                  <a:lnTo>
                    <a:pt x="1458" y="958"/>
                  </a:lnTo>
                  <a:lnTo>
                    <a:pt x="1451" y="964"/>
                  </a:lnTo>
                  <a:lnTo>
                    <a:pt x="1451" y="964"/>
                  </a:lnTo>
                  <a:lnTo>
                    <a:pt x="1456" y="977"/>
                  </a:lnTo>
                  <a:lnTo>
                    <a:pt x="1456" y="977"/>
                  </a:lnTo>
                  <a:lnTo>
                    <a:pt x="1462" y="972"/>
                  </a:lnTo>
                  <a:lnTo>
                    <a:pt x="1465" y="969"/>
                  </a:lnTo>
                  <a:lnTo>
                    <a:pt x="1465" y="969"/>
                  </a:lnTo>
                  <a:lnTo>
                    <a:pt x="1468" y="966"/>
                  </a:lnTo>
                  <a:lnTo>
                    <a:pt x="1469" y="965"/>
                  </a:lnTo>
                  <a:lnTo>
                    <a:pt x="1471" y="963"/>
                  </a:lnTo>
                  <a:lnTo>
                    <a:pt x="1475" y="960"/>
                  </a:lnTo>
                  <a:lnTo>
                    <a:pt x="1475" y="960"/>
                  </a:lnTo>
                  <a:lnTo>
                    <a:pt x="1481" y="952"/>
                  </a:lnTo>
                  <a:lnTo>
                    <a:pt x="1487" y="943"/>
                  </a:lnTo>
                  <a:lnTo>
                    <a:pt x="1487" y="943"/>
                  </a:lnTo>
                  <a:lnTo>
                    <a:pt x="1490" y="938"/>
                  </a:lnTo>
                  <a:lnTo>
                    <a:pt x="1494" y="938"/>
                  </a:lnTo>
                  <a:lnTo>
                    <a:pt x="1498" y="939"/>
                  </a:lnTo>
                  <a:lnTo>
                    <a:pt x="1507" y="940"/>
                  </a:lnTo>
                  <a:lnTo>
                    <a:pt x="1507" y="940"/>
                  </a:lnTo>
                  <a:lnTo>
                    <a:pt x="1557" y="945"/>
                  </a:lnTo>
                  <a:lnTo>
                    <a:pt x="1557" y="945"/>
                  </a:lnTo>
                  <a:lnTo>
                    <a:pt x="1565" y="946"/>
                  </a:lnTo>
                  <a:lnTo>
                    <a:pt x="1573" y="950"/>
                  </a:lnTo>
                  <a:lnTo>
                    <a:pt x="1591" y="957"/>
                  </a:lnTo>
                  <a:lnTo>
                    <a:pt x="1591" y="957"/>
                  </a:lnTo>
                  <a:lnTo>
                    <a:pt x="1598" y="959"/>
                  </a:lnTo>
                  <a:lnTo>
                    <a:pt x="1599" y="959"/>
                  </a:lnTo>
                  <a:lnTo>
                    <a:pt x="1600" y="958"/>
                  </a:lnTo>
                  <a:lnTo>
                    <a:pt x="1603" y="956"/>
                  </a:lnTo>
                  <a:lnTo>
                    <a:pt x="1605" y="953"/>
                  </a:lnTo>
                  <a:lnTo>
                    <a:pt x="1610" y="950"/>
                  </a:lnTo>
                  <a:lnTo>
                    <a:pt x="1610" y="950"/>
                  </a:lnTo>
                  <a:lnTo>
                    <a:pt x="1613" y="947"/>
                  </a:lnTo>
                  <a:lnTo>
                    <a:pt x="1615" y="946"/>
                  </a:lnTo>
                  <a:lnTo>
                    <a:pt x="1613" y="945"/>
                  </a:lnTo>
                  <a:lnTo>
                    <a:pt x="1611" y="944"/>
                  </a:lnTo>
                  <a:lnTo>
                    <a:pt x="1604" y="943"/>
                  </a:lnTo>
                  <a:lnTo>
                    <a:pt x="1600" y="940"/>
                  </a:lnTo>
                  <a:lnTo>
                    <a:pt x="1598" y="938"/>
                  </a:lnTo>
                  <a:lnTo>
                    <a:pt x="1598" y="938"/>
                  </a:lnTo>
                  <a:lnTo>
                    <a:pt x="1593" y="931"/>
                  </a:lnTo>
                  <a:lnTo>
                    <a:pt x="1593" y="928"/>
                  </a:lnTo>
                  <a:lnTo>
                    <a:pt x="1593" y="928"/>
                  </a:lnTo>
                  <a:close/>
                  <a:moveTo>
                    <a:pt x="1540" y="957"/>
                  </a:moveTo>
                  <a:lnTo>
                    <a:pt x="1540" y="957"/>
                  </a:lnTo>
                  <a:lnTo>
                    <a:pt x="1539" y="956"/>
                  </a:lnTo>
                  <a:lnTo>
                    <a:pt x="1536" y="955"/>
                  </a:lnTo>
                  <a:lnTo>
                    <a:pt x="1528" y="950"/>
                  </a:lnTo>
                  <a:lnTo>
                    <a:pt x="1517" y="946"/>
                  </a:lnTo>
                  <a:lnTo>
                    <a:pt x="1511" y="945"/>
                  </a:lnTo>
                  <a:lnTo>
                    <a:pt x="1507" y="945"/>
                  </a:lnTo>
                  <a:lnTo>
                    <a:pt x="1507" y="945"/>
                  </a:lnTo>
                  <a:lnTo>
                    <a:pt x="1503" y="946"/>
                  </a:lnTo>
                  <a:lnTo>
                    <a:pt x="1498" y="949"/>
                  </a:lnTo>
                  <a:lnTo>
                    <a:pt x="1491" y="953"/>
                  </a:lnTo>
                  <a:lnTo>
                    <a:pt x="1487" y="959"/>
                  </a:lnTo>
                  <a:lnTo>
                    <a:pt x="1484" y="964"/>
                  </a:lnTo>
                  <a:lnTo>
                    <a:pt x="1484" y="964"/>
                  </a:lnTo>
                  <a:lnTo>
                    <a:pt x="1459" y="988"/>
                  </a:lnTo>
                  <a:lnTo>
                    <a:pt x="1459" y="988"/>
                  </a:lnTo>
                  <a:lnTo>
                    <a:pt x="1463" y="1003"/>
                  </a:lnTo>
                  <a:lnTo>
                    <a:pt x="1463" y="1003"/>
                  </a:lnTo>
                  <a:lnTo>
                    <a:pt x="1471" y="1001"/>
                  </a:lnTo>
                  <a:lnTo>
                    <a:pt x="1471" y="1001"/>
                  </a:lnTo>
                  <a:lnTo>
                    <a:pt x="1472" y="1000"/>
                  </a:lnTo>
                  <a:lnTo>
                    <a:pt x="1474" y="997"/>
                  </a:lnTo>
                  <a:lnTo>
                    <a:pt x="1475" y="991"/>
                  </a:lnTo>
                  <a:lnTo>
                    <a:pt x="1475" y="991"/>
                  </a:lnTo>
                  <a:lnTo>
                    <a:pt x="1476" y="988"/>
                  </a:lnTo>
                  <a:lnTo>
                    <a:pt x="1476" y="987"/>
                  </a:lnTo>
                  <a:lnTo>
                    <a:pt x="1475" y="982"/>
                  </a:lnTo>
                  <a:lnTo>
                    <a:pt x="1475" y="982"/>
                  </a:lnTo>
                  <a:lnTo>
                    <a:pt x="1476" y="979"/>
                  </a:lnTo>
                  <a:lnTo>
                    <a:pt x="1477" y="978"/>
                  </a:lnTo>
                  <a:lnTo>
                    <a:pt x="1481" y="976"/>
                  </a:lnTo>
                  <a:lnTo>
                    <a:pt x="1485" y="971"/>
                  </a:lnTo>
                  <a:lnTo>
                    <a:pt x="1485" y="971"/>
                  </a:lnTo>
                  <a:lnTo>
                    <a:pt x="1490" y="968"/>
                  </a:lnTo>
                  <a:lnTo>
                    <a:pt x="1493" y="965"/>
                  </a:lnTo>
                  <a:lnTo>
                    <a:pt x="1498" y="964"/>
                  </a:lnTo>
                  <a:lnTo>
                    <a:pt x="1498" y="964"/>
                  </a:lnTo>
                  <a:lnTo>
                    <a:pt x="1509" y="960"/>
                  </a:lnTo>
                  <a:lnTo>
                    <a:pt x="1522" y="959"/>
                  </a:lnTo>
                  <a:lnTo>
                    <a:pt x="1522" y="959"/>
                  </a:lnTo>
                  <a:lnTo>
                    <a:pt x="1534" y="959"/>
                  </a:lnTo>
                  <a:lnTo>
                    <a:pt x="1538" y="958"/>
                  </a:lnTo>
                  <a:lnTo>
                    <a:pt x="1540" y="957"/>
                  </a:lnTo>
                  <a:lnTo>
                    <a:pt x="1540" y="957"/>
                  </a:lnTo>
                  <a:close/>
                  <a:moveTo>
                    <a:pt x="1529" y="971"/>
                  </a:moveTo>
                  <a:lnTo>
                    <a:pt x="1529" y="971"/>
                  </a:lnTo>
                  <a:lnTo>
                    <a:pt x="1523" y="971"/>
                  </a:lnTo>
                  <a:lnTo>
                    <a:pt x="1523" y="971"/>
                  </a:lnTo>
                  <a:lnTo>
                    <a:pt x="1514" y="970"/>
                  </a:lnTo>
                  <a:lnTo>
                    <a:pt x="1509" y="970"/>
                  </a:lnTo>
                  <a:lnTo>
                    <a:pt x="1506" y="970"/>
                  </a:lnTo>
                  <a:lnTo>
                    <a:pt x="1506" y="970"/>
                  </a:lnTo>
                  <a:lnTo>
                    <a:pt x="1502" y="972"/>
                  </a:lnTo>
                  <a:lnTo>
                    <a:pt x="1500" y="974"/>
                  </a:lnTo>
                  <a:lnTo>
                    <a:pt x="1494" y="979"/>
                  </a:lnTo>
                  <a:lnTo>
                    <a:pt x="1494" y="979"/>
                  </a:lnTo>
                  <a:lnTo>
                    <a:pt x="1491" y="981"/>
                  </a:lnTo>
                  <a:lnTo>
                    <a:pt x="1489" y="981"/>
                  </a:lnTo>
                  <a:lnTo>
                    <a:pt x="1488" y="982"/>
                  </a:lnTo>
                  <a:lnTo>
                    <a:pt x="1485" y="985"/>
                  </a:lnTo>
                  <a:lnTo>
                    <a:pt x="1485" y="985"/>
                  </a:lnTo>
                  <a:lnTo>
                    <a:pt x="1483" y="991"/>
                  </a:lnTo>
                  <a:lnTo>
                    <a:pt x="1482" y="996"/>
                  </a:lnTo>
                  <a:lnTo>
                    <a:pt x="1482" y="1002"/>
                  </a:lnTo>
                  <a:lnTo>
                    <a:pt x="1482" y="1002"/>
                  </a:lnTo>
                  <a:lnTo>
                    <a:pt x="1472" y="1008"/>
                  </a:lnTo>
                  <a:lnTo>
                    <a:pt x="1472" y="1008"/>
                  </a:lnTo>
                  <a:lnTo>
                    <a:pt x="1468" y="1013"/>
                  </a:lnTo>
                  <a:lnTo>
                    <a:pt x="1466" y="1014"/>
                  </a:lnTo>
                  <a:lnTo>
                    <a:pt x="1468" y="1016"/>
                  </a:lnTo>
                  <a:lnTo>
                    <a:pt x="1468" y="1016"/>
                  </a:lnTo>
                  <a:lnTo>
                    <a:pt x="1471" y="1023"/>
                  </a:lnTo>
                  <a:lnTo>
                    <a:pt x="1474" y="1026"/>
                  </a:lnTo>
                  <a:lnTo>
                    <a:pt x="1475" y="1027"/>
                  </a:lnTo>
                  <a:lnTo>
                    <a:pt x="1475" y="1027"/>
                  </a:lnTo>
                  <a:lnTo>
                    <a:pt x="1477" y="1023"/>
                  </a:lnTo>
                  <a:lnTo>
                    <a:pt x="1481" y="1016"/>
                  </a:lnTo>
                  <a:lnTo>
                    <a:pt x="1485" y="1007"/>
                  </a:lnTo>
                  <a:lnTo>
                    <a:pt x="1485" y="1007"/>
                  </a:lnTo>
                  <a:lnTo>
                    <a:pt x="1489" y="1000"/>
                  </a:lnTo>
                  <a:lnTo>
                    <a:pt x="1493" y="991"/>
                  </a:lnTo>
                  <a:lnTo>
                    <a:pt x="1493" y="991"/>
                  </a:lnTo>
                  <a:lnTo>
                    <a:pt x="1494" y="989"/>
                  </a:lnTo>
                  <a:lnTo>
                    <a:pt x="1496" y="987"/>
                  </a:lnTo>
                  <a:lnTo>
                    <a:pt x="1506" y="982"/>
                  </a:lnTo>
                  <a:lnTo>
                    <a:pt x="1506" y="982"/>
                  </a:lnTo>
                  <a:lnTo>
                    <a:pt x="1529" y="971"/>
                  </a:lnTo>
                  <a:lnTo>
                    <a:pt x="1529" y="971"/>
                  </a:lnTo>
                  <a:close/>
                  <a:moveTo>
                    <a:pt x="1598" y="976"/>
                  </a:moveTo>
                  <a:lnTo>
                    <a:pt x="1598" y="976"/>
                  </a:lnTo>
                  <a:lnTo>
                    <a:pt x="1584" y="970"/>
                  </a:lnTo>
                  <a:lnTo>
                    <a:pt x="1571" y="968"/>
                  </a:lnTo>
                  <a:lnTo>
                    <a:pt x="1558" y="965"/>
                  </a:lnTo>
                  <a:lnTo>
                    <a:pt x="1558" y="965"/>
                  </a:lnTo>
                  <a:lnTo>
                    <a:pt x="1548" y="963"/>
                  </a:lnTo>
                  <a:lnTo>
                    <a:pt x="1546" y="963"/>
                  </a:lnTo>
                  <a:lnTo>
                    <a:pt x="1545" y="964"/>
                  </a:lnTo>
                  <a:lnTo>
                    <a:pt x="1546" y="964"/>
                  </a:lnTo>
                  <a:lnTo>
                    <a:pt x="1548" y="966"/>
                  </a:lnTo>
                  <a:lnTo>
                    <a:pt x="1548" y="966"/>
                  </a:lnTo>
                  <a:lnTo>
                    <a:pt x="1557" y="970"/>
                  </a:lnTo>
                  <a:lnTo>
                    <a:pt x="1564" y="972"/>
                  </a:lnTo>
                  <a:lnTo>
                    <a:pt x="1571" y="975"/>
                  </a:lnTo>
                  <a:lnTo>
                    <a:pt x="1578" y="979"/>
                  </a:lnTo>
                  <a:lnTo>
                    <a:pt x="1578" y="979"/>
                  </a:lnTo>
                  <a:lnTo>
                    <a:pt x="1581" y="983"/>
                  </a:lnTo>
                  <a:lnTo>
                    <a:pt x="1585" y="987"/>
                  </a:lnTo>
                  <a:lnTo>
                    <a:pt x="1591" y="996"/>
                  </a:lnTo>
                  <a:lnTo>
                    <a:pt x="1597" y="1004"/>
                  </a:lnTo>
                  <a:lnTo>
                    <a:pt x="1599" y="1007"/>
                  </a:lnTo>
                  <a:lnTo>
                    <a:pt x="1603" y="1007"/>
                  </a:lnTo>
                  <a:lnTo>
                    <a:pt x="1603" y="1007"/>
                  </a:lnTo>
                  <a:lnTo>
                    <a:pt x="1609" y="1007"/>
                  </a:lnTo>
                  <a:lnTo>
                    <a:pt x="1612" y="1004"/>
                  </a:lnTo>
                  <a:lnTo>
                    <a:pt x="1615" y="1002"/>
                  </a:lnTo>
                  <a:lnTo>
                    <a:pt x="1613" y="1001"/>
                  </a:lnTo>
                  <a:lnTo>
                    <a:pt x="1613" y="1001"/>
                  </a:lnTo>
                  <a:lnTo>
                    <a:pt x="1605" y="994"/>
                  </a:lnTo>
                  <a:lnTo>
                    <a:pt x="1605" y="994"/>
                  </a:lnTo>
                  <a:lnTo>
                    <a:pt x="1605" y="991"/>
                  </a:lnTo>
                  <a:lnTo>
                    <a:pt x="1605" y="990"/>
                  </a:lnTo>
                  <a:lnTo>
                    <a:pt x="1609" y="987"/>
                  </a:lnTo>
                  <a:lnTo>
                    <a:pt x="1609" y="984"/>
                  </a:lnTo>
                  <a:lnTo>
                    <a:pt x="1608" y="982"/>
                  </a:lnTo>
                  <a:lnTo>
                    <a:pt x="1605" y="978"/>
                  </a:lnTo>
                  <a:lnTo>
                    <a:pt x="1598" y="976"/>
                  </a:lnTo>
                  <a:lnTo>
                    <a:pt x="1598" y="976"/>
                  </a:lnTo>
                  <a:close/>
                  <a:moveTo>
                    <a:pt x="1405" y="717"/>
                  </a:moveTo>
                  <a:lnTo>
                    <a:pt x="1393" y="728"/>
                  </a:lnTo>
                  <a:lnTo>
                    <a:pt x="1380" y="737"/>
                  </a:lnTo>
                  <a:lnTo>
                    <a:pt x="1372" y="738"/>
                  </a:lnTo>
                  <a:lnTo>
                    <a:pt x="1372" y="738"/>
                  </a:lnTo>
                  <a:lnTo>
                    <a:pt x="1368" y="754"/>
                  </a:lnTo>
                  <a:lnTo>
                    <a:pt x="1368" y="754"/>
                  </a:lnTo>
                  <a:lnTo>
                    <a:pt x="1379" y="748"/>
                  </a:lnTo>
                  <a:lnTo>
                    <a:pt x="1387" y="742"/>
                  </a:lnTo>
                  <a:lnTo>
                    <a:pt x="1387" y="742"/>
                  </a:lnTo>
                  <a:lnTo>
                    <a:pt x="1391" y="739"/>
                  </a:lnTo>
                  <a:lnTo>
                    <a:pt x="1393" y="739"/>
                  </a:lnTo>
                  <a:lnTo>
                    <a:pt x="1396" y="738"/>
                  </a:lnTo>
                  <a:lnTo>
                    <a:pt x="1404" y="737"/>
                  </a:lnTo>
                  <a:lnTo>
                    <a:pt x="1404" y="737"/>
                  </a:lnTo>
                  <a:lnTo>
                    <a:pt x="1410" y="734"/>
                  </a:lnTo>
                  <a:lnTo>
                    <a:pt x="1411" y="732"/>
                  </a:lnTo>
                  <a:lnTo>
                    <a:pt x="1411" y="731"/>
                  </a:lnTo>
                  <a:lnTo>
                    <a:pt x="1408" y="729"/>
                  </a:lnTo>
                  <a:lnTo>
                    <a:pt x="1407" y="728"/>
                  </a:lnTo>
                  <a:lnTo>
                    <a:pt x="1407" y="725"/>
                  </a:lnTo>
                  <a:lnTo>
                    <a:pt x="1407" y="725"/>
                  </a:lnTo>
                  <a:lnTo>
                    <a:pt x="1408" y="722"/>
                  </a:lnTo>
                  <a:lnTo>
                    <a:pt x="1407" y="719"/>
                  </a:lnTo>
                  <a:lnTo>
                    <a:pt x="1405" y="717"/>
                  </a:lnTo>
                  <a:lnTo>
                    <a:pt x="1405" y="717"/>
                  </a:lnTo>
                  <a:close/>
                  <a:moveTo>
                    <a:pt x="1378" y="713"/>
                  </a:moveTo>
                  <a:lnTo>
                    <a:pt x="1378" y="713"/>
                  </a:lnTo>
                  <a:lnTo>
                    <a:pt x="1393" y="706"/>
                  </a:lnTo>
                  <a:lnTo>
                    <a:pt x="1393" y="706"/>
                  </a:lnTo>
                  <a:lnTo>
                    <a:pt x="1399" y="704"/>
                  </a:lnTo>
                  <a:lnTo>
                    <a:pt x="1402" y="701"/>
                  </a:lnTo>
                  <a:lnTo>
                    <a:pt x="1405" y="701"/>
                  </a:lnTo>
                  <a:lnTo>
                    <a:pt x="1405" y="701"/>
                  </a:lnTo>
                  <a:lnTo>
                    <a:pt x="1410" y="701"/>
                  </a:lnTo>
                  <a:lnTo>
                    <a:pt x="1418" y="703"/>
                  </a:lnTo>
                  <a:lnTo>
                    <a:pt x="1429" y="704"/>
                  </a:lnTo>
                  <a:lnTo>
                    <a:pt x="1444" y="705"/>
                  </a:lnTo>
                  <a:lnTo>
                    <a:pt x="1444" y="705"/>
                  </a:lnTo>
                  <a:lnTo>
                    <a:pt x="1458" y="706"/>
                  </a:lnTo>
                  <a:lnTo>
                    <a:pt x="1468" y="707"/>
                  </a:lnTo>
                  <a:lnTo>
                    <a:pt x="1471" y="707"/>
                  </a:lnTo>
                  <a:lnTo>
                    <a:pt x="1475" y="705"/>
                  </a:lnTo>
                  <a:lnTo>
                    <a:pt x="1485" y="698"/>
                  </a:lnTo>
                  <a:lnTo>
                    <a:pt x="1485" y="698"/>
                  </a:lnTo>
                  <a:lnTo>
                    <a:pt x="1491" y="692"/>
                  </a:lnTo>
                  <a:lnTo>
                    <a:pt x="1495" y="686"/>
                  </a:lnTo>
                  <a:lnTo>
                    <a:pt x="1502" y="674"/>
                  </a:lnTo>
                  <a:lnTo>
                    <a:pt x="1509" y="661"/>
                  </a:lnTo>
                  <a:lnTo>
                    <a:pt x="1519" y="644"/>
                  </a:lnTo>
                  <a:lnTo>
                    <a:pt x="1519" y="644"/>
                  </a:lnTo>
                  <a:lnTo>
                    <a:pt x="1534" y="621"/>
                  </a:lnTo>
                  <a:lnTo>
                    <a:pt x="1535" y="616"/>
                  </a:lnTo>
                  <a:lnTo>
                    <a:pt x="1535" y="611"/>
                  </a:lnTo>
                  <a:lnTo>
                    <a:pt x="1535" y="611"/>
                  </a:lnTo>
                  <a:lnTo>
                    <a:pt x="1534" y="602"/>
                  </a:lnTo>
                  <a:lnTo>
                    <a:pt x="1534" y="589"/>
                  </a:lnTo>
                  <a:lnTo>
                    <a:pt x="1533" y="574"/>
                  </a:lnTo>
                  <a:lnTo>
                    <a:pt x="1532" y="566"/>
                  </a:lnTo>
                  <a:lnTo>
                    <a:pt x="1532" y="566"/>
                  </a:lnTo>
                  <a:lnTo>
                    <a:pt x="1527" y="557"/>
                  </a:lnTo>
                  <a:lnTo>
                    <a:pt x="1526" y="555"/>
                  </a:lnTo>
                  <a:lnTo>
                    <a:pt x="1525" y="558"/>
                  </a:lnTo>
                  <a:lnTo>
                    <a:pt x="1525" y="558"/>
                  </a:lnTo>
                  <a:lnTo>
                    <a:pt x="1525" y="579"/>
                  </a:lnTo>
                  <a:lnTo>
                    <a:pt x="1525" y="579"/>
                  </a:lnTo>
                  <a:lnTo>
                    <a:pt x="1525" y="591"/>
                  </a:lnTo>
                  <a:lnTo>
                    <a:pt x="1522" y="608"/>
                  </a:lnTo>
                  <a:lnTo>
                    <a:pt x="1522" y="608"/>
                  </a:lnTo>
                  <a:lnTo>
                    <a:pt x="1519" y="622"/>
                  </a:lnTo>
                  <a:lnTo>
                    <a:pt x="1514" y="633"/>
                  </a:lnTo>
                  <a:lnTo>
                    <a:pt x="1514" y="633"/>
                  </a:lnTo>
                  <a:lnTo>
                    <a:pt x="1509" y="640"/>
                  </a:lnTo>
                  <a:lnTo>
                    <a:pt x="1504" y="647"/>
                  </a:lnTo>
                  <a:lnTo>
                    <a:pt x="1494" y="657"/>
                  </a:lnTo>
                  <a:lnTo>
                    <a:pt x="1494" y="657"/>
                  </a:lnTo>
                  <a:lnTo>
                    <a:pt x="1490" y="660"/>
                  </a:lnTo>
                  <a:lnTo>
                    <a:pt x="1488" y="663"/>
                  </a:lnTo>
                  <a:lnTo>
                    <a:pt x="1485" y="667"/>
                  </a:lnTo>
                  <a:lnTo>
                    <a:pt x="1482" y="671"/>
                  </a:lnTo>
                  <a:lnTo>
                    <a:pt x="1482" y="671"/>
                  </a:lnTo>
                  <a:lnTo>
                    <a:pt x="1474" y="677"/>
                  </a:lnTo>
                  <a:lnTo>
                    <a:pt x="1470" y="679"/>
                  </a:lnTo>
                  <a:lnTo>
                    <a:pt x="1466" y="681"/>
                  </a:lnTo>
                  <a:lnTo>
                    <a:pt x="1466" y="681"/>
                  </a:lnTo>
                  <a:lnTo>
                    <a:pt x="1464" y="682"/>
                  </a:lnTo>
                  <a:lnTo>
                    <a:pt x="1463" y="682"/>
                  </a:lnTo>
                  <a:lnTo>
                    <a:pt x="1461" y="684"/>
                  </a:lnTo>
                  <a:lnTo>
                    <a:pt x="1455" y="682"/>
                  </a:lnTo>
                  <a:lnTo>
                    <a:pt x="1455" y="682"/>
                  </a:lnTo>
                  <a:lnTo>
                    <a:pt x="1436" y="680"/>
                  </a:lnTo>
                  <a:lnTo>
                    <a:pt x="1418" y="679"/>
                  </a:lnTo>
                  <a:lnTo>
                    <a:pt x="1418" y="679"/>
                  </a:lnTo>
                  <a:lnTo>
                    <a:pt x="1410" y="678"/>
                  </a:lnTo>
                  <a:lnTo>
                    <a:pt x="1407" y="678"/>
                  </a:lnTo>
                  <a:lnTo>
                    <a:pt x="1405" y="679"/>
                  </a:lnTo>
                  <a:lnTo>
                    <a:pt x="1405" y="679"/>
                  </a:lnTo>
                  <a:lnTo>
                    <a:pt x="1401" y="682"/>
                  </a:lnTo>
                  <a:lnTo>
                    <a:pt x="1399" y="684"/>
                  </a:lnTo>
                  <a:lnTo>
                    <a:pt x="1399" y="684"/>
                  </a:lnTo>
                  <a:lnTo>
                    <a:pt x="1387" y="681"/>
                  </a:lnTo>
                  <a:lnTo>
                    <a:pt x="1387" y="681"/>
                  </a:lnTo>
                  <a:lnTo>
                    <a:pt x="1383" y="680"/>
                  </a:lnTo>
                  <a:lnTo>
                    <a:pt x="1383" y="680"/>
                  </a:lnTo>
                  <a:lnTo>
                    <a:pt x="1378" y="713"/>
                  </a:lnTo>
                  <a:lnTo>
                    <a:pt x="1378" y="713"/>
                  </a:lnTo>
                  <a:close/>
                  <a:moveTo>
                    <a:pt x="1378" y="655"/>
                  </a:moveTo>
                  <a:lnTo>
                    <a:pt x="1378" y="647"/>
                  </a:lnTo>
                  <a:lnTo>
                    <a:pt x="1383" y="646"/>
                  </a:lnTo>
                  <a:lnTo>
                    <a:pt x="1383" y="646"/>
                  </a:lnTo>
                  <a:lnTo>
                    <a:pt x="1391" y="647"/>
                  </a:lnTo>
                  <a:lnTo>
                    <a:pt x="1402" y="649"/>
                  </a:lnTo>
                  <a:lnTo>
                    <a:pt x="1402" y="649"/>
                  </a:lnTo>
                  <a:lnTo>
                    <a:pt x="1423" y="653"/>
                  </a:lnTo>
                  <a:lnTo>
                    <a:pt x="1434" y="656"/>
                  </a:lnTo>
                  <a:lnTo>
                    <a:pt x="1444" y="657"/>
                  </a:lnTo>
                  <a:lnTo>
                    <a:pt x="1444" y="657"/>
                  </a:lnTo>
                  <a:lnTo>
                    <a:pt x="1447" y="656"/>
                  </a:lnTo>
                  <a:lnTo>
                    <a:pt x="1450" y="654"/>
                  </a:lnTo>
                  <a:lnTo>
                    <a:pt x="1451" y="650"/>
                  </a:lnTo>
                  <a:lnTo>
                    <a:pt x="1455" y="646"/>
                  </a:lnTo>
                  <a:lnTo>
                    <a:pt x="1455" y="646"/>
                  </a:lnTo>
                  <a:lnTo>
                    <a:pt x="1459" y="642"/>
                  </a:lnTo>
                  <a:lnTo>
                    <a:pt x="1463" y="637"/>
                  </a:lnTo>
                  <a:lnTo>
                    <a:pt x="1466" y="633"/>
                  </a:lnTo>
                  <a:lnTo>
                    <a:pt x="1469" y="629"/>
                  </a:lnTo>
                  <a:lnTo>
                    <a:pt x="1469" y="629"/>
                  </a:lnTo>
                  <a:lnTo>
                    <a:pt x="1472" y="625"/>
                  </a:lnTo>
                  <a:lnTo>
                    <a:pt x="1475" y="621"/>
                  </a:lnTo>
                  <a:lnTo>
                    <a:pt x="1487" y="597"/>
                  </a:lnTo>
                  <a:lnTo>
                    <a:pt x="1487" y="597"/>
                  </a:lnTo>
                  <a:lnTo>
                    <a:pt x="1496" y="580"/>
                  </a:lnTo>
                  <a:lnTo>
                    <a:pt x="1502" y="562"/>
                  </a:lnTo>
                  <a:lnTo>
                    <a:pt x="1504" y="553"/>
                  </a:lnTo>
                  <a:lnTo>
                    <a:pt x="1507" y="543"/>
                  </a:lnTo>
                  <a:lnTo>
                    <a:pt x="1507" y="535"/>
                  </a:lnTo>
                  <a:lnTo>
                    <a:pt x="1507" y="526"/>
                  </a:lnTo>
                  <a:lnTo>
                    <a:pt x="1507" y="526"/>
                  </a:lnTo>
                  <a:lnTo>
                    <a:pt x="1506" y="517"/>
                  </a:lnTo>
                  <a:lnTo>
                    <a:pt x="1504" y="510"/>
                  </a:lnTo>
                  <a:lnTo>
                    <a:pt x="1501" y="498"/>
                  </a:lnTo>
                  <a:lnTo>
                    <a:pt x="1496" y="491"/>
                  </a:lnTo>
                  <a:lnTo>
                    <a:pt x="1495" y="489"/>
                  </a:lnTo>
                  <a:lnTo>
                    <a:pt x="1495" y="489"/>
                  </a:lnTo>
                  <a:lnTo>
                    <a:pt x="1496" y="505"/>
                  </a:lnTo>
                  <a:lnTo>
                    <a:pt x="1495" y="522"/>
                  </a:lnTo>
                  <a:lnTo>
                    <a:pt x="1494" y="541"/>
                  </a:lnTo>
                  <a:lnTo>
                    <a:pt x="1494" y="541"/>
                  </a:lnTo>
                  <a:lnTo>
                    <a:pt x="1491" y="549"/>
                  </a:lnTo>
                  <a:lnTo>
                    <a:pt x="1489" y="558"/>
                  </a:lnTo>
                  <a:lnTo>
                    <a:pt x="1483" y="572"/>
                  </a:lnTo>
                  <a:lnTo>
                    <a:pt x="1477" y="583"/>
                  </a:lnTo>
                  <a:lnTo>
                    <a:pt x="1472" y="589"/>
                  </a:lnTo>
                  <a:lnTo>
                    <a:pt x="1472" y="589"/>
                  </a:lnTo>
                  <a:lnTo>
                    <a:pt x="1469" y="592"/>
                  </a:lnTo>
                  <a:lnTo>
                    <a:pt x="1465" y="596"/>
                  </a:lnTo>
                  <a:lnTo>
                    <a:pt x="1451" y="605"/>
                  </a:lnTo>
                  <a:lnTo>
                    <a:pt x="1451" y="605"/>
                  </a:lnTo>
                  <a:lnTo>
                    <a:pt x="1444" y="612"/>
                  </a:lnTo>
                  <a:lnTo>
                    <a:pt x="1440" y="618"/>
                  </a:lnTo>
                  <a:lnTo>
                    <a:pt x="1436" y="622"/>
                  </a:lnTo>
                  <a:lnTo>
                    <a:pt x="1427" y="624"/>
                  </a:lnTo>
                  <a:lnTo>
                    <a:pt x="1427" y="624"/>
                  </a:lnTo>
                  <a:lnTo>
                    <a:pt x="1415" y="625"/>
                  </a:lnTo>
                  <a:lnTo>
                    <a:pt x="1405" y="624"/>
                  </a:lnTo>
                  <a:lnTo>
                    <a:pt x="1385" y="621"/>
                  </a:lnTo>
                  <a:lnTo>
                    <a:pt x="1385" y="621"/>
                  </a:lnTo>
                  <a:lnTo>
                    <a:pt x="1380" y="619"/>
                  </a:lnTo>
                  <a:lnTo>
                    <a:pt x="1379" y="619"/>
                  </a:lnTo>
                  <a:lnTo>
                    <a:pt x="1378" y="621"/>
                  </a:lnTo>
                  <a:lnTo>
                    <a:pt x="1379" y="622"/>
                  </a:lnTo>
                  <a:lnTo>
                    <a:pt x="1378" y="624"/>
                  </a:lnTo>
                  <a:lnTo>
                    <a:pt x="1378" y="624"/>
                  </a:lnTo>
                  <a:lnTo>
                    <a:pt x="1372" y="629"/>
                  </a:lnTo>
                  <a:lnTo>
                    <a:pt x="1368" y="633"/>
                  </a:lnTo>
                  <a:lnTo>
                    <a:pt x="1367" y="638"/>
                  </a:lnTo>
                  <a:lnTo>
                    <a:pt x="1367" y="638"/>
                  </a:lnTo>
                  <a:lnTo>
                    <a:pt x="1378" y="655"/>
                  </a:lnTo>
                  <a:lnTo>
                    <a:pt x="1378" y="655"/>
                  </a:lnTo>
                  <a:close/>
                  <a:moveTo>
                    <a:pt x="1515" y="524"/>
                  </a:moveTo>
                  <a:lnTo>
                    <a:pt x="1511" y="558"/>
                  </a:lnTo>
                  <a:lnTo>
                    <a:pt x="1511" y="558"/>
                  </a:lnTo>
                  <a:lnTo>
                    <a:pt x="1506" y="576"/>
                  </a:lnTo>
                  <a:lnTo>
                    <a:pt x="1500" y="590"/>
                  </a:lnTo>
                  <a:lnTo>
                    <a:pt x="1496" y="599"/>
                  </a:lnTo>
                  <a:lnTo>
                    <a:pt x="1496" y="599"/>
                  </a:lnTo>
                  <a:lnTo>
                    <a:pt x="1485" y="616"/>
                  </a:lnTo>
                  <a:lnTo>
                    <a:pt x="1471" y="638"/>
                  </a:lnTo>
                  <a:lnTo>
                    <a:pt x="1471" y="638"/>
                  </a:lnTo>
                  <a:lnTo>
                    <a:pt x="1464" y="648"/>
                  </a:lnTo>
                  <a:lnTo>
                    <a:pt x="1461" y="656"/>
                  </a:lnTo>
                  <a:lnTo>
                    <a:pt x="1459" y="662"/>
                  </a:lnTo>
                  <a:lnTo>
                    <a:pt x="1461" y="665"/>
                  </a:lnTo>
                  <a:lnTo>
                    <a:pt x="1462" y="666"/>
                  </a:lnTo>
                  <a:lnTo>
                    <a:pt x="1462" y="666"/>
                  </a:lnTo>
                  <a:lnTo>
                    <a:pt x="1464" y="667"/>
                  </a:lnTo>
                  <a:lnTo>
                    <a:pt x="1466" y="667"/>
                  </a:lnTo>
                  <a:lnTo>
                    <a:pt x="1471" y="663"/>
                  </a:lnTo>
                  <a:lnTo>
                    <a:pt x="1476" y="657"/>
                  </a:lnTo>
                  <a:lnTo>
                    <a:pt x="1484" y="649"/>
                  </a:lnTo>
                  <a:lnTo>
                    <a:pt x="1484" y="649"/>
                  </a:lnTo>
                  <a:lnTo>
                    <a:pt x="1494" y="636"/>
                  </a:lnTo>
                  <a:lnTo>
                    <a:pt x="1506" y="618"/>
                  </a:lnTo>
                  <a:lnTo>
                    <a:pt x="1510" y="608"/>
                  </a:lnTo>
                  <a:lnTo>
                    <a:pt x="1515" y="598"/>
                  </a:lnTo>
                  <a:lnTo>
                    <a:pt x="1519" y="589"/>
                  </a:lnTo>
                  <a:lnTo>
                    <a:pt x="1520" y="580"/>
                  </a:lnTo>
                  <a:lnTo>
                    <a:pt x="1520" y="580"/>
                  </a:lnTo>
                  <a:lnTo>
                    <a:pt x="1520" y="562"/>
                  </a:lnTo>
                  <a:lnTo>
                    <a:pt x="1519" y="545"/>
                  </a:lnTo>
                  <a:lnTo>
                    <a:pt x="1515" y="524"/>
                  </a:lnTo>
                  <a:lnTo>
                    <a:pt x="1515" y="524"/>
                  </a:lnTo>
                  <a:close/>
                  <a:moveTo>
                    <a:pt x="1540" y="541"/>
                  </a:moveTo>
                  <a:lnTo>
                    <a:pt x="1530" y="543"/>
                  </a:lnTo>
                  <a:lnTo>
                    <a:pt x="1530" y="543"/>
                  </a:lnTo>
                  <a:lnTo>
                    <a:pt x="1532" y="553"/>
                  </a:lnTo>
                  <a:lnTo>
                    <a:pt x="1533" y="560"/>
                  </a:lnTo>
                  <a:lnTo>
                    <a:pt x="1534" y="565"/>
                  </a:lnTo>
                  <a:lnTo>
                    <a:pt x="1534" y="565"/>
                  </a:lnTo>
                  <a:lnTo>
                    <a:pt x="1545" y="586"/>
                  </a:lnTo>
                  <a:lnTo>
                    <a:pt x="1549" y="599"/>
                  </a:lnTo>
                  <a:lnTo>
                    <a:pt x="1552" y="608"/>
                  </a:lnTo>
                  <a:lnTo>
                    <a:pt x="1552" y="608"/>
                  </a:lnTo>
                  <a:lnTo>
                    <a:pt x="1551" y="612"/>
                  </a:lnTo>
                  <a:lnTo>
                    <a:pt x="1548" y="619"/>
                  </a:lnTo>
                  <a:lnTo>
                    <a:pt x="1546" y="628"/>
                  </a:lnTo>
                  <a:lnTo>
                    <a:pt x="1547" y="630"/>
                  </a:lnTo>
                  <a:lnTo>
                    <a:pt x="1548" y="633"/>
                  </a:lnTo>
                  <a:lnTo>
                    <a:pt x="1548" y="633"/>
                  </a:lnTo>
                  <a:lnTo>
                    <a:pt x="1549" y="633"/>
                  </a:lnTo>
                  <a:lnTo>
                    <a:pt x="1549" y="634"/>
                  </a:lnTo>
                  <a:lnTo>
                    <a:pt x="1548" y="636"/>
                  </a:lnTo>
                  <a:lnTo>
                    <a:pt x="1543" y="637"/>
                  </a:lnTo>
                  <a:lnTo>
                    <a:pt x="1540" y="641"/>
                  </a:lnTo>
                  <a:lnTo>
                    <a:pt x="1540" y="641"/>
                  </a:lnTo>
                  <a:lnTo>
                    <a:pt x="1516" y="668"/>
                  </a:lnTo>
                  <a:lnTo>
                    <a:pt x="1502" y="685"/>
                  </a:lnTo>
                  <a:lnTo>
                    <a:pt x="1498" y="691"/>
                  </a:lnTo>
                  <a:lnTo>
                    <a:pt x="1497" y="693"/>
                  </a:lnTo>
                  <a:lnTo>
                    <a:pt x="1497" y="693"/>
                  </a:lnTo>
                  <a:lnTo>
                    <a:pt x="1498" y="694"/>
                  </a:lnTo>
                  <a:lnTo>
                    <a:pt x="1501" y="694"/>
                  </a:lnTo>
                  <a:lnTo>
                    <a:pt x="1507" y="691"/>
                  </a:lnTo>
                  <a:lnTo>
                    <a:pt x="1515" y="685"/>
                  </a:lnTo>
                  <a:lnTo>
                    <a:pt x="1522" y="677"/>
                  </a:lnTo>
                  <a:lnTo>
                    <a:pt x="1522" y="677"/>
                  </a:lnTo>
                  <a:lnTo>
                    <a:pt x="1532" y="666"/>
                  </a:lnTo>
                  <a:lnTo>
                    <a:pt x="1546" y="652"/>
                  </a:lnTo>
                  <a:lnTo>
                    <a:pt x="1560" y="641"/>
                  </a:lnTo>
                  <a:lnTo>
                    <a:pt x="1567" y="637"/>
                  </a:lnTo>
                  <a:lnTo>
                    <a:pt x="1572" y="636"/>
                  </a:lnTo>
                  <a:lnTo>
                    <a:pt x="1572" y="636"/>
                  </a:lnTo>
                  <a:lnTo>
                    <a:pt x="1576" y="635"/>
                  </a:lnTo>
                  <a:lnTo>
                    <a:pt x="1580" y="634"/>
                  </a:lnTo>
                  <a:lnTo>
                    <a:pt x="1587" y="629"/>
                  </a:lnTo>
                  <a:lnTo>
                    <a:pt x="1592" y="624"/>
                  </a:lnTo>
                  <a:lnTo>
                    <a:pt x="1593" y="623"/>
                  </a:lnTo>
                  <a:lnTo>
                    <a:pt x="1593" y="622"/>
                  </a:lnTo>
                  <a:lnTo>
                    <a:pt x="1593" y="622"/>
                  </a:lnTo>
                  <a:lnTo>
                    <a:pt x="1585" y="624"/>
                  </a:lnTo>
                  <a:lnTo>
                    <a:pt x="1577" y="625"/>
                  </a:lnTo>
                  <a:lnTo>
                    <a:pt x="1577" y="625"/>
                  </a:lnTo>
                  <a:lnTo>
                    <a:pt x="1567" y="624"/>
                  </a:lnTo>
                  <a:lnTo>
                    <a:pt x="1562" y="623"/>
                  </a:lnTo>
                  <a:lnTo>
                    <a:pt x="1561" y="616"/>
                  </a:lnTo>
                  <a:lnTo>
                    <a:pt x="1561" y="616"/>
                  </a:lnTo>
                  <a:lnTo>
                    <a:pt x="1564" y="608"/>
                  </a:lnTo>
                  <a:lnTo>
                    <a:pt x="1564" y="602"/>
                  </a:lnTo>
                  <a:lnTo>
                    <a:pt x="1564" y="597"/>
                  </a:lnTo>
                  <a:lnTo>
                    <a:pt x="1564" y="597"/>
                  </a:lnTo>
                  <a:lnTo>
                    <a:pt x="1561" y="595"/>
                  </a:lnTo>
                  <a:lnTo>
                    <a:pt x="1559" y="593"/>
                  </a:lnTo>
                  <a:lnTo>
                    <a:pt x="1555" y="591"/>
                  </a:lnTo>
                  <a:lnTo>
                    <a:pt x="1554" y="589"/>
                  </a:lnTo>
                  <a:lnTo>
                    <a:pt x="1554" y="589"/>
                  </a:lnTo>
                  <a:lnTo>
                    <a:pt x="1543" y="568"/>
                  </a:lnTo>
                  <a:lnTo>
                    <a:pt x="1540" y="541"/>
                  </a:lnTo>
                  <a:close/>
                  <a:moveTo>
                    <a:pt x="1555" y="545"/>
                  </a:moveTo>
                  <a:lnTo>
                    <a:pt x="1555" y="545"/>
                  </a:lnTo>
                  <a:lnTo>
                    <a:pt x="1553" y="546"/>
                  </a:lnTo>
                  <a:lnTo>
                    <a:pt x="1551" y="551"/>
                  </a:lnTo>
                  <a:lnTo>
                    <a:pt x="1551" y="554"/>
                  </a:lnTo>
                  <a:lnTo>
                    <a:pt x="1551" y="558"/>
                  </a:lnTo>
                  <a:lnTo>
                    <a:pt x="1552" y="561"/>
                  </a:lnTo>
                  <a:lnTo>
                    <a:pt x="1554" y="565"/>
                  </a:lnTo>
                  <a:lnTo>
                    <a:pt x="1554" y="565"/>
                  </a:lnTo>
                  <a:lnTo>
                    <a:pt x="1560" y="572"/>
                  </a:lnTo>
                  <a:lnTo>
                    <a:pt x="1565" y="576"/>
                  </a:lnTo>
                  <a:lnTo>
                    <a:pt x="1570" y="579"/>
                  </a:lnTo>
                  <a:lnTo>
                    <a:pt x="1573" y="583"/>
                  </a:lnTo>
                  <a:lnTo>
                    <a:pt x="1573" y="583"/>
                  </a:lnTo>
                  <a:lnTo>
                    <a:pt x="1579" y="591"/>
                  </a:lnTo>
                  <a:lnTo>
                    <a:pt x="1583" y="593"/>
                  </a:lnTo>
                  <a:lnTo>
                    <a:pt x="1585" y="593"/>
                  </a:lnTo>
                  <a:lnTo>
                    <a:pt x="1585" y="592"/>
                  </a:lnTo>
                  <a:lnTo>
                    <a:pt x="1585" y="592"/>
                  </a:lnTo>
                  <a:lnTo>
                    <a:pt x="1587" y="584"/>
                  </a:lnTo>
                  <a:lnTo>
                    <a:pt x="1586" y="580"/>
                  </a:lnTo>
                  <a:lnTo>
                    <a:pt x="1585" y="578"/>
                  </a:lnTo>
                  <a:lnTo>
                    <a:pt x="1585" y="578"/>
                  </a:lnTo>
                  <a:lnTo>
                    <a:pt x="1583" y="574"/>
                  </a:lnTo>
                  <a:lnTo>
                    <a:pt x="1580" y="573"/>
                  </a:lnTo>
                  <a:lnTo>
                    <a:pt x="1580" y="573"/>
                  </a:lnTo>
                  <a:lnTo>
                    <a:pt x="1568" y="568"/>
                  </a:lnTo>
                  <a:lnTo>
                    <a:pt x="1568" y="568"/>
                  </a:lnTo>
                  <a:lnTo>
                    <a:pt x="1562" y="565"/>
                  </a:lnTo>
                  <a:lnTo>
                    <a:pt x="1558" y="562"/>
                  </a:lnTo>
                  <a:lnTo>
                    <a:pt x="1561" y="549"/>
                  </a:lnTo>
                  <a:lnTo>
                    <a:pt x="1555" y="545"/>
                  </a:lnTo>
                  <a:close/>
                  <a:moveTo>
                    <a:pt x="1698" y="527"/>
                  </a:moveTo>
                  <a:lnTo>
                    <a:pt x="1698" y="527"/>
                  </a:lnTo>
                  <a:lnTo>
                    <a:pt x="1642" y="539"/>
                  </a:lnTo>
                  <a:lnTo>
                    <a:pt x="1642" y="539"/>
                  </a:lnTo>
                  <a:lnTo>
                    <a:pt x="1642" y="540"/>
                  </a:lnTo>
                  <a:lnTo>
                    <a:pt x="1642" y="540"/>
                  </a:lnTo>
                  <a:lnTo>
                    <a:pt x="1645" y="541"/>
                  </a:lnTo>
                  <a:lnTo>
                    <a:pt x="1651" y="542"/>
                  </a:lnTo>
                  <a:lnTo>
                    <a:pt x="1660" y="542"/>
                  </a:lnTo>
                  <a:lnTo>
                    <a:pt x="1660" y="542"/>
                  </a:lnTo>
                  <a:lnTo>
                    <a:pt x="1667" y="541"/>
                  </a:lnTo>
                  <a:lnTo>
                    <a:pt x="1669" y="540"/>
                  </a:lnTo>
                  <a:lnTo>
                    <a:pt x="1672" y="540"/>
                  </a:lnTo>
                  <a:lnTo>
                    <a:pt x="1677" y="542"/>
                  </a:lnTo>
                  <a:lnTo>
                    <a:pt x="1677" y="542"/>
                  </a:lnTo>
                  <a:lnTo>
                    <a:pt x="1683" y="545"/>
                  </a:lnTo>
                  <a:lnTo>
                    <a:pt x="1686" y="547"/>
                  </a:lnTo>
                  <a:lnTo>
                    <a:pt x="1688" y="547"/>
                  </a:lnTo>
                  <a:lnTo>
                    <a:pt x="1689" y="546"/>
                  </a:lnTo>
                  <a:lnTo>
                    <a:pt x="1689" y="546"/>
                  </a:lnTo>
                  <a:lnTo>
                    <a:pt x="1690" y="542"/>
                  </a:lnTo>
                  <a:lnTo>
                    <a:pt x="1690" y="540"/>
                  </a:lnTo>
                  <a:lnTo>
                    <a:pt x="1690" y="539"/>
                  </a:lnTo>
                  <a:lnTo>
                    <a:pt x="1693" y="537"/>
                  </a:lnTo>
                  <a:lnTo>
                    <a:pt x="1693" y="537"/>
                  </a:lnTo>
                  <a:lnTo>
                    <a:pt x="1695" y="535"/>
                  </a:lnTo>
                  <a:lnTo>
                    <a:pt x="1696" y="532"/>
                  </a:lnTo>
                  <a:lnTo>
                    <a:pt x="1698" y="527"/>
                  </a:lnTo>
                  <a:lnTo>
                    <a:pt x="1698" y="527"/>
                  </a:lnTo>
                  <a:close/>
                  <a:moveTo>
                    <a:pt x="1558" y="657"/>
                  </a:moveTo>
                  <a:lnTo>
                    <a:pt x="1558" y="657"/>
                  </a:lnTo>
                  <a:lnTo>
                    <a:pt x="1578" y="644"/>
                  </a:lnTo>
                  <a:lnTo>
                    <a:pt x="1578" y="644"/>
                  </a:lnTo>
                  <a:lnTo>
                    <a:pt x="1562" y="649"/>
                  </a:lnTo>
                  <a:lnTo>
                    <a:pt x="1554" y="653"/>
                  </a:lnTo>
                  <a:lnTo>
                    <a:pt x="1549" y="655"/>
                  </a:lnTo>
                  <a:lnTo>
                    <a:pt x="1549" y="655"/>
                  </a:lnTo>
                  <a:lnTo>
                    <a:pt x="1546" y="661"/>
                  </a:lnTo>
                  <a:lnTo>
                    <a:pt x="1540" y="672"/>
                  </a:lnTo>
                  <a:lnTo>
                    <a:pt x="1534" y="682"/>
                  </a:lnTo>
                  <a:lnTo>
                    <a:pt x="1529" y="691"/>
                  </a:lnTo>
                  <a:lnTo>
                    <a:pt x="1529" y="691"/>
                  </a:lnTo>
                  <a:lnTo>
                    <a:pt x="1523" y="697"/>
                  </a:lnTo>
                  <a:lnTo>
                    <a:pt x="1515" y="703"/>
                  </a:lnTo>
                  <a:lnTo>
                    <a:pt x="1508" y="707"/>
                  </a:lnTo>
                  <a:lnTo>
                    <a:pt x="1500" y="712"/>
                  </a:lnTo>
                  <a:lnTo>
                    <a:pt x="1500" y="712"/>
                  </a:lnTo>
                  <a:lnTo>
                    <a:pt x="1493" y="716"/>
                  </a:lnTo>
                  <a:lnTo>
                    <a:pt x="1482" y="722"/>
                  </a:lnTo>
                  <a:lnTo>
                    <a:pt x="1482" y="722"/>
                  </a:lnTo>
                  <a:lnTo>
                    <a:pt x="1465" y="732"/>
                  </a:lnTo>
                  <a:lnTo>
                    <a:pt x="1457" y="736"/>
                  </a:lnTo>
                  <a:lnTo>
                    <a:pt x="1446" y="738"/>
                  </a:lnTo>
                  <a:lnTo>
                    <a:pt x="1446" y="738"/>
                  </a:lnTo>
                  <a:lnTo>
                    <a:pt x="1442" y="739"/>
                  </a:lnTo>
                  <a:lnTo>
                    <a:pt x="1436" y="739"/>
                  </a:lnTo>
                  <a:lnTo>
                    <a:pt x="1427" y="737"/>
                  </a:lnTo>
                  <a:lnTo>
                    <a:pt x="1420" y="734"/>
                  </a:lnTo>
                  <a:lnTo>
                    <a:pt x="1418" y="732"/>
                  </a:lnTo>
                  <a:lnTo>
                    <a:pt x="1413" y="754"/>
                  </a:lnTo>
                  <a:lnTo>
                    <a:pt x="1413" y="754"/>
                  </a:lnTo>
                  <a:lnTo>
                    <a:pt x="1430" y="756"/>
                  </a:lnTo>
                  <a:lnTo>
                    <a:pt x="1444" y="756"/>
                  </a:lnTo>
                  <a:lnTo>
                    <a:pt x="1457" y="756"/>
                  </a:lnTo>
                  <a:lnTo>
                    <a:pt x="1457" y="756"/>
                  </a:lnTo>
                  <a:lnTo>
                    <a:pt x="1468" y="754"/>
                  </a:lnTo>
                  <a:lnTo>
                    <a:pt x="1474" y="750"/>
                  </a:lnTo>
                  <a:lnTo>
                    <a:pt x="1474" y="750"/>
                  </a:lnTo>
                  <a:lnTo>
                    <a:pt x="1478" y="749"/>
                  </a:lnTo>
                  <a:lnTo>
                    <a:pt x="1481" y="748"/>
                  </a:lnTo>
                  <a:lnTo>
                    <a:pt x="1484" y="749"/>
                  </a:lnTo>
                  <a:lnTo>
                    <a:pt x="1484" y="749"/>
                  </a:lnTo>
                  <a:lnTo>
                    <a:pt x="1495" y="748"/>
                  </a:lnTo>
                  <a:lnTo>
                    <a:pt x="1514" y="745"/>
                  </a:lnTo>
                  <a:lnTo>
                    <a:pt x="1514" y="745"/>
                  </a:lnTo>
                  <a:lnTo>
                    <a:pt x="1520" y="744"/>
                  </a:lnTo>
                  <a:lnTo>
                    <a:pt x="1526" y="742"/>
                  </a:lnTo>
                  <a:lnTo>
                    <a:pt x="1543" y="730"/>
                  </a:lnTo>
                  <a:lnTo>
                    <a:pt x="1543" y="730"/>
                  </a:lnTo>
                  <a:lnTo>
                    <a:pt x="1553" y="723"/>
                  </a:lnTo>
                  <a:lnTo>
                    <a:pt x="1557" y="720"/>
                  </a:lnTo>
                  <a:lnTo>
                    <a:pt x="1559" y="717"/>
                  </a:lnTo>
                  <a:lnTo>
                    <a:pt x="1561" y="710"/>
                  </a:lnTo>
                  <a:lnTo>
                    <a:pt x="1565" y="699"/>
                  </a:lnTo>
                  <a:lnTo>
                    <a:pt x="1565" y="699"/>
                  </a:lnTo>
                  <a:lnTo>
                    <a:pt x="1568" y="691"/>
                  </a:lnTo>
                  <a:lnTo>
                    <a:pt x="1568" y="686"/>
                  </a:lnTo>
                  <a:lnTo>
                    <a:pt x="1568" y="684"/>
                  </a:lnTo>
                  <a:lnTo>
                    <a:pt x="1568" y="680"/>
                  </a:lnTo>
                  <a:lnTo>
                    <a:pt x="1568" y="680"/>
                  </a:lnTo>
                  <a:lnTo>
                    <a:pt x="1570" y="674"/>
                  </a:lnTo>
                  <a:lnTo>
                    <a:pt x="1573" y="666"/>
                  </a:lnTo>
                  <a:lnTo>
                    <a:pt x="1578" y="657"/>
                  </a:lnTo>
                  <a:lnTo>
                    <a:pt x="1560" y="671"/>
                  </a:lnTo>
                  <a:lnTo>
                    <a:pt x="1560" y="671"/>
                  </a:lnTo>
                  <a:lnTo>
                    <a:pt x="1543" y="706"/>
                  </a:lnTo>
                  <a:lnTo>
                    <a:pt x="1543" y="706"/>
                  </a:lnTo>
                  <a:lnTo>
                    <a:pt x="1540" y="712"/>
                  </a:lnTo>
                  <a:lnTo>
                    <a:pt x="1536" y="716"/>
                  </a:lnTo>
                  <a:lnTo>
                    <a:pt x="1522" y="726"/>
                  </a:lnTo>
                  <a:lnTo>
                    <a:pt x="1522" y="726"/>
                  </a:lnTo>
                  <a:lnTo>
                    <a:pt x="1510" y="732"/>
                  </a:lnTo>
                  <a:lnTo>
                    <a:pt x="1496" y="738"/>
                  </a:lnTo>
                  <a:lnTo>
                    <a:pt x="1483" y="742"/>
                  </a:lnTo>
                  <a:lnTo>
                    <a:pt x="1478" y="742"/>
                  </a:lnTo>
                  <a:lnTo>
                    <a:pt x="1475" y="742"/>
                  </a:lnTo>
                  <a:lnTo>
                    <a:pt x="1475" y="742"/>
                  </a:lnTo>
                  <a:lnTo>
                    <a:pt x="1474" y="741"/>
                  </a:lnTo>
                  <a:lnTo>
                    <a:pt x="1475" y="738"/>
                  </a:lnTo>
                  <a:lnTo>
                    <a:pt x="1483" y="734"/>
                  </a:lnTo>
                  <a:lnTo>
                    <a:pt x="1496" y="728"/>
                  </a:lnTo>
                  <a:lnTo>
                    <a:pt x="1509" y="722"/>
                  </a:lnTo>
                  <a:lnTo>
                    <a:pt x="1509" y="722"/>
                  </a:lnTo>
                  <a:lnTo>
                    <a:pt x="1514" y="719"/>
                  </a:lnTo>
                  <a:lnTo>
                    <a:pt x="1519" y="716"/>
                  </a:lnTo>
                  <a:lnTo>
                    <a:pt x="1528" y="709"/>
                  </a:lnTo>
                  <a:lnTo>
                    <a:pt x="1534" y="700"/>
                  </a:lnTo>
                  <a:lnTo>
                    <a:pt x="1538" y="693"/>
                  </a:lnTo>
                  <a:lnTo>
                    <a:pt x="1538" y="693"/>
                  </a:lnTo>
                  <a:lnTo>
                    <a:pt x="1558" y="657"/>
                  </a:lnTo>
                  <a:lnTo>
                    <a:pt x="1558" y="657"/>
                  </a:lnTo>
                  <a:close/>
                  <a:moveTo>
                    <a:pt x="1580" y="644"/>
                  </a:moveTo>
                  <a:lnTo>
                    <a:pt x="1580" y="644"/>
                  </a:lnTo>
                  <a:lnTo>
                    <a:pt x="1578" y="644"/>
                  </a:lnTo>
                  <a:lnTo>
                    <a:pt x="1578" y="644"/>
                  </a:lnTo>
                  <a:lnTo>
                    <a:pt x="1580" y="644"/>
                  </a:lnTo>
                  <a:lnTo>
                    <a:pt x="1580" y="644"/>
                  </a:lnTo>
                  <a:close/>
                  <a:moveTo>
                    <a:pt x="970" y="477"/>
                  </a:moveTo>
                  <a:lnTo>
                    <a:pt x="970" y="477"/>
                  </a:lnTo>
                  <a:lnTo>
                    <a:pt x="971" y="471"/>
                  </a:lnTo>
                  <a:lnTo>
                    <a:pt x="974" y="459"/>
                  </a:lnTo>
                  <a:lnTo>
                    <a:pt x="978" y="453"/>
                  </a:lnTo>
                  <a:lnTo>
                    <a:pt x="983" y="446"/>
                  </a:lnTo>
                  <a:lnTo>
                    <a:pt x="988" y="439"/>
                  </a:lnTo>
                  <a:lnTo>
                    <a:pt x="995" y="434"/>
                  </a:lnTo>
                  <a:lnTo>
                    <a:pt x="995" y="434"/>
                  </a:lnTo>
                  <a:lnTo>
                    <a:pt x="1008" y="427"/>
                  </a:lnTo>
                  <a:lnTo>
                    <a:pt x="1015" y="420"/>
                  </a:lnTo>
                  <a:lnTo>
                    <a:pt x="1020" y="414"/>
                  </a:lnTo>
                  <a:lnTo>
                    <a:pt x="1028" y="406"/>
                  </a:lnTo>
                  <a:lnTo>
                    <a:pt x="1028" y="406"/>
                  </a:lnTo>
                  <a:lnTo>
                    <a:pt x="1036" y="398"/>
                  </a:lnTo>
                  <a:lnTo>
                    <a:pt x="1042" y="393"/>
                  </a:lnTo>
                  <a:lnTo>
                    <a:pt x="1048" y="387"/>
                  </a:lnTo>
                  <a:lnTo>
                    <a:pt x="1055" y="379"/>
                  </a:lnTo>
                  <a:lnTo>
                    <a:pt x="1055" y="379"/>
                  </a:lnTo>
                  <a:lnTo>
                    <a:pt x="1063" y="371"/>
                  </a:lnTo>
                  <a:lnTo>
                    <a:pt x="1069" y="365"/>
                  </a:lnTo>
                  <a:lnTo>
                    <a:pt x="1074" y="355"/>
                  </a:lnTo>
                  <a:lnTo>
                    <a:pt x="1074" y="355"/>
                  </a:lnTo>
                  <a:lnTo>
                    <a:pt x="1076" y="349"/>
                  </a:lnTo>
                  <a:lnTo>
                    <a:pt x="1079" y="341"/>
                  </a:lnTo>
                  <a:lnTo>
                    <a:pt x="1080" y="338"/>
                  </a:lnTo>
                  <a:lnTo>
                    <a:pt x="1081" y="336"/>
                  </a:lnTo>
                  <a:lnTo>
                    <a:pt x="1084" y="333"/>
                  </a:lnTo>
                  <a:lnTo>
                    <a:pt x="1087" y="333"/>
                  </a:lnTo>
                  <a:lnTo>
                    <a:pt x="1087" y="333"/>
                  </a:lnTo>
                  <a:lnTo>
                    <a:pt x="1091" y="334"/>
                  </a:lnTo>
                  <a:lnTo>
                    <a:pt x="1093" y="337"/>
                  </a:lnTo>
                  <a:lnTo>
                    <a:pt x="1099" y="343"/>
                  </a:lnTo>
                  <a:lnTo>
                    <a:pt x="1104" y="351"/>
                  </a:lnTo>
                  <a:lnTo>
                    <a:pt x="1108" y="363"/>
                  </a:lnTo>
                  <a:lnTo>
                    <a:pt x="1108" y="363"/>
                  </a:lnTo>
                  <a:lnTo>
                    <a:pt x="1110" y="369"/>
                  </a:lnTo>
                  <a:lnTo>
                    <a:pt x="1112" y="374"/>
                  </a:lnTo>
                  <a:lnTo>
                    <a:pt x="1117" y="383"/>
                  </a:lnTo>
                  <a:lnTo>
                    <a:pt x="1121" y="390"/>
                  </a:lnTo>
                  <a:lnTo>
                    <a:pt x="1123" y="393"/>
                  </a:lnTo>
                  <a:lnTo>
                    <a:pt x="1124" y="395"/>
                  </a:lnTo>
                  <a:lnTo>
                    <a:pt x="1124" y="395"/>
                  </a:lnTo>
                  <a:lnTo>
                    <a:pt x="1124" y="402"/>
                  </a:lnTo>
                  <a:lnTo>
                    <a:pt x="1123" y="403"/>
                  </a:lnTo>
                  <a:lnTo>
                    <a:pt x="1120" y="403"/>
                  </a:lnTo>
                  <a:lnTo>
                    <a:pt x="1120" y="403"/>
                  </a:lnTo>
                  <a:lnTo>
                    <a:pt x="1116" y="400"/>
                  </a:lnTo>
                  <a:lnTo>
                    <a:pt x="1112" y="396"/>
                  </a:lnTo>
                  <a:lnTo>
                    <a:pt x="1101" y="387"/>
                  </a:lnTo>
                  <a:lnTo>
                    <a:pt x="1101" y="387"/>
                  </a:lnTo>
                  <a:lnTo>
                    <a:pt x="1097" y="382"/>
                  </a:lnTo>
                  <a:lnTo>
                    <a:pt x="1093" y="378"/>
                  </a:lnTo>
                  <a:lnTo>
                    <a:pt x="1089" y="377"/>
                  </a:lnTo>
                  <a:lnTo>
                    <a:pt x="1085" y="378"/>
                  </a:lnTo>
                  <a:lnTo>
                    <a:pt x="1085" y="378"/>
                  </a:lnTo>
                  <a:lnTo>
                    <a:pt x="1081" y="378"/>
                  </a:lnTo>
                  <a:lnTo>
                    <a:pt x="1076" y="378"/>
                  </a:lnTo>
                  <a:lnTo>
                    <a:pt x="1075" y="379"/>
                  </a:lnTo>
                  <a:lnTo>
                    <a:pt x="1073" y="381"/>
                  </a:lnTo>
                  <a:lnTo>
                    <a:pt x="1072" y="383"/>
                  </a:lnTo>
                  <a:lnTo>
                    <a:pt x="1070" y="385"/>
                  </a:lnTo>
                  <a:lnTo>
                    <a:pt x="1070" y="385"/>
                  </a:lnTo>
                  <a:lnTo>
                    <a:pt x="1069" y="393"/>
                  </a:lnTo>
                  <a:lnTo>
                    <a:pt x="1069" y="395"/>
                  </a:lnTo>
                  <a:lnTo>
                    <a:pt x="1070" y="396"/>
                  </a:lnTo>
                  <a:lnTo>
                    <a:pt x="1073" y="398"/>
                  </a:lnTo>
                  <a:lnTo>
                    <a:pt x="1075" y="401"/>
                  </a:lnTo>
                  <a:lnTo>
                    <a:pt x="1085" y="404"/>
                  </a:lnTo>
                  <a:lnTo>
                    <a:pt x="1085" y="404"/>
                  </a:lnTo>
                  <a:lnTo>
                    <a:pt x="1106" y="412"/>
                  </a:lnTo>
                  <a:lnTo>
                    <a:pt x="1112" y="414"/>
                  </a:lnTo>
                  <a:lnTo>
                    <a:pt x="1117" y="417"/>
                  </a:lnTo>
                  <a:lnTo>
                    <a:pt x="1117" y="417"/>
                  </a:lnTo>
                  <a:lnTo>
                    <a:pt x="1118" y="420"/>
                  </a:lnTo>
                  <a:lnTo>
                    <a:pt x="1120" y="421"/>
                  </a:lnTo>
                  <a:lnTo>
                    <a:pt x="1125" y="423"/>
                  </a:lnTo>
                  <a:lnTo>
                    <a:pt x="1127" y="425"/>
                  </a:lnTo>
                  <a:lnTo>
                    <a:pt x="1130" y="427"/>
                  </a:lnTo>
                  <a:lnTo>
                    <a:pt x="1131" y="431"/>
                  </a:lnTo>
                  <a:lnTo>
                    <a:pt x="1133" y="435"/>
                  </a:lnTo>
                  <a:lnTo>
                    <a:pt x="1133" y="435"/>
                  </a:lnTo>
                  <a:lnTo>
                    <a:pt x="1136" y="441"/>
                  </a:lnTo>
                  <a:lnTo>
                    <a:pt x="1138" y="446"/>
                  </a:lnTo>
                  <a:lnTo>
                    <a:pt x="1144" y="454"/>
                  </a:lnTo>
                  <a:lnTo>
                    <a:pt x="1149" y="461"/>
                  </a:lnTo>
                  <a:lnTo>
                    <a:pt x="1151" y="465"/>
                  </a:lnTo>
                  <a:lnTo>
                    <a:pt x="1151" y="467"/>
                  </a:lnTo>
                  <a:lnTo>
                    <a:pt x="1151" y="467"/>
                  </a:lnTo>
                  <a:lnTo>
                    <a:pt x="1152" y="492"/>
                  </a:lnTo>
                  <a:lnTo>
                    <a:pt x="1152" y="492"/>
                  </a:lnTo>
                  <a:lnTo>
                    <a:pt x="1144" y="480"/>
                  </a:lnTo>
                  <a:lnTo>
                    <a:pt x="1136" y="470"/>
                  </a:lnTo>
                  <a:lnTo>
                    <a:pt x="1127" y="460"/>
                  </a:lnTo>
                  <a:lnTo>
                    <a:pt x="1127" y="460"/>
                  </a:lnTo>
                  <a:lnTo>
                    <a:pt x="1124" y="457"/>
                  </a:lnTo>
                  <a:lnTo>
                    <a:pt x="1121" y="454"/>
                  </a:lnTo>
                  <a:lnTo>
                    <a:pt x="1118" y="448"/>
                  </a:lnTo>
                  <a:lnTo>
                    <a:pt x="1116" y="445"/>
                  </a:lnTo>
                  <a:lnTo>
                    <a:pt x="1113" y="442"/>
                  </a:lnTo>
                  <a:lnTo>
                    <a:pt x="1110" y="440"/>
                  </a:lnTo>
                  <a:lnTo>
                    <a:pt x="1105" y="438"/>
                  </a:lnTo>
                  <a:lnTo>
                    <a:pt x="1105" y="438"/>
                  </a:lnTo>
                  <a:lnTo>
                    <a:pt x="1075" y="426"/>
                  </a:lnTo>
                  <a:lnTo>
                    <a:pt x="1075" y="426"/>
                  </a:lnTo>
                  <a:lnTo>
                    <a:pt x="1066" y="417"/>
                  </a:lnTo>
                  <a:lnTo>
                    <a:pt x="1060" y="412"/>
                  </a:lnTo>
                  <a:lnTo>
                    <a:pt x="1057" y="410"/>
                  </a:lnTo>
                  <a:lnTo>
                    <a:pt x="1055" y="409"/>
                  </a:lnTo>
                  <a:lnTo>
                    <a:pt x="1055" y="409"/>
                  </a:lnTo>
                  <a:lnTo>
                    <a:pt x="1050" y="410"/>
                  </a:lnTo>
                  <a:lnTo>
                    <a:pt x="1043" y="414"/>
                  </a:lnTo>
                  <a:lnTo>
                    <a:pt x="1036" y="417"/>
                  </a:lnTo>
                  <a:lnTo>
                    <a:pt x="1034" y="420"/>
                  </a:lnTo>
                  <a:lnTo>
                    <a:pt x="1034" y="421"/>
                  </a:lnTo>
                  <a:lnTo>
                    <a:pt x="1034" y="421"/>
                  </a:lnTo>
                  <a:lnTo>
                    <a:pt x="1034" y="423"/>
                  </a:lnTo>
                  <a:lnTo>
                    <a:pt x="1036" y="426"/>
                  </a:lnTo>
                  <a:lnTo>
                    <a:pt x="1046" y="432"/>
                  </a:lnTo>
                  <a:lnTo>
                    <a:pt x="1046" y="432"/>
                  </a:lnTo>
                  <a:lnTo>
                    <a:pt x="1053" y="438"/>
                  </a:lnTo>
                  <a:lnTo>
                    <a:pt x="1060" y="444"/>
                  </a:lnTo>
                  <a:lnTo>
                    <a:pt x="1067" y="448"/>
                  </a:lnTo>
                  <a:lnTo>
                    <a:pt x="1069" y="450"/>
                  </a:lnTo>
                  <a:lnTo>
                    <a:pt x="1073" y="451"/>
                  </a:lnTo>
                  <a:lnTo>
                    <a:pt x="1073" y="451"/>
                  </a:lnTo>
                  <a:lnTo>
                    <a:pt x="1085" y="452"/>
                  </a:lnTo>
                  <a:lnTo>
                    <a:pt x="1091" y="453"/>
                  </a:lnTo>
                  <a:lnTo>
                    <a:pt x="1095" y="456"/>
                  </a:lnTo>
                  <a:lnTo>
                    <a:pt x="1095" y="456"/>
                  </a:lnTo>
                  <a:lnTo>
                    <a:pt x="1102" y="461"/>
                  </a:lnTo>
                  <a:lnTo>
                    <a:pt x="1108" y="465"/>
                  </a:lnTo>
                  <a:lnTo>
                    <a:pt x="1113" y="470"/>
                  </a:lnTo>
                  <a:lnTo>
                    <a:pt x="1113" y="470"/>
                  </a:lnTo>
                  <a:lnTo>
                    <a:pt x="1123" y="479"/>
                  </a:lnTo>
                  <a:lnTo>
                    <a:pt x="1129" y="486"/>
                  </a:lnTo>
                  <a:lnTo>
                    <a:pt x="1129" y="486"/>
                  </a:lnTo>
                  <a:lnTo>
                    <a:pt x="1135" y="494"/>
                  </a:lnTo>
                  <a:lnTo>
                    <a:pt x="1138" y="497"/>
                  </a:lnTo>
                  <a:lnTo>
                    <a:pt x="1139" y="499"/>
                  </a:lnTo>
                  <a:lnTo>
                    <a:pt x="1139" y="499"/>
                  </a:lnTo>
                  <a:lnTo>
                    <a:pt x="1139" y="514"/>
                  </a:lnTo>
                  <a:lnTo>
                    <a:pt x="1139" y="528"/>
                  </a:lnTo>
                  <a:lnTo>
                    <a:pt x="1139" y="528"/>
                  </a:lnTo>
                  <a:lnTo>
                    <a:pt x="1140" y="540"/>
                  </a:lnTo>
                  <a:lnTo>
                    <a:pt x="1140" y="547"/>
                  </a:lnTo>
                  <a:lnTo>
                    <a:pt x="1142" y="551"/>
                  </a:lnTo>
                  <a:lnTo>
                    <a:pt x="1142" y="551"/>
                  </a:lnTo>
                  <a:lnTo>
                    <a:pt x="1143" y="552"/>
                  </a:lnTo>
                  <a:lnTo>
                    <a:pt x="1143" y="552"/>
                  </a:lnTo>
                  <a:lnTo>
                    <a:pt x="1150" y="549"/>
                  </a:lnTo>
                  <a:lnTo>
                    <a:pt x="1150" y="549"/>
                  </a:lnTo>
                  <a:lnTo>
                    <a:pt x="1148" y="541"/>
                  </a:lnTo>
                  <a:lnTo>
                    <a:pt x="1146" y="536"/>
                  </a:lnTo>
                  <a:lnTo>
                    <a:pt x="1146" y="536"/>
                  </a:lnTo>
                  <a:lnTo>
                    <a:pt x="1149" y="528"/>
                  </a:lnTo>
                  <a:lnTo>
                    <a:pt x="1152" y="516"/>
                  </a:lnTo>
                  <a:lnTo>
                    <a:pt x="1156" y="499"/>
                  </a:lnTo>
                  <a:lnTo>
                    <a:pt x="1158" y="483"/>
                  </a:lnTo>
                  <a:lnTo>
                    <a:pt x="1158" y="483"/>
                  </a:lnTo>
                  <a:lnTo>
                    <a:pt x="1159" y="466"/>
                  </a:lnTo>
                  <a:lnTo>
                    <a:pt x="1159" y="452"/>
                  </a:lnTo>
                  <a:lnTo>
                    <a:pt x="1158" y="440"/>
                  </a:lnTo>
                  <a:lnTo>
                    <a:pt x="1156" y="434"/>
                  </a:lnTo>
                  <a:lnTo>
                    <a:pt x="1153" y="429"/>
                  </a:lnTo>
                  <a:lnTo>
                    <a:pt x="1153" y="429"/>
                  </a:lnTo>
                  <a:lnTo>
                    <a:pt x="1146" y="421"/>
                  </a:lnTo>
                  <a:lnTo>
                    <a:pt x="1142" y="415"/>
                  </a:lnTo>
                  <a:lnTo>
                    <a:pt x="1137" y="409"/>
                  </a:lnTo>
                  <a:lnTo>
                    <a:pt x="1135" y="402"/>
                  </a:lnTo>
                  <a:lnTo>
                    <a:pt x="1135" y="402"/>
                  </a:lnTo>
                  <a:lnTo>
                    <a:pt x="1135" y="395"/>
                  </a:lnTo>
                  <a:lnTo>
                    <a:pt x="1135" y="389"/>
                  </a:lnTo>
                  <a:lnTo>
                    <a:pt x="1133" y="383"/>
                  </a:lnTo>
                  <a:lnTo>
                    <a:pt x="1132" y="375"/>
                  </a:lnTo>
                  <a:lnTo>
                    <a:pt x="1132" y="375"/>
                  </a:lnTo>
                  <a:lnTo>
                    <a:pt x="1129" y="362"/>
                  </a:lnTo>
                  <a:lnTo>
                    <a:pt x="1123" y="346"/>
                  </a:lnTo>
                  <a:lnTo>
                    <a:pt x="1117" y="331"/>
                  </a:lnTo>
                  <a:lnTo>
                    <a:pt x="1113" y="321"/>
                  </a:lnTo>
                  <a:lnTo>
                    <a:pt x="1113" y="321"/>
                  </a:lnTo>
                  <a:lnTo>
                    <a:pt x="1110" y="301"/>
                  </a:lnTo>
                  <a:lnTo>
                    <a:pt x="1106" y="292"/>
                  </a:lnTo>
                  <a:lnTo>
                    <a:pt x="1105" y="288"/>
                  </a:lnTo>
                  <a:lnTo>
                    <a:pt x="1101" y="287"/>
                  </a:lnTo>
                  <a:lnTo>
                    <a:pt x="1101" y="287"/>
                  </a:lnTo>
                  <a:lnTo>
                    <a:pt x="1099" y="288"/>
                  </a:lnTo>
                  <a:lnTo>
                    <a:pt x="1095" y="289"/>
                  </a:lnTo>
                  <a:lnTo>
                    <a:pt x="1089" y="293"/>
                  </a:lnTo>
                  <a:lnTo>
                    <a:pt x="1082" y="301"/>
                  </a:lnTo>
                  <a:lnTo>
                    <a:pt x="1076" y="311"/>
                  </a:lnTo>
                  <a:lnTo>
                    <a:pt x="1076" y="311"/>
                  </a:lnTo>
                  <a:lnTo>
                    <a:pt x="1073" y="319"/>
                  </a:lnTo>
                  <a:lnTo>
                    <a:pt x="1072" y="324"/>
                  </a:lnTo>
                  <a:lnTo>
                    <a:pt x="1068" y="330"/>
                  </a:lnTo>
                  <a:lnTo>
                    <a:pt x="1057" y="345"/>
                  </a:lnTo>
                  <a:lnTo>
                    <a:pt x="1057" y="345"/>
                  </a:lnTo>
                  <a:lnTo>
                    <a:pt x="1046" y="360"/>
                  </a:lnTo>
                  <a:lnTo>
                    <a:pt x="1040" y="370"/>
                  </a:lnTo>
                  <a:lnTo>
                    <a:pt x="1034" y="379"/>
                  </a:lnTo>
                  <a:lnTo>
                    <a:pt x="1034" y="379"/>
                  </a:lnTo>
                  <a:lnTo>
                    <a:pt x="1029" y="385"/>
                  </a:lnTo>
                  <a:lnTo>
                    <a:pt x="1021" y="394"/>
                  </a:lnTo>
                  <a:lnTo>
                    <a:pt x="1011" y="401"/>
                  </a:lnTo>
                  <a:lnTo>
                    <a:pt x="1004" y="406"/>
                  </a:lnTo>
                  <a:lnTo>
                    <a:pt x="1004" y="406"/>
                  </a:lnTo>
                  <a:lnTo>
                    <a:pt x="997" y="409"/>
                  </a:lnTo>
                  <a:lnTo>
                    <a:pt x="989" y="415"/>
                  </a:lnTo>
                  <a:lnTo>
                    <a:pt x="983" y="421"/>
                  </a:lnTo>
                  <a:lnTo>
                    <a:pt x="980" y="423"/>
                  </a:lnTo>
                  <a:lnTo>
                    <a:pt x="979" y="426"/>
                  </a:lnTo>
                  <a:lnTo>
                    <a:pt x="979" y="426"/>
                  </a:lnTo>
                  <a:lnTo>
                    <a:pt x="974" y="438"/>
                  </a:lnTo>
                  <a:lnTo>
                    <a:pt x="970" y="446"/>
                  </a:lnTo>
                  <a:lnTo>
                    <a:pt x="970" y="446"/>
                  </a:lnTo>
                  <a:lnTo>
                    <a:pt x="970" y="452"/>
                  </a:lnTo>
                  <a:lnTo>
                    <a:pt x="970" y="463"/>
                  </a:lnTo>
                  <a:lnTo>
                    <a:pt x="970" y="477"/>
                  </a:lnTo>
                  <a:lnTo>
                    <a:pt x="970" y="477"/>
                  </a:lnTo>
                  <a:close/>
                  <a:moveTo>
                    <a:pt x="992" y="482"/>
                  </a:moveTo>
                  <a:lnTo>
                    <a:pt x="992" y="482"/>
                  </a:lnTo>
                  <a:lnTo>
                    <a:pt x="1012" y="467"/>
                  </a:lnTo>
                  <a:lnTo>
                    <a:pt x="1012" y="467"/>
                  </a:lnTo>
                  <a:lnTo>
                    <a:pt x="1024" y="458"/>
                  </a:lnTo>
                  <a:lnTo>
                    <a:pt x="1035" y="456"/>
                  </a:lnTo>
                  <a:lnTo>
                    <a:pt x="1035" y="456"/>
                  </a:lnTo>
                  <a:lnTo>
                    <a:pt x="1043" y="457"/>
                  </a:lnTo>
                  <a:lnTo>
                    <a:pt x="1049" y="457"/>
                  </a:lnTo>
                  <a:lnTo>
                    <a:pt x="1055" y="456"/>
                  </a:lnTo>
                  <a:lnTo>
                    <a:pt x="1055" y="456"/>
                  </a:lnTo>
                  <a:lnTo>
                    <a:pt x="1059" y="454"/>
                  </a:lnTo>
                  <a:lnTo>
                    <a:pt x="1059" y="452"/>
                  </a:lnTo>
                  <a:lnTo>
                    <a:pt x="1055" y="446"/>
                  </a:lnTo>
                  <a:lnTo>
                    <a:pt x="1055" y="446"/>
                  </a:lnTo>
                  <a:lnTo>
                    <a:pt x="1054" y="444"/>
                  </a:lnTo>
                  <a:lnTo>
                    <a:pt x="1050" y="444"/>
                  </a:lnTo>
                  <a:lnTo>
                    <a:pt x="1041" y="444"/>
                  </a:lnTo>
                  <a:lnTo>
                    <a:pt x="1031" y="446"/>
                  </a:lnTo>
                  <a:lnTo>
                    <a:pt x="1025" y="448"/>
                  </a:lnTo>
                  <a:lnTo>
                    <a:pt x="1025" y="448"/>
                  </a:lnTo>
                  <a:lnTo>
                    <a:pt x="1017" y="452"/>
                  </a:lnTo>
                  <a:lnTo>
                    <a:pt x="1011" y="454"/>
                  </a:lnTo>
                  <a:lnTo>
                    <a:pt x="1001" y="458"/>
                  </a:lnTo>
                  <a:lnTo>
                    <a:pt x="1001" y="458"/>
                  </a:lnTo>
                  <a:lnTo>
                    <a:pt x="991" y="461"/>
                  </a:lnTo>
                  <a:lnTo>
                    <a:pt x="986" y="465"/>
                  </a:lnTo>
                  <a:lnTo>
                    <a:pt x="984" y="470"/>
                  </a:lnTo>
                  <a:lnTo>
                    <a:pt x="983" y="475"/>
                  </a:lnTo>
                  <a:lnTo>
                    <a:pt x="983" y="475"/>
                  </a:lnTo>
                  <a:lnTo>
                    <a:pt x="983" y="477"/>
                  </a:lnTo>
                  <a:lnTo>
                    <a:pt x="983" y="478"/>
                  </a:lnTo>
                  <a:lnTo>
                    <a:pt x="986" y="480"/>
                  </a:lnTo>
                  <a:lnTo>
                    <a:pt x="992" y="482"/>
                  </a:lnTo>
                  <a:lnTo>
                    <a:pt x="992" y="482"/>
                  </a:lnTo>
                  <a:close/>
                  <a:moveTo>
                    <a:pt x="979" y="527"/>
                  </a:moveTo>
                  <a:lnTo>
                    <a:pt x="979" y="527"/>
                  </a:lnTo>
                  <a:lnTo>
                    <a:pt x="992" y="511"/>
                  </a:lnTo>
                  <a:lnTo>
                    <a:pt x="992" y="511"/>
                  </a:lnTo>
                  <a:lnTo>
                    <a:pt x="997" y="509"/>
                  </a:lnTo>
                  <a:lnTo>
                    <a:pt x="1002" y="508"/>
                  </a:lnTo>
                  <a:lnTo>
                    <a:pt x="1008" y="508"/>
                  </a:lnTo>
                  <a:lnTo>
                    <a:pt x="1012" y="505"/>
                  </a:lnTo>
                  <a:lnTo>
                    <a:pt x="1012" y="505"/>
                  </a:lnTo>
                  <a:lnTo>
                    <a:pt x="1023" y="499"/>
                  </a:lnTo>
                  <a:lnTo>
                    <a:pt x="1035" y="494"/>
                  </a:lnTo>
                  <a:lnTo>
                    <a:pt x="1035" y="494"/>
                  </a:lnTo>
                  <a:lnTo>
                    <a:pt x="1046" y="491"/>
                  </a:lnTo>
                  <a:lnTo>
                    <a:pt x="1067" y="484"/>
                  </a:lnTo>
                  <a:lnTo>
                    <a:pt x="1067" y="484"/>
                  </a:lnTo>
                  <a:lnTo>
                    <a:pt x="1079" y="482"/>
                  </a:lnTo>
                  <a:lnTo>
                    <a:pt x="1082" y="482"/>
                  </a:lnTo>
                  <a:lnTo>
                    <a:pt x="1084" y="482"/>
                  </a:lnTo>
                  <a:lnTo>
                    <a:pt x="1086" y="484"/>
                  </a:lnTo>
                  <a:lnTo>
                    <a:pt x="1088" y="485"/>
                  </a:lnTo>
                  <a:lnTo>
                    <a:pt x="1089" y="485"/>
                  </a:lnTo>
                  <a:lnTo>
                    <a:pt x="1089" y="485"/>
                  </a:lnTo>
                  <a:lnTo>
                    <a:pt x="1100" y="488"/>
                  </a:lnTo>
                  <a:lnTo>
                    <a:pt x="1116" y="491"/>
                  </a:lnTo>
                  <a:lnTo>
                    <a:pt x="1137" y="496"/>
                  </a:lnTo>
                  <a:lnTo>
                    <a:pt x="1137" y="496"/>
                  </a:lnTo>
                  <a:lnTo>
                    <a:pt x="1129" y="490"/>
                  </a:lnTo>
                  <a:lnTo>
                    <a:pt x="1119" y="484"/>
                  </a:lnTo>
                  <a:lnTo>
                    <a:pt x="1108" y="478"/>
                  </a:lnTo>
                  <a:lnTo>
                    <a:pt x="1108" y="478"/>
                  </a:lnTo>
                  <a:lnTo>
                    <a:pt x="1087" y="470"/>
                  </a:lnTo>
                  <a:lnTo>
                    <a:pt x="1078" y="467"/>
                  </a:lnTo>
                  <a:lnTo>
                    <a:pt x="1069" y="465"/>
                  </a:lnTo>
                  <a:lnTo>
                    <a:pt x="1069" y="465"/>
                  </a:lnTo>
                  <a:lnTo>
                    <a:pt x="1065" y="466"/>
                  </a:lnTo>
                  <a:lnTo>
                    <a:pt x="1059" y="467"/>
                  </a:lnTo>
                  <a:lnTo>
                    <a:pt x="1046" y="473"/>
                  </a:lnTo>
                  <a:lnTo>
                    <a:pt x="1030" y="480"/>
                  </a:lnTo>
                  <a:lnTo>
                    <a:pt x="1023" y="484"/>
                  </a:lnTo>
                  <a:lnTo>
                    <a:pt x="1016" y="486"/>
                  </a:lnTo>
                  <a:lnTo>
                    <a:pt x="1016" y="486"/>
                  </a:lnTo>
                  <a:lnTo>
                    <a:pt x="1003" y="490"/>
                  </a:lnTo>
                  <a:lnTo>
                    <a:pt x="992" y="494"/>
                  </a:lnTo>
                  <a:lnTo>
                    <a:pt x="983" y="496"/>
                  </a:lnTo>
                  <a:lnTo>
                    <a:pt x="978" y="497"/>
                  </a:lnTo>
                  <a:lnTo>
                    <a:pt x="978" y="497"/>
                  </a:lnTo>
                  <a:lnTo>
                    <a:pt x="976" y="498"/>
                  </a:lnTo>
                  <a:lnTo>
                    <a:pt x="976" y="502"/>
                  </a:lnTo>
                  <a:lnTo>
                    <a:pt x="977" y="513"/>
                  </a:lnTo>
                  <a:lnTo>
                    <a:pt x="979" y="527"/>
                  </a:lnTo>
                  <a:lnTo>
                    <a:pt x="979" y="527"/>
                  </a:lnTo>
                  <a:close/>
                  <a:moveTo>
                    <a:pt x="991" y="558"/>
                  </a:moveTo>
                  <a:lnTo>
                    <a:pt x="991" y="558"/>
                  </a:lnTo>
                  <a:lnTo>
                    <a:pt x="996" y="547"/>
                  </a:lnTo>
                  <a:lnTo>
                    <a:pt x="1003" y="537"/>
                  </a:lnTo>
                  <a:lnTo>
                    <a:pt x="1006" y="534"/>
                  </a:lnTo>
                  <a:lnTo>
                    <a:pt x="1010" y="530"/>
                  </a:lnTo>
                  <a:lnTo>
                    <a:pt x="1010" y="530"/>
                  </a:lnTo>
                  <a:lnTo>
                    <a:pt x="1021" y="526"/>
                  </a:lnTo>
                  <a:lnTo>
                    <a:pt x="1033" y="521"/>
                  </a:lnTo>
                  <a:lnTo>
                    <a:pt x="1047" y="517"/>
                  </a:lnTo>
                  <a:lnTo>
                    <a:pt x="1053" y="516"/>
                  </a:lnTo>
                  <a:lnTo>
                    <a:pt x="1059" y="516"/>
                  </a:lnTo>
                  <a:lnTo>
                    <a:pt x="1059" y="516"/>
                  </a:lnTo>
                  <a:lnTo>
                    <a:pt x="1088" y="517"/>
                  </a:lnTo>
                  <a:lnTo>
                    <a:pt x="1113" y="517"/>
                  </a:lnTo>
                  <a:lnTo>
                    <a:pt x="1113" y="517"/>
                  </a:lnTo>
                  <a:lnTo>
                    <a:pt x="1119" y="518"/>
                  </a:lnTo>
                  <a:lnTo>
                    <a:pt x="1126" y="521"/>
                  </a:lnTo>
                  <a:lnTo>
                    <a:pt x="1133" y="524"/>
                  </a:lnTo>
                  <a:lnTo>
                    <a:pt x="1135" y="510"/>
                  </a:lnTo>
                  <a:lnTo>
                    <a:pt x="1135" y="510"/>
                  </a:lnTo>
                  <a:lnTo>
                    <a:pt x="1124" y="507"/>
                  </a:lnTo>
                  <a:lnTo>
                    <a:pt x="1113" y="504"/>
                  </a:lnTo>
                  <a:lnTo>
                    <a:pt x="1098" y="503"/>
                  </a:lnTo>
                  <a:lnTo>
                    <a:pt x="1098" y="503"/>
                  </a:lnTo>
                  <a:lnTo>
                    <a:pt x="1086" y="502"/>
                  </a:lnTo>
                  <a:lnTo>
                    <a:pt x="1079" y="499"/>
                  </a:lnTo>
                  <a:lnTo>
                    <a:pt x="1073" y="499"/>
                  </a:lnTo>
                  <a:lnTo>
                    <a:pt x="1063" y="499"/>
                  </a:lnTo>
                  <a:lnTo>
                    <a:pt x="1063" y="499"/>
                  </a:lnTo>
                  <a:lnTo>
                    <a:pt x="1054" y="501"/>
                  </a:lnTo>
                  <a:lnTo>
                    <a:pt x="1044" y="503"/>
                  </a:lnTo>
                  <a:lnTo>
                    <a:pt x="1031" y="508"/>
                  </a:lnTo>
                  <a:lnTo>
                    <a:pt x="1031" y="508"/>
                  </a:lnTo>
                  <a:lnTo>
                    <a:pt x="1016" y="514"/>
                  </a:lnTo>
                  <a:lnTo>
                    <a:pt x="1009" y="518"/>
                  </a:lnTo>
                  <a:lnTo>
                    <a:pt x="1005" y="522"/>
                  </a:lnTo>
                  <a:lnTo>
                    <a:pt x="1005" y="522"/>
                  </a:lnTo>
                  <a:lnTo>
                    <a:pt x="1002" y="528"/>
                  </a:lnTo>
                  <a:lnTo>
                    <a:pt x="995" y="537"/>
                  </a:lnTo>
                  <a:lnTo>
                    <a:pt x="985" y="549"/>
                  </a:lnTo>
                  <a:lnTo>
                    <a:pt x="991" y="558"/>
                  </a:lnTo>
                  <a:close/>
                  <a:moveTo>
                    <a:pt x="1133" y="537"/>
                  </a:moveTo>
                  <a:lnTo>
                    <a:pt x="1133" y="537"/>
                  </a:lnTo>
                  <a:lnTo>
                    <a:pt x="1118" y="536"/>
                  </a:lnTo>
                  <a:lnTo>
                    <a:pt x="1093" y="534"/>
                  </a:lnTo>
                  <a:lnTo>
                    <a:pt x="1093" y="534"/>
                  </a:lnTo>
                  <a:lnTo>
                    <a:pt x="1079" y="533"/>
                  </a:lnTo>
                  <a:lnTo>
                    <a:pt x="1065" y="533"/>
                  </a:lnTo>
                  <a:lnTo>
                    <a:pt x="1065" y="533"/>
                  </a:lnTo>
                  <a:lnTo>
                    <a:pt x="1052" y="533"/>
                  </a:lnTo>
                  <a:lnTo>
                    <a:pt x="1036" y="534"/>
                  </a:lnTo>
                  <a:lnTo>
                    <a:pt x="1022" y="536"/>
                  </a:lnTo>
                  <a:lnTo>
                    <a:pt x="1017" y="537"/>
                  </a:lnTo>
                  <a:lnTo>
                    <a:pt x="1015" y="539"/>
                  </a:lnTo>
                  <a:lnTo>
                    <a:pt x="1015" y="539"/>
                  </a:lnTo>
                  <a:lnTo>
                    <a:pt x="1016" y="541"/>
                  </a:lnTo>
                  <a:lnTo>
                    <a:pt x="1020" y="541"/>
                  </a:lnTo>
                  <a:lnTo>
                    <a:pt x="1029" y="541"/>
                  </a:lnTo>
                  <a:lnTo>
                    <a:pt x="1052" y="540"/>
                  </a:lnTo>
                  <a:lnTo>
                    <a:pt x="1052" y="540"/>
                  </a:lnTo>
                  <a:lnTo>
                    <a:pt x="1059" y="541"/>
                  </a:lnTo>
                  <a:lnTo>
                    <a:pt x="1065" y="543"/>
                  </a:lnTo>
                  <a:lnTo>
                    <a:pt x="1072" y="546"/>
                  </a:lnTo>
                  <a:lnTo>
                    <a:pt x="1082" y="548"/>
                  </a:lnTo>
                  <a:lnTo>
                    <a:pt x="1082" y="548"/>
                  </a:lnTo>
                  <a:lnTo>
                    <a:pt x="1091" y="548"/>
                  </a:lnTo>
                  <a:lnTo>
                    <a:pt x="1095" y="548"/>
                  </a:lnTo>
                  <a:lnTo>
                    <a:pt x="1108" y="548"/>
                  </a:lnTo>
                  <a:lnTo>
                    <a:pt x="1108" y="548"/>
                  </a:lnTo>
                  <a:lnTo>
                    <a:pt x="1117" y="548"/>
                  </a:lnTo>
                  <a:lnTo>
                    <a:pt x="1124" y="549"/>
                  </a:lnTo>
                  <a:lnTo>
                    <a:pt x="1131" y="551"/>
                  </a:lnTo>
                  <a:lnTo>
                    <a:pt x="1133" y="537"/>
                  </a:lnTo>
                  <a:close/>
                  <a:moveTo>
                    <a:pt x="1131" y="564"/>
                  </a:moveTo>
                  <a:lnTo>
                    <a:pt x="1131" y="564"/>
                  </a:lnTo>
                  <a:lnTo>
                    <a:pt x="1117" y="564"/>
                  </a:lnTo>
                  <a:lnTo>
                    <a:pt x="1099" y="564"/>
                  </a:lnTo>
                  <a:lnTo>
                    <a:pt x="1099" y="564"/>
                  </a:lnTo>
                  <a:lnTo>
                    <a:pt x="1093" y="562"/>
                  </a:lnTo>
                  <a:lnTo>
                    <a:pt x="1087" y="561"/>
                  </a:lnTo>
                  <a:lnTo>
                    <a:pt x="1078" y="560"/>
                  </a:lnTo>
                  <a:lnTo>
                    <a:pt x="1061" y="558"/>
                  </a:lnTo>
                  <a:lnTo>
                    <a:pt x="1061" y="558"/>
                  </a:lnTo>
                  <a:lnTo>
                    <a:pt x="1043" y="557"/>
                  </a:lnTo>
                  <a:lnTo>
                    <a:pt x="1029" y="557"/>
                  </a:lnTo>
                  <a:lnTo>
                    <a:pt x="1020" y="559"/>
                  </a:lnTo>
                  <a:lnTo>
                    <a:pt x="1012" y="561"/>
                  </a:lnTo>
                  <a:lnTo>
                    <a:pt x="1012" y="561"/>
                  </a:lnTo>
                  <a:lnTo>
                    <a:pt x="1010" y="562"/>
                  </a:lnTo>
                  <a:lnTo>
                    <a:pt x="1008" y="565"/>
                  </a:lnTo>
                  <a:lnTo>
                    <a:pt x="1004" y="571"/>
                  </a:lnTo>
                  <a:lnTo>
                    <a:pt x="1003" y="579"/>
                  </a:lnTo>
                  <a:lnTo>
                    <a:pt x="1003" y="579"/>
                  </a:lnTo>
                  <a:lnTo>
                    <a:pt x="1010" y="576"/>
                  </a:lnTo>
                  <a:lnTo>
                    <a:pt x="1016" y="573"/>
                  </a:lnTo>
                  <a:lnTo>
                    <a:pt x="1021" y="572"/>
                  </a:lnTo>
                  <a:lnTo>
                    <a:pt x="1021" y="572"/>
                  </a:lnTo>
                  <a:lnTo>
                    <a:pt x="1028" y="572"/>
                  </a:lnTo>
                  <a:lnTo>
                    <a:pt x="1035" y="572"/>
                  </a:lnTo>
                  <a:lnTo>
                    <a:pt x="1035" y="572"/>
                  </a:lnTo>
                  <a:lnTo>
                    <a:pt x="1057" y="573"/>
                  </a:lnTo>
                  <a:lnTo>
                    <a:pt x="1057" y="573"/>
                  </a:lnTo>
                  <a:lnTo>
                    <a:pt x="1062" y="573"/>
                  </a:lnTo>
                  <a:lnTo>
                    <a:pt x="1068" y="574"/>
                  </a:lnTo>
                  <a:lnTo>
                    <a:pt x="1074" y="576"/>
                  </a:lnTo>
                  <a:lnTo>
                    <a:pt x="1084" y="576"/>
                  </a:lnTo>
                  <a:lnTo>
                    <a:pt x="1084" y="576"/>
                  </a:lnTo>
                  <a:lnTo>
                    <a:pt x="1097" y="577"/>
                  </a:lnTo>
                  <a:lnTo>
                    <a:pt x="1108" y="576"/>
                  </a:lnTo>
                  <a:lnTo>
                    <a:pt x="1108" y="576"/>
                  </a:lnTo>
                  <a:lnTo>
                    <a:pt x="1116" y="576"/>
                  </a:lnTo>
                  <a:lnTo>
                    <a:pt x="1121" y="574"/>
                  </a:lnTo>
                  <a:lnTo>
                    <a:pt x="1130" y="572"/>
                  </a:lnTo>
                  <a:lnTo>
                    <a:pt x="1130" y="572"/>
                  </a:lnTo>
                  <a:lnTo>
                    <a:pt x="1131" y="564"/>
                  </a:lnTo>
                  <a:lnTo>
                    <a:pt x="1131" y="564"/>
                  </a:lnTo>
                  <a:close/>
                  <a:moveTo>
                    <a:pt x="1127" y="584"/>
                  </a:moveTo>
                  <a:lnTo>
                    <a:pt x="1127" y="584"/>
                  </a:lnTo>
                  <a:lnTo>
                    <a:pt x="1117" y="585"/>
                  </a:lnTo>
                  <a:lnTo>
                    <a:pt x="1108" y="587"/>
                  </a:lnTo>
                  <a:lnTo>
                    <a:pt x="1108" y="587"/>
                  </a:lnTo>
                  <a:lnTo>
                    <a:pt x="1104" y="589"/>
                  </a:lnTo>
                  <a:lnTo>
                    <a:pt x="1098" y="589"/>
                  </a:lnTo>
                  <a:lnTo>
                    <a:pt x="1075" y="586"/>
                  </a:lnTo>
                  <a:lnTo>
                    <a:pt x="1075" y="586"/>
                  </a:lnTo>
                  <a:lnTo>
                    <a:pt x="1050" y="584"/>
                  </a:lnTo>
                  <a:lnTo>
                    <a:pt x="1030" y="584"/>
                  </a:lnTo>
                  <a:lnTo>
                    <a:pt x="1030" y="584"/>
                  </a:lnTo>
                  <a:lnTo>
                    <a:pt x="1023" y="585"/>
                  </a:lnTo>
                  <a:lnTo>
                    <a:pt x="1018" y="587"/>
                  </a:lnTo>
                  <a:lnTo>
                    <a:pt x="1014" y="590"/>
                  </a:lnTo>
                  <a:lnTo>
                    <a:pt x="1011" y="593"/>
                  </a:lnTo>
                  <a:lnTo>
                    <a:pt x="1006" y="599"/>
                  </a:lnTo>
                  <a:lnTo>
                    <a:pt x="1005" y="603"/>
                  </a:lnTo>
                  <a:lnTo>
                    <a:pt x="1005" y="603"/>
                  </a:lnTo>
                  <a:lnTo>
                    <a:pt x="1033" y="597"/>
                  </a:lnTo>
                  <a:lnTo>
                    <a:pt x="1033" y="597"/>
                  </a:lnTo>
                  <a:lnTo>
                    <a:pt x="1042" y="600"/>
                  </a:lnTo>
                  <a:lnTo>
                    <a:pt x="1057" y="606"/>
                  </a:lnTo>
                  <a:lnTo>
                    <a:pt x="1057" y="606"/>
                  </a:lnTo>
                  <a:lnTo>
                    <a:pt x="1065" y="608"/>
                  </a:lnTo>
                  <a:lnTo>
                    <a:pt x="1073" y="606"/>
                  </a:lnTo>
                  <a:lnTo>
                    <a:pt x="1105" y="600"/>
                  </a:lnTo>
                  <a:lnTo>
                    <a:pt x="1105" y="600"/>
                  </a:lnTo>
                  <a:lnTo>
                    <a:pt x="1118" y="597"/>
                  </a:lnTo>
                  <a:lnTo>
                    <a:pt x="1126" y="593"/>
                  </a:lnTo>
                  <a:lnTo>
                    <a:pt x="1126" y="593"/>
                  </a:lnTo>
                  <a:lnTo>
                    <a:pt x="1127" y="584"/>
                  </a:lnTo>
                  <a:lnTo>
                    <a:pt x="1127" y="584"/>
                  </a:lnTo>
                  <a:close/>
                  <a:moveTo>
                    <a:pt x="1125" y="603"/>
                  </a:moveTo>
                  <a:lnTo>
                    <a:pt x="1125" y="603"/>
                  </a:lnTo>
                  <a:lnTo>
                    <a:pt x="1111" y="611"/>
                  </a:lnTo>
                  <a:lnTo>
                    <a:pt x="1104" y="615"/>
                  </a:lnTo>
                  <a:lnTo>
                    <a:pt x="1097" y="617"/>
                  </a:lnTo>
                  <a:lnTo>
                    <a:pt x="1097" y="617"/>
                  </a:lnTo>
                  <a:lnTo>
                    <a:pt x="1089" y="618"/>
                  </a:lnTo>
                  <a:lnTo>
                    <a:pt x="1082" y="618"/>
                  </a:lnTo>
                  <a:lnTo>
                    <a:pt x="1060" y="618"/>
                  </a:lnTo>
                  <a:lnTo>
                    <a:pt x="1060" y="618"/>
                  </a:lnTo>
                  <a:lnTo>
                    <a:pt x="1028" y="619"/>
                  </a:lnTo>
                  <a:lnTo>
                    <a:pt x="1008" y="621"/>
                  </a:lnTo>
                  <a:lnTo>
                    <a:pt x="1008" y="621"/>
                  </a:lnTo>
                  <a:lnTo>
                    <a:pt x="1008" y="621"/>
                  </a:lnTo>
                  <a:lnTo>
                    <a:pt x="1040" y="629"/>
                  </a:lnTo>
                  <a:lnTo>
                    <a:pt x="1060" y="635"/>
                  </a:lnTo>
                  <a:lnTo>
                    <a:pt x="1073" y="637"/>
                  </a:lnTo>
                  <a:lnTo>
                    <a:pt x="1073" y="637"/>
                  </a:lnTo>
                  <a:lnTo>
                    <a:pt x="1079" y="637"/>
                  </a:lnTo>
                  <a:lnTo>
                    <a:pt x="1086" y="637"/>
                  </a:lnTo>
                  <a:lnTo>
                    <a:pt x="1095" y="634"/>
                  </a:lnTo>
                  <a:lnTo>
                    <a:pt x="1108" y="629"/>
                  </a:lnTo>
                  <a:lnTo>
                    <a:pt x="1108" y="629"/>
                  </a:lnTo>
                  <a:lnTo>
                    <a:pt x="1118" y="623"/>
                  </a:lnTo>
                  <a:lnTo>
                    <a:pt x="1125" y="617"/>
                  </a:lnTo>
                  <a:lnTo>
                    <a:pt x="1125" y="617"/>
                  </a:lnTo>
                  <a:lnTo>
                    <a:pt x="1125" y="609"/>
                  </a:lnTo>
                  <a:lnTo>
                    <a:pt x="1125" y="609"/>
                  </a:lnTo>
                  <a:lnTo>
                    <a:pt x="1125" y="603"/>
                  </a:lnTo>
                  <a:lnTo>
                    <a:pt x="1125" y="603"/>
                  </a:lnTo>
                  <a:close/>
                  <a:moveTo>
                    <a:pt x="1126" y="630"/>
                  </a:moveTo>
                  <a:lnTo>
                    <a:pt x="1126" y="630"/>
                  </a:lnTo>
                  <a:lnTo>
                    <a:pt x="1110" y="638"/>
                  </a:lnTo>
                  <a:lnTo>
                    <a:pt x="1110" y="638"/>
                  </a:lnTo>
                  <a:lnTo>
                    <a:pt x="1097" y="644"/>
                  </a:lnTo>
                  <a:lnTo>
                    <a:pt x="1082" y="648"/>
                  </a:lnTo>
                  <a:lnTo>
                    <a:pt x="1070" y="650"/>
                  </a:lnTo>
                  <a:lnTo>
                    <a:pt x="1063" y="650"/>
                  </a:lnTo>
                  <a:lnTo>
                    <a:pt x="1063" y="650"/>
                  </a:lnTo>
                  <a:lnTo>
                    <a:pt x="1025" y="642"/>
                  </a:lnTo>
                  <a:lnTo>
                    <a:pt x="1025" y="642"/>
                  </a:lnTo>
                  <a:lnTo>
                    <a:pt x="1038" y="650"/>
                  </a:lnTo>
                  <a:lnTo>
                    <a:pt x="1038" y="650"/>
                  </a:lnTo>
                  <a:lnTo>
                    <a:pt x="1047" y="653"/>
                  </a:lnTo>
                  <a:lnTo>
                    <a:pt x="1052" y="654"/>
                  </a:lnTo>
                  <a:lnTo>
                    <a:pt x="1052" y="654"/>
                  </a:lnTo>
                  <a:lnTo>
                    <a:pt x="1059" y="655"/>
                  </a:lnTo>
                  <a:lnTo>
                    <a:pt x="1067" y="656"/>
                  </a:lnTo>
                  <a:lnTo>
                    <a:pt x="1067" y="656"/>
                  </a:lnTo>
                  <a:lnTo>
                    <a:pt x="1069" y="656"/>
                  </a:lnTo>
                  <a:lnTo>
                    <a:pt x="1072" y="659"/>
                  </a:lnTo>
                  <a:lnTo>
                    <a:pt x="1072" y="660"/>
                  </a:lnTo>
                  <a:lnTo>
                    <a:pt x="1070" y="661"/>
                  </a:lnTo>
                  <a:lnTo>
                    <a:pt x="1067" y="662"/>
                  </a:lnTo>
                  <a:lnTo>
                    <a:pt x="1067" y="662"/>
                  </a:lnTo>
                  <a:lnTo>
                    <a:pt x="1060" y="665"/>
                  </a:lnTo>
                  <a:lnTo>
                    <a:pt x="1054" y="667"/>
                  </a:lnTo>
                  <a:lnTo>
                    <a:pt x="1049" y="669"/>
                  </a:lnTo>
                  <a:lnTo>
                    <a:pt x="1043" y="671"/>
                  </a:lnTo>
                  <a:lnTo>
                    <a:pt x="1043" y="671"/>
                  </a:lnTo>
                  <a:lnTo>
                    <a:pt x="1038" y="669"/>
                  </a:lnTo>
                  <a:lnTo>
                    <a:pt x="1034" y="668"/>
                  </a:lnTo>
                  <a:lnTo>
                    <a:pt x="1030" y="667"/>
                  </a:lnTo>
                  <a:lnTo>
                    <a:pt x="1029" y="668"/>
                  </a:lnTo>
                  <a:lnTo>
                    <a:pt x="1028" y="669"/>
                  </a:lnTo>
                  <a:lnTo>
                    <a:pt x="1028" y="669"/>
                  </a:lnTo>
                  <a:lnTo>
                    <a:pt x="1029" y="671"/>
                  </a:lnTo>
                  <a:lnTo>
                    <a:pt x="1030" y="673"/>
                  </a:lnTo>
                  <a:lnTo>
                    <a:pt x="1035" y="677"/>
                  </a:lnTo>
                  <a:lnTo>
                    <a:pt x="1044" y="681"/>
                  </a:lnTo>
                  <a:lnTo>
                    <a:pt x="1044" y="681"/>
                  </a:lnTo>
                  <a:lnTo>
                    <a:pt x="1048" y="679"/>
                  </a:lnTo>
                  <a:lnTo>
                    <a:pt x="1053" y="679"/>
                  </a:lnTo>
                  <a:lnTo>
                    <a:pt x="1055" y="679"/>
                  </a:lnTo>
                  <a:lnTo>
                    <a:pt x="1056" y="681"/>
                  </a:lnTo>
                  <a:lnTo>
                    <a:pt x="1056" y="681"/>
                  </a:lnTo>
                  <a:lnTo>
                    <a:pt x="1063" y="686"/>
                  </a:lnTo>
                  <a:lnTo>
                    <a:pt x="1067" y="688"/>
                  </a:lnTo>
                  <a:lnTo>
                    <a:pt x="1070" y="690"/>
                  </a:lnTo>
                  <a:lnTo>
                    <a:pt x="1070" y="690"/>
                  </a:lnTo>
                  <a:lnTo>
                    <a:pt x="1078" y="690"/>
                  </a:lnTo>
                  <a:lnTo>
                    <a:pt x="1087" y="690"/>
                  </a:lnTo>
                  <a:lnTo>
                    <a:pt x="1087" y="690"/>
                  </a:lnTo>
                  <a:lnTo>
                    <a:pt x="1092" y="687"/>
                  </a:lnTo>
                  <a:lnTo>
                    <a:pt x="1098" y="685"/>
                  </a:lnTo>
                  <a:lnTo>
                    <a:pt x="1102" y="681"/>
                  </a:lnTo>
                  <a:lnTo>
                    <a:pt x="1108" y="681"/>
                  </a:lnTo>
                  <a:lnTo>
                    <a:pt x="1108" y="681"/>
                  </a:lnTo>
                  <a:lnTo>
                    <a:pt x="1129" y="681"/>
                  </a:lnTo>
                  <a:lnTo>
                    <a:pt x="1129" y="681"/>
                  </a:lnTo>
                  <a:lnTo>
                    <a:pt x="1127" y="672"/>
                  </a:lnTo>
                  <a:lnTo>
                    <a:pt x="1126" y="665"/>
                  </a:lnTo>
                  <a:lnTo>
                    <a:pt x="1125" y="662"/>
                  </a:lnTo>
                  <a:lnTo>
                    <a:pt x="1123" y="661"/>
                  </a:lnTo>
                  <a:lnTo>
                    <a:pt x="1123" y="661"/>
                  </a:lnTo>
                  <a:lnTo>
                    <a:pt x="1119" y="662"/>
                  </a:lnTo>
                  <a:lnTo>
                    <a:pt x="1112" y="665"/>
                  </a:lnTo>
                  <a:lnTo>
                    <a:pt x="1097" y="669"/>
                  </a:lnTo>
                  <a:lnTo>
                    <a:pt x="1097" y="669"/>
                  </a:lnTo>
                  <a:lnTo>
                    <a:pt x="1088" y="671"/>
                  </a:lnTo>
                  <a:lnTo>
                    <a:pt x="1080" y="672"/>
                  </a:lnTo>
                  <a:lnTo>
                    <a:pt x="1072" y="673"/>
                  </a:lnTo>
                  <a:lnTo>
                    <a:pt x="1056" y="673"/>
                  </a:lnTo>
                  <a:lnTo>
                    <a:pt x="1085" y="662"/>
                  </a:lnTo>
                  <a:lnTo>
                    <a:pt x="1108" y="657"/>
                  </a:lnTo>
                  <a:lnTo>
                    <a:pt x="1108" y="657"/>
                  </a:lnTo>
                  <a:lnTo>
                    <a:pt x="1111" y="655"/>
                  </a:lnTo>
                  <a:lnTo>
                    <a:pt x="1116" y="654"/>
                  </a:lnTo>
                  <a:lnTo>
                    <a:pt x="1116" y="654"/>
                  </a:lnTo>
                  <a:lnTo>
                    <a:pt x="1125" y="653"/>
                  </a:lnTo>
                  <a:lnTo>
                    <a:pt x="1125" y="653"/>
                  </a:lnTo>
                  <a:lnTo>
                    <a:pt x="1127" y="653"/>
                  </a:lnTo>
                  <a:lnTo>
                    <a:pt x="1127" y="653"/>
                  </a:lnTo>
                  <a:lnTo>
                    <a:pt x="1126" y="630"/>
                  </a:lnTo>
                  <a:lnTo>
                    <a:pt x="1126" y="630"/>
                  </a:lnTo>
                  <a:close/>
                  <a:moveTo>
                    <a:pt x="1130" y="693"/>
                  </a:moveTo>
                  <a:lnTo>
                    <a:pt x="1130" y="693"/>
                  </a:lnTo>
                  <a:lnTo>
                    <a:pt x="1125" y="691"/>
                  </a:lnTo>
                  <a:lnTo>
                    <a:pt x="1120" y="691"/>
                  </a:lnTo>
                  <a:lnTo>
                    <a:pt x="1120" y="691"/>
                  </a:lnTo>
                  <a:lnTo>
                    <a:pt x="1116" y="692"/>
                  </a:lnTo>
                  <a:lnTo>
                    <a:pt x="1110" y="694"/>
                  </a:lnTo>
                  <a:lnTo>
                    <a:pt x="1102" y="697"/>
                  </a:lnTo>
                  <a:lnTo>
                    <a:pt x="1093" y="699"/>
                  </a:lnTo>
                  <a:lnTo>
                    <a:pt x="1093" y="699"/>
                  </a:lnTo>
                  <a:lnTo>
                    <a:pt x="1084" y="700"/>
                  </a:lnTo>
                  <a:lnTo>
                    <a:pt x="1078" y="699"/>
                  </a:lnTo>
                  <a:lnTo>
                    <a:pt x="1070" y="698"/>
                  </a:lnTo>
                  <a:lnTo>
                    <a:pt x="1061" y="698"/>
                  </a:lnTo>
                  <a:lnTo>
                    <a:pt x="1061" y="698"/>
                  </a:lnTo>
                  <a:lnTo>
                    <a:pt x="1043" y="697"/>
                  </a:lnTo>
                  <a:lnTo>
                    <a:pt x="1038" y="697"/>
                  </a:lnTo>
                  <a:lnTo>
                    <a:pt x="1035" y="697"/>
                  </a:lnTo>
                  <a:lnTo>
                    <a:pt x="1035" y="697"/>
                  </a:lnTo>
                  <a:lnTo>
                    <a:pt x="1028" y="701"/>
                  </a:lnTo>
                  <a:lnTo>
                    <a:pt x="1029" y="705"/>
                  </a:lnTo>
                  <a:lnTo>
                    <a:pt x="1029" y="705"/>
                  </a:lnTo>
                  <a:lnTo>
                    <a:pt x="1038" y="705"/>
                  </a:lnTo>
                  <a:lnTo>
                    <a:pt x="1052" y="707"/>
                  </a:lnTo>
                  <a:lnTo>
                    <a:pt x="1052" y="707"/>
                  </a:lnTo>
                  <a:lnTo>
                    <a:pt x="1066" y="710"/>
                  </a:lnTo>
                  <a:lnTo>
                    <a:pt x="1082" y="712"/>
                  </a:lnTo>
                  <a:lnTo>
                    <a:pt x="1098" y="712"/>
                  </a:lnTo>
                  <a:lnTo>
                    <a:pt x="1107" y="712"/>
                  </a:lnTo>
                  <a:lnTo>
                    <a:pt x="1107" y="712"/>
                  </a:lnTo>
                  <a:lnTo>
                    <a:pt x="1121" y="709"/>
                  </a:lnTo>
                  <a:lnTo>
                    <a:pt x="1121" y="709"/>
                  </a:lnTo>
                  <a:lnTo>
                    <a:pt x="1126" y="709"/>
                  </a:lnTo>
                  <a:lnTo>
                    <a:pt x="1131" y="710"/>
                  </a:lnTo>
                  <a:lnTo>
                    <a:pt x="1130" y="693"/>
                  </a:lnTo>
                  <a:close/>
                  <a:moveTo>
                    <a:pt x="1131" y="717"/>
                  </a:moveTo>
                  <a:lnTo>
                    <a:pt x="1131" y="717"/>
                  </a:lnTo>
                  <a:lnTo>
                    <a:pt x="1121" y="720"/>
                  </a:lnTo>
                  <a:lnTo>
                    <a:pt x="1116" y="722"/>
                  </a:lnTo>
                  <a:lnTo>
                    <a:pt x="1108" y="722"/>
                  </a:lnTo>
                  <a:lnTo>
                    <a:pt x="1108" y="722"/>
                  </a:lnTo>
                  <a:lnTo>
                    <a:pt x="1085" y="720"/>
                  </a:lnTo>
                  <a:lnTo>
                    <a:pt x="1067" y="718"/>
                  </a:lnTo>
                  <a:lnTo>
                    <a:pt x="1067" y="718"/>
                  </a:lnTo>
                  <a:lnTo>
                    <a:pt x="1053" y="718"/>
                  </a:lnTo>
                  <a:lnTo>
                    <a:pt x="1044" y="717"/>
                  </a:lnTo>
                  <a:lnTo>
                    <a:pt x="1044" y="717"/>
                  </a:lnTo>
                  <a:lnTo>
                    <a:pt x="1041" y="720"/>
                  </a:lnTo>
                  <a:lnTo>
                    <a:pt x="1038" y="722"/>
                  </a:lnTo>
                  <a:lnTo>
                    <a:pt x="1038" y="723"/>
                  </a:lnTo>
                  <a:lnTo>
                    <a:pt x="1038" y="723"/>
                  </a:lnTo>
                  <a:lnTo>
                    <a:pt x="1063" y="726"/>
                  </a:lnTo>
                  <a:lnTo>
                    <a:pt x="1063" y="726"/>
                  </a:lnTo>
                  <a:lnTo>
                    <a:pt x="1078" y="726"/>
                  </a:lnTo>
                  <a:lnTo>
                    <a:pt x="1095" y="729"/>
                  </a:lnTo>
                  <a:lnTo>
                    <a:pt x="1095" y="729"/>
                  </a:lnTo>
                  <a:lnTo>
                    <a:pt x="1101" y="730"/>
                  </a:lnTo>
                  <a:lnTo>
                    <a:pt x="1106" y="732"/>
                  </a:lnTo>
                  <a:lnTo>
                    <a:pt x="1111" y="735"/>
                  </a:lnTo>
                  <a:lnTo>
                    <a:pt x="1116" y="735"/>
                  </a:lnTo>
                  <a:lnTo>
                    <a:pt x="1116" y="735"/>
                  </a:lnTo>
                  <a:lnTo>
                    <a:pt x="1120" y="734"/>
                  </a:lnTo>
                  <a:lnTo>
                    <a:pt x="1124" y="732"/>
                  </a:lnTo>
                  <a:lnTo>
                    <a:pt x="1129" y="729"/>
                  </a:lnTo>
                  <a:lnTo>
                    <a:pt x="1132" y="728"/>
                  </a:lnTo>
                  <a:lnTo>
                    <a:pt x="1131" y="717"/>
                  </a:lnTo>
                  <a:close/>
                  <a:moveTo>
                    <a:pt x="1132" y="736"/>
                  </a:moveTo>
                  <a:lnTo>
                    <a:pt x="1132" y="736"/>
                  </a:lnTo>
                  <a:lnTo>
                    <a:pt x="1126" y="737"/>
                  </a:lnTo>
                  <a:lnTo>
                    <a:pt x="1120" y="738"/>
                  </a:lnTo>
                  <a:lnTo>
                    <a:pt x="1120" y="738"/>
                  </a:lnTo>
                  <a:lnTo>
                    <a:pt x="1106" y="739"/>
                  </a:lnTo>
                  <a:lnTo>
                    <a:pt x="1100" y="739"/>
                  </a:lnTo>
                  <a:lnTo>
                    <a:pt x="1095" y="738"/>
                  </a:lnTo>
                  <a:lnTo>
                    <a:pt x="1095" y="738"/>
                  </a:lnTo>
                  <a:lnTo>
                    <a:pt x="1086" y="736"/>
                  </a:lnTo>
                  <a:lnTo>
                    <a:pt x="1075" y="735"/>
                  </a:lnTo>
                  <a:lnTo>
                    <a:pt x="1075" y="735"/>
                  </a:lnTo>
                  <a:lnTo>
                    <a:pt x="1063" y="736"/>
                  </a:lnTo>
                  <a:lnTo>
                    <a:pt x="1055" y="737"/>
                  </a:lnTo>
                  <a:lnTo>
                    <a:pt x="1055" y="737"/>
                  </a:lnTo>
                  <a:lnTo>
                    <a:pt x="1043" y="738"/>
                  </a:lnTo>
                  <a:lnTo>
                    <a:pt x="1043" y="738"/>
                  </a:lnTo>
                  <a:lnTo>
                    <a:pt x="1042" y="741"/>
                  </a:lnTo>
                  <a:lnTo>
                    <a:pt x="1042" y="743"/>
                  </a:lnTo>
                  <a:lnTo>
                    <a:pt x="1043" y="744"/>
                  </a:lnTo>
                  <a:lnTo>
                    <a:pt x="1043" y="744"/>
                  </a:lnTo>
                  <a:lnTo>
                    <a:pt x="1054" y="745"/>
                  </a:lnTo>
                  <a:lnTo>
                    <a:pt x="1067" y="745"/>
                  </a:lnTo>
                  <a:lnTo>
                    <a:pt x="1067" y="745"/>
                  </a:lnTo>
                  <a:lnTo>
                    <a:pt x="1082" y="745"/>
                  </a:lnTo>
                  <a:lnTo>
                    <a:pt x="1082" y="745"/>
                  </a:lnTo>
                  <a:lnTo>
                    <a:pt x="1088" y="745"/>
                  </a:lnTo>
                  <a:lnTo>
                    <a:pt x="1093" y="745"/>
                  </a:lnTo>
                  <a:lnTo>
                    <a:pt x="1093" y="745"/>
                  </a:lnTo>
                  <a:lnTo>
                    <a:pt x="1098" y="748"/>
                  </a:lnTo>
                  <a:lnTo>
                    <a:pt x="1098" y="748"/>
                  </a:lnTo>
                  <a:lnTo>
                    <a:pt x="1100" y="749"/>
                  </a:lnTo>
                  <a:lnTo>
                    <a:pt x="1101" y="750"/>
                  </a:lnTo>
                  <a:lnTo>
                    <a:pt x="1106" y="751"/>
                  </a:lnTo>
                  <a:lnTo>
                    <a:pt x="1106" y="751"/>
                  </a:lnTo>
                  <a:lnTo>
                    <a:pt x="1117" y="753"/>
                  </a:lnTo>
                  <a:lnTo>
                    <a:pt x="1121" y="753"/>
                  </a:lnTo>
                  <a:lnTo>
                    <a:pt x="1125" y="754"/>
                  </a:lnTo>
                  <a:lnTo>
                    <a:pt x="1125" y="754"/>
                  </a:lnTo>
                  <a:lnTo>
                    <a:pt x="1133" y="758"/>
                  </a:lnTo>
                  <a:lnTo>
                    <a:pt x="1133" y="758"/>
                  </a:lnTo>
                  <a:lnTo>
                    <a:pt x="1133" y="747"/>
                  </a:lnTo>
                  <a:lnTo>
                    <a:pt x="1125" y="744"/>
                  </a:lnTo>
                  <a:lnTo>
                    <a:pt x="1132" y="738"/>
                  </a:lnTo>
                  <a:lnTo>
                    <a:pt x="1132" y="736"/>
                  </a:lnTo>
                  <a:close/>
                  <a:moveTo>
                    <a:pt x="979" y="657"/>
                  </a:moveTo>
                  <a:lnTo>
                    <a:pt x="979" y="657"/>
                  </a:lnTo>
                  <a:lnTo>
                    <a:pt x="977" y="656"/>
                  </a:lnTo>
                  <a:lnTo>
                    <a:pt x="977" y="656"/>
                  </a:lnTo>
                  <a:lnTo>
                    <a:pt x="966" y="653"/>
                  </a:lnTo>
                  <a:lnTo>
                    <a:pt x="958" y="650"/>
                  </a:lnTo>
                  <a:lnTo>
                    <a:pt x="958" y="650"/>
                  </a:lnTo>
                  <a:lnTo>
                    <a:pt x="947" y="653"/>
                  </a:lnTo>
                  <a:lnTo>
                    <a:pt x="939" y="654"/>
                  </a:lnTo>
                  <a:lnTo>
                    <a:pt x="939" y="654"/>
                  </a:lnTo>
                  <a:lnTo>
                    <a:pt x="947" y="656"/>
                  </a:lnTo>
                  <a:lnTo>
                    <a:pt x="959" y="660"/>
                  </a:lnTo>
                  <a:lnTo>
                    <a:pt x="959" y="660"/>
                  </a:lnTo>
                  <a:lnTo>
                    <a:pt x="967" y="666"/>
                  </a:lnTo>
                  <a:lnTo>
                    <a:pt x="971" y="669"/>
                  </a:lnTo>
                  <a:lnTo>
                    <a:pt x="974" y="674"/>
                  </a:lnTo>
                  <a:lnTo>
                    <a:pt x="976" y="677"/>
                  </a:lnTo>
                  <a:lnTo>
                    <a:pt x="979" y="657"/>
                  </a:lnTo>
                  <a:close/>
                  <a:moveTo>
                    <a:pt x="972" y="691"/>
                  </a:moveTo>
                  <a:lnTo>
                    <a:pt x="972" y="691"/>
                  </a:lnTo>
                  <a:lnTo>
                    <a:pt x="971" y="685"/>
                  </a:lnTo>
                  <a:lnTo>
                    <a:pt x="969" y="681"/>
                  </a:lnTo>
                  <a:lnTo>
                    <a:pt x="969" y="681"/>
                  </a:lnTo>
                  <a:lnTo>
                    <a:pt x="965" y="675"/>
                  </a:lnTo>
                  <a:lnTo>
                    <a:pt x="961" y="672"/>
                  </a:lnTo>
                  <a:lnTo>
                    <a:pt x="958" y="669"/>
                  </a:lnTo>
                  <a:lnTo>
                    <a:pt x="953" y="669"/>
                  </a:lnTo>
                  <a:lnTo>
                    <a:pt x="953" y="669"/>
                  </a:lnTo>
                  <a:lnTo>
                    <a:pt x="940" y="667"/>
                  </a:lnTo>
                  <a:lnTo>
                    <a:pt x="935" y="667"/>
                  </a:lnTo>
                  <a:lnTo>
                    <a:pt x="934" y="668"/>
                  </a:lnTo>
                  <a:lnTo>
                    <a:pt x="934" y="669"/>
                  </a:lnTo>
                  <a:lnTo>
                    <a:pt x="934" y="669"/>
                  </a:lnTo>
                  <a:lnTo>
                    <a:pt x="935" y="669"/>
                  </a:lnTo>
                  <a:lnTo>
                    <a:pt x="937" y="671"/>
                  </a:lnTo>
                  <a:lnTo>
                    <a:pt x="941" y="671"/>
                  </a:lnTo>
                  <a:lnTo>
                    <a:pt x="947" y="673"/>
                  </a:lnTo>
                  <a:lnTo>
                    <a:pt x="950" y="675"/>
                  </a:lnTo>
                  <a:lnTo>
                    <a:pt x="952" y="679"/>
                  </a:lnTo>
                  <a:lnTo>
                    <a:pt x="952" y="679"/>
                  </a:lnTo>
                  <a:lnTo>
                    <a:pt x="958" y="687"/>
                  </a:lnTo>
                  <a:lnTo>
                    <a:pt x="959" y="690"/>
                  </a:lnTo>
                  <a:lnTo>
                    <a:pt x="959" y="694"/>
                  </a:lnTo>
                  <a:lnTo>
                    <a:pt x="959" y="694"/>
                  </a:lnTo>
                  <a:lnTo>
                    <a:pt x="961" y="705"/>
                  </a:lnTo>
                  <a:lnTo>
                    <a:pt x="966" y="719"/>
                  </a:lnTo>
                  <a:lnTo>
                    <a:pt x="966" y="719"/>
                  </a:lnTo>
                  <a:lnTo>
                    <a:pt x="972" y="691"/>
                  </a:lnTo>
                  <a:lnTo>
                    <a:pt x="972" y="691"/>
                  </a:lnTo>
                  <a:close/>
                  <a:moveTo>
                    <a:pt x="964" y="724"/>
                  </a:moveTo>
                  <a:lnTo>
                    <a:pt x="964" y="724"/>
                  </a:lnTo>
                  <a:lnTo>
                    <a:pt x="961" y="710"/>
                  </a:lnTo>
                  <a:lnTo>
                    <a:pt x="961" y="710"/>
                  </a:lnTo>
                  <a:lnTo>
                    <a:pt x="960" y="704"/>
                  </a:lnTo>
                  <a:lnTo>
                    <a:pt x="959" y="698"/>
                  </a:lnTo>
                  <a:lnTo>
                    <a:pt x="958" y="696"/>
                  </a:lnTo>
                  <a:lnTo>
                    <a:pt x="957" y="693"/>
                  </a:lnTo>
                  <a:lnTo>
                    <a:pt x="954" y="692"/>
                  </a:lnTo>
                  <a:lnTo>
                    <a:pt x="951" y="691"/>
                  </a:lnTo>
                  <a:lnTo>
                    <a:pt x="951" y="691"/>
                  </a:lnTo>
                  <a:lnTo>
                    <a:pt x="921" y="688"/>
                  </a:lnTo>
                  <a:lnTo>
                    <a:pt x="921" y="688"/>
                  </a:lnTo>
                  <a:lnTo>
                    <a:pt x="929" y="690"/>
                  </a:lnTo>
                  <a:lnTo>
                    <a:pt x="935" y="692"/>
                  </a:lnTo>
                  <a:lnTo>
                    <a:pt x="939" y="696"/>
                  </a:lnTo>
                  <a:lnTo>
                    <a:pt x="939" y="696"/>
                  </a:lnTo>
                  <a:lnTo>
                    <a:pt x="942" y="699"/>
                  </a:lnTo>
                  <a:lnTo>
                    <a:pt x="946" y="703"/>
                  </a:lnTo>
                  <a:lnTo>
                    <a:pt x="950" y="705"/>
                  </a:lnTo>
                  <a:lnTo>
                    <a:pt x="952" y="709"/>
                  </a:lnTo>
                  <a:lnTo>
                    <a:pt x="952" y="709"/>
                  </a:lnTo>
                  <a:lnTo>
                    <a:pt x="961" y="736"/>
                  </a:lnTo>
                  <a:lnTo>
                    <a:pt x="964" y="724"/>
                  </a:lnTo>
                  <a:close/>
                  <a:moveTo>
                    <a:pt x="958" y="749"/>
                  </a:moveTo>
                  <a:lnTo>
                    <a:pt x="958" y="749"/>
                  </a:lnTo>
                  <a:lnTo>
                    <a:pt x="958" y="743"/>
                  </a:lnTo>
                  <a:lnTo>
                    <a:pt x="958" y="737"/>
                  </a:lnTo>
                  <a:lnTo>
                    <a:pt x="958" y="737"/>
                  </a:lnTo>
                  <a:lnTo>
                    <a:pt x="951" y="723"/>
                  </a:lnTo>
                  <a:lnTo>
                    <a:pt x="946" y="713"/>
                  </a:lnTo>
                  <a:lnTo>
                    <a:pt x="942" y="710"/>
                  </a:lnTo>
                  <a:lnTo>
                    <a:pt x="939" y="706"/>
                  </a:lnTo>
                  <a:lnTo>
                    <a:pt x="939" y="706"/>
                  </a:lnTo>
                  <a:lnTo>
                    <a:pt x="934" y="703"/>
                  </a:lnTo>
                  <a:lnTo>
                    <a:pt x="933" y="700"/>
                  </a:lnTo>
                  <a:lnTo>
                    <a:pt x="931" y="699"/>
                  </a:lnTo>
                  <a:lnTo>
                    <a:pt x="926" y="699"/>
                  </a:lnTo>
                  <a:lnTo>
                    <a:pt x="926" y="699"/>
                  </a:lnTo>
                  <a:lnTo>
                    <a:pt x="914" y="699"/>
                  </a:lnTo>
                  <a:lnTo>
                    <a:pt x="908" y="699"/>
                  </a:lnTo>
                  <a:lnTo>
                    <a:pt x="908" y="699"/>
                  </a:lnTo>
                  <a:lnTo>
                    <a:pt x="895" y="700"/>
                  </a:lnTo>
                  <a:lnTo>
                    <a:pt x="881" y="703"/>
                  </a:lnTo>
                  <a:lnTo>
                    <a:pt x="881" y="703"/>
                  </a:lnTo>
                  <a:lnTo>
                    <a:pt x="881" y="703"/>
                  </a:lnTo>
                  <a:lnTo>
                    <a:pt x="880" y="711"/>
                  </a:lnTo>
                  <a:lnTo>
                    <a:pt x="880" y="711"/>
                  </a:lnTo>
                  <a:lnTo>
                    <a:pt x="896" y="712"/>
                  </a:lnTo>
                  <a:lnTo>
                    <a:pt x="896" y="712"/>
                  </a:lnTo>
                  <a:lnTo>
                    <a:pt x="908" y="711"/>
                  </a:lnTo>
                  <a:lnTo>
                    <a:pt x="908" y="711"/>
                  </a:lnTo>
                  <a:lnTo>
                    <a:pt x="912" y="710"/>
                  </a:lnTo>
                  <a:lnTo>
                    <a:pt x="918" y="710"/>
                  </a:lnTo>
                  <a:lnTo>
                    <a:pt x="922" y="711"/>
                  </a:lnTo>
                  <a:lnTo>
                    <a:pt x="922" y="711"/>
                  </a:lnTo>
                  <a:lnTo>
                    <a:pt x="926" y="711"/>
                  </a:lnTo>
                  <a:lnTo>
                    <a:pt x="927" y="711"/>
                  </a:lnTo>
                  <a:lnTo>
                    <a:pt x="931" y="709"/>
                  </a:lnTo>
                  <a:lnTo>
                    <a:pt x="932" y="707"/>
                  </a:lnTo>
                  <a:lnTo>
                    <a:pt x="934" y="709"/>
                  </a:lnTo>
                  <a:lnTo>
                    <a:pt x="937" y="710"/>
                  </a:lnTo>
                  <a:lnTo>
                    <a:pt x="939" y="715"/>
                  </a:lnTo>
                  <a:lnTo>
                    <a:pt x="939" y="715"/>
                  </a:lnTo>
                  <a:lnTo>
                    <a:pt x="948" y="736"/>
                  </a:lnTo>
                  <a:lnTo>
                    <a:pt x="957" y="756"/>
                  </a:lnTo>
                  <a:lnTo>
                    <a:pt x="957" y="756"/>
                  </a:lnTo>
                  <a:lnTo>
                    <a:pt x="958" y="749"/>
                  </a:lnTo>
                  <a:lnTo>
                    <a:pt x="958" y="749"/>
                  </a:lnTo>
                  <a:close/>
                  <a:moveTo>
                    <a:pt x="955" y="758"/>
                  </a:moveTo>
                  <a:lnTo>
                    <a:pt x="955" y="758"/>
                  </a:lnTo>
                  <a:lnTo>
                    <a:pt x="952" y="749"/>
                  </a:lnTo>
                  <a:lnTo>
                    <a:pt x="948" y="739"/>
                  </a:lnTo>
                  <a:lnTo>
                    <a:pt x="944" y="732"/>
                  </a:lnTo>
                  <a:lnTo>
                    <a:pt x="941" y="730"/>
                  </a:lnTo>
                  <a:lnTo>
                    <a:pt x="939" y="729"/>
                  </a:lnTo>
                  <a:lnTo>
                    <a:pt x="939" y="729"/>
                  </a:lnTo>
                  <a:lnTo>
                    <a:pt x="933" y="728"/>
                  </a:lnTo>
                  <a:lnTo>
                    <a:pt x="931" y="728"/>
                  </a:lnTo>
                  <a:lnTo>
                    <a:pt x="928" y="728"/>
                  </a:lnTo>
                  <a:lnTo>
                    <a:pt x="926" y="726"/>
                  </a:lnTo>
                  <a:lnTo>
                    <a:pt x="926" y="726"/>
                  </a:lnTo>
                  <a:lnTo>
                    <a:pt x="916" y="717"/>
                  </a:lnTo>
                  <a:lnTo>
                    <a:pt x="913" y="715"/>
                  </a:lnTo>
                  <a:lnTo>
                    <a:pt x="912" y="715"/>
                  </a:lnTo>
                  <a:lnTo>
                    <a:pt x="910" y="716"/>
                  </a:lnTo>
                  <a:lnTo>
                    <a:pt x="910" y="716"/>
                  </a:lnTo>
                  <a:lnTo>
                    <a:pt x="912" y="720"/>
                  </a:lnTo>
                  <a:lnTo>
                    <a:pt x="913" y="724"/>
                  </a:lnTo>
                  <a:lnTo>
                    <a:pt x="914" y="729"/>
                  </a:lnTo>
                  <a:lnTo>
                    <a:pt x="914" y="729"/>
                  </a:lnTo>
                  <a:lnTo>
                    <a:pt x="912" y="731"/>
                  </a:lnTo>
                  <a:lnTo>
                    <a:pt x="908" y="734"/>
                  </a:lnTo>
                  <a:lnTo>
                    <a:pt x="903" y="735"/>
                  </a:lnTo>
                  <a:lnTo>
                    <a:pt x="897" y="735"/>
                  </a:lnTo>
                  <a:lnTo>
                    <a:pt x="897" y="735"/>
                  </a:lnTo>
                  <a:lnTo>
                    <a:pt x="874" y="735"/>
                  </a:lnTo>
                  <a:lnTo>
                    <a:pt x="874" y="735"/>
                  </a:lnTo>
                  <a:lnTo>
                    <a:pt x="873" y="741"/>
                  </a:lnTo>
                  <a:lnTo>
                    <a:pt x="871" y="747"/>
                  </a:lnTo>
                  <a:lnTo>
                    <a:pt x="871" y="747"/>
                  </a:lnTo>
                  <a:lnTo>
                    <a:pt x="907" y="745"/>
                  </a:lnTo>
                  <a:lnTo>
                    <a:pt x="907" y="745"/>
                  </a:lnTo>
                  <a:lnTo>
                    <a:pt x="920" y="744"/>
                  </a:lnTo>
                  <a:lnTo>
                    <a:pt x="920" y="744"/>
                  </a:lnTo>
                  <a:lnTo>
                    <a:pt x="925" y="743"/>
                  </a:lnTo>
                  <a:lnTo>
                    <a:pt x="927" y="742"/>
                  </a:lnTo>
                  <a:lnTo>
                    <a:pt x="929" y="742"/>
                  </a:lnTo>
                  <a:lnTo>
                    <a:pt x="933" y="743"/>
                  </a:lnTo>
                  <a:lnTo>
                    <a:pt x="933" y="743"/>
                  </a:lnTo>
                  <a:lnTo>
                    <a:pt x="937" y="745"/>
                  </a:lnTo>
                  <a:lnTo>
                    <a:pt x="940" y="747"/>
                  </a:lnTo>
                  <a:lnTo>
                    <a:pt x="942" y="748"/>
                  </a:lnTo>
                  <a:lnTo>
                    <a:pt x="944" y="753"/>
                  </a:lnTo>
                  <a:lnTo>
                    <a:pt x="944" y="753"/>
                  </a:lnTo>
                  <a:lnTo>
                    <a:pt x="947" y="760"/>
                  </a:lnTo>
                  <a:lnTo>
                    <a:pt x="952" y="768"/>
                  </a:lnTo>
                  <a:lnTo>
                    <a:pt x="952" y="768"/>
                  </a:lnTo>
                  <a:lnTo>
                    <a:pt x="954" y="762"/>
                  </a:lnTo>
                  <a:lnTo>
                    <a:pt x="954" y="762"/>
                  </a:lnTo>
                  <a:lnTo>
                    <a:pt x="955" y="758"/>
                  </a:lnTo>
                  <a:lnTo>
                    <a:pt x="955" y="758"/>
                  </a:lnTo>
                  <a:close/>
                  <a:moveTo>
                    <a:pt x="948" y="776"/>
                  </a:moveTo>
                  <a:lnTo>
                    <a:pt x="946" y="769"/>
                  </a:lnTo>
                  <a:lnTo>
                    <a:pt x="946" y="769"/>
                  </a:lnTo>
                  <a:lnTo>
                    <a:pt x="942" y="766"/>
                  </a:lnTo>
                  <a:lnTo>
                    <a:pt x="939" y="763"/>
                  </a:lnTo>
                  <a:lnTo>
                    <a:pt x="937" y="762"/>
                  </a:lnTo>
                  <a:lnTo>
                    <a:pt x="937" y="762"/>
                  </a:lnTo>
                  <a:lnTo>
                    <a:pt x="927" y="761"/>
                  </a:lnTo>
                  <a:lnTo>
                    <a:pt x="921" y="761"/>
                  </a:lnTo>
                  <a:lnTo>
                    <a:pt x="915" y="760"/>
                  </a:lnTo>
                  <a:lnTo>
                    <a:pt x="915" y="760"/>
                  </a:lnTo>
                  <a:lnTo>
                    <a:pt x="901" y="754"/>
                  </a:lnTo>
                  <a:lnTo>
                    <a:pt x="880" y="753"/>
                  </a:lnTo>
                  <a:lnTo>
                    <a:pt x="871" y="751"/>
                  </a:lnTo>
                  <a:lnTo>
                    <a:pt x="871" y="751"/>
                  </a:lnTo>
                  <a:lnTo>
                    <a:pt x="871" y="758"/>
                  </a:lnTo>
                  <a:lnTo>
                    <a:pt x="889" y="762"/>
                  </a:lnTo>
                  <a:lnTo>
                    <a:pt x="889" y="762"/>
                  </a:lnTo>
                  <a:lnTo>
                    <a:pt x="918" y="769"/>
                  </a:lnTo>
                  <a:lnTo>
                    <a:pt x="918" y="769"/>
                  </a:lnTo>
                  <a:lnTo>
                    <a:pt x="927" y="772"/>
                  </a:lnTo>
                  <a:lnTo>
                    <a:pt x="932" y="772"/>
                  </a:lnTo>
                  <a:lnTo>
                    <a:pt x="934" y="774"/>
                  </a:lnTo>
                  <a:lnTo>
                    <a:pt x="934" y="774"/>
                  </a:lnTo>
                  <a:lnTo>
                    <a:pt x="944" y="785"/>
                  </a:lnTo>
                  <a:lnTo>
                    <a:pt x="944" y="785"/>
                  </a:lnTo>
                  <a:lnTo>
                    <a:pt x="948" y="776"/>
                  </a:lnTo>
                  <a:lnTo>
                    <a:pt x="948" y="776"/>
                  </a:lnTo>
                  <a:close/>
                  <a:moveTo>
                    <a:pt x="942" y="788"/>
                  </a:moveTo>
                  <a:lnTo>
                    <a:pt x="942" y="788"/>
                  </a:lnTo>
                  <a:lnTo>
                    <a:pt x="940" y="786"/>
                  </a:lnTo>
                  <a:lnTo>
                    <a:pt x="938" y="783"/>
                  </a:lnTo>
                  <a:lnTo>
                    <a:pt x="935" y="782"/>
                  </a:lnTo>
                  <a:lnTo>
                    <a:pt x="932" y="781"/>
                  </a:lnTo>
                  <a:lnTo>
                    <a:pt x="932" y="781"/>
                  </a:lnTo>
                  <a:lnTo>
                    <a:pt x="919" y="781"/>
                  </a:lnTo>
                  <a:lnTo>
                    <a:pt x="915" y="781"/>
                  </a:lnTo>
                  <a:lnTo>
                    <a:pt x="910" y="780"/>
                  </a:lnTo>
                  <a:lnTo>
                    <a:pt x="910" y="780"/>
                  </a:lnTo>
                  <a:lnTo>
                    <a:pt x="896" y="774"/>
                  </a:lnTo>
                  <a:lnTo>
                    <a:pt x="886" y="769"/>
                  </a:lnTo>
                  <a:lnTo>
                    <a:pt x="871" y="764"/>
                  </a:lnTo>
                  <a:lnTo>
                    <a:pt x="871" y="764"/>
                  </a:lnTo>
                  <a:lnTo>
                    <a:pt x="874" y="776"/>
                  </a:lnTo>
                  <a:lnTo>
                    <a:pt x="874" y="776"/>
                  </a:lnTo>
                  <a:lnTo>
                    <a:pt x="876" y="777"/>
                  </a:lnTo>
                  <a:lnTo>
                    <a:pt x="876" y="777"/>
                  </a:lnTo>
                  <a:lnTo>
                    <a:pt x="886" y="782"/>
                  </a:lnTo>
                  <a:lnTo>
                    <a:pt x="891" y="785"/>
                  </a:lnTo>
                  <a:lnTo>
                    <a:pt x="897" y="787"/>
                  </a:lnTo>
                  <a:lnTo>
                    <a:pt x="897" y="787"/>
                  </a:lnTo>
                  <a:lnTo>
                    <a:pt x="906" y="788"/>
                  </a:lnTo>
                  <a:lnTo>
                    <a:pt x="910" y="789"/>
                  </a:lnTo>
                  <a:lnTo>
                    <a:pt x="910" y="789"/>
                  </a:lnTo>
                  <a:lnTo>
                    <a:pt x="916" y="788"/>
                  </a:lnTo>
                  <a:lnTo>
                    <a:pt x="920" y="788"/>
                  </a:lnTo>
                  <a:lnTo>
                    <a:pt x="922" y="789"/>
                  </a:lnTo>
                  <a:lnTo>
                    <a:pt x="922" y="789"/>
                  </a:lnTo>
                  <a:lnTo>
                    <a:pt x="929" y="795"/>
                  </a:lnTo>
                  <a:lnTo>
                    <a:pt x="937" y="800"/>
                  </a:lnTo>
                  <a:lnTo>
                    <a:pt x="937" y="800"/>
                  </a:lnTo>
                  <a:lnTo>
                    <a:pt x="937" y="800"/>
                  </a:lnTo>
                  <a:lnTo>
                    <a:pt x="942" y="788"/>
                  </a:lnTo>
                  <a:lnTo>
                    <a:pt x="942" y="788"/>
                  </a:lnTo>
                  <a:close/>
                  <a:moveTo>
                    <a:pt x="933" y="807"/>
                  </a:moveTo>
                  <a:lnTo>
                    <a:pt x="933" y="807"/>
                  </a:lnTo>
                  <a:lnTo>
                    <a:pt x="932" y="806"/>
                  </a:lnTo>
                  <a:lnTo>
                    <a:pt x="932" y="806"/>
                  </a:lnTo>
                  <a:lnTo>
                    <a:pt x="927" y="804"/>
                  </a:lnTo>
                  <a:lnTo>
                    <a:pt x="920" y="802"/>
                  </a:lnTo>
                  <a:lnTo>
                    <a:pt x="920" y="802"/>
                  </a:lnTo>
                  <a:lnTo>
                    <a:pt x="916" y="802"/>
                  </a:lnTo>
                  <a:lnTo>
                    <a:pt x="915" y="804"/>
                  </a:lnTo>
                  <a:lnTo>
                    <a:pt x="913" y="804"/>
                  </a:lnTo>
                  <a:lnTo>
                    <a:pt x="908" y="801"/>
                  </a:lnTo>
                  <a:lnTo>
                    <a:pt x="908" y="801"/>
                  </a:lnTo>
                  <a:lnTo>
                    <a:pt x="893" y="795"/>
                  </a:lnTo>
                  <a:lnTo>
                    <a:pt x="874" y="786"/>
                  </a:lnTo>
                  <a:lnTo>
                    <a:pt x="874" y="786"/>
                  </a:lnTo>
                  <a:lnTo>
                    <a:pt x="875" y="794"/>
                  </a:lnTo>
                  <a:lnTo>
                    <a:pt x="875" y="794"/>
                  </a:lnTo>
                  <a:lnTo>
                    <a:pt x="887" y="799"/>
                  </a:lnTo>
                  <a:lnTo>
                    <a:pt x="893" y="801"/>
                  </a:lnTo>
                  <a:lnTo>
                    <a:pt x="897" y="804"/>
                  </a:lnTo>
                  <a:lnTo>
                    <a:pt x="897" y="804"/>
                  </a:lnTo>
                  <a:lnTo>
                    <a:pt x="902" y="808"/>
                  </a:lnTo>
                  <a:lnTo>
                    <a:pt x="907" y="810"/>
                  </a:lnTo>
                  <a:lnTo>
                    <a:pt x="914" y="812"/>
                  </a:lnTo>
                  <a:lnTo>
                    <a:pt x="914" y="812"/>
                  </a:lnTo>
                  <a:lnTo>
                    <a:pt x="916" y="812"/>
                  </a:lnTo>
                  <a:lnTo>
                    <a:pt x="919" y="811"/>
                  </a:lnTo>
                  <a:lnTo>
                    <a:pt x="921" y="811"/>
                  </a:lnTo>
                  <a:lnTo>
                    <a:pt x="922" y="813"/>
                  </a:lnTo>
                  <a:lnTo>
                    <a:pt x="922" y="813"/>
                  </a:lnTo>
                  <a:lnTo>
                    <a:pt x="925" y="814"/>
                  </a:lnTo>
                  <a:lnTo>
                    <a:pt x="928" y="817"/>
                  </a:lnTo>
                  <a:lnTo>
                    <a:pt x="928" y="817"/>
                  </a:lnTo>
                  <a:lnTo>
                    <a:pt x="933" y="807"/>
                  </a:lnTo>
                  <a:lnTo>
                    <a:pt x="933" y="807"/>
                  </a:lnTo>
                  <a:close/>
                  <a:moveTo>
                    <a:pt x="926" y="821"/>
                  </a:moveTo>
                  <a:lnTo>
                    <a:pt x="926" y="821"/>
                  </a:lnTo>
                  <a:lnTo>
                    <a:pt x="922" y="821"/>
                  </a:lnTo>
                  <a:lnTo>
                    <a:pt x="922" y="821"/>
                  </a:lnTo>
                  <a:lnTo>
                    <a:pt x="913" y="821"/>
                  </a:lnTo>
                  <a:lnTo>
                    <a:pt x="901" y="820"/>
                  </a:lnTo>
                  <a:lnTo>
                    <a:pt x="901" y="820"/>
                  </a:lnTo>
                  <a:lnTo>
                    <a:pt x="894" y="818"/>
                  </a:lnTo>
                  <a:lnTo>
                    <a:pt x="887" y="813"/>
                  </a:lnTo>
                  <a:lnTo>
                    <a:pt x="875" y="804"/>
                  </a:lnTo>
                  <a:lnTo>
                    <a:pt x="875" y="804"/>
                  </a:lnTo>
                  <a:lnTo>
                    <a:pt x="874" y="814"/>
                  </a:lnTo>
                  <a:lnTo>
                    <a:pt x="874" y="814"/>
                  </a:lnTo>
                  <a:lnTo>
                    <a:pt x="893" y="825"/>
                  </a:lnTo>
                  <a:lnTo>
                    <a:pt x="893" y="825"/>
                  </a:lnTo>
                  <a:lnTo>
                    <a:pt x="921" y="837"/>
                  </a:lnTo>
                  <a:lnTo>
                    <a:pt x="921" y="837"/>
                  </a:lnTo>
                  <a:lnTo>
                    <a:pt x="926" y="821"/>
                  </a:lnTo>
                  <a:lnTo>
                    <a:pt x="926" y="821"/>
                  </a:lnTo>
                  <a:close/>
                  <a:moveTo>
                    <a:pt x="919" y="851"/>
                  </a:moveTo>
                  <a:lnTo>
                    <a:pt x="919" y="851"/>
                  </a:lnTo>
                  <a:lnTo>
                    <a:pt x="916" y="848"/>
                  </a:lnTo>
                  <a:lnTo>
                    <a:pt x="914" y="846"/>
                  </a:lnTo>
                  <a:lnTo>
                    <a:pt x="914" y="846"/>
                  </a:lnTo>
                  <a:lnTo>
                    <a:pt x="906" y="843"/>
                  </a:lnTo>
                  <a:lnTo>
                    <a:pt x="896" y="838"/>
                  </a:lnTo>
                  <a:lnTo>
                    <a:pt x="896" y="838"/>
                  </a:lnTo>
                  <a:lnTo>
                    <a:pt x="891" y="836"/>
                  </a:lnTo>
                  <a:lnTo>
                    <a:pt x="884" y="830"/>
                  </a:lnTo>
                  <a:lnTo>
                    <a:pt x="875" y="821"/>
                  </a:lnTo>
                  <a:lnTo>
                    <a:pt x="874" y="821"/>
                  </a:lnTo>
                  <a:lnTo>
                    <a:pt x="873" y="824"/>
                  </a:lnTo>
                  <a:lnTo>
                    <a:pt x="873" y="824"/>
                  </a:lnTo>
                  <a:lnTo>
                    <a:pt x="873" y="832"/>
                  </a:lnTo>
                  <a:lnTo>
                    <a:pt x="873" y="832"/>
                  </a:lnTo>
                  <a:lnTo>
                    <a:pt x="878" y="833"/>
                  </a:lnTo>
                  <a:lnTo>
                    <a:pt x="888" y="842"/>
                  </a:lnTo>
                  <a:lnTo>
                    <a:pt x="871" y="840"/>
                  </a:lnTo>
                  <a:lnTo>
                    <a:pt x="871" y="840"/>
                  </a:lnTo>
                  <a:lnTo>
                    <a:pt x="870" y="850"/>
                  </a:lnTo>
                  <a:lnTo>
                    <a:pt x="870" y="850"/>
                  </a:lnTo>
                  <a:lnTo>
                    <a:pt x="896" y="851"/>
                  </a:lnTo>
                  <a:lnTo>
                    <a:pt x="896" y="851"/>
                  </a:lnTo>
                  <a:lnTo>
                    <a:pt x="906" y="854"/>
                  </a:lnTo>
                  <a:lnTo>
                    <a:pt x="918" y="857"/>
                  </a:lnTo>
                  <a:lnTo>
                    <a:pt x="919" y="851"/>
                  </a:lnTo>
                  <a:close/>
                  <a:moveTo>
                    <a:pt x="914" y="874"/>
                  </a:moveTo>
                  <a:lnTo>
                    <a:pt x="914" y="874"/>
                  </a:lnTo>
                  <a:lnTo>
                    <a:pt x="912" y="870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899" y="863"/>
                  </a:lnTo>
                  <a:lnTo>
                    <a:pt x="890" y="861"/>
                  </a:lnTo>
                  <a:lnTo>
                    <a:pt x="881" y="859"/>
                  </a:lnTo>
                  <a:lnTo>
                    <a:pt x="873" y="859"/>
                  </a:lnTo>
                  <a:lnTo>
                    <a:pt x="873" y="859"/>
                  </a:lnTo>
                  <a:lnTo>
                    <a:pt x="868" y="859"/>
                  </a:lnTo>
                  <a:lnTo>
                    <a:pt x="868" y="859"/>
                  </a:lnTo>
                  <a:lnTo>
                    <a:pt x="867" y="869"/>
                  </a:lnTo>
                  <a:lnTo>
                    <a:pt x="867" y="869"/>
                  </a:lnTo>
                  <a:lnTo>
                    <a:pt x="875" y="869"/>
                  </a:lnTo>
                  <a:lnTo>
                    <a:pt x="880" y="869"/>
                  </a:lnTo>
                  <a:lnTo>
                    <a:pt x="884" y="870"/>
                  </a:lnTo>
                  <a:lnTo>
                    <a:pt x="884" y="870"/>
                  </a:lnTo>
                  <a:lnTo>
                    <a:pt x="889" y="873"/>
                  </a:lnTo>
                  <a:lnTo>
                    <a:pt x="895" y="874"/>
                  </a:lnTo>
                  <a:lnTo>
                    <a:pt x="900" y="875"/>
                  </a:lnTo>
                  <a:lnTo>
                    <a:pt x="905" y="877"/>
                  </a:lnTo>
                  <a:lnTo>
                    <a:pt x="905" y="877"/>
                  </a:lnTo>
                  <a:lnTo>
                    <a:pt x="913" y="883"/>
                  </a:lnTo>
                  <a:lnTo>
                    <a:pt x="914" y="874"/>
                  </a:lnTo>
                  <a:close/>
                  <a:moveTo>
                    <a:pt x="912" y="890"/>
                  </a:moveTo>
                  <a:lnTo>
                    <a:pt x="912" y="890"/>
                  </a:lnTo>
                  <a:lnTo>
                    <a:pt x="906" y="884"/>
                  </a:lnTo>
                  <a:lnTo>
                    <a:pt x="903" y="882"/>
                  </a:lnTo>
                  <a:lnTo>
                    <a:pt x="903" y="882"/>
                  </a:lnTo>
                  <a:lnTo>
                    <a:pt x="899" y="880"/>
                  </a:lnTo>
                  <a:lnTo>
                    <a:pt x="895" y="878"/>
                  </a:lnTo>
                  <a:lnTo>
                    <a:pt x="888" y="878"/>
                  </a:lnTo>
                  <a:lnTo>
                    <a:pt x="888" y="878"/>
                  </a:lnTo>
                  <a:lnTo>
                    <a:pt x="874" y="878"/>
                  </a:lnTo>
                  <a:lnTo>
                    <a:pt x="864" y="881"/>
                  </a:lnTo>
                  <a:lnTo>
                    <a:pt x="863" y="881"/>
                  </a:lnTo>
                  <a:lnTo>
                    <a:pt x="863" y="881"/>
                  </a:lnTo>
                  <a:lnTo>
                    <a:pt x="861" y="893"/>
                  </a:lnTo>
                  <a:lnTo>
                    <a:pt x="861" y="893"/>
                  </a:lnTo>
                  <a:lnTo>
                    <a:pt x="873" y="889"/>
                  </a:lnTo>
                  <a:lnTo>
                    <a:pt x="881" y="888"/>
                  </a:lnTo>
                  <a:lnTo>
                    <a:pt x="889" y="889"/>
                  </a:lnTo>
                  <a:lnTo>
                    <a:pt x="889" y="889"/>
                  </a:lnTo>
                  <a:lnTo>
                    <a:pt x="899" y="893"/>
                  </a:lnTo>
                  <a:lnTo>
                    <a:pt x="910" y="900"/>
                  </a:lnTo>
                  <a:lnTo>
                    <a:pt x="912" y="890"/>
                  </a:lnTo>
                  <a:close/>
                  <a:moveTo>
                    <a:pt x="909" y="902"/>
                  </a:moveTo>
                  <a:lnTo>
                    <a:pt x="909" y="902"/>
                  </a:lnTo>
                  <a:lnTo>
                    <a:pt x="905" y="901"/>
                  </a:lnTo>
                  <a:lnTo>
                    <a:pt x="900" y="900"/>
                  </a:lnTo>
                  <a:lnTo>
                    <a:pt x="900" y="900"/>
                  </a:lnTo>
                  <a:lnTo>
                    <a:pt x="888" y="899"/>
                  </a:lnTo>
                  <a:lnTo>
                    <a:pt x="880" y="897"/>
                  </a:lnTo>
                  <a:lnTo>
                    <a:pt x="865" y="899"/>
                  </a:lnTo>
                  <a:lnTo>
                    <a:pt x="888" y="908"/>
                  </a:lnTo>
                  <a:lnTo>
                    <a:pt x="900" y="918"/>
                  </a:lnTo>
                  <a:lnTo>
                    <a:pt x="900" y="918"/>
                  </a:lnTo>
                  <a:lnTo>
                    <a:pt x="907" y="921"/>
                  </a:lnTo>
                  <a:lnTo>
                    <a:pt x="907" y="921"/>
                  </a:lnTo>
                  <a:lnTo>
                    <a:pt x="909" y="902"/>
                  </a:lnTo>
                  <a:lnTo>
                    <a:pt x="909" y="902"/>
                  </a:lnTo>
                  <a:close/>
                  <a:moveTo>
                    <a:pt x="854" y="921"/>
                  </a:moveTo>
                  <a:lnTo>
                    <a:pt x="854" y="921"/>
                  </a:lnTo>
                  <a:lnTo>
                    <a:pt x="863" y="919"/>
                  </a:lnTo>
                  <a:lnTo>
                    <a:pt x="863" y="919"/>
                  </a:lnTo>
                  <a:lnTo>
                    <a:pt x="868" y="918"/>
                  </a:lnTo>
                  <a:lnTo>
                    <a:pt x="875" y="917"/>
                  </a:lnTo>
                  <a:lnTo>
                    <a:pt x="884" y="917"/>
                  </a:lnTo>
                  <a:lnTo>
                    <a:pt x="884" y="917"/>
                  </a:lnTo>
                  <a:lnTo>
                    <a:pt x="884" y="915"/>
                  </a:lnTo>
                  <a:lnTo>
                    <a:pt x="881" y="912"/>
                  </a:lnTo>
                  <a:lnTo>
                    <a:pt x="881" y="912"/>
                  </a:lnTo>
                  <a:lnTo>
                    <a:pt x="878" y="911"/>
                  </a:lnTo>
                  <a:lnTo>
                    <a:pt x="876" y="909"/>
                  </a:lnTo>
                  <a:lnTo>
                    <a:pt x="869" y="909"/>
                  </a:lnTo>
                  <a:lnTo>
                    <a:pt x="869" y="909"/>
                  </a:lnTo>
                  <a:lnTo>
                    <a:pt x="865" y="908"/>
                  </a:lnTo>
                  <a:lnTo>
                    <a:pt x="863" y="909"/>
                  </a:lnTo>
                  <a:lnTo>
                    <a:pt x="861" y="909"/>
                  </a:lnTo>
                  <a:lnTo>
                    <a:pt x="856" y="911"/>
                  </a:lnTo>
                  <a:lnTo>
                    <a:pt x="856" y="911"/>
                  </a:lnTo>
                  <a:lnTo>
                    <a:pt x="854" y="921"/>
                  </a:lnTo>
                  <a:lnTo>
                    <a:pt x="854" y="921"/>
                  </a:lnTo>
                  <a:close/>
                  <a:moveTo>
                    <a:pt x="854" y="933"/>
                  </a:moveTo>
                  <a:lnTo>
                    <a:pt x="871" y="933"/>
                  </a:lnTo>
                  <a:lnTo>
                    <a:pt x="884" y="937"/>
                  </a:lnTo>
                  <a:lnTo>
                    <a:pt x="903" y="940"/>
                  </a:lnTo>
                  <a:lnTo>
                    <a:pt x="905" y="933"/>
                  </a:lnTo>
                  <a:lnTo>
                    <a:pt x="906" y="927"/>
                  </a:lnTo>
                  <a:lnTo>
                    <a:pt x="906" y="927"/>
                  </a:lnTo>
                  <a:lnTo>
                    <a:pt x="894" y="925"/>
                  </a:lnTo>
                  <a:lnTo>
                    <a:pt x="894" y="925"/>
                  </a:lnTo>
                  <a:lnTo>
                    <a:pt x="886" y="925"/>
                  </a:lnTo>
                  <a:lnTo>
                    <a:pt x="876" y="925"/>
                  </a:lnTo>
                  <a:lnTo>
                    <a:pt x="876" y="925"/>
                  </a:lnTo>
                  <a:lnTo>
                    <a:pt x="869" y="925"/>
                  </a:lnTo>
                  <a:lnTo>
                    <a:pt x="863" y="925"/>
                  </a:lnTo>
                  <a:lnTo>
                    <a:pt x="863" y="925"/>
                  </a:lnTo>
                  <a:lnTo>
                    <a:pt x="861" y="926"/>
                  </a:lnTo>
                  <a:lnTo>
                    <a:pt x="857" y="930"/>
                  </a:lnTo>
                  <a:lnTo>
                    <a:pt x="854" y="933"/>
                  </a:lnTo>
                  <a:lnTo>
                    <a:pt x="854" y="933"/>
                  </a:lnTo>
                  <a:close/>
                  <a:moveTo>
                    <a:pt x="846" y="950"/>
                  </a:moveTo>
                  <a:lnTo>
                    <a:pt x="846" y="950"/>
                  </a:lnTo>
                  <a:lnTo>
                    <a:pt x="854" y="947"/>
                  </a:lnTo>
                  <a:lnTo>
                    <a:pt x="862" y="945"/>
                  </a:lnTo>
                  <a:lnTo>
                    <a:pt x="862" y="945"/>
                  </a:lnTo>
                  <a:lnTo>
                    <a:pt x="867" y="946"/>
                  </a:lnTo>
                  <a:lnTo>
                    <a:pt x="870" y="947"/>
                  </a:lnTo>
                  <a:lnTo>
                    <a:pt x="891" y="956"/>
                  </a:lnTo>
                  <a:lnTo>
                    <a:pt x="901" y="953"/>
                  </a:lnTo>
                  <a:lnTo>
                    <a:pt x="901" y="953"/>
                  </a:lnTo>
                  <a:lnTo>
                    <a:pt x="902" y="945"/>
                  </a:lnTo>
                  <a:lnTo>
                    <a:pt x="888" y="944"/>
                  </a:lnTo>
                  <a:lnTo>
                    <a:pt x="888" y="944"/>
                  </a:lnTo>
                  <a:lnTo>
                    <a:pt x="882" y="944"/>
                  </a:lnTo>
                  <a:lnTo>
                    <a:pt x="877" y="943"/>
                  </a:lnTo>
                  <a:lnTo>
                    <a:pt x="874" y="943"/>
                  </a:lnTo>
                  <a:lnTo>
                    <a:pt x="874" y="943"/>
                  </a:lnTo>
                  <a:lnTo>
                    <a:pt x="868" y="939"/>
                  </a:lnTo>
                  <a:lnTo>
                    <a:pt x="864" y="938"/>
                  </a:lnTo>
                  <a:lnTo>
                    <a:pt x="862" y="936"/>
                  </a:lnTo>
                  <a:lnTo>
                    <a:pt x="862" y="936"/>
                  </a:lnTo>
                  <a:lnTo>
                    <a:pt x="862" y="936"/>
                  </a:lnTo>
                  <a:lnTo>
                    <a:pt x="859" y="937"/>
                  </a:lnTo>
                  <a:lnTo>
                    <a:pt x="854" y="941"/>
                  </a:lnTo>
                  <a:lnTo>
                    <a:pt x="846" y="950"/>
                  </a:lnTo>
                  <a:lnTo>
                    <a:pt x="846" y="950"/>
                  </a:lnTo>
                  <a:close/>
                  <a:moveTo>
                    <a:pt x="835" y="970"/>
                  </a:moveTo>
                  <a:lnTo>
                    <a:pt x="849" y="964"/>
                  </a:lnTo>
                  <a:lnTo>
                    <a:pt x="849" y="964"/>
                  </a:lnTo>
                  <a:lnTo>
                    <a:pt x="861" y="964"/>
                  </a:lnTo>
                  <a:lnTo>
                    <a:pt x="861" y="964"/>
                  </a:lnTo>
                  <a:lnTo>
                    <a:pt x="867" y="964"/>
                  </a:lnTo>
                  <a:lnTo>
                    <a:pt x="873" y="965"/>
                  </a:lnTo>
                  <a:lnTo>
                    <a:pt x="883" y="968"/>
                  </a:lnTo>
                  <a:lnTo>
                    <a:pt x="883" y="968"/>
                  </a:lnTo>
                  <a:lnTo>
                    <a:pt x="888" y="966"/>
                  </a:lnTo>
                  <a:lnTo>
                    <a:pt x="894" y="964"/>
                  </a:lnTo>
                  <a:lnTo>
                    <a:pt x="900" y="960"/>
                  </a:lnTo>
                  <a:lnTo>
                    <a:pt x="900" y="960"/>
                  </a:lnTo>
                  <a:lnTo>
                    <a:pt x="889" y="960"/>
                  </a:lnTo>
                  <a:lnTo>
                    <a:pt x="881" y="960"/>
                  </a:lnTo>
                  <a:lnTo>
                    <a:pt x="875" y="959"/>
                  </a:lnTo>
                  <a:lnTo>
                    <a:pt x="875" y="959"/>
                  </a:lnTo>
                  <a:lnTo>
                    <a:pt x="869" y="957"/>
                  </a:lnTo>
                  <a:lnTo>
                    <a:pt x="862" y="955"/>
                  </a:lnTo>
                  <a:lnTo>
                    <a:pt x="862" y="955"/>
                  </a:lnTo>
                  <a:lnTo>
                    <a:pt x="858" y="953"/>
                  </a:lnTo>
                  <a:lnTo>
                    <a:pt x="854" y="955"/>
                  </a:lnTo>
                  <a:lnTo>
                    <a:pt x="841" y="957"/>
                  </a:lnTo>
                  <a:lnTo>
                    <a:pt x="841" y="957"/>
                  </a:lnTo>
                  <a:lnTo>
                    <a:pt x="835" y="970"/>
                  </a:lnTo>
                  <a:lnTo>
                    <a:pt x="835" y="970"/>
                  </a:lnTo>
                  <a:close/>
                  <a:moveTo>
                    <a:pt x="855" y="981"/>
                  </a:moveTo>
                  <a:lnTo>
                    <a:pt x="855" y="981"/>
                  </a:lnTo>
                  <a:lnTo>
                    <a:pt x="855" y="982"/>
                  </a:lnTo>
                  <a:lnTo>
                    <a:pt x="855" y="983"/>
                  </a:lnTo>
                  <a:lnTo>
                    <a:pt x="859" y="984"/>
                  </a:lnTo>
                  <a:lnTo>
                    <a:pt x="870" y="984"/>
                  </a:lnTo>
                  <a:lnTo>
                    <a:pt x="870" y="984"/>
                  </a:lnTo>
                  <a:lnTo>
                    <a:pt x="884" y="982"/>
                  </a:lnTo>
                  <a:lnTo>
                    <a:pt x="899" y="979"/>
                  </a:lnTo>
                  <a:lnTo>
                    <a:pt x="899" y="979"/>
                  </a:lnTo>
                  <a:lnTo>
                    <a:pt x="900" y="971"/>
                  </a:lnTo>
                  <a:lnTo>
                    <a:pt x="873" y="975"/>
                  </a:lnTo>
                  <a:lnTo>
                    <a:pt x="855" y="981"/>
                  </a:lnTo>
                  <a:close/>
                  <a:moveTo>
                    <a:pt x="842" y="1009"/>
                  </a:moveTo>
                  <a:lnTo>
                    <a:pt x="842" y="1009"/>
                  </a:lnTo>
                  <a:lnTo>
                    <a:pt x="855" y="1008"/>
                  </a:lnTo>
                  <a:lnTo>
                    <a:pt x="868" y="1007"/>
                  </a:lnTo>
                  <a:lnTo>
                    <a:pt x="868" y="1007"/>
                  </a:lnTo>
                  <a:lnTo>
                    <a:pt x="875" y="1008"/>
                  </a:lnTo>
                  <a:lnTo>
                    <a:pt x="880" y="1008"/>
                  </a:lnTo>
                  <a:lnTo>
                    <a:pt x="880" y="1008"/>
                  </a:lnTo>
                  <a:lnTo>
                    <a:pt x="897" y="1008"/>
                  </a:lnTo>
                  <a:lnTo>
                    <a:pt x="897" y="1007"/>
                  </a:lnTo>
                  <a:lnTo>
                    <a:pt x="899" y="998"/>
                  </a:lnTo>
                  <a:lnTo>
                    <a:pt x="899" y="998"/>
                  </a:lnTo>
                  <a:lnTo>
                    <a:pt x="890" y="998"/>
                  </a:lnTo>
                  <a:lnTo>
                    <a:pt x="890" y="998"/>
                  </a:lnTo>
                  <a:lnTo>
                    <a:pt x="884" y="997"/>
                  </a:lnTo>
                  <a:lnTo>
                    <a:pt x="874" y="997"/>
                  </a:lnTo>
                  <a:lnTo>
                    <a:pt x="856" y="997"/>
                  </a:lnTo>
                  <a:lnTo>
                    <a:pt x="856" y="997"/>
                  </a:lnTo>
                  <a:lnTo>
                    <a:pt x="849" y="998"/>
                  </a:lnTo>
                  <a:lnTo>
                    <a:pt x="836" y="1002"/>
                  </a:lnTo>
                  <a:lnTo>
                    <a:pt x="836" y="1002"/>
                  </a:lnTo>
                  <a:lnTo>
                    <a:pt x="842" y="1009"/>
                  </a:lnTo>
                  <a:lnTo>
                    <a:pt x="842" y="1009"/>
                  </a:lnTo>
                  <a:close/>
                  <a:moveTo>
                    <a:pt x="846" y="1025"/>
                  </a:moveTo>
                  <a:lnTo>
                    <a:pt x="859" y="1023"/>
                  </a:lnTo>
                  <a:lnTo>
                    <a:pt x="859" y="1023"/>
                  </a:lnTo>
                  <a:lnTo>
                    <a:pt x="901" y="1022"/>
                  </a:lnTo>
                  <a:lnTo>
                    <a:pt x="901" y="1022"/>
                  </a:lnTo>
                  <a:lnTo>
                    <a:pt x="900" y="1015"/>
                  </a:lnTo>
                  <a:lnTo>
                    <a:pt x="875" y="1015"/>
                  </a:lnTo>
                  <a:lnTo>
                    <a:pt x="875" y="1015"/>
                  </a:lnTo>
                  <a:lnTo>
                    <a:pt x="865" y="1015"/>
                  </a:lnTo>
                  <a:lnTo>
                    <a:pt x="852" y="1014"/>
                  </a:lnTo>
                  <a:lnTo>
                    <a:pt x="852" y="1014"/>
                  </a:lnTo>
                  <a:lnTo>
                    <a:pt x="850" y="1014"/>
                  </a:lnTo>
                  <a:lnTo>
                    <a:pt x="845" y="1015"/>
                  </a:lnTo>
                  <a:lnTo>
                    <a:pt x="845" y="1015"/>
                  </a:lnTo>
                  <a:lnTo>
                    <a:pt x="846" y="1022"/>
                  </a:lnTo>
                  <a:lnTo>
                    <a:pt x="846" y="1022"/>
                  </a:lnTo>
                  <a:lnTo>
                    <a:pt x="846" y="1025"/>
                  </a:lnTo>
                  <a:lnTo>
                    <a:pt x="846" y="1025"/>
                  </a:lnTo>
                  <a:close/>
                  <a:moveTo>
                    <a:pt x="843" y="1039"/>
                  </a:moveTo>
                  <a:lnTo>
                    <a:pt x="843" y="1039"/>
                  </a:lnTo>
                  <a:lnTo>
                    <a:pt x="865" y="1038"/>
                  </a:lnTo>
                  <a:lnTo>
                    <a:pt x="877" y="1037"/>
                  </a:lnTo>
                  <a:lnTo>
                    <a:pt x="886" y="1035"/>
                  </a:lnTo>
                  <a:lnTo>
                    <a:pt x="886" y="1035"/>
                  </a:lnTo>
                  <a:lnTo>
                    <a:pt x="891" y="1034"/>
                  </a:lnTo>
                  <a:lnTo>
                    <a:pt x="895" y="1034"/>
                  </a:lnTo>
                  <a:lnTo>
                    <a:pt x="899" y="1034"/>
                  </a:lnTo>
                  <a:lnTo>
                    <a:pt x="903" y="1034"/>
                  </a:lnTo>
                  <a:lnTo>
                    <a:pt x="905" y="1034"/>
                  </a:lnTo>
                  <a:lnTo>
                    <a:pt x="903" y="1029"/>
                  </a:lnTo>
                  <a:lnTo>
                    <a:pt x="903" y="1029"/>
                  </a:lnTo>
                  <a:lnTo>
                    <a:pt x="871" y="1029"/>
                  </a:lnTo>
                  <a:lnTo>
                    <a:pt x="845" y="1033"/>
                  </a:lnTo>
                  <a:lnTo>
                    <a:pt x="845" y="1033"/>
                  </a:lnTo>
                  <a:lnTo>
                    <a:pt x="843" y="1039"/>
                  </a:lnTo>
                  <a:lnTo>
                    <a:pt x="843" y="1039"/>
                  </a:lnTo>
                  <a:close/>
                  <a:moveTo>
                    <a:pt x="140" y="792"/>
                  </a:moveTo>
                  <a:lnTo>
                    <a:pt x="140" y="792"/>
                  </a:lnTo>
                  <a:lnTo>
                    <a:pt x="132" y="792"/>
                  </a:lnTo>
                  <a:lnTo>
                    <a:pt x="132" y="792"/>
                  </a:lnTo>
                  <a:lnTo>
                    <a:pt x="123" y="793"/>
                  </a:lnTo>
                  <a:lnTo>
                    <a:pt x="116" y="794"/>
                  </a:lnTo>
                  <a:lnTo>
                    <a:pt x="116" y="794"/>
                  </a:lnTo>
                  <a:lnTo>
                    <a:pt x="108" y="795"/>
                  </a:lnTo>
                  <a:lnTo>
                    <a:pt x="98" y="797"/>
                  </a:lnTo>
                  <a:lnTo>
                    <a:pt x="98" y="797"/>
                  </a:lnTo>
                  <a:lnTo>
                    <a:pt x="90" y="797"/>
                  </a:lnTo>
                  <a:lnTo>
                    <a:pt x="85" y="797"/>
                  </a:lnTo>
                  <a:lnTo>
                    <a:pt x="85" y="797"/>
                  </a:lnTo>
                  <a:lnTo>
                    <a:pt x="83" y="799"/>
                  </a:lnTo>
                  <a:lnTo>
                    <a:pt x="81" y="801"/>
                  </a:lnTo>
                  <a:lnTo>
                    <a:pt x="81" y="801"/>
                  </a:lnTo>
                  <a:lnTo>
                    <a:pt x="83" y="802"/>
                  </a:lnTo>
                  <a:lnTo>
                    <a:pt x="90" y="802"/>
                  </a:lnTo>
                  <a:lnTo>
                    <a:pt x="90" y="802"/>
                  </a:lnTo>
                  <a:lnTo>
                    <a:pt x="107" y="800"/>
                  </a:lnTo>
                  <a:lnTo>
                    <a:pt x="107" y="800"/>
                  </a:lnTo>
                  <a:lnTo>
                    <a:pt x="119" y="798"/>
                  </a:lnTo>
                  <a:lnTo>
                    <a:pt x="129" y="799"/>
                  </a:lnTo>
                  <a:lnTo>
                    <a:pt x="129" y="799"/>
                  </a:lnTo>
                  <a:lnTo>
                    <a:pt x="134" y="799"/>
                  </a:lnTo>
                  <a:lnTo>
                    <a:pt x="138" y="800"/>
                  </a:lnTo>
                  <a:lnTo>
                    <a:pt x="138" y="800"/>
                  </a:lnTo>
                  <a:lnTo>
                    <a:pt x="140" y="792"/>
                  </a:lnTo>
                  <a:lnTo>
                    <a:pt x="140" y="792"/>
                  </a:lnTo>
                  <a:close/>
                  <a:moveTo>
                    <a:pt x="135" y="830"/>
                  </a:moveTo>
                  <a:lnTo>
                    <a:pt x="135" y="830"/>
                  </a:lnTo>
                  <a:lnTo>
                    <a:pt x="130" y="829"/>
                  </a:lnTo>
                  <a:lnTo>
                    <a:pt x="128" y="829"/>
                  </a:lnTo>
                  <a:lnTo>
                    <a:pt x="126" y="829"/>
                  </a:lnTo>
                  <a:lnTo>
                    <a:pt x="126" y="829"/>
                  </a:lnTo>
                  <a:lnTo>
                    <a:pt x="117" y="830"/>
                  </a:lnTo>
                  <a:lnTo>
                    <a:pt x="109" y="831"/>
                  </a:lnTo>
                  <a:lnTo>
                    <a:pt x="109" y="831"/>
                  </a:lnTo>
                  <a:lnTo>
                    <a:pt x="103" y="831"/>
                  </a:lnTo>
                  <a:lnTo>
                    <a:pt x="96" y="831"/>
                  </a:lnTo>
                  <a:lnTo>
                    <a:pt x="96" y="831"/>
                  </a:lnTo>
                  <a:lnTo>
                    <a:pt x="89" y="831"/>
                  </a:lnTo>
                  <a:lnTo>
                    <a:pt x="87" y="831"/>
                  </a:lnTo>
                  <a:lnTo>
                    <a:pt x="85" y="832"/>
                  </a:lnTo>
                  <a:lnTo>
                    <a:pt x="85" y="832"/>
                  </a:lnTo>
                  <a:lnTo>
                    <a:pt x="79" y="837"/>
                  </a:lnTo>
                  <a:lnTo>
                    <a:pt x="79" y="837"/>
                  </a:lnTo>
                  <a:lnTo>
                    <a:pt x="77" y="839"/>
                  </a:lnTo>
                  <a:lnTo>
                    <a:pt x="76" y="842"/>
                  </a:lnTo>
                  <a:lnTo>
                    <a:pt x="76" y="843"/>
                  </a:lnTo>
                  <a:lnTo>
                    <a:pt x="76" y="843"/>
                  </a:lnTo>
                  <a:lnTo>
                    <a:pt x="77" y="846"/>
                  </a:lnTo>
                  <a:lnTo>
                    <a:pt x="78" y="849"/>
                  </a:lnTo>
                  <a:lnTo>
                    <a:pt x="78" y="849"/>
                  </a:lnTo>
                  <a:lnTo>
                    <a:pt x="83" y="844"/>
                  </a:lnTo>
                  <a:lnTo>
                    <a:pt x="87" y="842"/>
                  </a:lnTo>
                  <a:lnTo>
                    <a:pt x="90" y="839"/>
                  </a:lnTo>
                  <a:lnTo>
                    <a:pt x="90" y="839"/>
                  </a:lnTo>
                  <a:lnTo>
                    <a:pt x="97" y="840"/>
                  </a:lnTo>
                  <a:lnTo>
                    <a:pt x="109" y="843"/>
                  </a:lnTo>
                  <a:lnTo>
                    <a:pt x="109" y="843"/>
                  </a:lnTo>
                  <a:lnTo>
                    <a:pt x="116" y="845"/>
                  </a:lnTo>
                  <a:lnTo>
                    <a:pt x="124" y="845"/>
                  </a:lnTo>
                  <a:lnTo>
                    <a:pt x="130" y="846"/>
                  </a:lnTo>
                  <a:lnTo>
                    <a:pt x="134" y="845"/>
                  </a:lnTo>
                  <a:lnTo>
                    <a:pt x="136" y="845"/>
                  </a:lnTo>
                  <a:lnTo>
                    <a:pt x="136" y="845"/>
                  </a:lnTo>
                  <a:lnTo>
                    <a:pt x="135" y="830"/>
                  </a:lnTo>
                  <a:lnTo>
                    <a:pt x="135" y="830"/>
                  </a:lnTo>
                  <a:close/>
                  <a:moveTo>
                    <a:pt x="138" y="854"/>
                  </a:moveTo>
                  <a:lnTo>
                    <a:pt x="129" y="852"/>
                  </a:lnTo>
                  <a:lnTo>
                    <a:pt x="129" y="852"/>
                  </a:lnTo>
                  <a:lnTo>
                    <a:pt x="116" y="851"/>
                  </a:lnTo>
                  <a:lnTo>
                    <a:pt x="110" y="850"/>
                  </a:lnTo>
                  <a:lnTo>
                    <a:pt x="106" y="850"/>
                  </a:lnTo>
                  <a:lnTo>
                    <a:pt x="104" y="851"/>
                  </a:lnTo>
                  <a:lnTo>
                    <a:pt x="104" y="851"/>
                  </a:lnTo>
                  <a:lnTo>
                    <a:pt x="102" y="852"/>
                  </a:lnTo>
                  <a:lnTo>
                    <a:pt x="102" y="852"/>
                  </a:lnTo>
                  <a:lnTo>
                    <a:pt x="96" y="856"/>
                  </a:lnTo>
                  <a:lnTo>
                    <a:pt x="94" y="858"/>
                  </a:lnTo>
                  <a:lnTo>
                    <a:pt x="94" y="858"/>
                  </a:lnTo>
                  <a:lnTo>
                    <a:pt x="88" y="861"/>
                  </a:lnTo>
                  <a:lnTo>
                    <a:pt x="83" y="862"/>
                  </a:lnTo>
                  <a:lnTo>
                    <a:pt x="83" y="862"/>
                  </a:lnTo>
                  <a:lnTo>
                    <a:pt x="84" y="865"/>
                  </a:lnTo>
                  <a:lnTo>
                    <a:pt x="85" y="869"/>
                  </a:lnTo>
                  <a:lnTo>
                    <a:pt x="88" y="873"/>
                  </a:lnTo>
                  <a:lnTo>
                    <a:pt x="88" y="873"/>
                  </a:lnTo>
                  <a:lnTo>
                    <a:pt x="90" y="874"/>
                  </a:lnTo>
                  <a:lnTo>
                    <a:pt x="97" y="877"/>
                  </a:lnTo>
                  <a:lnTo>
                    <a:pt x="97" y="877"/>
                  </a:lnTo>
                  <a:lnTo>
                    <a:pt x="117" y="887"/>
                  </a:lnTo>
                  <a:lnTo>
                    <a:pt x="117" y="887"/>
                  </a:lnTo>
                  <a:lnTo>
                    <a:pt x="133" y="893"/>
                  </a:lnTo>
                  <a:lnTo>
                    <a:pt x="140" y="894"/>
                  </a:lnTo>
                  <a:lnTo>
                    <a:pt x="146" y="895"/>
                  </a:lnTo>
                  <a:lnTo>
                    <a:pt x="146" y="895"/>
                  </a:lnTo>
                  <a:lnTo>
                    <a:pt x="154" y="895"/>
                  </a:lnTo>
                  <a:lnTo>
                    <a:pt x="156" y="896"/>
                  </a:lnTo>
                  <a:lnTo>
                    <a:pt x="160" y="897"/>
                  </a:lnTo>
                  <a:lnTo>
                    <a:pt x="160" y="897"/>
                  </a:lnTo>
                  <a:lnTo>
                    <a:pt x="161" y="899"/>
                  </a:lnTo>
                  <a:lnTo>
                    <a:pt x="161" y="899"/>
                  </a:lnTo>
                  <a:lnTo>
                    <a:pt x="153" y="886"/>
                  </a:lnTo>
                  <a:lnTo>
                    <a:pt x="152" y="883"/>
                  </a:lnTo>
                  <a:lnTo>
                    <a:pt x="152" y="883"/>
                  </a:lnTo>
                  <a:lnTo>
                    <a:pt x="136" y="881"/>
                  </a:lnTo>
                  <a:lnTo>
                    <a:pt x="136" y="881"/>
                  </a:lnTo>
                  <a:lnTo>
                    <a:pt x="124" y="878"/>
                  </a:lnTo>
                  <a:lnTo>
                    <a:pt x="113" y="875"/>
                  </a:lnTo>
                  <a:lnTo>
                    <a:pt x="113" y="875"/>
                  </a:lnTo>
                  <a:lnTo>
                    <a:pt x="95" y="870"/>
                  </a:lnTo>
                  <a:lnTo>
                    <a:pt x="95" y="870"/>
                  </a:lnTo>
                  <a:lnTo>
                    <a:pt x="92" y="868"/>
                  </a:lnTo>
                  <a:lnTo>
                    <a:pt x="91" y="867"/>
                  </a:lnTo>
                  <a:lnTo>
                    <a:pt x="91" y="867"/>
                  </a:lnTo>
                  <a:lnTo>
                    <a:pt x="91" y="867"/>
                  </a:lnTo>
                  <a:lnTo>
                    <a:pt x="96" y="864"/>
                  </a:lnTo>
                  <a:lnTo>
                    <a:pt x="100" y="862"/>
                  </a:lnTo>
                  <a:lnTo>
                    <a:pt x="104" y="862"/>
                  </a:lnTo>
                  <a:lnTo>
                    <a:pt x="104" y="862"/>
                  </a:lnTo>
                  <a:lnTo>
                    <a:pt x="109" y="862"/>
                  </a:lnTo>
                  <a:lnTo>
                    <a:pt x="119" y="863"/>
                  </a:lnTo>
                  <a:lnTo>
                    <a:pt x="119" y="863"/>
                  </a:lnTo>
                  <a:lnTo>
                    <a:pt x="127" y="867"/>
                  </a:lnTo>
                  <a:lnTo>
                    <a:pt x="135" y="868"/>
                  </a:lnTo>
                  <a:lnTo>
                    <a:pt x="135" y="868"/>
                  </a:lnTo>
                  <a:lnTo>
                    <a:pt x="145" y="869"/>
                  </a:lnTo>
                  <a:lnTo>
                    <a:pt x="145" y="869"/>
                  </a:lnTo>
                  <a:lnTo>
                    <a:pt x="140" y="861"/>
                  </a:lnTo>
                  <a:lnTo>
                    <a:pt x="138" y="854"/>
                  </a:lnTo>
                  <a:lnTo>
                    <a:pt x="138" y="854"/>
                  </a:lnTo>
                  <a:close/>
                  <a:moveTo>
                    <a:pt x="8" y="862"/>
                  </a:moveTo>
                  <a:lnTo>
                    <a:pt x="8" y="862"/>
                  </a:lnTo>
                  <a:lnTo>
                    <a:pt x="14" y="861"/>
                  </a:lnTo>
                  <a:lnTo>
                    <a:pt x="23" y="858"/>
                  </a:lnTo>
                  <a:lnTo>
                    <a:pt x="23" y="858"/>
                  </a:lnTo>
                  <a:lnTo>
                    <a:pt x="28" y="855"/>
                  </a:lnTo>
                  <a:lnTo>
                    <a:pt x="40" y="849"/>
                  </a:lnTo>
                  <a:lnTo>
                    <a:pt x="40" y="849"/>
                  </a:lnTo>
                  <a:lnTo>
                    <a:pt x="47" y="845"/>
                  </a:lnTo>
                  <a:lnTo>
                    <a:pt x="49" y="845"/>
                  </a:lnTo>
                  <a:lnTo>
                    <a:pt x="50" y="845"/>
                  </a:lnTo>
                  <a:lnTo>
                    <a:pt x="51" y="848"/>
                  </a:lnTo>
                  <a:lnTo>
                    <a:pt x="52" y="849"/>
                  </a:lnTo>
                  <a:lnTo>
                    <a:pt x="55" y="850"/>
                  </a:lnTo>
                  <a:lnTo>
                    <a:pt x="55" y="850"/>
                  </a:lnTo>
                  <a:lnTo>
                    <a:pt x="58" y="852"/>
                  </a:lnTo>
                  <a:lnTo>
                    <a:pt x="60" y="856"/>
                  </a:lnTo>
                  <a:lnTo>
                    <a:pt x="62" y="861"/>
                  </a:lnTo>
                  <a:lnTo>
                    <a:pt x="65" y="867"/>
                  </a:lnTo>
                  <a:lnTo>
                    <a:pt x="65" y="867"/>
                  </a:lnTo>
                  <a:lnTo>
                    <a:pt x="81" y="887"/>
                  </a:lnTo>
                  <a:lnTo>
                    <a:pt x="81" y="887"/>
                  </a:lnTo>
                  <a:lnTo>
                    <a:pt x="81" y="887"/>
                  </a:lnTo>
                  <a:lnTo>
                    <a:pt x="78" y="883"/>
                  </a:lnTo>
                  <a:lnTo>
                    <a:pt x="79" y="883"/>
                  </a:lnTo>
                  <a:lnTo>
                    <a:pt x="79" y="883"/>
                  </a:lnTo>
                  <a:lnTo>
                    <a:pt x="78" y="876"/>
                  </a:lnTo>
                  <a:lnTo>
                    <a:pt x="78" y="876"/>
                  </a:lnTo>
                  <a:lnTo>
                    <a:pt x="76" y="870"/>
                  </a:lnTo>
                  <a:lnTo>
                    <a:pt x="76" y="870"/>
                  </a:lnTo>
                  <a:lnTo>
                    <a:pt x="75" y="865"/>
                  </a:lnTo>
                  <a:lnTo>
                    <a:pt x="72" y="863"/>
                  </a:lnTo>
                  <a:lnTo>
                    <a:pt x="68" y="858"/>
                  </a:lnTo>
                  <a:lnTo>
                    <a:pt x="68" y="858"/>
                  </a:lnTo>
                  <a:lnTo>
                    <a:pt x="66" y="856"/>
                  </a:lnTo>
                  <a:lnTo>
                    <a:pt x="66" y="854"/>
                  </a:lnTo>
                  <a:lnTo>
                    <a:pt x="68" y="850"/>
                  </a:lnTo>
                  <a:lnTo>
                    <a:pt x="68" y="850"/>
                  </a:lnTo>
                  <a:lnTo>
                    <a:pt x="70" y="849"/>
                  </a:lnTo>
                  <a:lnTo>
                    <a:pt x="71" y="848"/>
                  </a:lnTo>
                  <a:lnTo>
                    <a:pt x="72" y="844"/>
                  </a:lnTo>
                  <a:lnTo>
                    <a:pt x="72" y="844"/>
                  </a:lnTo>
                  <a:lnTo>
                    <a:pt x="72" y="842"/>
                  </a:lnTo>
                  <a:lnTo>
                    <a:pt x="71" y="842"/>
                  </a:lnTo>
                  <a:lnTo>
                    <a:pt x="70" y="842"/>
                  </a:lnTo>
                  <a:lnTo>
                    <a:pt x="69" y="842"/>
                  </a:lnTo>
                  <a:lnTo>
                    <a:pt x="69" y="842"/>
                  </a:lnTo>
                  <a:lnTo>
                    <a:pt x="65" y="842"/>
                  </a:lnTo>
                  <a:lnTo>
                    <a:pt x="65" y="840"/>
                  </a:lnTo>
                  <a:lnTo>
                    <a:pt x="65" y="840"/>
                  </a:lnTo>
                  <a:lnTo>
                    <a:pt x="62" y="836"/>
                  </a:lnTo>
                  <a:lnTo>
                    <a:pt x="62" y="836"/>
                  </a:lnTo>
                  <a:lnTo>
                    <a:pt x="60" y="835"/>
                  </a:lnTo>
                  <a:lnTo>
                    <a:pt x="57" y="833"/>
                  </a:lnTo>
                  <a:lnTo>
                    <a:pt x="47" y="831"/>
                  </a:lnTo>
                  <a:lnTo>
                    <a:pt x="47" y="831"/>
                  </a:lnTo>
                  <a:lnTo>
                    <a:pt x="44" y="831"/>
                  </a:lnTo>
                  <a:lnTo>
                    <a:pt x="41" y="832"/>
                  </a:lnTo>
                  <a:lnTo>
                    <a:pt x="38" y="835"/>
                  </a:lnTo>
                  <a:lnTo>
                    <a:pt x="34" y="838"/>
                  </a:lnTo>
                  <a:lnTo>
                    <a:pt x="34" y="838"/>
                  </a:lnTo>
                  <a:lnTo>
                    <a:pt x="7" y="852"/>
                  </a:lnTo>
                  <a:lnTo>
                    <a:pt x="8" y="862"/>
                  </a:lnTo>
                  <a:close/>
                  <a:moveTo>
                    <a:pt x="17" y="876"/>
                  </a:moveTo>
                  <a:lnTo>
                    <a:pt x="17" y="876"/>
                  </a:lnTo>
                  <a:lnTo>
                    <a:pt x="26" y="878"/>
                  </a:lnTo>
                  <a:lnTo>
                    <a:pt x="37" y="880"/>
                  </a:lnTo>
                  <a:lnTo>
                    <a:pt x="37" y="880"/>
                  </a:lnTo>
                  <a:lnTo>
                    <a:pt x="50" y="877"/>
                  </a:lnTo>
                  <a:lnTo>
                    <a:pt x="50" y="877"/>
                  </a:lnTo>
                  <a:lnTo>
                    <a:pt x="53" y="878"/>
                  </a:lnTo>
                  <a:lnTo>
                    <a:pt x="56" y="880"/>
                  </a:lnTo>
                  <a:lnTo>
                    <a:pt x="57" y="881"/>
                  </a:lnTo>
                  <a:lnTo>
                    <a:pt x="60" y="883"/>
                  </a:lnTo>
                  <a:lnTo>
                    <a:pt x="60" y="883"/>
                  </a:lnTo>
                  <a:lnTo>
                    <a:pt x="65" y="886"/>
                  </a:lnTo>
                  <a:lnTo>
                    <a:pt x="66" y="889"/>
                  </a:lnTo>
                  <a:lnTo>
                    <a:pt x="66" y="889"/>
                  </a:lnTo>
                  <a:lnTo>
                    <a:pt x="66" y="889"/>
                  </a:lnTo>
                  <a:lnTo>
                    <a:pt x="66" y="890"/>
                  </a:lnTo>
                  <a:lnTo>
                    <a:pt x="64" y="889"/>
                  </a:lnTo>
                  <a:lnTo>
                    <a:pt x="60" y="888"/>
                  </a:lnTo>
                  <a:lnTo>
                    <a:pt x="60" y="888"/>
                  </a:lnTo>
                  <a:lnTo>
                    <a:pt x="40" y="884"/>
                  </a:lnTo>
                  <a:lnTo>
                    <a:pt x="40" y="884"/>
                  </a:lnTo>
                  <a:lnTo>
                    <a:pt x="34" y="884"/>
                  </a:lnTo>
                  <a:lnTo>
                    <a:pt x="28" y="884"/>
                  </a:lnTo>
                  <a:lnTo>
                    <a:pt x="19" y="886"/>
                  </a:lnTo>
                  <a:lnTo>
                    <a:pt x="19" y="886"/>
                  </a:lnTo>
                  <a:lnTo>
                    <a:pt x="9" y="887"/>
                  </a:lnTo>
                  <a:lnTo>
                    <a:pt x="11" y="895"/>
                  </a:lnTo>
                  <a:lnTo>
                    <a:pt x="11" y="896"/>
                  </a:lnTo>
                  <a:lnTo>
                    <a:pt x="11" y="896"/>
                  </a:lnTo>
                  <a:lnTo>
                    <a:pt x="24" y="899"/>
                  </a:lnTo>
                  <a:lnTo>
                    <a:pt x="24" y="899"/>
                  </a:lnTo>
                  <a:lnTo>
                    <a:pt x="30" y="899"/>
                  </a:lnTo>
                  <a:lnTo>
                    <a:pt x="37" y="897"/>
                  </a:lnTo>
                  <a:lnTo>
                    <a:pt x="37" y="897"/>
                  </a:lnTo>
                  <a:lnTo>
                    <a:pt x="41" y="897"/>
                  </a:lnTo>
                  <a:lnTo>
                    <a:pt x="43" y="896"/>
                  </a:lnTo>
                  <a:lnTo>
                    <a:pt x="45" y="895"/>
                  </a:lnTo>
                  <a:lnTo>
                    <a:pt x="47" y="894"/>
                  </a:lnTo>
                  <a:lnTo>
                    <a:pt x="47" y="894"/>
                  </a:lnTo>
                  <a:lnTo>
                    <a:pt x="51" y="893"/>
                  </a:lnTo>
                  <a:lnTo>
                    <a:pt x="52" y="894"/>
                  </a:lnTo>
                  <a:lnTo>
                    <a:pt x="53" y="896"/>
                  </a:lnTo>
                  <a:lnTo>
                    <a:pt x="53" y="896"/>
                  </a:lnTo>
                  <a:lnTo>
                    <a:pt x="53" y="897"/>
                  </a:lnTo>
                  <a:lnTo>
                    <a:pt x="52" y="899"/>
                  </a:lnTo>
                  <a:lnTo>
                    <a:pt x="49" y="901"/>
                  </a:lnTo>
                  <a:lnTo>
                    <a:pt x="44" y="905"/>
                  </a:lnTo>
                  <a:lnTo>
                    <a:pt x="39" y="906"/>
                  </a:lnTo>
                  <a:lnTo>
                    <a:pt x="39" y="906"/>
                  </a:lnTo>
                  <a:lnTo>
                    <a:pt x="33" y="908"/>
                  </a:lnTo>
                  <a:lnTo>
                    <a:pt x="31" y="908"/>
                  </a:lnTo>
                  <a:lnTo>
                    <a:pt x="27" y="908"/>
                  </a:lnTo>
                  <a:lnTo>
                    <a:pt x="27" y="908"/>
                  </a:lnTo>
                  <a:lnTo>
                    <a:pt x="14" y="906"/>
                  </a:lnTo>
                  <a:lnTo>
                    <a:pt x="14" y="906"/>
                  </a:lnTo>
                  <a:lnTo>
                    <a:pt x="11" y="906"/>
                  </a:lnTo>
                  <a:lnTo>
                    <a:pt x="11" y="907"/>
                  </a:lnTo>
                  <a:lnTo>
                    <a:pt x="12" y="915"/>
                  </a:lnTo>
                  <a:lnTo>
                    <a:pt x="14" y="914"/>
                  </a:lnTo>
                  <a:lnTo>
                    <a:pt x="14" y="914"/>
                  </a:lnTo>
                  <a:lnTo>
                    <a:pt x="20" y="918"/>
                  </a:lnTo>
                  <a:lnTo>
                    <a:pt x="27" y="924"/>
                  </a:lnTo>
                  <a:lnTo>
                    <a:pt x="27" y="924"/>
                  </a:lnTo>
                  <a:lnTo>
                    <a:pt x="28" y="925"/>
                  </a:lnTo>
                  <a:lnTo>
                    <a:pt x="30" y="925"/>
                  </a:lnTo>
                  <a:lnTo>
                    <a:pt x="40" y="921"/>
                  </a:lnTo>
                  <a:lnTo>
                    <a:pt x="40" y="921"/>
                  </a:lnTo>
                  <a:lnTo>
                    <a:pt x="46" y="920"/>
                  </a:lnTo>
                  <a:lnTo>
                    <a:pt x="47" y="919"/>
                  </a:lnTo>
                  <a:lnTo>
                    <a:pt x="49" y="918"/>
                  </a:lnTo>
                  <a:lnTo>
                    <a:pt x="51" y="915"/>
                  </a:lnTo>
                  <a:lnTo>
                    <a:pt x="51" y="915"/>
                  </a:lnTo>
                  <a:lnTo>
                    <a:pt x="56" y="914"/>
                  </a:lnTo>
                  <a:lnTo>
                    <a:pt x="58" y="913"/>
                  </a:lnTo>
                  <a:lnTo>
                    <a:pt x="62" y="914"/>
                  </a:lnTo>
                  <a:lnTo>
                    <a:pt x="66" y="914"/>
                  </a:lnTo>
                  <a:lnTo>
                    <a:pt x="66" y="914"/>
                  </a:lnTo>
                  <a:lnTo>
                    <a:pt x="71" y="914"/>
                  </a:lnTo>
                  <a:lnTo>
                    <a:pt x="73" y="915"/>
                  </a:lnTo>
                  <a:lnTo>
                    <a:pt x="76" y="917"/>
                  </a:lnTo>
                  <a:lnTo>
                    <a:pt x="76" y="917"/>
                  </a:lnTo>
                  <a:lnTo>
                    <a:pt x="85" y="919"/>
                  </a:lnTo>
                  <a:lnTo>
                    <a:pt x="84" y="909"/>
                  </a:lnTo>
                  <a:lnTo>
                    <a:pt x="84" y="909"/>
                  </a:lnTo>
                  <a:lnTo>
                    <a:pt x="72" y="908"/>
                  </a:lnTo>
                  <a:lnTo>
                    <a:pt x="72" y="908"/>
                  </a:lnTo>
                  <a:lnTo>
                    <a:pt x="52" y="906"/>
                  </a:lnTo>
                  <a:lnTo>
                    <a:pt x="52" y="906"/>
                  </a:lnTo>
                  <a:lnTo>
                    <a:pt x="52" y="905"/>
                  </a:lnTo>
                  <a:lnTo>
                    <a:pt x="55" y="903"/>
                  </a:lnTo>
                  <a:lnTo>
                    <a:pt x="58" y="902"/>
                  </a:lnTo>
                  <a:lnTo>
                    <a:pt x="62" y="901"/>
                  </a:lnTo>
                  <a:lnTo>
                    <a:pt x="62" y="901"/>
                  </a:lnTo>
                  <a:lnTo>
                    <a:pt x="69" y="902"/>
                  </a:lnTo>
                  <a:lnTo>
                    <a:pt x="79" y="905"/>
                  </a:lnTo>
                  <a:lnTo>
                    <a:pt x="79" y="905"/>
                  </a:lnTo>
                  <a:lnTo>
                    <a:pt x="83" y="906"/>
                  </a:lnTo>
                  <a:lnTo>
                    <a:pt x="83" y="900"/>
                  </a:lnTo>
                  <a:lnTo>
                    <a:pt x="82" y="899"/>
                  </a:lnTo>
                  <a:lnTo>
                    <a:pt x="82" y="899"/>
                  </a:lnTo>
                  <a:lnTo>
                    <a:pt x="77" y="894"/>
                  </a:lnTo>
                  <a:lnTo>
                    <a:pt x="72" y="889"/>
                  </a:lnTo>
                  <a:lnTo>
                    <a:pt x="72" y="889"/>
                  </a:lnTo>
                  <a:lnTo>
                    <a:pt x="72" y="887"/>
                  </a:lnTo>
                  <a:lnTo>
                    <a:pt x="70" y="881"/>
                  </a:lnTo>
                  <a:lnTo>
                    <a:pt x="70" y="881"/>
                  </a:lnTo>
                  <a:lnTo>
                    <a:pt x="69" y="878"/>
                  </a:lnTo>
                  <a:lnTo>
                    <a:pt x="68" y="878"/>
                  </a:lnTo>
                  <a:lnTo>
                    <a:pt x="66" y="878"/>
                  </a:lnTo>
                  <a:lnTo>
                    <a:pt x="65" y="877"/>
                  </a:lnTo>
                  <a:lnTo>
                    <a:pt x="65" y="877"/>
                  </a:lnTo>
                  <a:lnTo>
                    <a:pt x="62" y="871"/>
                  </a:lnTo>
                  <a:lnTo>
                    <a:pt x="53" y="862"/>
                  </a:lnTo>
                  <a:lnTo>
                    <a:pt x="53" y="862"/>
                  </a:lnTo>
                  <a:lnTo>
                    <a:pt x="50" y="858"/>
                  </a:lnTo>
                  <a:lnTo>
                    <a:pt x="49" y="858"/>
                  </a:lnTo>
                  <a:lnTo>
                    <a:pt x="47" y="859"/>
                  </a:lnTo>
                  <a:lnTo>
                    <a:pt x="45" y="859"/>
                  </a:lnTo>
                  <a:lnTo>
                    <a:pt x="45" y="859"/>
                  </a:lnTo>
                  <a:lnTo>
                    <a:pt x="41" y="859"/>
                  </a:lnTo>
                  <a:lnTo>
                    <a:pt x="37" y="862"/>
                  </a:lnTo>
                  <a:lnTo>
                    <a:pt x="33" y="864"/>
                  </a:lnTo>
                  <a:lnTo>
                    <a:pt x="27" y="865"/>
                  </a:lnTo>
                  <a:lnTo>
                    <a:pt x="27" y="865"/>
                  </a:lnTo>
                  <a:lnTo>
                    <a:pt x="13" y="870"/>
                  </a:lnTo>
                  <a:lnTo>
                    <a:pt x="13" y="870"/>
                  </a:lnTo>
                  <a:lnTo>
                    <a:pt x="12" y="871"/>
                  </a:lnTo>
                  <a:lnTo>
                    <a:pt x="11" y="871"/>
                  </a:lnTo>
                  <a:lnTo>
                    <a:pt x="13" y="874"/>
                  </a:lnTo>
                  <a:lnTo>
                    <a:pt x="17" y="876"/>
                  </a:lnTo>
                  <a:lnTo>
                    <a:pt x="17" y="876"/>
                  </a:lnTo>
                  <a:close/>
                  <a:moveTo>
                    <a:pt x="15" y="953"/>
                  </a:moveTo>
                  <a:lnTo>
                    <a:pt x="18" y="952"/>
                  </a:lnTo>
                  <a:lnTo>
                    <a:pt x="18" y="952"/>
                  </a:lnTo>
                  <a:lnTo>
                    <a:pt x="20" y="951"/>
                  </a:lnTo>
                  <a:lnTo>
                    <a:pt x="23" y="950"/>
                  </a:lnTo>
                  <a:lnTo>
                    <a:pt x="23" y="950"/>
                  </a:lnTo>
                  <a:lnTo>
                    <a:pt x="28" y="949"/>
                  </a:lnTo>
                  <a:lnTo>
                    <a:pt x="28" y="949"/>
                  </a:lnTo>
                  <a:lnTo>
                    <a:pt x="34" y="950"/>
                  </a:lnTo>
                  <a:lnTo>
                    <a:pt x="39" y="951"/>
                  </a:lnTo>
                  <a:lnTo>
                    <a:pt x="39" y="951"/>
                  </a:lnTo>
                  <a:lnTo>
                    <a:pt x="44" y="950"/>
                  </a:lnTo>
                  <a:lnTo>
                    <a:pt x="50" y="947"/>
                  </a:lnTo>
                  <a:lnTo>
                    <a:pt x="50" y="947"/>
                  </a:lnTo>
                  <a:lnTo>
                    <a:pt x="65" y="940"/>
                  </a:lnTo>
                  <a:lnTo>
                    <a:pt x="65" y="940"/>
                  </a:lnTo>
                  <a:lnTo>
                    <a:pt x="69" y="939"/>
                  </a:lnTo>
                  <a:lnTo>
                    <a:pt x="71" y="939"/>
                  </a:lnTo>
                  <a:lnTo>
                    <a:pt x="75" y="939"/>
                  </a:lnTo>
                  <a:lnTo>
                    <a:pt x="75" y="939"/>
                  </a:lnTo>
                  <a:lnTo>
                    <a:pt x="82" y="941"/>
                  </a:lnTo>
                  <a:lnTo>
                    <a:pt x="90" y="944"/>
                  </a:lnTo>
                  <a:lnTo>
                    <a:pt x="88" y="930"/>
                  </a:lnTo>
                  <a:lnTo>
                    <a:pt x="88" y="930"/>
                  </a:lnTo>
                  <a:lnTo>
                    <a:pt x="83" y="930"/>
                  </a:lnTo>
                  <a:lnTo>
                    <a:pt x="83" y="930"/>
                  </a:lnTo>
                  <a:lnTo>
                    <a:pt x="79" y="930"/>
                  </a:lnTo>
                  <a:lnTo>
                    <a:pt x="72" y="925"/>
                  </a:lnTo>
                  <a:lnTo>
                    <a:pt x="72" y="925"/>
                  </a:lnTo>
                  <a:lnTo>
                    <a:pt x="68" y="922"/>
                  </a:lnTo>
                  <a:lnTo>
                    <a:pt x="65" y="924"/>
                  </a:lnTo>
                  <a:lnTo>
                    <a:pt x="63" y="925"/>
                  </a:lnTo>
                  <a:lnTo>
                    <a:pt x="59" y="926"/>
                  </a:lnTo>
                  <a:lnTo>
                    <a:pt x="59" y="926"/>
                  </a:lnTo>
                  <a:lnTo>
                    <a:pt x="55" y="927"/>
                  </a:lnTo>
                  <a:lnTo>
                    <a:pt x="51" y="930"/>
                  </a:lnTo>
                  <a:lnTo>
                    <a:pt x="47" y="932"/>
                  </a:lnTo>
                  <a:lnTo>
                    <a:pt x="41" y="933"/>
                  </a:lnTo>
                  <a:lnTo>
                    <a:pt x="41" y="933"/>
                  </a:lnTo>
                  <a:lnTo>
                    <a:pt x="37" y="933"/>
                  </a:lnTo>
                  <a:lnTo>
                    <a:pt x="33" y="933"/>
                  </a:lnTo>
                  <a:lnTo>
                    <a:pt x="31" y="932"/>
                  </a:lnTo>
                  <a:lnTo>
                    <a:pt x="28" y="932"/>
                  </a:lnTo>
                  <a:lnTo>
                    <a:pt x="28" y="932"/>
                  </a:lnTo>
                  <a:lnTo>
                    <a:pt x="21" y="933"/>
                  </a:lnTo>
                  <a:lnTo>
                    <a:pt x="14" y="937"/>
                  </a:lnTo>
                  <a:lnTo>
                    <a:pt x="15" y="953"/>
                  </a:lnTo>
                  <a:close/>
                  <a:moveTo>
                    <a:pt x="17" y="969"/>
                  </a:moveTo>
                  <a:lnTo>
                    <a:pt x="17" y="969"/>
                  </a:lnTo>
                  <a:lnTo>
                    <a:pt x="23" y="969"/>
                  </a:lnTo>
                  <a:lnTo>
                    <a:pt x="23" y="969"/>
                  </a:lnTo>
                  <a:lnTo>
                    <a:pt x="39" y="969"/>
                  </a:lnTo>
                  <a:lnTo>
                    <a:pt x="39" y="969"/>
                  </a:lnTo>
                  <a:lnTo>
                    <a:pt x="46" y="968"/>
                  </a:lnTo>
                  <a:lnTo>
                    <a:pt x="53" y="968"/>
                  </a:lnTo>
                  <a:lnTo>
                    <a:pt x="53" y="968"/>
                  </a:lnTo>
                  <a:lnTo>
                    <a:pt x="60" y="966"/>
                  </a:lnTo>
                  <a:lnTo>
                    <a:pt x="70" y="964"/>
                  </a:lnTo>
                  <a:lnTo>
                    <a:pt x="70" y="964"/>
                  </a:lnTo>
                  <a:lnTo>
                    <a:pt x="79" y="963"/>
                  </a:lnTo>
                  <a:lnTo>
                    <a:pt x="84" y="964"/>
                  </a:lnTo>
                  <a:lnTo>
                    <a:pt x="84" y="964"/>
                  </a:lnTo>
                  <a:lnTo>
                    <a:pt x="92" y="963"/>
                  </a:lnTo>
                  <a:lnTo>
                    <a:pt x="91" y="952"/>
                  </a:lnTo>
                  <a:lnTo>
                    <a:pt x="88" y="951"/>
                  </a:lnTo>
                  <a:lnTo>
                    <a:pt x="88" y="951"/>
                  </a:lnTo>
                  <a:lnTo>
                    <a:pt x="70" y="946"/>
                  </a:lnTo>
                  <a:lnTo>
                    <a:pt x="70" y="946"/>
                  </a:lnTo>
                  <a:lnTo>
                    <a:pt x="69" y="946"/>
                  </a:lnTo>
                  <a:lnTo>
                    <a:pt x="66" y="947"/>
                  </a:lnTo>
                  <a:lnTo>
                    <a:pt x="62" y="950"/>
                  </a:lnTo>
                  <a:lnTo>
                    <a:pt x="57" y="953"/>
                  </a:lnTo>
                  <a:lnTo>
                    <a:pt x="53" y="955"/>
                  </a:lnTo>
                  <a:lnTo>
                    <a:pt x="53" y="955"/>
                  </a:lnTo>
                  <a:lnTo>
                    <a:pt x="49" y="955"/>
                  </a:lnTo>
                  <a:lnTo>
                    <a:pt x="34" y="953"/>
                  </a:lnTo>
                  <a:lnTo>
                    <a:pt x="34" y="953"/>
                  </a:lnTo>
                  <a:lnTo>
                    <a:pt x="28" y="953"/>
                  </a:lnTo>
                  <a:lnTo>
                    <a:pt x="23" y="955"/>
                  </a:lnTo>
                  <a:lnTo>
                    <a:pt x="19" y="957"/>
                  </a:lnTo>
                  <a:lnTo>
                    <a:pt x="15" y="958"/>
                  </a:lnTo>
                  <a:lnTo>
                    <a:pt x="17" y="969"/>
                  </a:lnTo>
                  <a:close/>
                  <a:moveTo>
                    <a:pt x="89" y="883"/>
                  </a:moveTo>
                  <a:lnTo>
                    <a:pt x="94" y="890"/>
                  </a:lnTo>
                  <a:lnTo>
                    <a:pt x="94" y="890"/>
                  </a:lnTo>
                  <a:lnTo>
                    <a:pt x="106" y="895"/>
                  </a:lnTo>
                  <a:lnTo>
                    <a:pt x="106" y="895"/>
                  </a:lnTo>
                  <a:lnTo>
                    <a:pt x="110" y="897"/>
                  </a:lnTo>
                  <a:lnTo>
                    <a:pt x="115" y="901"/>
                  </a:lnTo>
                  <a:lnTo>
                    <a:pt x="115" y="901"/>
                  </a:lnTo>
                  <a:lnTo>
                    <a:pt x="117" y="903"/>
                  </a:lnTo>
                  <a:lnTo>
                    <a:pt x="120" y="907"/>
                  </a:lnTo>
                  <a:lnTo>
                    <a:pt x="122" y="911"/>
                  </a:lnTo>
                  <a:lnTo>
                    <a:pt x="122" y="911"/>
                  </a:lnTo>
                  <a:lnTo>
                    <a:pt x="128" y="913"/>
                  </a:lnTo>
                  <a:lnTo>
                    <a:pt x="135" y="914"/>
                  </a:lnTo>
                  <a:lnTo>
                    <a:pt x="135" y="914"/>
                  </a:lnTo>
                  <a:lnTo>
                    <a:pt x="153" y="919"/>
                  </a:lnTo>
                  <a:lnTo>
                    <a:pt x="153" y="919"/>
                  </a:lnTo>
                  <a:lnTo>
                    <a:pt x="160" y="921"/>
                  </a:lnTo>
                  <a:lnTo>
                    <a:pt x="165" y="925"/>
                  </a:lnTo>
                  <a:lnTo>
                    <a:pt x="168" y="927"/>
                  </a:lnTo>
                  <a:lnTo>
                    <a:pt x="168" y="927"/>
                  </a:lnTo>
                  <a:lnTo>
                    <a:pt x="170" y="925"/>
                  </a:lnTo>
                  <a:lnTo>
                    <a:pt x="168" y="920"/>
                  </a:lnTo>
                  <a:lnTo>
                    <a:pt x="168" y="920"/>
                  </a:lnTo>
                  <a:lnTo>
                    <a:pt x="168" y="917"/>
                  </a:lnTo>
                  <a:lnTo>
                    <a:pt x="167" y="914"/>
                  </a:lnTo>
                  <a:lnTo>
                    <a:pt x="161" y="907"/>
                  </a:lnTo>
                  <a:lnTo>
                    <a:pt x="161" y="907"/>
                  </a:lnTo>
                  <a:lnTo>
                    <a:pt x="159" y="905"/>
                  </a:lnTo>
                  <a:lnTo>
                    <a:pt x="156" y="903"/>
                  </a:lnTo>
                  <a:lnTo>
                    <a:pt x="152" y="903"/>
                  </a:lnTo>
                  <a:lnTo>
                    <a:pt x="141" y="903"/>
                  </a:lnTo>
                  <a:lnTo>
                    <a:pt x="141" y="903"/>
                  </a:lnTo>
                  <a:lnTo>
                    <a:pt x="136" y="903"/>
                  </a:lnTo>
                  <a:lnTo>
                    <a:pt x="126" y="899"/>
                  </a:lnTo>
                  <a:lnTo>
                    <a:pt x="126" y="899"/>
                  </a:lnTo>
                  <a:lnTo>
                    <a:pt x="119" y="896"/>
                  </a:lnTo>
                  <a:lnTo>
                    <a:pt x="115" y="893"/>
                  </a:lnTo>
                  <a:lnTo>
                    <a:pt x="106" y="887"/>
                  </a:lnTo>
                  <a:lnTo>
                    <a:pt x="106" y="887"/>
                  </a:lnTo>
                  <a:lnTo>
                    <a:pt x="98" y="884"/>
                  </a:lnTo>
                  <a:lnTo>
                    <a:pt x="94" y="883"/>
                  </a:lnTo>
                  <a:lnTo>
                    <a:pt x="89" y="883"/>
                  </a:lnTo>
                  <a:lnTo>
                    <a:pt x="89" y="883"/>
                  </a:lnTo>
                  <a:close/>
                  <a:moveTo>
                    <a:pt x="97" y="905"/>
                  </a:moveTo>
                  <a:lnTo>
                    <a:pt x="102" y="905"/>
                  </a:lnTo>
                  <a:lnTo>
                    <a:pt x="102" y="905"/>
                  </a:lnTo>
                  <a:lnTo>
                    <a:pt x="108" y="908"/>
                  </a:lnTo>
                  <a:lnTo>
                    <a:pt x="113" y="909"/>
                  </a:lnTo>
                  <a:lnTo>
                    <a:pt x="114" y="909"/>
                  </a:lnTo>
                  <a:lnTo>
                    <a:pt x="115" y="909"/>
                  </a:lnTo>
                  <a:lnTo>
                    <a:pt x="115" y="909"/>
                  </a:lnTo>
                  <a:lnTo>
                    <a:pt x="115" y="908"/>
                  </a:lnTo>
                  <a:lnTo>
                    <a:pt x="114" y="906"/>
                  </a:lnTo>
                  <a:lnTo>
                    <a:pt x="107" y="900"/>
                  </a:lnTo>
                  <a:lnTo>
                    <a:pt x="107" y="900"/>
                  </a:lnTo>
                  <a:lnTo>
                    <a:pt x="103" y="897"/>
                  </a:lnTo>
                  <a:lnTo>
                    <a:pt x="102" y="896"/>
                  </a:lnTo>
                  <a:lnTo>
                    <a:pt x="98" y="897"/>
                  </a:lnTo>
                  <a:lnTo>
                    <a:pt x="98" y="897"/>
                  </a:lnTo>
                  <a:lnTo>
                    <a:pt x="95" y="897"/>
                  </a:lnTo>
                  <a:lnTo>
                    <a:pt x="97" y="905"/>
                  </a:lnTo>
                  <a:close/>
                  <a:moveTo>
                    <a:pt x="108" y="933"/>
                  </a:moveTo>
                  <a:lnTo>
                    <a:pt x="108" y="933"/>
                  </a:lnTo>
                  <a:lnTo>
                    <a:pt x="115" y="933"/>
                  </a:lnTo>
                  <a:lnTo>
                    <a:pt x="115" y="933"/>
                  </a:lnTo>
                  <a:lnTo>
                    <a:pt x="120" y="932"/>
                  </a:lnTo>
                  <a:lnTo>
                    <a:pt x="120" y="932"/>
                  </a:lnTo>
                  <a:lnTo>
                    <a:pt x="126" y="933"/>
                  </a:lnTo>
                  <a:lnTo>
                    <a:pt x="141" y="936"/>
                  </a:lnTo>
                  <a:lnTo>
                    <a:pt x="141" y="936"/>
                  </a:lnTo>
                  <a:lnTo>
                    <a:pt x="159" y="937"/>
                  </a:lnTo>
                  <a:lnTo>
                    <a:pt x="172" y="937"/>
                  </a:lnTo>
                  <a:lnTo>
                    <a:pt x="172" y="937"/>
                  </a:lnTo>
                  <a:lnTo>
                    <a:pt x="174" y="937"/>
                  </a:lnTo>
                  <a:lnTo>
                    <a:pt x="175" y="936"/>
                  </a:lnTo>
                  <a:lnTo>
                    <a:pt x="172" y="932"/>
                  </a:lnTo>
                  <a:lnTo>
                    <a:pt x="172" y="932"/>
                  </a:lnTo>
                  <a:lnTo>
                    <a:pt x="168" y="931"/>
                  </a:lnTo>
                  <a:lnTo>
                    <a:pt x="164" y="930"/>
                  </a:lnTo>
                  <a:lnTo>
                    <a:pt x="158" y="930"/>
                  </a:lnTo>
                  <a:lnTo>
                    <a:pt x="152" y="930"/>
                  </a:lnTo>
                  <a:lnTo>
                    <a:pt x="152" y="930"/>
                  </a:lnTo>
                  <a:lnTo>
                    <a:pt x="132" y="925"/>
                  </a:lnTo>
                  <a:lnTo>
                    <a:pt x="132" y="925"/>
                  </a:lnTo>
                  <a:lnTo>
                    <a:pt x="126" y="924"/>
                  </a:lnTo>
                  <a:lnTo>
                    <a:pt x="122" y="924"/>
                  </a:lnTo>
                  <a:lnTo>
                    <a:pt x="117" y="924"/>
                  </a:lnTo>
                  <a:lnTo>
                    <a:pt x="117" y="924"/>
                  </a:lnTo>
                  <a:lnTo>
                    <a:pt x="111" y="922"/>
                  </a:lnTo>
                  <a:lnTo>
                    <a:pt x="106" y="921"/>
                  </a:lnTo>
                  <a:lnTo>
                    <a:pt x="106" y="921"/>
                  </a:lnTo>
                  <a:lnTo>
                    <a:pt x="104" y="922"/>
                  </a:lnTo>
                  <a:lnTo>
                    <a:pt x="104" y="922"/>
                  </a:lnTo>
                  <a:lnTo>
                    <a:pt x="108" y="933"/>
                  </a:lnTo>
                  <a:lnTo>
                    <a:pt x="108" y="933"/>
                  </a:lnTo>
                  <a:close/>
                  <a:moveTo>
                    <a:pt x="117" y="965"/>
                  </a:moveTo>
                  <a:lnTo>
                    <a:pt x="117" y="965"/>
                  </a:lnTo>
                  <a:lnTo>
                    <a:pt x="119" y="965"/>
                  </a:lnTo>
                  <a:lnTo>
                    <a:pt x="119" y="965"/>
                  </a:lnTo>
                  <a:lnTo>
                    <a:pt x="122" y="964"/>
                  </a:lnTo>
                  <a:lnTo>
                    <a:pt x="127" y="960"/>
                  </a:lnTo>
                  <a:lnTo>
                    <a:pt x="127" y="960"/>
                  </a:lnTo>
                  <a:lnTo>
                    <a:pt x="128" y="959"/>
                  </a:lnTo>
                  <a:lnTo>
                    <a:pt x="129" y="957"/>
                  </a:lnTo>
                  <a:lnTo>
                    <a:pt x="129" y="955"/>
                  </a:lnTo>
                  <a:lnTo>
                    <a:pt x="129" y="955"/>
                  </a:lnTo>
                  <a:lnTo>
                    <a:pt x="130" y="955"/>
                  </a:lnTo>
                  <a:lnTo>
                    <a:pt x="141" y="953"/>
                  </a:lnTo>
                  <a:lnTo>
                    <a:pt x="141" y="953"/>
                  </a:lnTo>
                  <a:lnTo>
                    <a:pt x="158" y="953"/>
                  </a:lnTo>
                  <a:lnTo>
                    <a:pt x="158" y="953"/>
                  </a:lnTo>
                  <a:lnTo>
                    <a:pt x="162" y="952"/>
                  </a:lnTo>
                  <a:lnTo>
                    <a:pt x="167" y="951"/>
                  </a:lnTo>
                  <a:lnTo>
                    <a:pt x="167" y="951"/>
                  </a:lnTo>
                  <a:lnTo>
                    <a:pt x="178" y="946"/>
                  </a:lnTo>
                  <a:lnTo>
                    <a:pt x="178" y="946"/>
                  </a:lnTo>
                  <a:lnTo>
                    <a:pt x="180" y="945"/>
                  </a:lnTo>
                  <a:lnTo>
                    <a:pt x="180" y="944"/>
                  </a:lnTo>
                  <a:lnTo>
                    <a:pt x="178" y="944"/>
                  </a:lnTo>
                  <a:lnTo>
                    <a:pt x="178" y="944"/>
                  </a:lnTo>
                  <a:lnTo>
                    <a:pt x="171" y="943"/>
                  </a:lnTo>
                  <a:lnTo>
                    <a:pt x="171" y="943"/>
                  </a:lnTo>
                  <a:lnTo>
                    <a:pt x="167" y="944"/>
                  </a:lnTo>
                  <a:lnTo>
                    <a:pt x="164" y="946"/>
                  </a:lnTo>
                  <a:lnTo>
                    <a:pt x="164" y="946"/>
                  </a:lnTo>
                  <a:lnTo>
                    <a:pt x="161" y="947"/>
                  </a:lnTo>
                  <a:lnTo>
                    <a:pt x="160" y="947"/>
                  </a:lnTo>
                  <a:lnTo>
                    <a:pt x="153" y="946"/>
                  </a:lnTo>
                  <a:lnTo>
                    <a:pt x="153" y="946"/>
                  </a:lnTo>
                  <a:lnTo>
                    <a:pt x="143" y="947"/>
                  </a:lnTo>
                  <a:lnTo>
                    <a:pt x="132" y="947"/>
                  </a:lnTo>
                  <a:lnTo>
                    <a:pt x="132" y="947"/>
                  </a:lnTo>
                  <a:lnTo>
                    <a:pt x="123" y="947"/>
                  </a:lnTo>
                  <a:lnTo>
                    <a:pt x="120" y="946"/>
                  </a:lnTo>
                  <a:lnTo>
                    <a:pt x="120" y="946"/>
                  </a:lnTo>
                  <a:lnTo>
                    <a:pt x="116" y="946"/>
                  </a:lnTo>
                  <a:lnTo>
                    <a:pt x="114" y="949"/>
                  </a:lnTo>
                  <a:lnTo>
                    <a:pt x="114" y="949"/>
                  </a:lnTo>
                  <a:lnTo>
                    <a:pt x="116" y="958"/>
                  </a:lnTo>
                  <a:lnTo>
                    <a:pt x="117" y="965"/>
                  </a:lnTo>
                  <a:lnTo>
                    <a:pt x="117" y="965"/>
                  </a:lnTo>
                  <a:close/>
                  <a:moveTo>
                    <a:pt x="120" y="984"/>
                  </a:moveTo>
                  <a:lnTo>
                    <a:pt x="126" y="982"/>
                  </a:lnTo>
                  <a:lnTo>
                    <a:pt x="126" y="982"/>
                  </a:lnTo>
                  <a:lnTo>
                    <a:pt x="132" y="978"/>
                  </a:lnTo>
                  <a:lnTo>
                    <a:pt x="136" y="974"/>
                  </a:lnTo>
                  <a:lnTo>
                    <a:pt x="136" y="974"/>
                  </a:lnTo>
                  <a:lnTo>
                    <a:pt x="139" y="971"/>
                  </a:lnTo>
                  <a:lnTo>
                    <a:pt x="139" y="971"/>
                  </a:lnTo>
                  <a:lnTo>
                    <a:pt x="141" y="971"/>
                  </a:lnTo>
                  <a:lnTo>
                    <a:pt x="141" y="971"/>
                  </a:lnTo>
                  <a:lnTo>
                    <a:pt x="148" y="970"/>
                  </a:lnTo>
                  <a:lnTo>
                    <a:pt x="160" y="966"/>
                  </a:lnTo>
                  <a:lnTo>
                    <a:pt x="160" y="966"/>
                  </a:lnTo>
                  <a:lnTo>
                    <a:pt x="167" y="964"/>
                  </a:lnTo>
                  <a:lnTo>
                    <a:pt x="171" y="964"/>
                  </a:lnTo>
                  <a:lnTo>
                    <a:pt x="178" y="965"/>
                  </a:lnTo>
                  <a:lnTo>
                    <a:pt x="178" y="965"/>
                  </a:lnTo>
                  <a:lnTo>
                    <a:pt x="180" y="965"/>
                  </a:lnTo>
                  <a:lnTo>
                    <a:pt x="178" y="966"/>
                  </a:lnTo>
                  <a:lnTo>
                    <a:pt x="172" y="969"/>
                  </a:lnTo>
                  <a:lnTo>
                    <a:pt x="172" y="969"/>
                  </a:lnTo>
                  <a:lnTo>
                    <a:pt x="164" y="972"/>
                  </a:lnTo>
                  <a:lnTo>
                    <a:pt x="152" y="976"/>
                  </a:lnTo>
                  <a:lnTo>
                    <a:pt x="152" y="976"/>
                  </a:lnTo>
                  <a:lnTo>
                    <a:pt x="142" y="978"/>
                  </a:lnTo>
                  <a:lnTo>
                    <a:pt x="135" y="982"/>
                  </a:lnTo>
                  <a:lnTo>
                    <a:pt x="135" y="982"/>
                  </a:lnTo>
                  <a:lnTo>
                    <a:pt x="128" y="985"/>
                  </a:lnTo>
                  <a:lnTo>
                    <a:pt x="120" y="990"/>
                  </a:lnTo>
                  <a:lnTo>
                    <a:pt x="120" y="990"/>
                  </a:lnTo>
                  <a:lnTo>
                    <a:pt x="121" y="1002"/>
                  </a:lnTo>
                  <a:lnTo>
                    <a:pt x="121" y="1002"/>
                  </a:lnTo>
                  <a:lnTo>
                    <a:pt x="129" y="996"/>
                  </a:lnTo>
                  <a:lnTo>
                    <a:pt x="129" y="996"/>
                  </a:lnTo>
                  <a:lnTo>
                    <a:pt x="132" y="995"/>
                  </a:lnTo>
                  <a:lnTo>
                    <a:pt x="134" y="994"/>
                  </a:lnTo>
                  <a:lnTo>
                    <a:pt x="139" y="991"/>
                  </a:lnTo>
                  <a:lnTo>
                    <a:pt x="139" y="991"/>
                  </a:lnTo>
                  <a:lnTo>
                    <a:pt x="141" y="989"/>
                  </a:lnTo>
                  <a:lnTo>
                    <a:pt x="145" y="988"/>
                  </a:lnTo>
                  <a:lnTo>
                    <a:pt x="154" y="985"/>
                  </a:lnTo>
                  <a:lnTo>
                    <a:pt x="154" y="985"/>
                  </a:lnTo>
                  <a:lnTo>
                    <a:pt x="166" y="979"/>
                  </a:lnTo>
                  <a:lnTo>
                    <a:pt x="175" y="974"/>
                  </a:lnTo>
                  <a:lnTo>
                    <a:pt x="175" y="974"/>
                  </a:lnTo>
                  <a:lnTo>
                    <a:pt x="187" y="968"/>
                  </a:lnTo>
                  <a:lnTo>
                    <a:pt x="187" y="968"/>
                  </a:lnTo>
                  <a:lnTo>
                    <a:pt x="186" y="966"/>
                  </a:lnTo>
                  <a:lnTo>
                    <a:pt x="185" y="965"/>
                  </a:lnTo>
                  <a:lnTo>
                    <a:pt x="183" y="963"/>
                  </a:lnTo>
                  <a:lnTo>
                    <a:pt x="185" y="959"/>
                  </a:lnTo>
                  <a:lnTo>
                    <a:pt x="185" y="959"/>
                  </a:lnTo>
                  <a:lnTo>
                    <a:pt x="172" y="959"/>
                  </a:lnTo>
                  <a:lnTo>
                    <a:pt x="172" y="959"/>
                  </a:lnTo>
                  <a:lnTo>
                    <a:pt x="162" y="959"/>
                  </a:lnTo>
                  <a:lnTo>
                    <a:pt x="151" y="960"/>
                  </a:lnTo>
                  <a:lnTo>
                    <a:pt x="151" y="960"/>
                  </a:lnTo>
                  <a:lnTo>
                    <a:pt x="143" y="963"/>
                  </a:lnTo>
                  <a:lnTo>
                    <a:pt x="138" y="965"/>
                  </a:lnTo>
                  <a:lnTo>
                    <a:pt x="132" y="969"/>
                  </a:lnTo>
                  <a:lnTo>
                    <a:pt x="126" y="971"/>
                  </a:lnTo>
                  <a:lnTo>
                    <a:pt x="126" y="971"/>
                  </a:lnTo>
                  <a:lnTo>
                    <a:pt x="119" y="974"/>
                  </a:lnTo>
                  <a:lnTo>
                    <a:pt x="119" y="974"/>
                  </a:lnTo>
                  <a:lnTo>
                    <a:pt x="120" y="984"/>
                  </a:lnTo>
                  <a:lnTo>
                    <a:pt x="120" y="984"/>
                  </a:lnTo>
                  <a:close/>
                  <a:moveTo>
                    <a:pt x="124" y="1014"/>
                  </a:moveTo>
                  <a:lnTo>
                    <a:pt x="124" y="1014"/>
                  </a:lnTo>
                  <a:lnTo>
                    <a:pt x="132" y="1009"/>
                  </a:lnTo>
                  <a:lnTo>
                    <a:pt x="139" y="1004"/>
                  </a:lnTo>
                  <a:lnTo>
                    <a:pt x="145" y="1002"/>
                  </a:lnTo>
                  <a:lnTo>
                    <a:pt x="145" y="1002"/>
                  </a:lnTo>
                  <a:lnTo>
                    <a:pt x="160" y="1000"/>
                  </a:lnTo>
                  <a:lnTo>
                    <a:pt x="168" y="998"/>
                  </a:lnTo>
                  <a:lnTo>
                    <a:pt x="175" y="995"/>
                  </a:lnTo>
                  <a:lnTo>
                    <a:pt x="175" y="995"/>
                  </a:lnTo>
                  <a:lnTo>
                    <a:pt x="181" y="990"/>
                  </a:lnTo>
                  <a:lnTo>
                    <a:pt x="186" y="988"/>
                  </a:lnTo>
                  <a:lnTo>
                    <a:pt x="186" y="988"/>
                  </a:lnTo>
                  <a:lnTo>
                    <a:pt x="191" y="984"/>
                  </a:lnTo>
                  <a:lnTo>
                    <a:pt x="193" y="983"/>
                  </a:lnTo>
                  <a:lnTo>
                    <a:pt x="193" y="983"/>
                  </a:lnTo>
                  <a:lnTo>
                    <a:pt x="194" y="982"/>
                  </a:lnTo>
                  <a:lnTo>
                    <a:pt x="194" y="981"/>
                  </a:lnTo>
                  <a:lnTo>
                    <a:pt x="192" y="979"/>
                  </a:lnTo>
                  <a:lnTo>
                    <a:pt x="192" y="979"/>
                  </a:lnTo>
                  <a:lnTo>
                    <a:pt x="191" y="979"/>
                  </a:lnTo>
                  <a:lnTo>
                    <a:pt x="190" y="978"/>
                  </a:lnTo>
                  <a:lnTo>
                    <a:pt x="191" y="977"/>
                  </a:lnTo>
                  <a:lnTo>
                    <a:pt x="191" y="977"/>
                  </a:lnTo>
                  <a:lnTo>
                    <a:pt x="190" y="977"/>
                  </a:lnTo>
                  <a:lnTo>
                    <a:pt x="185" y="979"/>
                  </a:lnTo>
                  <a:lnTo>
                    <a:pt x="185" y="979"/>
                  </a:lnTo>
                  <a:lnTo>
                    <a:pt x="175" y="984"/>
                  </a:lnTo>
                  <a:lnTo>
                    <a:pt x="168" y="989"/>
                  </a:lnTo>
                  <a:lnTo>
                    <a:pt x="168" y="989"/>
                  </a:lnTo>
                  <a:lnTo>
                    <a:pt x="166" y="990"/>
                  </a:lnTo>
                  <a:lnTo>
                    <a:pt x="166" y="991"/>
                  </a:lnTo>
                  <a:lnTo>
                    <a:pt x="166" y="993"/>
                  </a:lnTo>
                  <a:lnTo>
                    <a:pt x="165" y="993"/>
                  </a:lnTo>
                  <a:lnTo>
                    <a:pt x="155" y="995"/>
                  </a:lnTo>
                  <a:lnTo>
                    <a:pt x="155" y="995"/>
                  </a:lnTo>
                  <a:lnTo>
                    <a:pt x="136" y="998"/>
                  </a:lnTo>
                  <a:lnTo>
                    <a:pt x="133" y="1000"/>
                  </a:lnTo>
                  <a:lnTo>
                    <a:pt x="129" y="1002"/>
                  </a:lnTo>
                  <a:lnTo>
                    <a:pt x="129" y="1002"/>
                  </a:lnTo>
                  <a:lnTo>
                    <a:pt x="126" y="1004"/>
                  </a:lnTo>
                  <a:lnTo>
                    <a:pt x="124" y="1007"/>
                  </a:lnTo>
                  <a:lnTo>
                    <a:pt x="124" y="1007"/>
                  </a:lnTo>
                  <a:lnTo>
                    <a:pt x="123" y="1009"/>
                  </a:lnTo>
                  <a:lnTo>
                    <a:pt x="123" y="1012"/>
                  </a:lnTo>
                  <a:lnTo>
                    <a:pt x="123" y="1012"/>
                  </a:lnTo>
                  <a:lnTo>
                    <a:pt x="123" y="1014"/>
                  </a:lnTo>
                  <a:lnTo>
                    <a:pt x="122" y="1015"/>
                  </a:lnTo>
                  <a:lnTo>
                    <a:pt x="122" y="1015"/>
                  </a:lnTo>
                  <a:lnTo>
                    <a:pt x="122" y="1017"/>
                  </a:lnTo>
                  <a:lnTo>
                    <a:pt x="122" y="1017"/>
                  </a:lnTo>
                  <a:lnTo>
                    <a:pt x="128" y="1020"/>
                  </a:lnTo>
                  <a:lnTo>
                    <a:pt x="128" y="1020"/>
                  </a:lnTo>
                  <a:lnTo>
                    <a:pt x="136" y="1022"/>
                  </a:lnTo>
                  <a:lnTo>
                    <a:pt x="140" y="1023"/>
                  </a:lnTo>
                  <a:lnTo>
                    <a:pt x="145" y="1022"/>
                  </a:lnTo>
                  <a:lnTo>
                    <a:pt x="145" y="1022"/>
                  </a:lnTo>
                  <a:lnTo>
                    <a:pt x="152" y="1021"/>
                  </a:lnTo>
                  <a:lnTo>
                    <a:pt x="161" y="1019"/>
                  </a:lnTo>
                  <a:lnTo>
                    <a:pt x="175" y="1014"/>
                  </a:lnTo>
                  <a:lnTo>
                    <a:pt x="175" y="1014"/>
                  </a:lnTo>
                  <a:lnTo>
                    <a:pt x="183" y="1013"/>
                  </a:lnTo>
                  <a:lnTo>
                    <a:pt x="188" y="1013"/>
                  </a:lnTo>
                  <a:lnTo>
                    <a:pt x="188" y="1013"/>
                  </a:lnTo>
                  <a:lnTo>
                    <a:pt x="192" y="1012"/>
                  </a:lnTo>
                  <a:lnTo>
                    <a:pt x="196" y="1009"/>
                  </a:lnTo>
                  <a:lnTo>
                    <a:pt x="198" y="1006"/>
                  </a:lnTo>
                  <a:lnTo>
                    <a:pt x="199" y="1003"/>
                  </a:lnTo>
                  <a:lnTo>
                    <a:pt x="199" y="1003"/>
                  </a:lnTo>
                  <a:lnTo>
                    <a:pt x="202" y="998"/>
                  </a:lnTo>
                  <a:lnTo>
                    <a:pt x="202" y="997"/>
                  </a:lnTo>
                  <a:lnTo>
                    <a:pt x="200" y="996"/>
                  </a:lnTo>
                  <a:lnTo>
                    <a:pt x="200" y="996"/>
                  </a:lnTo>
                  <a:lnTo>
                    <a:pt x="198" y="995"/>
                  </a:lnTo>
                  <a:lnTo>
                    <a:pt x="196" y="996"/>
                  </a:lnTo>
                  <a:lnTo>
                    <a:pt x="191" y="997"/>
                  </a:lnTo>
                  <a:lnTo>
                    <a:pt x="191" y="997"/>
                  </a:lnTo>
                  <a:lnTo>
                    <a:pt x="180" y="1002"/>
                  </a:lnTo>
                  <a:lnTo>
                    <a:pt x="170" y="1006"/>
                  </a:lnTo>
                  <a:lnTo>
                    <a:pt x="170" y="1006"/>
                  </a:lnTo>
                  <a:lnTo>
                    <a:pt x="160" y="1007"/>
                  </a:lnTo>
                  <a:lnTo>
                    <a:pt x="154" y="1008"/>
                  </a:lnTo>
                  <a:lnTo>
                    <a:pt x="154" y="1008"/>
                  </a:lnTo>
                  <a:lnTo>
                    <a:pt x="148" y="1010"/>
                  </a:lnTo>
                  <a:lnTo>
                    <a:pt x="143" y="1012"/>
                  </a:lnTo>
                  <a:lnTo>
                    <a:pt x="143" y="1012"/>
                  </a:lnTo>
                  <a:lnTo>
                    <a:pt x="140" y="1014"/>
                  </a:lnTo>
                  <a:lnTo>
                    <a:pt x="136" y="1015"/>
                  </a:lnTo>
                  <a:lnTo>
                    <a:pt x="136" y="1015"/>
                  </a:lnTo>
                  <a:lnTo>
                    <a:pt x="124" y="1014"/>
                  </a:lnTo>
                  <a:lnTo>
                    <a:pt x="124" y="1014"/>
                  </a:lnTo>
                  <a:close/>
                  <a:moveTo>
                    <a:pt x="133" y="1031"/>
                  </a:moveTo>
                  <a:lnTo>
                    <a:pt x="133" y="1031"/>
                  </a:lnTo>
                  <a:lnTo>
                    <a:pt x="154" y="1031"/>
                  </a:lnTo>
                  <a:lnTo>
                    <a:pt x="167" y="1029"/>
                  </a:lnTo>
                  <a:lnTo>
                    <a:pt x="175" y="1028"/>
                  </a:lnTo>
                  <a:lnTo>
                    <a:pt x="175" y="1028"/>
                  </a:lnTo>
                  <a:lnTo>
                    <a:pt x="191" y="1021"/>
                  </a:lnTo>
                  <a:lnTo>
                    <a:pt x="204" y="1015"/>
                  </a:lnTo>
                  <a:lnTo>
                    <a:pt x="204" y="1015"/>
                  </a:lnTo>
                  <a:lnTo>
                    <a:pt x="206" y="1012"/>
                  </a:lnTo>
                  <a:lnTo>
                    <a:pt x="206" y="1010"/>
                  </a:lnTo>
                  <a:lnTo>
                    <a:pt x="206" y="1010"/>
                  </a:lnTo>
                  <a:lnTo>
                    <a:pt x="203" y="1012"/>
                  </a:lnTo>
                  <a:lnTo>
                    <a:pt x="203" y="1012"/>
                  </a:lnTo>
                  <a:lnTo>
                    <a:pt x="198" y="1013"/>
                  </a:lnTo>
                  <a:lnTo>
                    <a:pt x="193" y="1014"/>
                  </a:lnTo>
                  <a:lnTo>
                    <a:pt x="190" y="1015"/>
                  </a:lnTo>
                  <a:lnTo>
                    <a:pt x="185" y="1017"/>
                  </a:lnTo>
                  <a:lnTo>
                    <a:pt x="185" y="1017"/>
                  </a:lnTo>
                  <a:lnTo>
                    <a:pt x="177" y="1022"/>
                  </a:lnTo>
                  <a:lnTo>
                    <a:pt x="171" y="1025"/>
                  </a:lnTo>
                  <a:lnTo>
                    <a:pt x="171" y="1025"/>
                  </a:lnTo>
                  <a:lnTo>
                    <a:pt x="158" y="1026"/>
                  </a:lnTo>
                  <a:lnTo>
                    <a:pt x="158" y="1026"/>
                  </a:lnTo>
                  <a:lnTo>
                    <a:pt x="142" y="1028"/>
                  </a:lnTo>
                  <a:lnTo>
                    <a:pt x="134" y="1029"/>
                  </a:lnTo>
                  <a:lnTo>
                    <a:pt x="132" y="1031"/>
                  </a:lnTo>
                  <a:lnTo>
                    <a:pt x="133" y="1031"/>
                  </a:lnTo>
                  <a:lnTo>
                    <a:pt x="133" y="1031"/>
                  </a:lnTo>
                  <a:close/>
                  <a:moveTo>
                    <a:pt x="153" y="1040"/>
                  </a:moveTo>
                  <a:lnTo>
                    <a:pt x="153" y="1040"/>
                  </a:lnTo>
                  <a:lnTo>
                    <a:pt x="149" y="1041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47" y="1044"/>
                  </a:lnTo>
                  <a:lnTo>
                    <a:pt x="154" y="1045"/>
                  </a:lnTo>
                  <a:lnTo>
                    <a:pt x="160" y="1044"/>
                  </a:lnTo>
                  <a:lnTo>
                    <a:pt x="166" y="1042"/>
                  </a:lnTo>
                  <a:lnTo>
                    <a:pt x="166" y="1042"/>
                  </a:lnTo>
                  <a:lnTo>
                    <a:pt x="180" y="1038"/>
                  </a:lnTo>
                  <a:lnTo>
                    <a:pt x="185" y="1035"/>
                  </a:lnTo>
                  <a:lnTo>
                    <a:pt x="190" y="1035"/>
                  </a:lnTo>
                  <a:lnTo>
                    <a:pt x="190" y="1035"/>
                  </a:lnTo>
                  <a:lnTo>
                    <a:pt x="198" y="1034"/>
                  </a:lnTo>
                  <a:lnTo>
                    <a:pt x="202" y="1032"/>
                  </a:lnTo>
                  <a:lnTo>
                    <a:pt x="204" y="1031"/>
                  </a:lnTo>
                  <a:lnTo>
                    <a:pt x="204" y="1031"/>
                  </a:lnTo>
                  <a:lnTo>
                    <a:pt x="205" y="1029"/>
                  </a:lnTo>
                  <a:lnTo>
                    <a:pt x="206" y="1028"/>
                  </a:lnTo>
                  <a:lnTo>
                    <a:pt x="205" y="1027"/>
                  </a:lnTo>
                  <a:lnTo>
                    <a:pt x="205" y="1027"/>
                  </a:lnTo>
                  <a:lnTo>
                    <a:pt x="203" y="1028"/>
                  </a:lnTo>
                  <a:lnTo>
                    <a:pt x="203" y="1028"/>
                  </a:lnTo>
                  <a:lnTo>
                    <a:pt x="186" y="1031"/>
                  </a:lnTo>
                  <a:lnTo>
                    <a:pt x="173" y="1033"/>
                  </a:lnTo>
                  <a:lnTo>
                    <a:pt x="173" y="1033"/>
                  </a:lnTo>
                  <a:lnTo>
                    <a:pt x="159" y="1039"/>
                  </a:lnTo>
                  <a:lnTo>
                    <a:pt x="159" y="1039"/>
                  </a:lnTo>
                  <a:lnTo>
                    <a:pt x="153" y="1040"/>
                  </a:lnTo>
                  <a:lnTo>
                    <a:pt x="153" y="1040"/>
                  </a:lnTo>
                  <a:close/>
                  <a:moveTo>
                    <a:pt x="18" y="987"/>
                  </a:moveTo>
                  <a:lnTo>
                    <a:pt x="19" y="987"/>
                  </a:lnTo>
                  <a:lnTo>
                    <a:pt x="19" y="987"/>
                  </a:lnTo>
                  <a:lnTo>
                    <a:pt x="30" y="985"/>
                  </a:lnTo>
                  <a:lnTo>
                    <a:pt x="46" y="981"/>
                  </a:lnTo>
                  <a:lnTo>
                    <a:pt x="46" y="981"/>
                  </a:lnTo>
                  <a:lnTo>
                    <a:pt x="52" y="978"/>
                  </a:lnTo>
                  <a:lnTo>
                    <a:pt x="57" y="978"/>
                  </a:lnTo>
                  <a:lnTo>
                    <a:pt x="60" y="978"/>
                  </a:lnTo>
                  <a:lnTo>
                    <a:pt x="63" y="979"/>
                  </a:lnTo>
                  <a:lnTo>
                    <a:pt x="63" y="979"/>
                  </a:lnTo>
                  <a:lnTo>
                    <a:pt x="63" y="979"/>
                  </a:lnTo>
                  <a:lnTo>
                    <a:pt x="60" y="981"/>
                  </a:lnTo>
                  <a:lnTo>
                    <a:pt x="53" y="983"/>
                  </a:lnTo>
                  <a:lnTo>
                    <a:pt x="33" y="988"/>
                  </a:lnTo>
                  <a:lnTo>
                    <a:pt x="33" y="988"/>
                  </a:lnTo>
                  <a:lnTo>
                    <a:pt x="24" y="990"/>
                  </a:lnTo>
                  <a:lnTo>
                    <a:pt x="18" y="991"/>
                  </a:lnTo>
                  <a:lnTo>
                    <a:pt x="18" y="991"/>
                  </a:lnTo>
                  <a:lnTo>
                    <a:pt x="18" y="998"/>
                  </a:lnTo>
                  <a:lnTo>
                    <a:pt x="18" y="1000"/>
                  </a:lnTo>
                  <a:lnTo>
                    <a:pt x="18" y="1000"/>
                  </a:lnTo>
                  <a:lnTo>
                    <a:pt x="27" y="997"/>
                  </a:lnTo>
                  <a:lnTo>
                    <a:pt x="27" y="997"/>
                  </a:lnTo>
                  <a:lnTo>
                    <a:pt x="34" y="995"/>
                  </a:lnTo>
                  <a:lnTo>
                    <a:pt x="50" y="989"/>
                  </a:lnTo>
                  <a:lnTo>
                    <a:pt x="50" y="989"/>
                  </a:lnTo>
                  <a:lnTo>
                    <a:pt x="68" y="984"/>
                  </a:lnTo>
                  <a:lnTo>
                    <a:pt x="68" y="984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1" y="978"/>
                  </a:lnTo>
                  <a:lnTo>
                    <a:pt x="91" y="981"/>
                  </a:lnTo>
                  <a:lnTo>
                    <a:pt x="90" y="984"/>
                  </a:lnTo>
                  <a:lnTo>
                    <a:pt x="90" y="984"/>
                  </a:lnTo>
                  <a:lnTo>
                    <a:pt x="84" y="987"/>
                  </a:lnTo>
                  <a:lnTo>
                    <a:pt x="77" y="988"/>
                  </a:lnTo>
                  <a:lnTo>
                    <a:pt x="71" y="989"/>
                  </a:lnTo>
                  <a:lnTo>
                    <a:pt x="71" y="989"/>
                  </a:lnTo>
                  <a:lnTo>
                    <a:pt x="66" y="989"/>
                  </a:lnTo>
                  <a:lnTo>
                    <a:pt x="63" y="990"/>
                  </a:lnTo>
                  <a:lnTo>
                    <a:pt x="55" y="994"/>
                  </a:lnTo>
                  <a:lnTo>
                    <a:pt x="55" y="994"/>
                  </a:lnTo>
                  <a:lnTo>
                    <a:pt x="40" y="997"/>
                  </a:lnTo>
                  <a:lnTo>
                    <a:pt x="32" y="1000"/>
                  </a:lnTo>
                  <a:lnTo>
                    <a:pt x="23" y="1001"/>
                  </a:lnTo>
                  <a:lnTo>
                    <a:pt x="23" y="1001"/>
                  </a:lnTo>
                  <a:lnTo>
                    <a:pt x="18" y="1002"/>
                  </a:lnTo>
                  <a:lnTo>
                    <a:pt x="18" y="1007"/>
                  </a:lnTo>
                  <a:lnTo>
                    <a:pt x="18" y="1007"/>
                  </a:lnTo>
                  <a:lnTo>
                    <a:pt x="33" y="1008"/>
                  </a:lnTo>
                  <a:lnTo>
                    <a:pt x="33" y="1008"/>
                  </a:lnTo>
                  <a:lnTo>
                    <a:pt x="37" y="1008"/>
                  </a:lnTo>
                  <a:lnTo>
                    <a:pt x="40" y="1007"/>
                  </a:lnTo>
                  <a:lnTo>
                    <a:pt x="51" y="1003"/>
                  </a:lnTo>
                  <a:lnTo>
                    <a:pt x="51" y="1003"/>
                  </a:lnTo>
                  <a:lnTo>
                    <a:pt x="62" y="998"/>
                  </a:lnTo>
                  <a:lnTo>
                    <a:pt x="69" y="995"/>
                  </a:lnTo>
                  <a:lnTo>
                    <a:pt x="69" y="995"/>
                  </a:lnTo>
                  <a:lnTo>
                    <a:pt x="62" y="1001"/>
                  </a:lnTo>
                  <a:lnTo>
                    <a:pt x="52" y="1008"/>
                  </a:lnTo>
                  <a:lnTo>
                    <a:pt x="52" y="1008"/>
                  </a:lnTo>
                  <a:lnTo>
                    <a:pt x="60" y="1004"/>
                  </a:lnTo>
                  <a:lnTo>
                    <a:pt x="72" y="998"/>
                  </a:lnTo>
                  <a:lnTo>
                    <a:pt x="72" y="998"/>
                  </a:lnTo>
                  <a:lnTo>
                    <a:pt x="78" y="996"/>
                  </a:lnTo>
                  <a:lnTo>
                    <a:pt x="81" y="995"/>
                  </a:lnTo>
                  <a:lnTo>
                    <a:pt x="81" y="995"/>
                  </a:lnTo>
                  <a:lnTo>
                    <a:pt x="85" y="995"/>
                  </a:lnTo>
                  <a:lnTo>
                    <a:pt x="90" y="996"/>
                  </a:lnTo>
                  <a:lnTo>
                    <a:pt x="90" y="996"/>
                  </a:lnTo>
                  <a:lnTo>
                    <a:pt x="88" y="997"/>
                  </a:lnTo>
                  <a:lnTo>
                    <a:pt x="83" y="1001"/>
                  </a:lnTo>
                  <a:lnTo>
                    <a:pt x="83" y="1001"/>
                  </a:lnTo>
                  <a:lnTo>
                    <a:pt x="77" y="1004"/>
                  </a:lnTo>
                  <a:lnTo>
                    <a:pt x="70" y="1010"/>
                  </a:lnTo>
                  <a:lnTo>
                    <a:pt x="70" y="1010"/>
                  </a:lnTo>
                  <a:lnTo>
                    <a:pt x="65" y="1012"/>
                  </a:lnTo>
                  <a:lnTo>
                    <a:pt x="59" y="1013"/>
                  </a:lnTo>
                  <a:lnTo>
                    <a:pt x="52" y="1014"/>
                  </a:lnTo>
                  <a:lnTo>
                    <a:pt x="45" y="1014"/>
                  </a:lnTo>
                  <a:lnTo>
                    <a:pt x="45" y="1014"/>
                  </a:lnTo>
                  <a:lnTo>
                    <a:pt x="39" y="1014"/>
                  </a:lnTo>
                  <a:lnTo>
                    <a:pt x="34" y="1015"/>
                  </a:lnTo>
                  <a:lnTo>
                    <a:pt x="31" y="1017"/>
                  </a:lnTo>
                  <a:lnTo>
                    <a:pt x="27" y="1017"/>
                  </a:lnTo>
                  <a:lnTo>
                    <a:pt x="27" y="1017"/>
                  </a:lnTo>
                  <a:lnTo>
                    <a:pt x="18" y="1017"/>
                  </a:lnTo>
                  <a:lnTo>
                    <a:pt x="18" y="1017"/>
                  </a:lnTo>
                  <a:lnTo>
                    <a:pt x="17" y="1023"/>
                  </a:lnTo>
                  <a:lnTo>
                    <a:pt x="17" y="1023"/>
                  </a:lnTo>
                  <a:lnTo>
                    <a:pt x="30" y="1023"/>
                  </a:lnTo>
                  <a:lnTo>
                    <a:pt x="30" y="1023"/>
                  </a:lnTo>
                  <a:lnTo>
                    <a:pt x="38" y="1022"/>
                  </a:lnTo>
                  <a:lnTo>
                    <a:pt x="51" y="1020"/>
                  </a:lnTo>
                  <a:lnTo>
                    <a:pt x="51" y="1020"/>
                  </a:lnTo>
                  <a:lnTo>
                    <a:pt x="64" y="1020"/>
                  </a:lnTo>
                  <a:lnTo>
                    <a:pt x="72" y="1019"/>
                  </a:lnTo>
                  <a:lnTo>
                    <a:pt x="78" y="1017"/>
                  </a:lnTo>
                  <a:lnTo>
                    <a:pt x="78" y="1017"/>
                  </a:lnTo>
                  <a:lnTo>
                    <a:pt x="83" y="1014"/>
                  </a:lnTo>
                  <a:lnTo>
                    <a:pt x="87" y="1010"/>
                  </a:lnTo>
                  <a:lnTo>
                    <a:pt x="87" y="1010"/>
                  </a:lnTo>
                  <a:lnTo>
                    <a:pt x="89" y="1009"/>
                  </a:lnTo>
                  <a:lnTo>
                    <a:pt x="92" y="1008"/>
                  </a:lnTo>
                  <a:lnTo>
                    <a:pt x="96" y="1008"/>
                  </a:lnTo>
                  <a:lnTo>
                    <a:pt x="101" y="1008"/>
                  </a:lnTo>
                  <a:lnTo>
                    <a:pt x="101" y="1008"/>
                  </a:lnTo>
                  <a:lnTo>
                    <a:pt x="101" y="1004"/>
                  </a:lnTo>
                  <a:lnTo>
                    <a:pt x="101" y="1004"/>
                  </a:lnTo>
                  <a:lnTo>
                    <a:pt x="100" y="1004"/>
                  </a:lnTo>
                  <a:lnTo>
                    <a:pt x="100" y="1004"/>
                  </a:lnTo>
                  <a:lnTo>
                    <a:pt x="97" y="1001"/>
                  </a:lnTo>
                  <a:lnTo>
                    <a:pt x="96" y="1000"/>
                  </a:lnTo>
                  <a:lnTo>
                    <a:pt x="100" y="1000"/>
                  </a:lnTo>
                  <a:lnTo>
                    <a:pt x="100" y="1000"/>
                  </a:lnTo>
                  <a:lnTo>
                    <a:pt x="98" y="988"/>
                  </a:lnTo>
                  <a:lnTo>
                    <a:pt x="98" y="988"/>
                  </a:lnTo>
                  <a:lnTo>
                    <a:pt x="95" y="988"/>
                  </a:lnTo>
                  <a:lnTo>
                    <a:pt x="94" y="987"/>
                  </a:lnTo>
                  <a:lnTo>
                    <a:pt x="94" y="987"/>
                  </a:lnTo>
                  <a:lnTo>
                    <a:pt x="94" y="985"/>
                  </a:lnTo>
                  <a:lnTo>
                    <a:pt x="94" y="984"/>
                  </a:lnTo>
                  <a:lnTo>
                    <a:pt x="97" y="983"/>
                  </a:lnTo>
                  <a:lnTo>
                    <a:pt x="97" y="983"/>
                  </a:lnTo>
                  <a:lnTo>
                    <a:pt x="95" y="975"/>
                  </a:lnTo>
                  <a:lnTo>
                    <a:pt x="95" y="974"/>
                  </a:lnTo>
                  <a:lnTo>
                    <a:pt x="95" y="974"/>
                  </a:lnTo>
                  <a:lnTo>
                    <a:pt x="91" y="974"/>
                  </a:lnTo>
                  <a:lnTo>
                    <a:pt x="91" y="974"/>
                  </a:lnTo>
                  <a:lnTo>
                    <a:pt x="82" y="974"/>
                  </a:lnTo>
                  <a:lnTo>
                    <a:pt x="76" y="975"/>
                  </a:lnTo>
                  <a:lnTo>
                    <a:pt x="70" y="974"/>
                  </a:lnTo>
                  <a:lnTo>
                    <a:pt x="70" y="974"/>
                  </a:lnTo>
                  <a:lnTo>
                    <a:pt x="63" y="974"/>
                  </a:lnTo>
                  <a:lnTo>
                    <a:pt x="53" y="975"/>
                  </a:lnTo>
                  <a:lnTo>
                    <a:pt x="43" y="976"/>
                  </a:lnTo>
                  <a:lnTo>
                    <a:pt x="33" y="977"/>
                  </a:lnTo>
                  <a:lnTo>
                    <a:pt x="33" y="977"/>
                  </a:lnTo>
                  <a:lnTo>
                    <a:pt x="24" y="978"/>
                  </a:lnTo>
                  <a:lnTo>
                    <a:pt x="18" y="979"/>
                  </a:lnTo>
                  <a:lnTo>
                    <a:pt x="18" y="987"/>
                  </a:lnTo>
                  <a:close/>
                  <a:moveTo>
                    <a:pt x="37" y="1051"/>
                  </a:moveTo>
                  <a:lnTo>
                    <a:pt x="41" y="1048"/>
                  </a:lnTo>
                  <a:lnTo>
                    <a:pt x="41" y="1048"/>
                  </a:lnTo>
                  <a:lnTo>
                    <a:pt x="59" y="1041"/>
                  </a:lnTo>
                  <a:lnTo>
                    <a:pt x="65" y="1039"/>
                  </a:lnTo>
                  <a:lnTo>
                    <a:pt x="70" y="1039"/>
                  </a:lnTo>
                  <a:lnTo>
                    <a:pt x="70" y="1039"/>
                  </a:lnTo>
                  <a:lnTo>
                    <a:pt x="81" y="1038"/>
                  </a:lnTo>
                  <a:lnTo>
                    <a:pt x="91" y="1038"/>
                  </a:lnTo>
                  <a:lnTo>
                    <a:pt x="91" y="1038"/>
                  </a:lnTo>
                  <a:lnTo>
                    <a:pt x="104" y="1037"/>
                  </a:lnTo>
                  <a:lnTo>
                    <a:pt x="104" y="1037"/>
                  </a:lnTo>
                  <a:lnTo>
                    <a:pt x="102" y="1029"/>
                  </a:lnTo>
                  <a:lnTo>
                    <a:pt x="102" y="1022"/>
                  </a:lnTo>
                  <a:lnTo>
                    <a:pt x="102" y="1022"/>
                  </a:lnTo>
                  <a:lnTo>
                    <a:pt x="94" y="1025"/>
                  </a:lnTo>
                  <a:lnTo>
                    <a:pt x="82" y="1026"/>
                  </a:lnTo>
                  <a:lnTo>
                    <a:pt x="82" y="1026"/>
                  </a:lnTo>
                  <a:lnTo>
                    <a:pt x="64" y="1028"/>
                  </a:lnTo>
                  <a:lnTo>
                    <a:pt x="53" y="1031"/>
                  </a:lnTo>
                  <a:lnTo>
                    <a:pt x="39" y="1034"/>
                  </a:lnTo>
                  <a:lnTo>
                    <a:pt x="39" y="1034"/>
                  </a:lnTo>
                  <a:lnTo>
                    <a:pt x="39" y="1034"/>
                  </a:lnTo>
                  <a:lnTo>
                    <a:pt x="40" y="1032"/>
                  </a:lnTo>
                  <a:lnTo>
                    <a:pt x="40" y="1032"/>
                  </a:lnTo>
                  <a:lnTo>
                    <a:pt x="43" y="1031"/>
                  </a:lnTo>
                  <a:lnTo>
                    <a:pt x="44" y="1029"/>
                  </a:lnTo>
                  <a:lnTo>
                    <a:pt x="44" y="1029"/>
                  </a:lnTo>
                  <a:lnTo>
                    <a:pt x="44" y="1028"/>
                  </a:lnTo>
                  <a:lnTo>
                    <a:pt x="41" y="1028"/>
                  </a:lnTo>
                  <a:lnTo>
                    <a:pt x="37" y="1029"/>
                  </a:lnTo>
                  <a:lnTo>
                    <a:pt x="37" y="1029"/>
                  </a:lnTo>
                  <a:lnTo>
                    <a:pt x="28" y="1033"/>
                  </a:lnTo>
                  <a:lnTo>
                    <a:pt x="23" y="1035"/>
                  </a:lnTo>
                  <a:lnTo>
                    <a:pt x="23" y="1035"/>
                  </a:lnTo>
                  <a:lnTo>
                    <a:pt x="20" y="1037"/>
                  </a:lnTo>
                  <a:lnTo>
                    <a:pt x="20" y="1037"/>
                  </a:lnTo>
                  <a:lnTo>
                    <a:pt x="21" y="1039"/>
                  </a:lnTo>
                  <a:lnTo>
                    <a:pt x="21" y="1039"/>
                  </a:lnTo>
                  <a:lnTo>
                    <a:pt x="28" y="1045"/>
                  </a:lnTo>
                  <a:lnTo>
                    <a:pt x="37" y="1051"/>
                  </a:lnTo>
                  <a:lnTo>
                    <a:pt x="37" y="1051"/>
                  </a:lnTo>
                  <a:close/>
                  <a:moveTo>
                    <a:pt x="104" y="1039"/>
                  </a:moveTo>
                  <a:lnTo>
                    <a:pt x="104" y="1039"/>
                  </a:lnTo>
                  <a:lnTo>
                    <a:pt x="89" y="1041"/>
                  </a:lnTo>
                  <a:lnTo>
                    <a:pt x="72" y="1044"/>
                  </a:lnTo>
                  <a:lnTo>
                    <a:pt x="72" y="1044"/>
                  </a:lnTo>
                  <a:lnTo>
                    <a:pt x="69" y="1044"/>
                  </a:lnTo>
                  <a:lnTo>
                    <a:pt x="66" y="1045"/>
                  </a:lnTo>
                  <a:lnTo>
                    <a:pt x="63" y="1046"/>
                  </a:lnTo>
                  <a:lnTo>
                    <a:pt x="58" y="1048"/>
                  </a:lnTo>
                  <a:lnTo>
                    <a:pt x="58" y="1048"/>
                  </a:lnTo>
                  <a:lnTo>
                    <a:pt x="50" y="1052"/>
                  </a:lnTo>
                  <a:lnTo>
                    <a:pt x="44" y="1054"/>
                  </a:lnTo>
                  <a:lnTo>
                    <a:pt x="44" y="1054"/>
                  </a:lnTo>
                  <a:lnTo>
                    <a:pt x="51" y="1059"/>
                  </a:lnTo>
                  <a:lnTo>
                    <a:pt x="56" y="1064"/>
                  </a:lnTo>
                  <a:lnTo>
                    <a:pt x="56" y="1064"/>
                  </a:lnTo>
                  <a:lnTo>
                    <a:pt x="56" y="1064"/>
                  </a:lnTo>
                  <a:lnTo>
                    <a:pt x="64" y="1058"/>
                  </a:lnTo>
                  <a:lnTo>
                    <a:pt x="71" y="1052"/>
                  </a:lnTo>
                  <a:lnTo>
                    <a:pt x="71" y="1052"/>
                  </a:lnTo>
                  <a:lnTo>
                    <a:pt x="76" y="1050"/>
                  </a:lnTo>
                  <a:lnTo>
                    <a:pt x="82" y="1047"/>
                  </a:lnTo>
                  <a:lnTo>
                    <a:pt x="104" y="1044"/>
                  </a:lnTo>
                  <a:lnTo>
                    <a:pt x="107" y="1042"/>
                  </a:lnTo>
                  <a:lnTo>
                    <a:pt x="107" y="1042"/>
                  </a:lnTo>
                  <a:lnTo>
                    <a:pt x="104" y="1039"/>
                  </a:lnTo>
                  <a:lnTo>
                    <a:pt x="104" y="1039"/>
                  </a:lnTo>
                  <a:close/>
                  <a:moveTo>
                    <a:pt x="466" y="496"/>
                  </a:moveTo>
                  <a:lnTo>
                    <a:pt x="466" y="495"/>
                  </a:lnTo>
                  <a:lnTo>
                    <a:pt x="466" y="495"/>
                  </a:lnTo>
                  <a:lnTo>
                    <a:pt x="466" y="486"/>
                  </a:lnTo>
                  <a:lnTo>
                    <a:pt x="468" y="478"/>
                  </a:lnTo>
                  <a:lnTo>
                    <a:pt x="468" y="478"/>
                  </a:lnTo>
                  <a:lnTo>
                    <a:pt x="471" y="475"/>
                  </a:lnTo>
                  <a:lnTo>
                    <a:pt x="473" y="471"/>
                  </a:lnTo>
                  <a:lnTo>
                    <a:pt x="475" y="469"/>
                  </a:lnTo>
                  <a:lnTo>
                    <a:pt x="478" y="463"/>
                  </a:lnTo>
                  <a:lnTo>
                    <a:pt x="478" y="463"/>
                  </a:lnTo>
                  <a:lnTo>
                    <a:pt x="478" y="459"/>
                  </a:lnTo>
                  <a:lnTo>
                    <a:pt x="478" y="458"/>
                  </a:lnTo>
                  <a:lnTo>
                    <a:pt x="477" y="457"/>
                  </a:lnTo>
                  <a:lnTo>
                    <a:pt x="475" y="457"/>
                  </a:lnTo>
                  <a:lnTo>
                    <a:pt x="471" y="457"/>
                  </a:lnTo>
                  <a:lnTo>
                    <a:pt x="467" y="457"/>
                  </a:lnTo>
                  <a:lnTo>
                    <a:pt x="464" y="456"/>
                  </a:lnTo>
                  <a:lnTo>
                    <a:pt x="464" y="456"/>
                  </a:lnTo>
                  <a:lnTo>
                    <a:pt x="461" y="453"/>
                  </a:lnTo>
                  <a:lnTo>
                    <a:pt x="459" y="448"/>
                  </a:lnTo>
                  <a:lnTo>
                    <a:pt x="456" y="438"/>
                  </a:lnTo>
                  <a:lnTo>
                    <a:pt x="454" y="426"/>
                  </a:lnTo>
                  <a:lnTo>
                    <a:pt x="452" y="421"/>
                  </a:lnTo>
                  <a:lnTo>
                    <a:pt x="448" y="416"/>
                  </a:lnTo>
                  <a:lnTo>
                    <a:pt x="448" y="416"/>
                  </a:lnTo>
                  <a:lnTo>
                    <a:pt x="445" y="414"/>
                  </a:lnTo>
                  <a:lnTo>
                    <a:pt x="442" y="412"/>
                  </a:lnTo>
                  <a:lnTo>
                    <a:pt x="440" y="412"/>
                  </a:lnTo>
                  <a:lnTo>
                    <a:pt x="437" y="413"/>
                  </a:lnTo>
                  <a:lnTo>
                    <a:pt x="433" y="416"/>
                  </a:lnTo>
                  <a:lnTo>
                    <a:pt x="424" y="422"/>
                  </a:lnTo>
                  <a:lnTo>
                    <a:pt x="424" y="422"/>
                  </a:lnTo>
                  <a:lnTo>
                    <a:pt x="422" y="426"/>
                  </a:lnTo>
                  <a:lnTo>
                    <a:pt x="421" y="427"/>
                  </a:lnTo>
                  <a:lnTo>
                    <a:pt x="421" y="428"/>
                  </a:lnTo>
                  <a:lnTo>
                    <a:pt x="423" y="429"/>
                  </a:lnTo>
                  <a:lnTo>
                    <a:pt x="430" y="433"/>
                  </a:lnTo>
                  <a:lnTo>
                    <a:pt x="434" y="437"/>
                  </a:lnTo>
                  <a:lnTo>
                    <a:pt x="437" y="441"/>
                  </a:lnTo>
                  <a:lnTo>
                    <a:pt x="437" y="441"/>
                  </a:lnTo>
                  <a:lnTo>
                    <a:pt x="440" y="447"/>
                  </a:lnTo>
                  <a:lnTo>
                    <a:pt x="440" y="447"/>
                  </a:lnTo>
                  <a:lnTo>
                    <a:pt x="439" y="446"/>
                  </a:lnTo>
                  <a:lnTo>
                    <a:pt x="434" y="444"/>
                  </a:lnTo>
                  <a:lnTo>
                    <a:pt x="430" y="442"/>
                  </a:lnTo>
                  <a:lnTo>
                    <a:pt x="428" y="441"/>
                  </a:lnTo>
                  <a:lnTo>
                    <a:pt x="428" y="441"/>
                  </a:lnTo>
                  <a:lnTo>
                    <a:pt x="416" y="442"/>
                  </a:lnTo>
                  <a:lnTo>
                    <a:pt x="409" y="444"/>
                  </a:lnTo>
                  <a:lnTo>
                    <a:pt x="402" y="446"/>
                  </a:lnTo>
                  <a:lnTo>
                    <a:pt x="402" y="446"/>
                  </a:lnTo>
                  <a:lnTo>
                    <a:pt x="401" y="447"/>
                  </a:lnTo>
                  <a:lnTo>
                    <a:pt x="400" y="450"/>
                  </a:lnTo>
                  <a:lnTo>
                    <a:pt x="398" y="457"/>
                  </a:lnTo>
                  <a:lnTo>
                    <a:pt x="398" y="457"/>
                  </a:lnTo>
                  <a:lnTo>
                    <a:pt x="426" y="473"/>
                  </a:lnTo>
                  <a:lnTo>
                    <a:pt x="445" y="484"/>
                  </a:lnTo>
                  <a:lnTo>
                    <a:pt x="466" y="496"/>
                  </a:lnTo>
                  <a:lnTo>
                    <a:pt x="466" y="496"/>
                  </a:lnTo>
                  <a:close/>
                  <a:moveTo>
                    <a:pt x="567" y="535"/>
                  </a:moveTo>
                  <a:lnTo>
                    <a:pt x="567" y="535"/>
                  </a:lnTo>
                  <a:lnTo>
                    <a:pt x="565" y="526"/>
                  </a:lnTo>
                  <a:lnTo>
                    <a:pt x="565" y="526"/>
                  </a:lnTo>
                  <a:lnTo>
                    <a:pt x="567" y="522"/>
                  </a:lnTo>
                  <a:lnTo>
                    <a:pt x="568" y="521"/>
                  </a:lnTo>
                  <a:lnTo>
                    <a:pt x="570" y="521"/>
                  </a:lnTo>
                  <a:lnTo>
                    <a:pt x="574" y="518"/>
                  </a:lnTo>
                  <a:lnTo>
                    <a:pt x="574" y="518"/>
                  </a:lnTo>
                  <a:lnTo>
                    <a:pt x="576" y="514"/>
                  </a:lnTo>
                  <a:lnTo>
                    <a:pt x="579" y="505"/>
                  </a:lnTo>
                  <a:lnTo>
                    <a:pt x="582" y="486"/>
                  </a:lnTo>
                  <a:lnTo>
                    <a:pt x="582" y="486"/>
                  </a:lnTo>
                  <a:lnTo>
                    <a:pt x="582" y="480"/>
                  </a:lnTo>
                  <a:lnTo>
                    <a:pt x="582" y="479"/>
                  </a:lnTo>
                  <a:lnTo>
                    <a:pt x="581" y="480"/>
                  </a:lnTo>
                  <a:lnTo>
                    <a:pt x="577" y="482"/>
                  </a:lnTo>
                  <a:lnTo>
                    <a:pt x="574" y="484"/>
                  </a:lnTo>
                  <a:lnTo>
                    <a:pt x="574" y="484"/>
                  </a:lnTo>
                  <a:lnTo>
                    <a:pt x="570" y="485"/>
                  </a:lnTo>
                  <a:lnTo>
                    <a:pt x="567" y="489"/>
                  </a:lnTo>
                  <a:lnTo>
                    <a:pt x="563" y="492"/>
                  </a:lnTo>
                  <a:lnTo>
                    <a:pt x="557" y="496"/>
                  </a:lnTo>
                  <a:lnTo>
                    <a:pt x="557" y="496"/>
                  </a:lnTo>
                  <a:lnTo>
                    <a:pt x="552" y="498"/>
                  </a:lnTo>
                  <a:lnTo>
                    <a:pt x="550" y="501"/>
                  </a:lnTo>
                  <a:lnTo>
                    <a:pt x="539" y="509"/>
                  </a:lnTo>
                  <a:lnTo>
                    <a:pt x="539" y="509"/>
                  </a:lnTo>
                  <a:lnTo>
                    <a:pt x="537" y="513"/>
                  </a:lnTo>
                  <a:lnTo>
                    <a:pt x="535" y="516"/>
                  </a:lnTo>
                  <a:lnTo>
                    <a:pt x="533" y="521"/>
                  </a:lnTo>
                  <a:lnTo>
                    <a:pt x="532" y="524"/>
                  </a:lnTo>
                  <a:lnTo>
                    <a:pt x="532" y="524"/>
                  </a:lnTo>
                  <a:lnTo>
                    <a:pt x="549" y="530"/>
                  </a:lnTo>
                  <a:lnTo>
                    <a:pt x="567" y="535"/>
                  </a:lnTo>
                  <a:lnTo>
                    <a:pt x="567" y="535"/>
                  </a:lnTo>
                  <a:close/>
                  <a:moveTo>
                    <a:pt x="923" y="628"/>
                  </a:moveTo>
                  <a:lnTo>
                    <a:pt x="923" y="628"/>
                  </a:lnTo>
                  <a:lnTo>
                    <a:pt x="931" y="627"/>
                  </a:lnTo>
                  <a:lnTo>
                    <a:pt x="940" y="625"/>
                  </a:lnTo>
                  <a:lnTo>
                    <a:pt x="940" y="625"/>
                  </a:lnTo>
                  <a:lnTo>
                    <a:pt x="941" y="624"/>
                  </a:lnTo>
                  <a:lnTo>
                    <a:pt x="941" y="623"/>
                  </a:lnTo>
                  <a:lnTo>
                    <a:pt x="941" y="619"/>
                  </a:lnTo>
                  <a:lnTo>
                    <a:pt x="940" y="614"/>
                  </a:lnTo>
                  <a:lnTo>
                    <a:pt x="940" y="614"/>
                  </a:lnTo>
                  <a:lnTo>
                    <a:pt x="935" y="612"/>
                  </a:lnTo>
                  <a:lnTo>
                    <a:pt x="920" y="608"/>
                  </a:lnTo>
                  <a:lnTo>
                    <a:pt x="920" y="608"/>
                  </a:lnTo>
                  <a:lnTo>
                    <a:pt x="913" y="605"/>
                  </a:lnTo>
                  <a:lnTo>
                    <a:pt x="910" y="605"/>
                  </a:lnTo>
                  <a:lnTo>
                    <a:pt x="910" y="608"/>
                  </a:lnTo>
                  <a:lnTo>
                    <a:pt x="908" y="608"/>
                  </a:lnTo>
                  <a:lnTo>
                    <a:pt x="908" y="608"/>
                  </a:lnTo>
                  <a:lnTo>
                    <a:pt x="903" y="609"/>
                  </a:lnTo>
                  <a:lnTo>
                    <a:pt x="896" y="610"/>
                  </a:lnTo>
                  <a:lnTo>
                    <a:pt x="880" y="617"/>
                  </a:lnTo>
                  <a:lnTo>
                    <a:pt x="881" y="627"/>
                  </a:lnTo>
                  <a:lnTo>
                    <a:pt x="881" y="627"/>
                  </a:lnTo>
                  <a:lnTo>
                    <a:pt x="887" y="625"/>
                  </a:lnTo>
                  <a:lnTo>
                    <a:pt x="923" y="628"/>
                  </a:lnTo>
                  <a:close/>
                  <a:moveTo>
                    <a:pt x="878" y="592"/>
                  </a:moveTo>
                  <a:lnTo>
                    <a:pt x="878" y="592"/>
                  </a:lnTo>
                  <a:lnTo>
                    <a:pt x="908" y="595"/>
                  </a:lnTo>
                  <a:lnTo>
                    <a:pt x="908" y="595"/>
                  </a:lnTo>
                  <a:lnTo>
                    <a:pt x="929" y="595"/>
                  </a:lnTo>
                  <a:lnTo>
                    <a:pt x="929" y="595"/>
                  </a:lnTo>
                  <a:lnTo>
                    <a:pt x="941" y="595"/>
                  </a:lnTo>
                  <a:lnTo>
                    <a:pt x="947" y="597"/>
                  </a:lnTo>
                  <a:lnTo>
                    <a:pt x="954" y="599"/>
                  </a:lnTo>
                  <a:lnTo>
                    <a:pt x="954" y="599"/>
                  </a:lnTo>
                  <a:lnTo>
                    <a:pt x="958" y="600"/>
                  </a:lnTo>
                  <a:lnTo>
                    <a:pt x="963" y="600"/>
                  </a:lnTo>
                  <a:lnTo>
                    <a:pt x="973" y="599"/>
                  </a:lnTo>
                  <a:lnTo>
                    <a:pt x="985" y="596"/>
                  </a:lnTo>
                  <a:lnTo>
                    <a:pt x="985" y="596"/>
                  </a:lnTo>
                  <a:lnTo>
                    <a:pt x="971" y="590"/>
                  </a:lnTo>
                  <a:lnTo>
                    <a:pt x="955" y="585"/>
                  </a:lnTo>
                  <a:lnTo>
                    <a:pt x="939" y="581"/>
                  </a:lnTo>
                  <a:lnTo>
                    <a:pt x="939" y="581"/>
                  </a:lnTo>
                  <a:lnTo>
                    <a:pt x="918" y="578"/>
                  </a:lnTo>
                  <a:lnTo>
                    <a:pt x="891" y="576"/>
                  </a:lnTo>
                  <a:lnTo>
                    <a:pt x="891" y="576"/>
                  </a:lnTo>
                  <a:lnTo>
                    <a:pt x="878" y="574"/>
                  </a:lnTo>
                  <a:lnTo>
                    <a:pt x="878" y="592"/>
                  </a:lnTo>
                  <a:close/>
                  <a:moveTo>
                    <a:pt x="877" y="567"/>
                  </a:moveTo>
                  <a:lnTo>
                    <a:pt x="877" y="567"/>
                  </a:lnTo>
                  <a:lnTo>
                    <a:pt x="884" y="568"/>
                  </a:lnTo>
                  <a:lnTo>
                    <a:pt x="884" y="568"/>
                  </a:lnTo>
                  <a:lnTo>
                    <a:pt x="908" y="567"/>
                  </a:lnTo>
                  <a:lnTo>
                    <a:pt x="939" y="567"/>
                  </a:lnTo>
                  <a:lnTo>
                    <a:pt x="939" y="567"/>
                  </a:lnTo>
                  <a:lnTo>
                    <a:pt x="951" y="567"/>
                  </a:lnTo>
                  <a:lnTo>
                    <a:pt x="960" y="568"/>
                  </a:lnTo>
                  <a:lnTo>
                    <a:pt x="970" y="570"/>
                  </a:lnTo>
                  <a:lnTo>
                    <a:pt x="979" y="571"/>
                  </a:lnTo>
                  <a:lnTo>
                    <a:pt x="979" y="571"/>
                  </a:lnTo>
                  <a:lnTo>
                    <a:pt x="984" y="570"/>
                  </a:lnTo>
                  <a:lnTo>
                    <a:pt x="984" y="570"/>
                  </a:lnTo>
                  <a:lnTo>
                    <a:pt x="984" y="568"/>
                  </a:lnTo>
                  <a:lnTo>
                    <a:pt x="980" y="567"/>
                  </a:lnTo>
                  <a:lnTo>
                    <a:pt x="979" y="565"/>
                  </a:lnTo>
                  <a:lnTo>
                    <a:pt x="979" y="565"/>
                  </a:lnTo>
                  <a:lnTo>
                    <a:pt x="977" y="564"/>
                  </a:lnTo>
                  <a:lnTo>
                    <a:pt x="974" y="561"/>
                  </a:lnTo>
                  <a:lnTo>
                    <a:pt x="961" y="558"/>
                  </a:lnTo>
                  <a:lnTo>
                    <a:pt x="961" y="558"/>
                  </a:lnTo>
                  <a:lnTo>
                    <a:pt x="941" y="554"/>
                  </a:lnTo>
                  <a:lnTo>
                    <a:pt x="912" y="552"/>
                  </a:lnTo>
                  <a:lnTo>
                    <a:pt x="912" y="552"/>
                  </a:lnTo>
                  <a:lnTo>
                    <a:pt x="900" y="552"/>
                  </a:lnTo>
                  <a:lnTo>
                    <a:pt x="890" y="553"/>
                  </a:lnTo>
                  <a:lnTo>
                    <a:pt x="877" y="557"/>
                  </a:lnTo>
                  <a:lnTo>
                    <a:pt x="877" y="567"/>
                  </a:lnTo>
                  <a:close/>
                  <a:moveTo>
                    <a:pt x="881" y="657"/>
                  </a:moveTo>
                  <a:lnTo>
                    <a:pt x="881" y="657"/>
                  </a:lnTo>
                  <a:lnTo>
                    <a:pt x="894" y="656"/>
                  </a:lnTo>
                  <a:lnTo>
                    <a:pt x="894" y="656"/>
                  </a:lnTo>
                  <a:lnTo>
                    <a:pt x="899" y="654"/>
                  </a:lnTo>
                  <a:lnTo>
                    <a:pt x="901" y="652"/>
                  </a:lnTo>
                  <a:lnTo>
                    <a:pt x="903" y="648"/>
                  </a:lnTo>
                  <a:lnTo>
                    <a:pt x="881" y="647"/>
                  </a:lnTo>
                  <a:lnTo>
                    <a:pt x="881" y="657"/>
                  </a:lnTo>
                  <a:close/>
                  <a:moveTo>
                    <a:pt x="1046" y="773"/>
                  </a:moveTo>
                  <a:lnTo>
                    <a:pt x="1046" y="773"/>
                  </a:lnTo>
                  <a:lnTo>
                    <a:pt x="1048" y="772"/>
                  </a:lnTo>
                  <a:lnTo>
                    <a:pt x="1055" y="769"/>
                  </a:lnTo>
                  <a:lnTo>
                    <a:pt x="1055" y="769"/>
                  </a:lnTo>
                  <a:lnTo>
                    <a:pt x="1059" y="767"/>
                  </a:lnTo>
                  <a:lnTo>
                    <a:pt x="1061" y="766"/>
                  </a:lnTo>
                  <a:lnTo>
                    <a:pt x="1061" y="766"/>
                  </a:lnTo>
                  <a:lnTo>
                    <a:pt x="1070" y="766"/>
                  </a:lnTo>
                  <a:lnTo>
                    <a:pt x="1070" y="766"/>
                  </a:lnTo>
                  <a:lnTo>
                    <a:pt x="1076" y="767"/>
                  </a:lnTo>
                  <a:lnTo>
                    <a:pt x="1084" y="768"/>
                  </a:lnTo>
                  <a:lnTo>
                    <a:pt x="1084" y="768"/>
                  </a:lnTo>
                  <a:lnTo>
                    <a:pt x="1092" y="768"/>
                  </a:lnTo>
                  <a:lnTo>
                    <a:pt x="1099" y="768"/>
                  </a:lnTo>
                  <a:lnTo>
                    <a:pt x="1099" y="768"/>
                  </a:lnTo>
                  <a:lnTo>
                    <a:pt x="1102" y="768"/>
                  </a:lnTo>
                  <a:lnTo>
                    <a:pt x="1105" y="769"/>
                  </a:lnTo>
                  <a:lnTo>
                    <a:pt x="1108" y="773"/>
                  </a:lnTo>
                  <a:lnTo>
                    <a:pt x="1108" y="773"/>
                  </a:lnTo>
                  <a:lnTo>
                    <a:pt x="1116" y="776"/>
                  </a:lnTo>
                  <a:lnTo>
                    <a:pt x="1124" y="780"/>
                  </a:lnTo>
                  <a:lnTo>
                    <a:pt x="1124" y="780"/>
                  </a:lnTo>
                  <a:lnTo>
                    <a:pt x="1125" y="781"/>
                  </a:lnTo>
                  <a:lnTo>
                    <a:pt x="1125" y="781"/>
                  </a:lnTo>
                  <a:lnTo>
                    <a:pt x="1121" y="781"/>
                  </a:lnTo>
                  <a:lnTo>
                    <a:pt x="1113" y="779"/>
                  </a:lnTo>
                  <a:lnTo>
                    <a:pt x="1113" y="779"/>
                  </a:lnTo>
                  <a:lnTo>
                    <a:pt x="1108" y="777"/>
                  </a:lnTo>
                  <a:lnTo>
                    <a:pt x="1105" y="775"/>
                  </a:lnTo>
                  <a:lnTo>
                    <a:pt x="1105" y="775"/>
                  </a:lnTo>
                  <a:lnTo>
                    <a:pt x="1099" y="774"/>
                  </a:lnTo>
                  <a:lnTo>
                    <a:pt x="1092" y="774"/>
                  </a:lnTo>
                  <a:lnTo>
                    <a:pt x="1092" y="774"/>
                  </a:lnTo>
                  <a:lnTo>
                    <a:pt x="1085" y="774"/>
                  </a:lnTo>
                  <a:lnTo>
                    <a:pt x="1068" y="776"/>
                  </a:lnTo>
                  <a:lnTo>
                    <a:pt x="1068" y="776"/>
                  </a:lnTo>
                  <a:lnTo>
                    <a:pt x="1055" y="777"/>
                  </a:lnTo>
                  <a:lnTo>
                    <a:pt x="1047" y="779"/>
                  </a:lnTo>
                  <a:lnTo>
                    <a:pt x="1048" y="785"/>
                  </a:lnTo>
                  <a:lnTo>
                    <a:pt x="1048" y="785"/>
                  </a:lnTo>
                  <a:lnTo>
                    <a:pt x="1060" y="783"/>
                  </a:lnTo>
                  <a:lnTo>
                    <a:pt x="1060" y="783"/>
                  </a:lnTo>
                  <a:lnTo>
                    <a:pt x="1076" y="785"/>
                  </a:lnTo>
                  <a:lnTo>
                    <a:pt x="1076" y="785"/>
                  </a:lnTo>
                  <a:lnTo>
                    <a:pt x="1082" y="786"/>
                  </a:lnTo>
                  <a:lnTo>
                    <a:pt x="1088" y="787"/>
                  </a:lnTo>
                  <a:lnTo>
                    <a:pt x="1088" y="787"/>
                  </a:lnTo>
                  <a:lnTo>
                    <a:pt x="1097" y="788"/>
                  </a:lnTo>
                  <a:lnTo>
                    <a:pt x="1102" y="788"/>
                  </a:lnTo>
                  <a:lnTo>
                    <a:pt x="1107" y="791"/>
                  </a:lnTo>
                  <a:lnTo>
                    <a:pt x="1107" y="791"/>
                  </a:lnTo>
                  <a:lnTo>
                    <a:pt x="1119" y="800"/>
                  </a:lnTo>
                  <a:lnTo>
                    <a:pt x="1127" y="807"/>
                  </a:lnTo>
                  <a:lnTo>
                    <a:pt x="1129" y="800"/>
                  </a:lnTo>
                  <a:lnTo>
                    <a:pt x="1129" y="800"/>
                  </a:lnTo>
                  <a:lnTo>
                    <a:pt x="1127" y="799"/>
                  </a:lnTo>
                  <a:lnTo>
                    <a:pt x="1126" y="797"/>
                  </a:lnTo>
                  <a:lnTo>
                    <a:pt x="1126" y="797"/>
                  </a:lnTo>
                  <a:lnTo>
                    <a:pt x="1124" y="794"/>
                  </a:lnTo>
                  <a:lnTo>
                    <a:pt x="1123" y="794"/>
                  </a:lnTo>
                  <a:lnTo>
                    <a:pt x="1120" y="794"/>
                  </a:lnTo>
                  <a:lnTo>
                    <a:pt x="1116" y="788"/>
                  </a:lnTo>
                  <a:lnTo>
                    <a:pt x="1130" y="794"/>
                  </a:lnTo>
                  <a:lnTo>
                    <a:pt x="1130" y="794"/>
                  </a:lnTo>
                  <a:lnTo>
                    <a:pt x="1131" y="779"/>
                  </a:lnTo>
                  <a:lnTo>
                    <a:pt x="1131" y="779"/>
                  </a:lnTo>
                  <a:lnTo>
                    <a:pt x="1125" y="775"/>
                  </a:lnTo>
                  <a:lnTo>
                    <a:pt x="1119" y="772"/>
                  </a:lnTo>
                  <a:lnTo>
                    <a:pt x="1119" y="772"/>
                  </a:lnTo>
                  <a:lnTo>
                    <a:pt x="1118" y="770"/>
                  </a:lnTo>
                  <a:lnTo>
                    <a:pt x="1117" y="768"/>
                  </a:lnTo>
                  <a:lnTo>
                    <a:pt x="1118" y="767"/>
                  </a:lnTo>
                  <a:lnTo>
                    <a:pt x="1119" y="766"/>
                  </a:lnTo>
                  <a:lnTo>
                    <a:pt x="1119" y="766"/>
                  </a:lnTo>
                  <a:lnTo>
                    <a:pt x="1124" y="768"/>
                  </a:lnTo>
                  <a:lnTo>
                    <a:pt x="1130" y="773"/>
                  </a:lnTo>
                  <a:lnTo>
                    <a:pt x="1130" y="773"/>
                  </a:lnTo>
                  <a:lnTo>
                    <a:pt x="1132" y="774"/>
                  </a:lnTo>
                  <a:lnTo>
                    <a:pt x="1132" y="774"/>
                  </a:lnTo>
                  <a:lnTo>
                    <a:pt x="1133" y="764"/>
                  </a:lnTo>
                  <a:lnTo>
                    <a:pt x="1132" y="763"/>
                  </a:lnTo>
                  <a:lnTo>
                    <a:pt x="1132" y="763"/>
                  </a:lnTo>
                  <a:lnTo>
                    <a:pt x="1127" y="761"/>
                  </a:lnTo>
                  <a:lnTo>
                    <a:pt x="1120" y="758"/>
                  </a:lnTo>
                  <a:lnTo>
                    <a:pt x="1120" y="758"/>
                  </a:lnTo>
                  <a:lnTo>
                    <a:pt x="1118" y="757"/>
                  </a:lnTo>
                  <a:lnTo>
                    <a:pt x="1114" y="757"/>
                  </a:lnTo>
                  <a:lnTo>
                    <a:pt x="1106" y="756"/>
                  </a:lnTo>
                  <a:lnTo>
                    <a:pt x="1106" y="756"/>
                  </a:lnTo>
                  <a:lnTo>
                    <a:pt x="1098" y="755"/>
                  </a:lnTo>
                  <a:lnTo>
                    <a:pt x="1098" y="755"/>
                  </a:lnTo>
                  <a:lnTo>
                    <a:pt x="1076" y="755"/>
                  </a:lnTo>
                  <a:lnTo>
                    <a:pt x="1076" y="755"/>
                  </a:lnTo>
                  <a:lnTo>
                    <a:pt x="1065" y="756"/>
                  </a:lnTo>
                  <a:lnTo>
                    <a:pt x="1054" y="757"/>
                  </a:lnTo>
                  <a:lnTo>
                    <a:pt x="1054" y="757"/>
                  </a:lnTo>
                  <a:lnTo>
                    <a:pt x="1050" y="758"/>
                  </a:lnTo>
                  <a:lnTo>
                    <a:pt x="1048" y="760"/>
                  </a:lnTo>
                  <a:lnTo>
                    <a:pt x="1043" y="763"/>
                  </a:lnTo>
                  <a:lnTo>
                    <a:pt x="1043" y="763"/>
                  </a:lnTo>
                  <a:lnTo>
                    <a:pt x="1044" y="767"/>
                  </a:lnTo>
                  <a:lnTo>
                    <a:pt x="1044" y="767"/>
                  </a:lnTo>
                  <a:lnTo>
                    <a:pt x="1046" y="773"/>
                  </a:lnTo>
                  <a:lnTo>
                    <a:pt x="1046" y="773"/>
                  </a:lnTo>
                  <a:close/>
                  <a:moveTo>
                    <a:pt x="1112" y="817"/>
                  </a:moveTo>
                  <a:lnTo>
                    <a:pt x="1112" y="817"/>
                  </a:lnTo>
                  <a:lnTo>
                    <a:pt x="1120" y="820"/>
                  </a:lnTo>
                  <a:lnTo>
                    <a:pt x="1126" y="824"/>
                  </a:lnTo>
                  <a:lnTo>
                    <a:pt x="1126" y="824"/>
                  </a:lnTo>
                  <a:lnTo>
                    <a:pt x="1127" y="810"/>
                  </a:lnTo>
                  <a:lnTo>
                    <a:pt x="1127" y="810"/>
                  </a:lnTo>
                  <a:lnTo>
                    <a:pt x="1120" y="810"/>
                  </a:lnTo>
                  <a:lnTo>
                    <a:pt x="1120" y="810"/>
                  </a:lnTo>
                  <a:lnTo>
                    <a:pt x="1118" y="807"/>
                  </a:lnTo>
                  <a:lnTo>
                    <a:pt x="1110" y="801"/>
                  </a:lnTo>
                  <a:lnTo>
                    <a:pt x="1110" y="801"/>
                  </a:lnTo>
                  <a:lnTo>
                    <a:pt x="1104" y="795"/>
                  </a:lnTo>
                  <a:lnTo>
                    <a:pt x="1104" y="795"/>
                  </a:lnTo>
                  <a:lnTo>
                    <a:pt x="1100" y="794"/>
                  </a:lnTo>
                  <a:lnTo>
                    <a:pt x="1093" y="793"/>
                  </a:lnTo>
                  <a:lnTo>
                    <a:pt x="1080" y="793"/>
                  </a:lnTo>
                  <a:lnTo>
                    <a:pt x="1080" y="793"/>
                  </a:lnTo>
                  <a:lnTo>
                    <a:pt x="1068" y="794"/>
                  </a:lnTo>
                  <a:lnTo>
                    <a:pt x="1052" y="797"/>
                  </a:lnTo>
                  <a:lnTo>
                    <a:pt x="1056" y="811"/>
                  </a:lnTo>
                  <a:lnTo>
                    <a:pt x="1056" y="811"/>
                  </a:lnTo>
                  <a:lnTo>
                    <a:pt x="1066" y="805"/>
                  </a:lnTo>
                  <a:lnTo>
                    <a:pt x="1066" y="805"/>
                  </a:lnTo>
                  <a:lnTo>
                    <a:pt x="1075" y="806"/>
                  </a:lnTo>
                  <a:lnTo>
                    <a:pt x="1075" y="806"/>
                  </a:lnTo>
                  <a:lnTo>
                    <a:pt x="1093" y="808"/>
                  </a:lnTo>
                  <a:lnTo>
                    <a:pt x="1093" y="808"/>
                  </a:lnTo>
                  <a:lnTo>
                    <a:pt x="1098" y="810"/>
                  </a:lnTo>
                  <a:lnTo>
                    <a:pt x="1102" y="812"/>
                  </a:lnTo>
                  <a:lnTo>
                    <a:pt x="1112" y="817"/>
                  </a:lnTo>
                  <a:lnTo>
                    <a:pt x="1112" y="817"/>
                  </a:lnTo>
                  <a:close/>
                  <a:moveTo>
                    <a:pt x="1062" y="833"/>
                  </a:moveTo>
                  <a:lnTo>
                    <a:pt x="1062" y="833"/>
                  </a:lnTo>
                  <a:lnTo>
                    <a:pt x="1068" y="830"/>
                  </a:lnTo>
                  <a:lnTo>
                    <a:pt x="1073" y="827"/>
                  </a:lnTo>
                  <a:lnTo>
                    <a:pt x="1076" y="826"/>
                  </a:lnTo>
                  <a:lnTo>
                    <a:pt x="1076" y="826"/>
                  </a:lnTo>
                  <a:lnTo>
                    <a:pt x="1082" y="826"/>
                  </a:lnTo>
                  <a:lnTo>
                    <a:pt x="1089" y="827"/>
                  </a:lnTo>
                  <a:lnTo>
                    <a:pt x="1100" y="831"/>
                  </a:lnTo>
                  <a:lnTo>
                    <a:pt x="1116" y="837"/>
                  </a:lnTo>
                  <a:lnTo>
                    <a:pt x="1116" y="837"/>
                  </a:lnTo>
                  <a:lnTo>
                    <a:pt x="1125" y="840"/>
                  </a:lnTo>
                  <a:lnTo>
                    <a:pt x="1125" y="840"/>
                  </a:lnTo>
                  <a:lnTo>
                    <a:pt x="1126" y="833"/>
                  </a:lnTo>
                  <a:lnTo>
                    <a:pt x="1126" y="833"/>
                  </a:lnTo>
                  <a:lnTo>
                    <a:pt x="1121" y="830"/>
                  </a:lnTo>
                  <a:lnTo>
                    <a:pt x="1117" y="825"/>
                  </a:lnTo>
                  <a:lnTo>
                    <a:pt x="1117" y="825"/>
                  </a:lnTo>
                  <a:lnTo>
                    <a:pt x="1113" y="823"/>
                  </a:lnTo>
                  <a:lnTo>
                    <a:pt x="1107" y="820"/>
                  </a:lnTo>
                  <a:lnTo>
                    <a:pt x="1097" y="817"/>
                  </a:lnTo>
                  <a:lnTo>
                    <a:pt x="1097" y="817"/>
                  </a:lnTo>
                  <a:lnTo>
                    <a:pt x="1091" y="816"/>
                  </a:lnTo>
                  <a:lnTo>
                    <a:pt x="1084" y="816"/>
                  </a:lnTo>
                  <a:lnTo>
                    <a:pt x="1069" y="817"/>
                  </a:lnTo>
                  <a:lnTo>
                    <a:pt x="1069" y="817"/>
                  </a:lnTo>
                  <a:lnTo>
                    <a:pt x="1065" y="820"/>
                  </a:lnTo>
                  <a:lnTo>
                    <a:pt x="1060" y="824"/>
                  </a:lnTo>
                  <a:lnTo>
                    <a:pt x="1062" y="833"/>
                  </a:lnTo>
                  <a:close/>
                  <a:moveTo>
                    <a:pt x="1066" y="846"/>
                  </a:moveTo>
                  <a:lnTo>
                    <a:pt x="1066" y="846"/>
                  </a:lnTo>
                  <a:lnTo>
                    <a:pt x="1067" y="846"/>
                  </a:lnTo>
                  <a:lnTo>
                    <a:pt x="1067" y="846"/>
                  </a:lnTo>
                  <a:lnTo>
                    <a:pt x="1069" y="845"/>
                  </a:lnTo>
                  <a:lnTo>
                    <a:pt x="1073" y="845"/>
                  </a:lnTo>
                  <a:lnTo>
                    <a:pt x="1073" y="845"/>
                  </a:lnTo>
                  <a:lnTo>
                    <a:pt x="1079" y="846"/>
                  </a:lnTo>
                  <a:lnTo>
                    <a:pt x="1081" y="846"/>
                  </a:lnTo>
                  <a:lnTo>
                    <a:pt x="1081" y="846"/>
                  </a:lnTo>
                  <a:lnTo>
                    <a:pt x="1093" y="849"/>
                  </a:lnTo>
                  <a:lnTo>
                    <a:pt x="1093" y="849"/>
                  </a:lnTo>
                  <a:lnTo>
                    <a:pt x="1107" y="849"/>
                  </a:lnTo>
                  <a:lnTo>
                    <a:pt x="1107" y="849"/>
                  </a:lnTo>
                  <a:lnTo>
                    <a:pt x="1110" y="849"/>
                  </a:lnTo>
                  <a:lnTo>
                    <a:pt x="1110" y="849"/>
                  </a:lnTo>
                  <a:lnTo>
                    <a:pt x="1108" y="850"/>
                  </a:lnTo>
                  <a:lnTo>
                    <a:pt x="1107" y="852"/>
                  </a:lnTo>
                  <a:lnTo>
                    <a:pt x="1107" y="852"/>
                  </a:lnTo>
                  <a:lnTo>
                    <a:pt x="1107" y="854"/>
                  </a:lnTo>
                  <a:lnTo>
                    <a:pt x="1106" y="854"/>
                  </a:lnTo>
                  <a:lnTo>
                    <a:pt x="1102" y="854"/>
                  </a:lnTo>
                  <a:lnTo>
                    <a:pt x="1097" y="852"/>
                  </a:lnTo>
                  <a:lnTo>
                    <a:pt x="1097" y="852"/>
                  </a:lnTo>
                  <a:lnTo>
                    <a:pt x="1075" y="852"/>
                  </a:lnTo>
                  <a:lnTo>
                    <a:pt x="1075" y="852"/>
                  </a:lnTo>
                  <a:lnTo>
                    <a:pt x="1072" y="854"/>
                  </a:lnTo>
                  <a:lnTo>
                    <a:pt x="1068" y="855"/>
                  </a:lnTo>
                  <a:lnTo>
                    <a:pt x="1068" y="855"/>
                  </a:lnTo>
                  <a:lnTo>
                    <a:pt x="1070" y="873"/>
                  </a:lnTo>
                  <a:lnTo>
                    <a:pt x="1070" y="873"/>
                  </a:lnTo>
                  <a:lnTo>
                    <a:pt x="1080" y="865"/>
                  </a:lnTo>
                  <a:lnTo>
                    <a:pt x="1080" y="865"/>
                  </a:lnTo>
                  <a:lnTo>
                    <a:pt x="1082" y="864"/>
                  </a:lnTo>
                  <a:lnTo>
                    <a:pt x="1085" y="864"/>
                  </a:lnTo>
                  <a:lnTo>
                    <a:pt x="1095" y="865"/>
                  </a:lnTo>
                  <a:lnTo>
                    <a:pt x="1095" y="865"/>
                  </a:lnTo>
                  <a:lnTo>
                    <a:pt x="1107" y="867"/>
                  </a:lnTo>
                  <a:lnTo>
                    <a:pt x="1121" y="870"/>
                  </a:lnTo>
                  <a:lnTo>
                    <a:pt x="1121" y="870"/>
                  </a:lnTo>
                  <a:lnTo>
                    <a:pt x="1127" y="871"/>
                  </a:lnTo>
                  <a:lnTo>
                    <a:pt x="1127" y="871"/>
                  </a:lnTo>
                  <a:lnTo>
                    <a:pt x="1126" y="862"/>
                  </a:lnTo>
                  <a:lnTo>
                    <a:pt x="1126" y="862"/>
                  </a:lnTo>
                  <a:lnTo>
                    <a:pt x="1118" y="862"/>
                  </a:lnTo>
                  <a:lnTo>
                    <a:pt x="1118" y="862"/>
                  </a:lnTo>
                  <a:lnTo>
                    <a:pt x="1117" y="859"/>
                  </a:lnTo>
                  <a:lnTo>
                    <a:pt x="1117" y="858"/>
                  </a:lnTo>
                  <a:lnTo>
                    <a:pt x="1118" y="856"/>
                  </a:lnTo>
                  <a:lnTo>
                    <a:pt x="1119" y="855"/>
                  </a:lnTo>
                  <a:lnTo>
                    <a:pt x="1119" y="855"/>
                  </a:lnTo>
                  <a:lnTo>
                    <a:pt x="1126" y="855"/>
                  </a:lnTo>
                  <a:lnTo>
                    <a:pt x="1126" y="855"/>
                  </a:lnTo>
                  <a:lnTo>
                    <a:pt x="1125" y="845"/>
                  </a:lnTo>
                  <a:lnTo>
                    <a:pt x="1125" y="845"/>
                  </a:lnTo>
                  <a:lnTo>
                    <a:pt x="1119" y="843"/>
                  </a:lnTo>
                  <a:lnTo>
                    <a:pt x="1119" y="843"/>
                  </a:lnTo>
                  <a:lnTo>
                    <a:pt x="1113" y="840"/>
                  </a:lnTo>
                  <a:lnTo>
                    <a:pt x="1114" y="839"/>
                  </a:lnTo>
                  <a:lnTo>
                    <a:pt x="1114" y="838"/>
                  </a:lnTo>
                  <a:lnTo>
                    <a:pt x="1114" y="838"/>
                  </a:lnTo>
                  <a:lnTo>
                    <a:pt x="1113" y="837"/>
                  </a:lnTo>
                  <a:lnTo>
                    <a:pt x="1111" y="837"/>
                  </a:lnTo>
                  <a:lnTo>
                    <a:pt x="1104" y="836"/>
                  </a:lnTo>
                  <a:lnTo>
                    <a:pt x="1094" y="836"/>
                  </a:lnTo>
                  <a:lnTo>
                    <a:pt x="1094" y="836"/>
                  </a:lnTo>
                  <a:lnTo>
                    <a:pt x="1086" y="836"/>
                  </a:lnTo>
                  <a:lnTo>
                    <a:pt x="1070" y="836"/>
                  </a:lnTo>
                  <a:lnTo>
                    <a:pt x="1070" y="836"/>
                  </a:lnTo>
                  <a:lnTo>
                    <a:pt x="1066" y="836"/>
                  </a:lnTo>
                  <a:lnTo>
                    <a:pt x="1063" y="837"/>
                  </a:lnTo>
                  <a:lnTo>
                    <a:pt x="1065" y="842"/>
                  </a:lnTo>
                  <a:lnTo>
                    <a:pt x="1065" y="842"/>
                  </a:lnTo>
                  <a:lnTo>
                    <a:pt x="1066" y="846"/>
                  </a:lnTo>
                  <a:lnTo>
                    <a:pt x="1066" y="846"/>
                  </a:lnTo>
                  <a:close/>
                  <a:moveTo>
                    <a:pt x="1074" y="896"/>
                  </a:moveTo>
                  <a:lnTo>
                    <a:pt x="1074" y="896"/>
                  </a:lnTo>
                  <a:lnTo>
                    <a:pt x="1074" y="896"/>
                  </a:lnTo>
                  <a:lnTo>
                    <a:pt x="1081" y="893"/>
                  </a:lnTo>
                  <a:lnTo>
                    <a:pt x="1092" y="890"/>
                  </a:lnTo>
                  <a:lnTo>
                    <a:pt x="1107" y="888"/>
                  </a:lnTo>
                  <a:lnTo>
                    <a:pt x="1107" y="888"/>
                  </a:lnTo>
                  <a:lnTo>
                    <a:pt x="1112" y="889"/>
                  </a:lnTo>
                  <a:lnTo>
                    <a:pt x="1119" y="892"/>
                  </a:lnTo>
                  <a:lnTo>
                    <a:pt x="1130" y="894"/>
                  </a:lnTo>
                  <a:lnTo>
                    <a:pt x="1130" y="894"/>
                  </a:lnTo>
                  <a:lnTo>
                    <a:pt x="1131" y="894"/>
                  </a:lnTo>
                  <a:lnTo>
                    <a:pt x="1131" y="894"/>
                  </a:lnTo>
                  <a:lnTo>
                    <a:pt x="1129" y="876"/>
                  </a:lnTo>
                  <a:lnTo>
                    <a:pt x="1129" y="876"/>
                  </a:lnTo>
                  <a:lnTo>
                    <a:pt x="1119" y="875"/>
                  </a:lnTo>
                  <a:lnTo>
                    <a:pt x="1108" y="874"/>
                  </a:lnTo>
                  <a:lnTo>
                    <a:pt x="1108" y="874"/>
                  </a:lnTo>
                  <a:lnTo>
                    <a:pt x="1100" y="874"/>
                  </a:lnTo>
                  <a:lnTo>
                    <a:pt x="1097" y="874"/>
                  </a:lnTo>
                  <a:lnTo>
                    <a:pt x="1094" y="876"/>
                  </a:lnTo>
                  <a:lnTo>
                    <a:pt x="1091" y="877"/>
                  </a:lnTo>
                  <a:lnTo>
                    <a:pt x="1091" y="877"/>
                  </a:lnTo>
                  <a:lnTo>
                    <a:pt x="1072" y="884"/>
                  </a:lnTo>
                  <a:lnTo>
                    <a:pt x="1074" y="896"/>
                  </a:lnTo>
                  <a:close/>
                  <a:moveTo>
                    <a:pt x="1076" y="918"/>
                  </a:moveTo>
                  <a:lnTo>
                    <a:pt x="1076" y="918"/>
                  </a:lnTo>
                  <a:lnTo>
                    <a:pt x="1080" y="917"/>
                  </a:lnTo>
                  <a:lnTo>
                    <a:pt x="1080" y="917"/>
                  </a:lnTo>
                  <a:lnTo>
                    <a:pt x="1086" y="914"/>
                  </a:lnTo>
                  <a:lnTo>
                    <a:pt x="1094" y="913"/>
                  </a:lnTo>
                  <a:lnTo>
                    <a:pt x="1094" y="913"/>
                  </a:lnTo>
                  <a:lnTo>
                    <a:pt x="1100" y="913"/>
                  </a:lnTo>
                  <a:lnTo>
                    <a:pt x="1107" y="914"/>
                  </a:lnTo>
                  <a:lnTo>
                    <a:pt x="1107" y="914"/>
                  </a:lnTo>
                  <a:lnTo>
                    <a:pt x="1117" y="915"/>
                  </a:lnTo>
                  <a:lnTo>
                    <a:pt x="1127" y="917"/>
                  </a:lnTo>
                  <a:lnTo>
                    <a:pt x="1127" y="917"/>
                  </a:lnTo>
                  <a:lnTo>
                    <a:pt x="1133" y="917"/>
                  </a:lnTo>
                  <a:lnTo>
                    <a:pt x="1137" y="918"/>
                  </a:lnTo>
                  <a:lnTo>
                    <a:pt x="1137" y="918"/>
                  </a:lnTo>
                  <a:lnTo>
                    <a:pt x="1133" y="901"/>
                  </a:lnTo>
                  <a:lnTo>
                    <a:pt x="1133" y="901"/>
                  </a:lnTo>
                  <a:lnTo>
                    <a:pt x="1127" y="900"/>
                  </a:lnTo>
                  <a:lnTo>
                    <a:pt x="1127" y="900"/>
                  </a:lnTo>
                  <a:lnTo>
                    <a:pt x="1117" y="900"/>
                  </a:lnTo>
                  <a:lnTo>
                    <a:pt x="1102" y="899"/>
                  </a:lnTo>
                  <a:lnTo>
                    <a:pt x="1102" y="899"/>
                  </a:lnTo>
                  <a:lnTo>
                    <a:pt x="1095" y="900"/>
                  </a:lnTo>
                  <a:lnTo>
                    <a:pt x="1091" y="901"/>
                  </a:lnTo>
                  <a:lnTo>
                    <a:pt x="1082" y="903"/>
                  </a:lnTo>
                  <a:lnTo>
                    <a:pt x="1082" y="903"/>
                  </a:lnTo>
                  <a:lnTo>
                    <a:pt x="1079" y="905"/>
                  </a:lnTo>
                  <a:lnTo>
                    <a:pt x="1075" y="907"/>
                  </a:lnTo>
                  <a:lnTo>
                    <a:pt x="1076" y="918"/>
                  </a:lnTo>
                  <a:close/>
                  <a:moveTo>
                    <a:pt x="1137" y="919"/>
                  </a:moveTo>
                  <a:lnTo>
                    <a:pt x="1137" y="919"/>
                  </a:lnTo>
                  <a:lnTo>
                    <a:pt x="1125" y="920"/>
                  </a:lnTo>
                  <a:lnTo>
                    <a:pt x="1110" y="921"/>
                  </a:lnTo>
                  <a:lnTo>
                    <a:pt x="1110" y="921"/>
                  </a:lnTo>
                  <a:lnTo>
                    <a:pt x="1100" y="922"/>
                  </a:lnTo>
                  <a:lnTo>
                    <a:pt x="1093" y="924"/>
                  </a:lnTo>
                  <a:lnTo>
                    <a:pt x="1093" y="924"/>
                  </a:lnTo>
                  <a:lnTo>
                    <a:pt x="1086" y="927"/>
                  </a:lnTo>
                  <a:lnTo>
                    <a:pt x="1079" y="932"/>
                  </a:lnTo>
                  <a:lnTo>
                    <a:pt x="1080" y="940"/>
                  </a:lnTo>
                  <a:lnTo>
                    <a:pt x="1080" y="940"/>
                  </a:lnTo>
                  <a:lnTo>
                    <a:pt x="1094" y="932"/>
                  </a:lnTo>
                  <a:lnTo>
                    <a:pt x="1094" y="932"/>
                  </a:lnTo>
                  <a:lnTo>
                    <a:pt x="1098" y="931"/>
                  </a:lnTo>
                  <a:lnTo>
                    <a:pt x="1102" y="931"/>
                  </a:lnTo>
                  <a:lnTo>
                    <a:pt x="1111" y="932"/>
                  </a:lnTo>
                  <a:lnTo>
                    <a:pt x="1111" y="932"/>
                  </a:lnTo>
                  <a:lnTo>
                    <a:pt x="1124" y="930"/>
                  </a:lnTo>
                  <a:lnTo>
                    <a:pt x="1132" y="928"/>
                  </a:lnTo>
                  <a:lnTo>
                    <a:pt x="1139" y="927"/>
                  </a:lnTo>
                  <a:lnTo>
                    <a:pt x="1137" y="919"/>
                  </a:lnTo>
                  <a:close/>
                  <a:moveTo>
                    <a:pt x="1081" y="956"/>
                  </a:moveTo>
                  <a:lnTo>
                    <a:pt x="1081" y="956"/>
                  </a:lnTo>
                  <a:lnTo>
                    <a:pt x="1085" y="953"/>
                  </a:lnTo>
                  <a:lnTo>
                    <a:pt x="1085" y="953"/>
                  </a:lnTo>
                  <a:lnTo>
                    <a:pt x="1088" y="952"/>
                  </a:lnTo>
                  <a:lnTo>
                    <a:pt x="1095" y="950"/>
                  </a:lnTo>
                  <a:lnTo>
                    <a:pt x="1095" y="950"/>
                  </a:lnTo>
                  <a:lnTo>
                    <a:pt x="1100" y="949"/>
                  </a:lnTo>
                  <a:lnTo>
                    <a:pt x="1104" y="949"/>
                  </a:lnTo>
                  <a:lnTo>
                    <a:pt x="1107" y="950"/>
                  </a:lnTo>
                  <a:lnTo>
                    <a:pt x="1112" y="949"/>
                  </a:lnTo>
                  <a:lnTo>
                    <a:pt x="1112" y="949"/>
                  </a:lnTo>
                  <a:lnTo>
                    <a:pt x="1120" y="946"/>
                  </a:lnTo>
                  <a:lnTo>
                    <a:pt x="1124" y="944"/>
                  </a:lnTo>
                  <a:lnTo>
                    <a:pt x="1129" y="943"/>
                  </a:lnTo>
                  <a:lnTo>
                    <a:pt x="1129" y="943"/>
                  </a:lnTo>
                  <a:lnTo>
                    <a:pt x="1131" y="943"/>
                  </a:lnTo>
                  <a:lnTo>
                    <a:pt x="1131" y="944"/>
                  </a:lnTo>
                  <a:lnTo>
                    <a:pt x="1127" y="946"/>
                  </a:lnTo>
                  <a:lnTo>
                    <a:pt x="1125" y="949"/>
                  </a:lnTo>
                  <a:lnTo>
                    <a:pt x="1125" y="949"/>
                  </a:lnTo>
                  <a:lnTo>
                    <a:pt x="1123" y="951"/>
                  </a:lnTo>
                  <a:lnTo>
                    <a:pt x="1120" y="953"/>
                  </a:lnTo>
                  <a:lnTo>
                    <a:pt x="1110" y="958"/>
                  </a:lnTo>
                  <a:lnTo>
                    <a:pt x="1110" y="958"/>
                  </a:lnTo>
                  <a:lnTo>
                    <a:pt x="1104" y="960"/>
                  </a:lnTo>
                  <a:lnTo>
                    <a:pt x="1098" y="962"/>
                  </a:lnTo>
                  <a:lnTo>
                    <a:pt x="1085" y="962"/>
                  </a:lnTo>
                  <a:lnTo>
                    <a:pt x="1082" y="962"/>
                  </a:lnTo>
                  <a:lnTo>
                    <a:pt x="1082" y="962"/>
                  </a:lnTo>
                  <a:lnTo>
                    <a:pt x="1084" y="970"/>
                  </a:lnTo>
                  <a:lnTo>
                    <a:pt x="1084" y="970"/>
                  </a:lnTo>
                  <a:lnTo>
                    <a:pt x="1097" y="969"/>
                  </a:lnTo>
                  <a:lnTo>
                    <a:pt x="1097" y="969"/>
                  </a:lnTo>
                  <a:lnTo>
                    <a:pt x="1106" y="968"/>
                  </a:lnTo>
                  <a:lnTo>
                    <a:pt x="1106" y="968"/>
                  </a:lnTo>
                  <a:lnTo>
                    <a:pt x="1114" y="964"/>
                  </a:lnTo>
                  <a:lnTo>
                    <a:pt x="1114" y="964"/>
                  </a:lnTo>
                  <a:lnTo>
                    <a:pt x="1119" y="960"/>
                  </a:lnTo>
                  <a:lnTo>
                    <a:pt x="1123" y="958"/>
                  </a:lnTo>
                  <a:lnTo>
                    <a:pt x="1129" y="953"/>
                  </a:lnTo>
                  <a:lnTo>
                    <a:pt x="1129" y="953"/>
                  </a:lnTo>
                  <a:lnTo>
                    <a:pt x="1131" y="951"/>
                  </a:lnTo>
                  <a:lnTo>
                    <a:pt x="1132" y="949"/>
                  </a:lnTo>
                  <a:lnTo>
                    <a:pt x="1133" y="945"/>
                  </a:lnTo>
                  <a:lnTo>
                    <a:pt x="1133" y="945"/>
                  </a:lnTo>
                  <a:lnTo>
                    <a:pt x="1137" y="941"/>
                  </a:lnTo>
                  <a:lnTo>
                    <a:pt x="1142" y="938"/>
                  </a:lnTo>
                  <a:lnTo>
                    <a:pt x="1140" y="931"/>
                  </a:lnTo>
                  <a:lnTo>
                    <a:pt x="1140" y="931"/>
                  </a:lnTo>
                  <a:lnTo>
                    <a:pt x="1131" y="932"/>
                  </a:lnTo>
                  <a:lnTo>
                    <a:pt x="1131" y="932"/>
                  </a:lnTo>
                  <a:lnTo>
                    <a:pt x="1126" y="934"/>
                  </a:lnTo>
                  <a:lnTo>
                    <a:pt x="1119" y="938"/>
                  </a:lnTo>
                  <a:lnTo>
                    <a:pt x="1119" y="938"/>
                  </a:lnTo>
                  <a:lnTo>
                    <a:pt x="1114" y="939"/>
                  </a:lnTo>
                  <a:lnTo>
                    <a:pt x="1101" y="940"/>
                  </a:lnTo>
                  <a:lnTo>
                    <a:pt x="1101" y="940"/>
                  </a:lnTo>
                  <a:lnTo>
                    <a:pt x="1080" y="944"/>
                  </a:lnTo>
                  <a:lnTo>
                    <a:pt x="1081" y="956"/>
                  </a:lnTo>
                  <a:close/>
                  <a:moveTo>
                    <a:pt x="1084" y="982"/>
                  </a:moveTo>
                  <a:lnTo>
                    <a:pt x="1099" y="979"/>
                  </a:lnTo>
                  <a:lnTo>
                    <a:pt x="1099" y="979"/>
                  </a:lnTo>
                  <a:lnTo>
                    <a:pt x="1086" y="987"/>
                  </a:lnTo>
                  <a:lnTo>
                    <a:pt x="1086" y="987"/>
                  </a:lnTo>
                  <a:lnTo>
                    <a:pt x="1085" y="991"/>
                  </a:lnTo>
                  <a:lnTo>
                    <a:pt x="1085" y="991"/>
                  </a:lnTo>
                  <a:lnTo>
                    <a:pt x="1086" y="1001"/>
                  </a:lnTo>
                  <a:lnTo>
                    <a:pt x="1087" y="1008"/>
                  </a:lnTo>
                  <a:lnTo>
                    <a:pt x="1087" y="1008"/>
                  </a:lnTo>
                  <a:lnTo>
                    <a:pt x="1088" y="1008"/>
                  </a:lnTo>
                  <a:lnTo>
                    <a:pt x="1088" y="1008"/>
                  </a:lnTo>
                  <a:lnTo>
                    <a:pt x="1094" y="1007"/>
                  </a:lnTo>
                  <a:lnTo>
                    <a:pt x="1100" y="1006"/>
                  </a:lnTo>
                  <a:lnTo>
                    <a:pt x="1104" y="1003"/>
                  </a:lnTo>
                  <a:lnTo>
                    <a:pt x="1104" y="1003"/>
                  </a:lnTo>
                  <a:lnTo>
                    <a:pt x="1108" y="1001"/>
                  </a:lnTo>
                  <a:lnTo>
                    <a:pt x="1111" y="1000"/>
                  </a:lnTo>
                  <a:lnTo>
                    <a:pt x="1111" y="1000"/>
                  </a:lnTo>
                  <a:lnTo>
                    <a:pt x="1118" y="996"/>
                  </a:lnTo>
                  <a:lnTo>
                    <a:pt x="1124" y="993"/>
                  </a:lnTo>
                  <a:lnTo>
                    <a:pt x="1129" y="989"/>
                  </a:lnTo>
                  <a:lnTo>
                    <a:pt x="1129" y="989"/>
                  </a:lnTo>
                  <a:lnTo>
                    <a:pt x="1132" y="987"/>
                  </a:lnTo>
                  <a:lnTo>
                    <a:pt x="1135" y="985"/>
                  </a:lnTo>
                  <a:lnTo>
                    <a:pt x="1139" y="983"/>
                  </a:lnTo>
                  <a:lnTo>
                    <a:pt x="1139" y="983"/>
                  </a:lnTo>
                  <a:lnTo>
                    <a:pt x="1145" y="979"/>
                  </a:lnTo>
                  <a:lnTo>
                    <a:pt x="1156" y="976"/>
                  </a:lnTo>
                  <a:lnTo>
                    <a:pt x="1156" y="976"/>
                  </a:lnTo>
                  <a:lnTo>
                    <a:pt x="1155" y="971"/>
                  </a:lnTo>
                  <a:lnTo>
                    <a:pt x="1155" y="971"/>
                  </a:lnTo>
                  <a:lnTo>
                    <a:pt x="1144" y="971"/>
                  </a:lnTo>
                  <a:lnTo>
                    <a:pt x="1144" y="971"/>
                  </a:lnTo>
                  <a:lnTo>
                    <a:pt x="1144" y="971"/>
                  </a:lnTo>
                  <a:lnTo>
                    <a:pt x="1146" y="969"/>
                  </a:lnTo>
                  <a:lnTo>
                    <a:pt x="1152" y="965"/>
                  </a:lnTo>
                  <a:lnTo>
                    <a:pt x="1151" y="964"/>
                  </a:lnTo>
                  <a:lnTo>
                    <a:pt x="1151" y="964"/>
                  </a:lnTo>
                  <a:lnTo>
                    <a:pt x="1145" y="968"/>
                  </a:lnTo>
                  <a:lnTo>
                    <a:pt x="1139" y="971"/>
                  </a:lnTo>
                  <a:lnTo>
                    <a:pt x="1139" y="971"/>
                  </a:lnTo>
                  <a:lnTo>
                    <a:pt x="1108" y="991"/>
                  </a:lnTo>
                  <a:lnTo>
                    <a:pt x="1108" y="991"/>
                  </a:lnTo>
                  <a:lnTo>
                    <a:pt x="1104" y="993"/>
                  </a:lnTo>
                  <a:lnTo>
                    <a:pt x="1100" y="994"/>
                  </a:lnTo>
                  <a:lnTo>
                    <a:pt x="1093" y="993"/>
                  </a:lnTo>
                  <a:lnTo>
                    <a:pt x="1093" y="993"/>
                  </a:lnTo>
                  <a:lnTo>
                    <a:pt x="1091" y="991"/>
                  </a:lnTo>
                  <a:lnTo>
                    <a:pt x="1092" y="991"/>
                  </a:lnTo>
                  <a:lnTo>
                    <a:pt x="1097" y="990"/>
                  </a:lnTo>
                  <a:lnTo>
                    <a:pt x="1097" y="990"/>
                  </a:lnTo>
                  <a:lnTo>
                    <a:pt x="1100" y="988"/>
                  </a:lnTo>
                  <a:lnTo>
                    <a:pt x="1107" y="983"/>
                  </a:lnTo>
                  <a:lnTo>
                    <a:pt x="1107" y="983"/>
                  </a:lnTo>
                  <a:lnTo>
                    <a:pt x="1116" y="977"/>
                  </a:lnTo>
                  <a:lnTo>
                    <a:pt x="1126" y="971"/>
                  </a:lnTo>
                  <a:lnTo>
                    <a:pt x="1126" y="971"/>
                  </a:lnTo>
                  <a:lnTo>
                    <a:pt x="1149" y="958"/>
                  </a:lnTo>
                  <a:lnTo>
                    <a:pt x="1149" y="958"/>
                  </a:lnTo>
                  <a:lnTo>
                    <a:pt x="1144" y="946"/>
                  </a:lnTo>
                  <a:lnTo>
                    <a:pt x="1144" y="946"/>
                  </a:lnTo>
                  <a:lnTo>
                    <a:pt x="1119" y="965"/>
                  </a:lnTo>
                  <a:lnTo>
                    <a:pt x="1119" y="965"/>
                  </a:lnTo>
                  <a:lnTo>
                    <a:pt x="1110" y="971"/>
                  </a:lnTo>
                  <a:lnTo>
                    <a:pt x="1105" y="972"/>
                  </a:lnTo>
                  <a:lnTo>
                    <a:pt x="1104" y="972"/>
                  </a:lnTo>
                  <a:lnTo>
                    <a:pt x="1100" y="974"/>
                  </a:lnTo>
                  <a:lnTo>
                    <a:pt x="1100" y="974"/>
                  </a:lnTo>
                  <a:lnTo>
                    <a:pt x="1097" y="976"/>
                  </a:lnTo>
                  <a:lnTo>
                    <a:pt x="1093" y="976"/>
                  </a:lnTo>
                  <a:lnTo>
                    <a:pt x="1084" y="977"/>
                  </a:lnTo>
                  <a:lnTo>
                    <a:pt x="1084" y="982"/>
                  </a:lnTo>
                  <a:close/>
                  <a:moveTo>
                    <a:pt x="1158" y="982"/>
                  </a:moveTo>
                  <a:lnTo>
                    <a:pt x="1158" y="982"/>
                  </a:lnTo>
                  <a:lnTo>
                    <a:pt x="1151" y="985"/>
                  </a:lnTo>
                  <a:lnTo>
                    <a:pt x="1151" y="985"/>
                  </a:lnTo>
                  <a:lnTo>
                    <a:pt x="1142" y="990"/>
                  </a:lnTo>
                  <a:lnTo>
                    <a:pt x="1137" y="994"/>
                  </a:lnTo>
                  <a:lnTo>
                    <a:pt x="1135" y="996"/>
                  </a:lnTo>
                  <a:lnTo>
                    <a:pt x="1135" y="996"/>
                  </a:lnTo>
                  <a:lnTo>
                    <a:pt x="1131" y="1000"/>
                  </a:lnTo>
                  <a:lnTo>
                    <a:pt x="1127" y="1003"/>
                  </a:lnTo>
                  <a:lnTo>
                    <a:pt x="1127" y="1003"/>
                  </a:lnTo>
                  <a:lnTo>
                    <a:pt x="1123" y="1006"/>
                  </a:lnTo>
                  <a:lnTo>
                    <a:pt x="1120" y="1007"/>
                  </a:lnTo>
                  <a:lnTo>
                    <a:pt x="1114" y="1007"/>
                  </a:lnTo>
                  <a:lnTo>
                    <a:pt x="1114" y="1007"/>
                  </a:lnTo>
                  <a:lnTo>
                    <a:pt x="1101" y="1009"/>
                  </a:lnTo>
                  <a:lnTo>
                    <a:pt x="1098" y="1010"/>
                  </a:lnTo>
                  <a:lnTo>
                    <a:pt x="1097" y="1012"/>
                  </a:lnTo>
                  <a:lnTo>
                    <a:pt x="1097" y="1012"/>
                  </a:lnTo>
                  <a:lnTo>
                    <a:pt x="1098" y="1023"/>
                  </a:lnTo>
                  <a:lnTo>
                    <a:pt x="1098" y="1023"/>
                  </a:lnTo>
                  <a:lnTo>
                    <a:pt x="1110" y="1029"/>
                  </a:lnTo>
                  <a:lnTo>
                    <a:pt x="1116" y="1033"/>
                  </a:lnTo>
                  <a:lnTo>
                    <a:pt x="1120" y="1039"/>
                  </a:lnTo>
                  <a:lnTo>
                    <a:pt x="1120" y="1039"/>
                  </a:lnTo>
                  <a:lnTo>
                    <a:pt x="1120" y="1039"/>
                  </a:lnTo>
                  <a:lnTo>
                    <a:pt x="1123" y="1034"/>
                  </a:lnTo>
                  <a:lnTo>
                    <a:pt x="1124" y="1032"/>
                  </a:lnTo>
                  <a:lnTo>
                    <a:pt x="1125" y="1029"/>
                  </a:lnTo>
                  <a:lnTo>
                    <a:pt x="1129" y="1026"/>
                  </a:lnTo>
                  <a:lnTo>
                    <a:pt x="1129" y="1026"/>
                  </a:lnTo>
                  <a:lnTo>
                    <a:pt x="1139" y="1017"/>
                  </a:lnTo>
                  <a:lnTo>
                    <a:pt x="1145" y="1014"/>
                  </a:lnTo>
                  <a:lnTo>
                    <a:pt x="1149" y="1013"/>
                  </a:lnTo>
                  <a:lnTo>
                    <a:pt x="1151" y="1013"/>
                  </a:lnTo>
                  <a:lnTo>
                    <a:pt x="1151" y="1013"/>
                  </a:lnTo>
                  <a:lnTo>
                    <a:pt x="1158" y="1012"/>
                  </a:lnTo>
                  <a:lnTo>
                    <a:pt x="1167" y="1008"/>
                  </a:lnTo>
                  <a:lnTo>
                    <a:pt x="1165" y="1004"/>
                  </a:lnTo>
                  <a:lnTo>
                    <a:pt x="1165" y="1004"/>
                  </a:lnTo>
                  <a:lnTo>
                    <a:pt x="1157" y="1004"/>
                  </a:lnTo>
                  <a:lnTo>
                    <a:pt x="1153" y="1004"/>
                  </a:lnTo>
                  <a:lnTo>
                    <a:pt x="1150" y="1006"/>
                  </a:lnTo>
                  <a:lnTo>
                    <a:pt x="1150" y="1006"/>
                  </a:lnTo>
                  <a:lnTo>
                    <a:pt x="1143" y="1009"/>
                  </a:lnTo>
                  <a:lnTo>
                    <a:pt x="1135" y="1014"/>
                  </a:lnTo>
                  <a:lnTo>
                    <a:pt x="1135" y="1014"/>
                  </a:lnTo>
                  <a:lnTo>
                    <a:pt x="1125" y="1019"/>
                  </a:lnTo>
                  <a:lnTo>
                    <a:pt x="1118" y="1022"/>
                  </a:lnTo>
                  <a:lnTo>
                    <a:pt x="1118" y="1022"/>
                  </a:lnTo>
                  <a:lnTo>
                    <a:pt x="1112" y="1023"/>
                  </a:lnTo>
                  <a:lnTo>
                    <a:pt x="1110" y="1022"/>
                  </a:lnTo>
                  <a:lnTo>
                    <a:pt x="1111" y="1021"/>
                  </a:lnTo>
                  <a:lnTo>
                    <a:pt x="1111" y="1021"/>
                  </a:lnTo>
                  <a:lnTo>
                    <a:pt x="1121" y="1014"/>
                  </a:lnTo>
                  <a:lnTo>
                    <a:pt x="1129" y="1009"/>
                  </a:lnTo>
                  <a:lnTo>
                    <a:pt x="1136" y="1007"/>
                  </a:lnTo>
                  <a:lnTo>
                    <a:pt x="1136" y="1007"/>
                  </a:lnTo>
                  <a:lnTo>
                    <a:pt x="1143" y="1004"/>
                  </a:lnTo>
                  <a:lnTo>
                    <a:pt x="1150" y="1001"/>
                  </a:lnTo>
                  <a:lnTo>
                    <a:pt x="1162" y="995"/>
                  </a:lnTo>
                  <a:lnTo>
                    <a:pt x="1162" y="994"/>
                  </a:lnTo>
                  <a:lnTo>
                    <a:pt x="1161" y="990"/>
                  </a:lnTo>
                  <a:lnTo>
                    <a:pt x="1161" y="990"/>
                  </a:lnTo>
                  <a:lnTo>
                    <a:pt x="1143" y="997"/>
                  </a:lnTo>
                  <a:lnTo>
                    <a:pt x="1159" y="984"/>
                  </a:lnTo>
                  <a:lnTo>
                    <a:pt x="1158" y="982"/>
                  </a:lnTo>
                  <a:close/>
                  <a:moveTo>
                    <a:pt x="1169" y="1015"/>
                  </a:moveTo>
                  <a:lnTo>
                    <a:pt x="1169" y="1015"/>
                  </a:lnTo>
                  <a:lnTo>
                    <a:pt x="1162" y="1016"/>
                  </a:lnTo>
                  <a:lnTo>
                    <a:pt x="1155" y="1017"/>
                  </a:lnTo>
                  <a:lnTo>
                    <a:pt x="1155" y="1017"/>
                  </a:lnTo>
                  <a:lnTo>
                    <a:pt x="1150" y="1019"/>
                  </a:lnTo>
                  <a:lnTo>
                    <a:pt x="1146" y="1019"/>
                  </a:lnTo>
                  <a:lnTo>
                    <a:pt x="1143" y="1020"/>
                  </a:lnTo>
                  <a:lnTo>
                    <a:pt x="1140" y="1022"/>
                  </a:lnTo>
                  <a:lnTo>
                    <a:pt x="1140" y="1022"/>
                  </a:lnTo>
                  <a:lnTo>
                    <a:pt x="1133" y="1034"/>
                  </a:lnTo>
                  <a:lnTo>
                    <a:pt x="1133" y="1034"/>
                  </a:lnTo>
                  <a:lnTo>
                    <a:pt x="1124" y="1045"/>
                  </a:lnTo>
                  <a:lnTo>
                    <a:pt x="1125" y="1045"/>
                  </a:lnTo>
                  <a:lnTo>
                    <a:pt x="1127" y="1050"/>
                  </a:lnTo>
                  <a:lnTo>
                    <a:pt x="1127" y="1050"/>
                  </a:lnTo>
                  <a:lnTo>
                    <a:pt x="1136" y="1044"/>
                  </a:lnTo>
                  <a:lnTo>
                    <a:pt x="1139" y="1040"/>
                  </a:lnTo>
                  <a:lnTo>
                    <a:pt x="1142" y="1037"/>
                  </a:lnTo>
                  <a:lnTo>
                    <a:pt x="1142" y="1037"/>
                  </a:lnTo>
                  <a:lnTo>
                    <a:pt x="1143" y="1034"/>
                  </a:lnTo>
                  <a:lnTo>
                    <a:pt x="1143" y="1033"/>
                  </a:lnTo>
                  <a:lnTo>
                    <a:pt x="1142" y="1031"/>
                  </a:lnTo>
                  <a:lnTo>
                    <a:pt x="1142" y="1029"/>
                  </a:lnTo>
                  <a:lnTo>
                    <a:pt x="1142" y="1029"/>
                  </a:lnTo>
                  <a:lnTo>
                    <a:pt x="1146" y="1029"/>
                  </a:lnTo>
                  <a:lnTo>
                    <a:pt x="1146" y="1029"/>
                  </a:lnTo>
                  <a:lnTo>
                    <a:pt x="1156" y="1029"/>
                  </a:lnTo>
                  <a:lnTo>
                    <a:pt x="1164" y="1028"/>
                  </a:lnTo>
                  <a:lnTo>
                    <a:pt x="1174" y="1026"/>
                  </a:lnTo>
                  <a:lnTo>
                    <a:pt x="1174" y="1026"/>
                  </a:lnTo>
                  <a:lnTo>
                    <a:pt x="1172" y="1025"/>
                  </a:lnTo>
                  <a:lnTo>
                    <a:pt x="1171" y="1023"/>
                  </a:lnTo>
                  <a:lnTo>
                    <a:pt x="1169" y="1023"/>
                  </a:lnTo>
                  <a:lnTo>
                    <a:pt x="1169" y="1023"/>
                  </a:lnTo>
                  <a:lnTo>
                    <a:pt x="1161" y="1025"/>
                  </a:lnTo>
                  <a:lnTo>
                    <a:pt x="1161" y="1025"/>
                  </a:lnTo>
                  <a:lnTo>
                    <a:pt x="1155" y="1023"/>
                  </a:lnTo>
                  <a:lnTo>
                    <a:pt x="1153" y="1023"/>
                  </a:lnTo>
                  <a:lnTo>
                    <a:pt x="1153" y="1022"/>
                  </a:lnTo>
                  <a:lnTo>
                    <a:pt x="1153" y="1022"/>
                  </a:lnTo>
                  <a:lnTo>
                    <a:pt x="1161" y="1021"/>
                  </a:lnTo>
                  <a:lnTo>
                    <a:pt x="1170" y="1020"/>
                  </a:lnTo>
                  <a:lnTo>
                    <a:pt x="1170" y="1020"/>
                  </a:lnTo>
                  <a:lnTo>
                    <a:pt x="1169" y="1015"/>
                  </a:lnTo>
                  <a:lnTo>
                    <a:pt x="1169" y="1015"/>
                  </a:lnTo>
                  <a:close/>
                  <a:moveTo>
                    <a:pt x="1133" y="1076"/>
                  </a:moveTo>
                  <a:lnTo>
                    <a:pt x="1133" y="1076"/>
                  </a:lnTo>
                  <a:lnTo>
                    <a:pt x="1139" y="1073"/>
                  </a:lnTo>
                  <a:lnTo>
                    <a:pt x="1144" y="1070"/>
                  </a:lnTo>
                  <a:lnTo>
                    <a:pt x="1152" y="1063"/>
                  </a:lnTo>
                  <a:lnTo>
                    <a:pt x="1152" y="1063"/>
                  </a:lnTo>
                  <a:lnTo>
                    <a:pt x="1153" y="1060"/>
                  </a:lnTo>
                  <a:lnTo>
                    <a:pt x="1153" y="1060"/>
                  </a:lnTo>
                  <a:lnTo>
                    <a:pt x="1149" y="1061"/>
                  </a:lnTo>
                  <a:lnTo>
                    <a:pt x="1149" y="1061"/>
                  </a:lnTo>
                  <a:lnTo>
                    <a:pt x="1146" y="1061"/>
                  </a:lnTo>
                  <a:lnTo>
                    <a:pt x="1144" y="1060"/>
                  </a:lnTo>
                  <a:lnTo>
                    <a:pt x="1142" y="1059"/>
                  </a:lnTo>
                  <a:lnTo>
                    <a:pt x="1142" y="1058"/>
                  </a:lnTo>
                  <a:lnTo>
                    <a:pt x="1142" y="1058"/>
                  </a:lnTo>
                  <a:lnTo>
                    <a:pt x="1142" y="1057"/>
                  </a:lnTo>
                  <a:lnTo>
                    <a:pt x="1144" y="1057"/>
                  </a:lnTo>
                  <a:lnTo>
                    <a:pt x="1150" y="1056"/>
                  </a:lnTo>
                  <a:lnTo>
                    <a:pt x="1150" y="1056"/>
                  </a:lnTo>
                  <a:lnTo>
                    <a:pt x="1153" y="1053"/>
                  </a:lnTo>
                  <a:lnTo>
                    <a:pt x="1156" y="1051"/>
                  </a:lnTo>
                  <a:lnTo>
                    <a:pt x="1157" y="1047"/>
                  </a:lnTo>
                  <a:lnTo>
                    <a:pt x="1159" y="1044"/>
                  </a:lnTo>
                  <a:lnTo>
                    <a:pt x="1159" y="1044"/>
                  </a:lnTo>
                  <a:lnTo>
                    <a:pt x="1161" y="1041"/>
                  </a:lnTo>
                  <a:lnTo>
                    <a:pt x="1159" y="1041"/>
                  </a:lnTo>
                  <a:lnTo>
                    <a:pt x="1153" y="1044"/>
                  </a:lnTo>
                  <a:lnTo>
                    <a:pt x="1153" y="1044"/>
                  </a:lnTo>
                  <a:lnTo>
                    <a:pt x="1145" y="1047"/>
                  </a:lnTo>
                  <a:lnTo>
                    <a:pt x="1138" y="1051"/>
                  </a:lnTo>
                  <a:lnTo>
                    <a:pt x="1138" y="1051"/>
                  </a:lnTo>
                  <a:lnTo>
                    <a:pt x="1129" y="1054"/>
                  </a:lnTo>
                  <a:lnTo>
                    <a:pt x="1129" y="1054"/>
                  </a:lnTo>
                  <a:lnTo>
                    <a:pt x="1133" y="1065"/>
                  </a:lnTo>
                  <a:lnTo>
                    <a:pt x="1133" y="1073"/>
                  </a:lnTo>
                  <a:lnTo>
                    <a:pt x="1133" y="1073"/>
                  </a:lnTo>
                  <a:lnTo>
                    <a:pt x="1133" y="1076"/>
                  </a:lnTo>
                  <a:lnTo>
                    <a:pt x="1133" y="1076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82DFA0F6-6158-4247-8D26-A7748F35DF5F}"/>
              </a:ext>
            </a:extLst>
          </p:cNvPr>
          <p:cNvGrpSpPr/>
          <p:nvPr/>
        </p:nvGrpSpPr>
        <p:grpSpPr>
          <a:xfrm>
            <a:off x="714949" y="4140967"/>
            <a:ext cx="2574404" cy="2002314"/>
            <a:chOff x="714949" y="4140967"/>
            <a:chExt cx="2574404" cy="2002314"/>
          </a:xfrm>
        </p:grpSpPr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891802F2-DB30-4E26-8DF7-452EB8BA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949" y="4140967"/>
              <a:ext cx="2574404" cy="2002314"/>
            </a:xfrm>
            <a:custGeom>
              <a:avLst/>
              <a:gdLst>
                <a:gd name="T0" fmla="*/ 115 w 1845"/>
                <a:gd name="T1" fmla="*/ 315 h 1435"/>
                <a:gd name="T2" fmla="*/ 74 w 1845"/>
                <a:gd name="T3" fmla="*/ 386 h 1435"/>
                <a:gd name="T4" fmla="*/ 1 w 1845"/>
                <a:gd name="T5" fmla="*/ 601 h 1435"/>
                <a:gd name="T6" fmla="*/ 18 w 1845"/>
                <a:gd name="T7" fmla="*/ 727 h 1435"/>
                <a:gd name="T8" fmla="*/ 69 w 1845"/>
                <a:gd name="T9" fmla="*/ 543 h 1435"/>
                <a:gd name="T10" fmla="*/ 95 w 1845"/>
                <a:gd name="T11" fmla="*/ 685 h 1435"/>
                <a:gd name="T12" fmla="*/ 117 w 1845"/>
                <a:gd name="T13" fmla="*/ 505 h 1435"/>
                <a:gd name="T14" fmla="*/ 135 w 1845"/>
                <a:gd name="T15" fmla="*/ 706 h 1435"/>
                <a:gd name="T16" fmla="*/ 170 w 1845"/>
                <a:gd name="T17" fmla="*/ 466 h 1435"/>
                <a:gd name="T18" fmla="*/ 257 w 1845"/>
                <a:gd name="T19" fmla="*/ 406 h 1435"/>
                <a:gd name="T20" fmla="*/ 389 w 1845"/>
                <a:gd name="T21" fmla="*/ 754 h 1435"/>
                <a:gd name="T22" fmla="*/ 423 w 1845"/>
                <a:gd name="T23" fmla="*/ 1038 h 1435"/>
                <a:gd name="T24" fmla="*/ 480 w 1845"/>
                <a:gd name="T25" fmla="*/ 1238 h 1435"/>
                <a:gd name="T26" fmla="*/ 489 w 1845"/>
                <a:gd name="T27" fmla="*/ 1408 h 1435"/>
                <a:gd name="T28" fmla="*/ 587 w 1845"/>
                <a:gd name="T29" fmla="*/ 1434 h 1435"/>
                <a:gd name="T30" fmla="*/ 576 w 1845"/>
                <a:gd name="T31" fmla="*/ 1370 h 1435"/>
                <a:gd name="T32" fmla="*/ 530 w 1845"/>
                <a:gd name="T33" fmla="*/ 1165 h 1435"/>
                <a:gd name="T34" fmla="*/ 529 w 1845"/>
                <a:gd name="T35" fmla="*/ 993 h 1435"/>
                <a:gd name="T36" fmla="*/ 529 w 1845"/>
                <a:gd name="T37" fmla="*/ 666 h 1435"/>
                <a:gd name="T38" fmla="*/ 587 w 1845"/>
                <a:gd name="T39" fmla="*/ 843 h 1435"/>
                <a:gd name="T40" fmla="*/ 575 w 1845"/>
                <a:gd name="T41" fmla="*/ 1119 h 1435"/>
                <a:gd name="T42" fmla="*/ 656 w 1845"/>
                <a:gd name="T43" fmla="*/ 1357 h 1435"/>
                <a:gd name="T44" fmla="*/ 697 w 1845"/>
                <a:gd name="T45" fmla="*/ 1426 h 1435"/>
                <a:gd name="T46" fmla="*/ 781 w 1845"/>
                <a:gd name="T47" fmla="*/ 1395 h 1435"/>
                <a:gd name="T48" fmla="*/ 745 w 1845"/>
                <a:gd name="T49" fmla="*/ 1323 h 1435"/>
                <a:gd name="T50" fmla="*/ 696 w 1845"/>
                <a:gd name="T51" fmla="*/ 1214 h 1435"/>
                <a:gd name="T52" fmla="*/ 698 w 1845"/>
                <a:gd name="T53" fmla="*/ 900 h 1435"/>
                <a:gd name="T54" fmla="*/ 824 w 1845"/>
                <a:gd name="T55" fmla="*/ 817 h 1435"/>
                <a:gd name="T56" fmla="*/ 851 w 1845"/>
                <a:gd name="T57" fmla="*/ 1092 h 1435"/>
                <a:gd name="T58" fmla="*/ 837 w 1845"/>
                <a:gd name="T59" fmla="*/ 1316 h 1435"/>
                <a:gd name="T60" fmla="*/ 838 w 1845"/>
                <a:gd name="T61" fmla="*/ 1415 h 1435"/>
                <a:gd name="T62" fmla="*/ 944 w 1845"/>
                <a:gd name="T63" fmla="*/ 1411 h 1435"/>
                <a:gd name="T64" fmla="*/ 926 w 1845"/>
                <a:gd name="T65" fmla="*/ 1320 h 1435"/>
                <a:gd name="T66" fmla="*/ 932 w 1845"/>
                <a:gd name="T67" fmla="*/ 1086 h 1435"/>
                <a:gd name="T68" fmla="*/ 939 w 1845"/>
                <a:gd name="T69" fmla="*/ 928 h 1435"/>
                <a:gd name="T70" fmla="*/ 996 w 1845"/>
                <a:gd name="T71" fmla="*/ 706 h 1435"/>
                <a:gd name="T72" fmla="*/ 1009 w 1845"/>
                <a:gd name="T73" fmla="*/ 1056 h 1435"/>
                <a:gd name="T74" fmla="*/ 1011 w 1845"/>
                <a:gd name="T75" fmla="*/ 1344 h 1435"/>
                <a:gd name="T76" fmla="*/ 1045 w 1845"/>
                <a:gd name="T77" fmla="*/ 1420 h 1435"/>
                <a:gd name="T78" fmla="*/ 1110 w 1845"/>
                <a:gd name="T79" fmla="*/ 1389 h 1435"/>
                <a:gd name="T80" fmla="*/ 1074 w 1845"/>
                <a:gd name="T81" fmla="*/ 1143 h 1435"/>
                <a:gd name="T82" fmla="*/ 1146 w 1845"/>
                <a:gd name="T83" fmla="*/ 759 h 1435"/>
                <a:gd name="T84" fmla="*/ 1298 w 1845"/>
                <a:gd name="T85" fmla="*/ 682 h 1435"/>
                <a:gd name="T86" fmla="*/ 1346 w 1845"/>
                <a:gd name="T87" fmla="*/ 817 h 1435"/>
                <a:gd name="T88" fmla="*/ 1430 w 1845"/>
                <a:gd name="T89" fmla="*/ 1062 h 1435"/>
                <a:gd name="T90" fmla="*/ 1501 w 1845"/>
                <a:gd name="T91" fmla="*/ 1270 h 1435"/>
                <a:gd name="T92" fmla="*/ 1591 w 1845"/>
                <a:gd name="T93" fmla="*/ 1290 h 1435"/>
                <a:gd name="T94" fmla="*/ 1680 w 1845"/>
                <a:gd name="T95" fmla="*/ 1167 h 1435"/>
                <a:gd name="T96" fmla="*/ 1692 w 1845"/>
                <a:gd name="T97" fmla="*/ 826 h 1435"/>
                <a:gd name="T98" fmla="*/ 1768 w 1845"/>
                <a:gd name="T99" fmla="*/ 630 h 1435"/>
                <a:gd name="T100" fmla="*/ 1830 w 1845"/>
                <a:gd name="T101" fmla="*/ 521 h 1435"/>
                <a:gd name="T102" fmla="*/ 1656 w 1845"/>
                <a:gd name="T103" fmla="*/ 581 h 1435"/>
                <a:gd name="T104" fmla="*/ 1638 w 1845"/>
                <a:gd name="T105" fmla="*/ 502 h 1435"/>
                <a:gd name="T106" fmla="*/ 1563 w 1845"/>
                <a:gd name="T107" fmla="*/ 417 h 1435"/>
                <a:gd name="T108" fmla="*/ 1452 w 1845"/>
                <a:gd name="T109" fmla="*/ 316 h 1435"/>
                <a:gd name="T110" fmla="*/ 1400 w 1845"/>
                <a:gd name="T111" fmla="*/ 240 h 1435"/>
                <a:gd name="T112" fmla="*/ 1263 w 1845"/>
                <a:gd name="T113" fmla="*/ 131 h 1435"/>
                <a:gd name="T114" fmla="*/ 1069 w 1845"/>
                <a:gd name="T115" fmla="*/ 11 h 1435"/>
                <a:gd name="T116" fmla="*/ 865 w 1845"/>
                <a:gd name="T117" fmla="*/ 24 h 1435"/>
                <a:gd name="T118" fmla="*/ 553 w 1845"/>
                <a:gd name="T119" fmla="*/ 3 h 1435"/>
                <a:gd name="T120" fmla="*/ 331 w 1845"/>
                <a:gd name="T121" fmla="*/ 147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45" h="1435">
                  <a:moveTo>
                    <a:pt x="283" y="293"/>
                  </a:moveTo>
                  <a:lnTo>
                    <a:pt x="283" y="293"/>
                  </a:lnTo>
                  <a:lnTo>
                    <a:pt x="244" y="300"/>
                  </a:lnTo>
                  <a:lnTo>
                    <a:pt x="213" y="308"/>
                  </a:lnTo>
                  <a:lnTo>
                    <a:pt x="199" y="310"/>
                  </a:lnTo>
                  <a:lnTo>
                    <a:pt x="190" y="313"/>
                  </a:lnTo>
                  <a:lnTo>
                    <a:pt x="190" y="313"/>
                  </a:lnTo>
                  <a:lnTo>
                    <a:pt x="180" y="316"/>
                  </a:lnTo>
                  <a:lnTo>
                    <a:pt x="168" y="317"/>
                  </a:lnTo>
                  <a:lnTo>
                    <a:pt x="157" y="318"/>
                  </a:lnTo>
                  <a:lnTo>
                    <a:pt x="145" y="317"/>
                  </a:lnTo>
                  <a:lnTo>
                    <a:pt x="125" y="316"/>
                  </a:lnTo>
                  <a:lnTo>
                    <a:pt x="115" y="315"/>
                  </a:lnTo>
                  <a:lnTo>
                    <a:pt x="130" y="330"/>
                  </a:lnTo>
                  <a:lnTo>
                    <a:pt x="130" y="330"/>
                  </a:lnTo>
                  <a:lnTo>
                    <a:pt x="109" y="338"/>
                  </a:lnTo>
                  <a:lnTo>
                    <a:pt x="89" y="347"/>
                  </a:lnTo>
                  <a:lnTo>
                    <a:pt x="81" y="352"/>
                  </a:lnTo>
                  <a:lnTo>
                    <a:pt x="74" y="356"/>
                  </a:lnTo>
                  <a:lnTo>
                    <a:pt x="74" y="356"/>
                  </a:lnTo>
                  <a:lnTo>
                    <a:pt x="66" y="363"/>
                  </a:lnTo>
                  <a:lnTo>
                    <a:pt x="59" y="372"/>
                  </a:lnTo>
                  <a:lnTo>
                    <a:pt x="45" y="391"/>
                  </a:lnTo>
                  <a:lnTo>
                    <a:pt x="33" y="409"/>
                  </a:lnTo>
                  <a:lnTo>
                    <a:pt x="29" y="416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66" y="394"/>
                  </a:lnTo>
                  <a:lnTo>
                    <a:pt x="49" y="416"/>
                  </a:lnTo>
                  <a:lnTo>
                    <a:pt x="39" y="430"/>
                  </a:lnTo>
                  <a:lnTo>
                    <a:pt x="30" y="445"/>
                  </a:lnTo>
                  <a:lnTo>
                    <a:pt x="21" y="462"/>
                  </a:lnTo>
                  <a:lnTo>
                    <a:pt x="18" y="470"/>
                  </a:lnTo>
                  <a:lnTo>
                    <a:pt x="16" y="479"/>
                  </a:lnTo>
                  <a:lnTo>
                    <a:pt x="16" y="479"/>
                  </a:lnTo>
                  <a:lnTo>
                    <a:pt x="12" y="498"/>
                  </a:lnTo>
                  <a:lnTo>
                    <a:pt x="8" y="519"/>
                  </a:lnTo>
                  <a:lnTo>
                    <a:pt x="4" y="564"/>
                  </a:lnTo>
                  <a:lnTo>
                    <a:pt x="1" y="601"/>
                  </a:lnTo>
                  <a:lnTo>
                    <a:pt x="0" y="616"/>
                  </a:lnTo>
                  <a:lnTo>
                    <a:pt x="14" y="592"/>
                  </a:lnTo>
                  <a:lnTo>
                    <a:pt x="14" y="592"/>
                  </a:lnTo>
                  <a:lnTo>
                    <a:pt x="13" y="600"/>
                  </a:lnTo>
                  <a:lnTo>
                    <a:pt x="10" y="619"/>
                  </a:lnTo>
                  <a:lnTo>
                    <a:pt x="6" y="647"/>
                  </a:lnTo>
                  <a:lnTo>
                    <a:pt x="6" y="663"/>
                  </a:lnTo>
                  <a:lnTo>
                    <a:pt x="6" y="678"/>
                  </a:lnTo>
                  <a:lnTo>
                    <a:pt x="6" y="678"/>
                  </a:lnTo>
                  <a:lnTo>
                    <a:pt x="7" y="693"/>
                  </a:lnTo>
                  <a:lnTo>
                    <a:pt x="11" y="706"/>
                  </a:lnTo>
                  <a:lnTo>
                    <a:pt x="14" y="717"/>
                  </a:lnTo>
                  <a:lnTo>
                    <a:pt x="18" y="727"/>
                  </a:lnTo>
                  <a:lnTo>
                    <a:pt x="26" y="740"/>
                  </a:lnTo>
                  <a:lnTo>
                    <a:pt x="29" y="745"/>
                  </a:lnTo>
                  <a:lnTo>
                    <a:pt x="21" y="695"/>
                  </a:lnTo>
                  <a:lnTo>
                    <a:pt x="42" y="734"/>
                  </a:lnTo>
                  <a:lnTo>
                    <a:pt x="42" y="734"/>
                  </a:lnTo>
                  <a:lnTo>
                    <a:pt x="43" y="677"/>
                  </a:lnTo>
                  <a:lnTo>
                    <a:pt x="45" y="631"/>
                  </a:lnTo>
                  <a:lnTo>
                    <a:pt x="48" y="612"/>
                  </a:lnTo>
                  <a:lnTo>
                    <a:pt x="50" y="596"/>
                  </a:lnTo>
                  <a:lnTo>
                    <a:pt x="50" y="596"/>
                  </a:lnTo>
                  <a:lnTo>
                    <a:pt x="53" y="583"/>
                  </a:lnTo>
                  <a:lnTo>
                    <a:pt x="57" y="570"/>
                  </a:lnTo>
                  <a:lnTo>
                    <a:pt x="69" y="543"/>
                  </a:lnTo>
                  <a:lnTo>
                    <a:pt x="82" y="513"/>
                  </a:lnTo>
                  <a:lnTo>
                    <a:pt x="82" y="513"/>
                  </a:lnTo>
                  <a:lnTo>
                    <a:pt x="81" y="523"/>
                  </a:lnTo>
                  <a:lnTo>
                    <a:pt x="78" y="545"/>
                  </a:lnTo>
                  <a:lnTo>
                    <a:pt x="77" y="576"/>
                  </a:lnTo>
                  <a:lnTo>
                    <a:pt x="77" y="594"/>
                  </a:lnTo>
                  <a:lnTo>
                    <a:pt x="78" y="611"/>
                  </a:lnTo>
                  <a:lnTo>
                    <a:pt x="78" y="611"/>
                  </a:lnTo>
                  <a:lnTo>
                    <a:pt x="80" y="627"/>
                  </a:lnTo>
                  <a:lnTo>
                    <a:pt x="82" y="641"/>
                  </a:lnTo>
                  <a:lnTo>
                    <a:pt x="85" y="656"/>
                  </a:lnTo>
                  <a:lnTo>
                    <a:pt x="89" y="668"/>
                  </a:lnTo>
                  <a:lnTo>
                    <a:pt x="95" y="685"/>
                  </a:lnTo>
                  <a:lnTo>
                    <a:pt x="97" y="693"/>
                  </a:lnTo>
                  <a:lnTo>
                    <a:pt x="97" y="693"/>
                  </a:lnTo>
                  <a:lnTo>
                    <a:pt x="94" y="645"/>
                  </a:lnTo>
                  <a:lnTo>
                    <a:pt x="91" y="603"/>
                  </a:lnTo>
                  <a:lnTo>
                    <a:pt x="90" y="583"/>
                  </a:lnTo>
                  <a:lnTo>
                    <a:pt x="91" y="567"/>
                  </a:lnTo>
                  <a:lnTo>
                    <a:pt x="91" y="567"/>
                  </a:lnTo>
                  <a:lnTo>
                    <a:pt x="94" y="552"/>
                  </a:lnTo>
                  <a:lnTo>
                    <a:pt x="96" y="540"/>
                  </a:lnTo>
                  <a:lnTo>
                    <a:pt x="101" y="530"/>
                  </a:lnTo>
                  <a:lnTo>
                    <a:pt x="106" y="520"/>
                  </a:lnTo>
                  <a:lnTo>
                    <a:pt x="114" y="510"/>
                  </a:lnTo>
                  <a:lnTo>
                    <a:pt x="117" y="505"/>
                  </a:lnTo>
                  <a:lnTo>
                    <a:pt x="117" y="505"/>
                  </a:lnTo>
                  <a:lnTo>
                    <a:pt x="116" y="514"/>
                  </a:lnTo>
                  <a:lnTo>
                    <a:pt x="115" y="538"/>
                  </a:lnTo>
                  <a:lnTo>
                    <a:pt x="114" y="571"/>
                  </a:lnTo>
                  <a:lnTo>
                    <a:pt x="114" y="589"/>
                  </a:lnTo>
                  <a:lnTo>
                    <a:pt x="115" y="606"/>
                  </a:lnTo>
                  <a:lnTo>
                    <a:pt x="115" y="606"/>
                  </a:lnTo>
                  <a:lnTo>
                    <a:pt x="116" y="624"/>
                  </a:lnTo>
                  <a:lnTo>
                    <a:pt x="120" y="641"/>
                  </a:lnTo>
                  <a:lnTo>
                    <a:pt x="127" y="673"/>
                  </a:lnTo>
                  <a:lnTo>
                    <a:pt x="133" y="697"/>
                  </a:lnTo>
                  <a:lnTo>
                    <a:pt x="135" y="706"/>
                  </a:lnTo>
                  <a:lnTo>
                    <a:pt x="135" y="706"/>
                  </a:lnTo>
                  <a:lnTo>
                    <a:pt x="134" y="682"/>
                  </a:lnTo>
                  <a:lnTo>
                    <a:pt x="130" y="627"/>
                  </a:lnTo>
                  <a:lnTo>
                    <a:pt x="130" y="597"/>
                  </a:lnTo>
                  <a:lnTo>
                    <a:pt x="129" y="567"/>
                  </a:lnTo>
                  <a:lnTo>
                    <a:pt x="130" y="542"/>
                  </a:lnTo>
                  <a:lnTo>
                    <a:pt x="132" y="531"/>
                  </a:lnTo>
                  <a:lnTo>
                    <a:pt x="133" y="523"/>
                  </a:lnTo>
                  <a:lnTo>
                    <a:pt x="133" y="523"/>
                  </a:lnTo>
                  <a:lnTo>
                    <a:pt x="138" y="508"/>
                  </a:lnTo>
                  <a:lnTo>
                    <a:pt x="145" y="495"/>
                  </a:lnTo>
                  <a:lnTo>
                    <a:pt x="153" y="483"/>
                  </a:lnTo>
                  <a:lnTo>
                    <a:pt x="161" y="474"/>
                  </a:lnTo>
                  <a:lnTo>
                    <a:pt x="170" y="466"/>
                  </a:lnTo>
                  <a:lnTo>
                    <a:pt x="176" y="460"/>
                  </a:lnTo>
                  <a:lnTo>
                    <a:pt x="183" y="455"/>
                  </a:lnTo>
                  <a:lnTo>
                    <a:pt x="174" y="481"/>
                  </a:lnTo>
                  <a:lnTo>
                    <a:pt x="174" y="481"/>
                  </a:lnTo>
                  <a:lnTo>
                    <a:pt x="178" y="480"/>
                  </a:lnTo>
                  <a:lnTo>
                    <a:pt x="189" y="476"/>
                  </a:lnTo>
                  <a:lnTo>
                    <a:pt x="202" y="468"/>
                  </a:lnTo>
                  <a:lnTo>
                    <a:pt x="209" y="463"/>
                  </a:lnTo>
                  <a:lnTo>
                    <a:pt x="216" y="457"/>
                  </a:lnTo>
                  <a:lnTo>
                    <a:pt x="216" y="457"/>
                  </a:lnTo>
                  <a:lnTo>
                    <a:pt x="224" y="448"/>
                  </a:lnTo>
                  <a:lnTo>
                    <a:pt x="235" y="436"/>
                  </a:lnTo>
                  <a:lnTo>
                    <a:pt x="257" y="406"/>
                  </a:lnTo>
                  <a:lnTo>
                    <a:pt x="283" y="371"/>
                  </a:lnTo>
                  <a:lnTo>
                    <a:pt x="283" y="371"/>
                  </a:lnTo>
                  <a:lnTo>
                    <a:pt x="291" y="405"/>
                  </a:lnTo>
                  <a:lnTo>
                    <a:pt x="306" y="486"/>
                  </a:lnTo>
                  <a:lnTo>
                    <a:pt x="315" y="531"/>
                  </a:lnTo>
                  <a:lnTo>
                    <a:pt x="324" y="573"/>
                  </a:lnTo>
                  <a:lnTo>
                    <a:pt x="333" y="607"/>
                  </a:lnTo>
                  <a:lnTo>
                    <a:pt x="337" y="619"/>
                  </a:lnTo>
                  <a:lnTo>
                    <a:pt x="339" y="627"/>
                  </a:lnTo>
                  <a:lnTo>
                    <a:pt x="339" y="627"/>
                  </a:lnTo>
                  <a:lnTo>
                    <a:pt x="355" y="663"/>
                  </a:lnTo>
                  <a:lnTo>
                    <a:pt x="372" y="708"/>
                  </a:lnTo>
                  <a:lnTo>
                    <a:pt x="389" y="754"/>
                  </a:lnTo>
                  <a:lnTo>
                    <a:pt x="396" y="773"/>
                  </a:lnTo>
                  <a:lnTo>
                    <a:pt x="401" y="789"/>
                  </a:lnTo>
                  <a:lnTo>
                    <a:pt x="401" y="789"/>
                  </a:lnTo>
                  <a:lnTo>
                    <a:pt x="403" y="807"/>
                  </a:lnTo>
                  <a:lnTo>
                    <a:pt x="407" y="829"/>
                  </a:lnTo>
                  <a:lnTo>
                    <a:pt x="413" y="884"/>
                  </a:lnTo>
                  <a:lnTo>
                    <a:pt x="420" y="973"/>
                  </a:lnTo>
                  <a:lnTo>
                    <a:pt x="420" y="973"/>
                  </a:lnTo>
                  <a:lnTo>
                    <a:pt x="421" y="992"/>
                  </a:lnTo>
                  <a:lnTo>
                    <a:pt x="421" y="1010"/>
                  </a:lnTo>
                  <a:lnTo>
                    <a:pt x="421" y="1019"/>
                  </a:lnTo>
                  <a:lnTo>
                    <a:pt x="422" y="1028"/>
                  </a:lnTo>
                  <a:lnTo>
                    <a:pt x="423" y="1038"/>
                  </a:lnTo>
                  <a:lnTo>
                    <a:pt x="427" y="1048"/>
                  </a:lnTo>
                  <a:lnTo>
                    <a:pt x="427" y="1048"/>
                  </a:lnTo>
                  <a:lnTo>
                    <a:pt x="435" y="1068"/>
                  </a:lnTo>
                  <a:lnTo>
                    <a:pt x="445" y="1087"/>
                  </a:lnTo>
                  <a:lnTo>
                    <a:pt x="453" y="1102"/>
                  </a:lnTo>
                  <a:lnTo>
                    <a:pt x="455" y="1108"/>
                  </a:lnTo>
                  <a:lnTo>
                    <a:pt x="457" y="1113"/>
                  </a:lnTo>
                  <a:lnTo>
                    <a:pt x="457" y="1113"/>
                  </a:lnTo>
                  <a:lnTo>
                    <a:pt x="468" y="1170"/>
                  </a:lnTo>
                  <a:lnTo>
                    <a:pt x="477" y="1209"/>
                  </a:lnTo>
                  <a:lnTo>
                    <a:pt x="479" y="1226"/>
                  </a:lnTo>
                  <a:lnTo>
                    <a:pt x="480" y="1238"/>
                  </a:lnTo>
                  <a:lnTo>
                    <a:pt x="480" y="1238"/>
                  </a:lnTo>
                  <a:lnTo>
                    <a:pt x="480" y="1289"/>
                  </a:lnTo>
                  <a:lnTo>
                    <a:pt x="481" y="1314"/>
                  </a:lnTo>
                  <a:lnTo>
                    <a:pt x="481" y="1325"/>
                  </a:lnTo>
                  <a:lnTo>
                    <a:pt x="484" y="1332"/>
                  </a:lnTo>
                  <a:lnTo>
                    <a:pt x="484" y="1332"/>
                  </a:lnTo>
                  <a:lnTo>
                    <a:pt x="486" y="1346"/>
                  </a:lnTo>
                  <a:lnTo>
                    <a:pt x="487" y="1361"/>
                  </a:lnTo>
                  <a:lnTo>
                    <a:pt x="487" y="1386"/>
                  </a:lnTo>
                  <a:lnTo>
                    <a:pt x="487" y="1386"/>
                  </a:lnTo>
                  <a:lnTo>
                    <a:pt x="487" y="1393"/>
                  </a:lnTo>
                  <a:lnTo>
                    <a:pt x="486" y="1401"/>
                  </a:lnTo>
                  <a:lnTo>
                    <a:pt x="487" y="1404"/>
                  </a:lnTo>
                  <a:lnTo>
                    <a:pt x="489" y="1408"/>
                  </a:lnTo>
                  <a:lnTo>
                    <a:pt x="491" y="1411"/>
                  </a:lnTo>
                  <a:lnTo>
                    <a:pt x="496" y="1415"/>
                  </a:lnTo>
                  <a:lnTo>
                    <a:pt x="496" y="1415"/>
                  </a:lnTo>
                  <a:lnTo>
                    <a:pt x="506" y="1421"/>
                  </a:lnTo>
                  <a:lnTo>
                    <a:pt x="518" y="1426"/>
                  </a:lnTo>
                  <a:lnTo>
                    <a:pt x="528" y="1429"/>
                  </a:lnTo>
                  <a:lnTo>
                    <a:pt x="538" y="1430"/>
                  </a:lnTo>
                  <a:lnTo>
                    <a:pt x="538" y="1430"/>
                  </a:lnTo>
                  <a:lnTo>
                    <a:pt x="563" y="1434"/>
                  </a:lnTo>
                  <a:lnTo>
                    <a:pt x="575" y="1435"/>
                  </a:lnTo>
                  <a:lnTo>
                    <a:pt x="583" y="1434"/>
                  </a:lnTo>
                  <a:lnTo>
                    <a:pt x="583" y="1434"/>
                  </a:lnTo>
                  <a:lnTo>
                    <a:pt x="587" y="1434"/>
                  </a:lnTo>
                  <a:lnTo>
                    <a:pt x="588" y="1434"/>
                  </a:lnTo>
                  <a:lnTo>
                    <a:pt x="592" y="1435"/>
                  </a:lnTo>
                  <a:lnTo>
                    <a:pt x="594" y="1435"/>
                  </a:lnTo>
                  <a:lnTo>
                    <a:pt x="594" y="1434"/>
                  </a:lnTo>
                  <a:lnTo>
                    <a:pt x="595" y="1428"/>
                  </a:lnTo>
                  <a:lnTo>
                    <a:pt x="595" y="1428"/>
                  </a:lnTo>
                  <a:lnTo>
                    <a:pt x="598" y="1413"/>
                  </a:lnTo>
                  <a:lnTo>
                    <a:pt x="596" y="1405"/>
                  </a:lnTo>
                  <a:lnTo>
                    <a:pt x="594" y="1395"/>
                  </a:lnTo>
                  <a:lnTo>
                    <a:pt x="594" y="1395"/>
                  </a:lnTo>
                  <a:lnTo>
                    <a:pt x="590" y="1389"/>
                  </a:lnTo>
                  <a:lnTo>
                    <a:pt x="586" y="1383"/>
                  </a:lnTo>
                  <a:lnTo>
                    <a:pt x="576" y="1370"/>
                  </a:lnTo>
                  <a:lnTo>
                    <a:pt x="568" y="1360"/>
                  </a:lnTo>
                  <a:lnTo>
                    <a:pt x="564" y="1355"/>
                  </a:lnTo>
                  <a:lnTo>
                    <a:pt x="564" y="1355"/>
                  </a:lnTo>
                  <a:lnTo>
                    <a:pt x="563" y="1348"/>
                  </a:lnTo>
                  <a:lnTo>
                    <a:pt x="562" y="1333"/>
                  </a:lnTo>
                  <a:lnTo>
                    <a:pt x="560" y="1313"/>
                  </a:lnTo>
                  <a:lnTo>
                    <a:pt x="555" y="1293"/>
                  </a:lnTo>
                  <a:lnTo>
                    <a:pt x="555" y="1293"/>
                  </a:lnTo>
                  <a:lnTo>
                    <a:pt x="545" y="1263"/>
                  </a:lnTo>
                  <a:lnTo>
                    <a:pt x="543" y="1251"/>
                  </a:lnTo>
                  <a:lnTo>
                    <a:pt x="541" y="1237"/>
                  </a:lnTo>
                  <a:lnTo>
                    <a:pt x="541" y="1237"/>
                  </a:lnTo>
                  <a:lnTo>
                    <a:pt x="530" y="1165"/>
                  </a:lnTo>
                  <a:lnTo>
                    <a:pt x="524" y="1120"/>
                  </a:lnTo>
                  <a:lnTo>
                    <a:pt x="523" y="1101"/>
                  </a:lnTo>
                  <a:lnTo>
                    <a:pt x="522" y="1086"/>
                  </a:lnTo>
                  <a:lnTo>
                    <a:pt x="522" y="1086"/>
                  </a:lnTo>
                  <a:lnTo>
                    <a:pt x="522" y="1075"/>
                  </a:lnTo>
                  <a:lnTo>
                    <a:pt x="523" y="1066"/>
                  </a:lnTo>
                  <a:lnTo>
                    <a:pt x="526" y="1050"/>
                  </a:lnTo>
                  <a:lnTo>
                    <a:pt x="529" y="1043"/>
                  </a:lnTo>
                  <a:lnTo>
                    <a:pt x="530" y="1033"/>
                  </a:lnTo>
                  <a:lnTo>
                    <a:pt x="531" y="1023"/>
                  </a:lnTo>
                  <a:lnTo>
                    <a:pt x="530" y="1009"/>
                  </a:lnTo>
                  <a:lnTo>
                    <a:pt x="530" y="1009"/>
                  </a:lnTo>
                  <a:lnTo>
                    <a:pt x="529" y="993"/>
                  </a:lnTo>
                  <a:lnTo>
                    <a:pt x="526" y="978"/>
                  </a:lnTo>
                  <a:lnTo>
                    <a:pt x="521" y="952"/>
                  </a:lnTo>
                  <a:lnTo>
                    <a:pt x="515" y="933"/>
                  </a:lnTo>
                  <a:lnTo>
                    <a:pt x="511" y="925"/>
                  </a:lnTo>
                  <a:lnTo>
                    <a:pt x="511" y="925"/>
                  </a:lnTo>
                  <a:lnTo>
                    <a:pt x="513" y="885"/>
                  </a:lnTo>
                  <a:lnTo>
                    <a:pt x="517" y="795"/>
                  </a:lnTo>
                  <a:lnTo>
                    <a:pt x="519" y="747"/>
                  </a:lnTo>
                  <a:lnTo>
                    <a:pt x="523" y="706"/>
                  </a:lnTo>
                  <a:lnTo>
                    <a:pt x="525" y="677"/>
                  </a:lnTo>
                  <a:lnTo>
                    <a:pt x="528" y="669"/>
                  </a:lnTo>
                  <a:lnTo>
                    <a:pt x="529" y="668"/>
                  </a:lnTo>
                  <a:lnTo>
                    <a:pt x="529" y="666"/>
                  </a:lnTo>
                  <a:lnTo>
                    <a:pt x="529" y="666"/>
                  </a:lnTo>
                  <a:lnTo>
                    <a:pt x="538" y="671"/>
                  </a:lnTo>
                  <a:lnTo>
                    <a:pt x="551" y="679"/>
                  </a:lnTo>
                  <a:lnTo>
                    <a:pt x="557" y="684"/>
                  </a:lnTo>
                  <a:lnTo>
                    <a:pt x="562" y="689"/>
                  </a:lnTo>
                  <a:lnTo>
                    <a:pt x="567" y="695"/>
                  </a:lnTo>
                  <a:lnTo>
                    <a:pt x="570" y="701"/>
                  </a:lnTo>
                  <a:lnTo>
                    <a:pt x="570" y="701"/>
                  </a:lnTo>
                  <a:lnTo>
                    <a:pt x="576" y="727"/>
                  </a:lnTo>
                  <a:lnTo>
                    <a:pt x="583" y="772"/>
                  </a:lnTo>
                  <a:lnTo>
                    <a:pt x="586" y="797"/>
                  </a:lnTo>
                  <a:lnTo>
                    <a:pt x="587" y="821"/>
                  </a:lnTo>
                  <a:lnTo>
                    <a:pt x="587" y="843"/>
                  </a:lnTo>
                  <a:lnTo>
                    <a:pt x="587" y="853"/>
                  </a:lnTo>
                  <a:lnTo>
                    <a:pt x="586" y="860"/>
                  </a:lnTo>
                  <a:lnTo>
                    <a:pt x="586" y="860"/>
                  </a:lnTo>
                  <a:lnTo>
                    <a:pt x="568" y="929"/>
                  </a:lnTo>
                  <a:lnTo>
                    <a:pt x="561" y="960"/>
                  </a:lnTo>
                  <a:lnTo>
                    <a:pt x="556" y="979"/>
                  </a:lnTo>
                  <a:lnTo>
                    <a:pt x="556" y="979"/>
                  </a:lnTo>
                  <a:lnTo>
                    <a:pt x="557" y="999"/>
                  </a:lnTo>
                  <a:lnTo>
                    <a:pt x="560" y="1030"/>
                  </a:lnTo>
                  <a:lnTo>
                    <a:pt x="564" y="1063"/>
                  </a:lnTo>
                  <a:lnTo>
                    <a:pt x="568" y="1088"/>
                  </a:lnTo>
                  <a:lnTo>
                    <a:pt x="568" y="1088"/>
                  </a:lnTo>
                  <a:lnTo>
                    <a:pt x="575" y="1119"/>
                  </a:lnTo>
                  <a:lnTo>
                    <a:pt x="589" y="1164"/>
                  </a:lnTo>
                  <a:lnTo>
                    <a:pt x="606" y="1209"/>
                  </a:lnTo>
                  <a:lnTo>
                    <a:pt x="613" y="1228"/>
                  </a:lnTo>
                  <a:lnTo>
                    <a:pt x="619" y="1240"/>
                  </a:lnTo>
                  <a:lnTo>
                    <a:pt x="619" y="1240"/>
                  </a:lnTo>
                  <a:lnTo>
                    <a:pt x="624" y="1251"/>
                  </a:lnTo>
                  <a:lnTo>
                    <a:pt x="630" y="1263"/>
                  </a:lnTo>
                  <a:lnTo>
                    <a:pt x="639" y="1290"/>
                  </a:lnTo>
                  <a:lnTo>
                    <a:pt x="646" y="1316"/>
                  </a:lnTo>
                  <a:lnTo>
                    <a:pt x="649" y="1332"/>
                  </a:lnTo>
                  <a:lnTo>
                    <a:pt x="649" y="1332"/>
                  </a:lnTo>
                  <a:lnTo>
                    <a:pt x="651" y="1342"/>
                  </a:lnTo>
                  <a:lnTo>
                    <a:pt x="656" y="1357"/>
                  </a:lnTo>
                  <a:lnTo>
                    <a:pt x="662" y="1371"/>
                  </a:lnTo>
                  <a:lnTo>
                    <a:pt x="665" y="1377"/>
                  </a:lnTo>
                  <a:lnTo>
                    <a:pt x="669" y="1380"/>
                  </a:lnTo>
                  <a:lnTo>
                    <a:pt x="669" y="1380"/>
                  </a:lnTo>
                  <a:lnTo>
                    <a:pt x="675" y="1388"/>
                  </a:lnTo>
                  <a:lnTo>
                    <a:pt x="679" y="1397"/>
                  </a:lnTo>
                  <a:lnTo>
                    <a:pt x="688" y="1413"/>
                  </a:lnTo>
                  <a:lnTo>
                    <a:pt x="688" y="1413"/>
                  </a:lnTo>
                  <a:lnTo>
                    <a:pt x="689" y="1417"/>
                  </a:lnTo>
                  <a:lnTo>
                    <a:pt x="689" y="1420"/>
                  </a:lnTo>
                  <a:lnTo>
                    <a:pt x="690" y="1422"/>
                  </a:lnTo>
                  <a:lnTo>
                    <a:pt x="692" y="1424"/>
                  </a:lnTo>
                  <a:lnTo>
                    <a:pt x="697" y="1426"/>
                  </a:lnTo>
                  <a:lnTo>
                    <a:pt x="703" y="1428"/>
                  </a:lnTo>
                  <a:lnTo>
                    <a:pt x="711" y="1429"/>
                  </a:lnTo>
                  <a:lnTo>
                    <a:pt x="711" y="1429"/>
                  </a:lnTo>
                  <a:lnTo>
                    <a:pt x="732" y="1429"/>
                  </a:lnTo>
                  <a:lnTo>
                    <a:pt x="751" y="1429"/>
                  </a:lnTo>
                  <a:lnTo>
                    <a:pt x="759" y="1427"/>
                  </a:lnTo>
                  <a:lnTo>
                    <a:pt x="766" y="1424"/>
                  </a:lnTo>
                  <a:lnTo>
                    <a:pt x="772" y="1422"/>
                  </a:lnTo>
                  <a:lnTo>
                    <a:pt x="774" y="1417"/>
                  </a:lnTo>
                  <a:lnTo>
                    <a:pt x="774" y="1417"/>
                  </a:lnTo>
                  <a:lnTo>
                    <a:pt x="779" y="1408"/>
                  </a:lnTo>
                  <a:lnTo>
                    <a:pt x="781" y="1399"/>
                  </a:lnTo>
                  <a:lnTo>
                    <a:pt x="781" y="1395"/>
                  </a:lnTo>
                  <a:lnTo>
                    <a:pt x="781" y="1390"/>
                  </a:lnTo>
                  <a:lnTo>
                    <a:pt x="780" y="1386"/>
                  </a:lnTo>
                  <a:lnTo>
                    <a:pt x="779" y="1382"/>
                  </a:lnTo>
                  <a:lnTo>
                    <a:pt x="779" y="1382"/>
                  </a:lnTo>
                  <a:lnTo>
                    <a:pt x="775" y="1378"/>
                  </a:lnTo>
                  <a:lnTo>
                    <a:pt x="769" y="1373"/>
                  </a:lnTo>
                  <a:lnTo>
                    <a:pt x="758" y="1365"/>
                  </a:lnTo>
                  <a:lnTo>
                    <a:pt x="747" y="1355"/>
                  </a:lnTo>
                  <a:lnTo>
                    <a:pt x="743" y="1352"/>
                  </a:lnTo>
                  <a:lnTo>
                    <a:pt x="741" y="1348"/>
                  </a:lnTo>
                  <a:lnTo>
                    <a:pt x="741" y="1348"/>
                  </a:lnTo>
                  <a:lnTo>
                    <a:pt x="742" y="1338"/>
                  </a:lnTo>
                  <a:lnTo>
                    <a:pt x="745" y="1323"/>
                  </a:lnTo>
                  <a:lnTo>
                    <a:pt x="745" y="1315"/>
                  </a:lnTo>
                  <a:lnTo>
                    <a:pt x="745" y="1308"/>
                  </a:lnTo>
                  <a:lnTo>
                    <a:pt x="743" y="1300"/>
                  </a:lnTo>
                  <a:lnTo>
                    <a:pt x="741" y="1293"/>
                  </a:lnTo>
                  <a:lnTo>
                    <a:pt x="741" y="1293"/>
                  </a:lnTo>
                  <a:lnTo>
                    <a:pt x="737" y="1285"/>
                  </a:lnTo>
                  <a:lnTo>
                    <a:pt x="733" y="1278"/>
                  </a:lnTo>
                  <a:lnTo>
                    <a:pt x="722" y="1262"/>
                  </a:lnTo>
                  <a:lnTo>
                    <a:pt x="715" y="1252"/>
                  </a:lnTo>
                  <a:lnTo>
                    <a:pt x="709" y="1241"/>
                  </a:lnTo>
                  <a:lnTo>
                    <a:pt x="702" y="1228"/>
                  </a:lnTo>
                  <a:lnTo>
                    <a:pt x="696" y="1214"/>
                  </a:lnTo>
                  <a:lnTo>
                    <a:pt x="696" y="1214"/>
                  </a:lnTo>
                  <a:lnTo>
                    <a:pt x="685" y="1177"/>
                  </a:lnTo>
                  <a:lnTo>
                    <a:pt x="675" y="1140"/>
                  </a:lnTo>
                  <a:lnTo>
                    <a:pt x="668" y="1111"/>
                  </a:lnTo>
                  <a:lnTo>
                    <a:pt x="665" y="1094"/>
                  </a:lnTo>
                  <a:lnTo>
                    <a:pt x="665" y="1094"/>
                  </a:lnTo>
                  <a:lnTo>
                    <a:pt x="668" y="1064"/>
                  </a:lnTo>
                  <a:lnTo>
                    <a:pt x="676" y="1006"/>
                  </a:lnTo>
                  <a:lnTo>
                    <a:pt x="681" y="974"/>
                  </a:lnTo>
                  <a:lnTo>
                    <a:pt x="686" y="943"/>
                  </a:lnTo>
                  <a:lnTo>
                    <a:pt x="692" y="918"/>
                  </a:lnTo>
                  <a:lnTo>
                    <a:pt x="696" y="908"/>
                  </a:lnTo>
                  <a:lnTo>
                    <a:pt x="698" y="900"/>
                  </a:lnTo>
                  <a:lnTo>
                    <a:pt x="698" y="900"/>
                  </a:lnTo>
                  <a:lnTo>
                    <a:pt x="704" y="886"/>
                  </a:lnTo>
                  <a:lnTo>
                    <a:pt x="710" y="868"/>
                  </a:lnTo>
                  <a:lnTo>
                    <a:pt x="720" y="828"/>
                  </a:lnTo>
                  <a:lnTo>
                    <a:pt x="728" y="791"/>
                  </a:lnTo>
                  <a:lnTo>
                    <a:pt x="734" y="769"/>
                  </a:lnTo>
                  <a:lnTo>
                    <a:pt x="734" y="769"/>
                  </a:lnTo>
                  <a:lnTo>
                    <a:pt x="741" y="751"/>
                  </a:lnTo>
                  <a:lnTo>
                    <a:pt x="751" y="728"/>
                  </a:lnTo>
                  <a:lnTo>
                    <a:pt x="765" y="700"/>
                  </a:lnTo>
                  <a:lnTo>
                    <a:pt x="809" y="693"/>
                  </a:lnTo>
                  <a:lnTo>
                    <a:pt x="809" y="693"/>
                  </a:lnTo>
                  <a:lnTo>
                    <a:pt x="824" y="817"/>
                  </a:lnTo>
                  <a:lnTo>
                    <a:pt x="824" y="817"/>
                  </a:lnTo>
                  <a:lnTo>
                    <a:pt x="836" y="897"/>
                  </a:lnTo>
                  <a:lnTo>
                    <a:pt x="841" y="937"/>
                  </a:lnTo>
                  <a:lnTo>
                    <a:pt x="841" y="953"/>
                  </a:lnTo>
                  <a:lnTo>
                    <a:pt x="841" y="963"/>
                  </a:lnTo>
                  <a:lnTo>
                    <a:pt x="841" y="963"/>
                  </a:lnTo>
                  <a:lnTo>
                    <a:pt x="839" y="984"/>
                  </a:lnTo>
                  <a:lnTo>
                    <a:pt x="838" y="1006"/>
                  </a:lnTo>
                  <a:lnTo>
                    <a:pt x="838" y="1044"/>
                  </a:lnTo>
                  <a:lnTo>
                    <a:pt x="838" y="1044"/>
                  </a:lnTo>
                  <a:lnTo>
                    <a:pt x="839" y="1050"/>
                  </a:lnTo>
                  <a:lnTo>
                    <a:pt x="842" y="1057"/>
                  </a:lnTo>
                  <a:lnTo>
                    <a:pt x="848" y="1079"/>
                  </a:lnTo>
                  <a:lnTo>
                    <a:pt x="851" y="1092"/>
                  </a:lnTo>
                  <a:lnTo>
                    <a:pt x="855" y="1107"/>
                  </a:lnTo>
                  <a:lnTo>
                    <a:pt x="857" y="1125"/>
                  </a:lnTo>
                  <a:lnTo>
                    <a:pt x="860" y="1144"/>
                  </a:lnTo>
                  <a:lnTo>
                    <a:pt x="860" y="1144"/>
                  </a:lnTo>
                  <a:lnTo>
                    <a:pt x="861" y="1167"/>
                  </a:lnTo>
                  <a:lnTo>
                    <a:pt x="860" y="1192"/>
                  </a:lnTo>
                  <a:lnTo>
                    <a:pt x="856" y="1215"/>
                  </a:lnTo>
                  <a:lnTo>
                    <a:pt x="852" y="1239"/>
                  </a:lnTo>
                  <a:lnTo>
                    <a:pt x="844" y="1279"/>
                  </a:lnTo>
                  <a:lnTo>
                    <a:pt x="839" y="1298"/>
                  </a:lnTo>
                  <a:lnTo>
                    <a:pt x="839" y="1298"/>
                  </a:lnTo>
                  <a:lnTo>
                    <a:pt x="837" y="1310"/>
                  </a:lnTo>
                  <a:lnTo>
                    <a:pt x="837" y="1316"/>
                  </a:lnTo>
                  <a:lnTo>
                    <a:pt x="838" y="1321"/>
                  </a:lnTo>
                  <a:lnTo>
                    <a:pt x="838" y="1321"/>
                  </a:lnTo>
                  <a:lnTo>
                    <a:pt x="843" y="1338"/>
                  </a:lnTo>
                  <a:lnTo>
                    <a:pt x="845" y="1347"/>
                  </a:lnTo>
                  <a:lnTo>
                    <a:pt x="847" y="1354"/>
                  </a:lnTo>
                  <a:lnTo>
                    <a:pt x="847" y="1354"/>
                  </a:lnTo>
                  <a:lnTo>
                    <a:pt x="845" y="1374"/>
                  </a:lnTo>
                  <a:lnTo>
                    <a:pt x="844" y="1391"/>
                  </a:lnTo>
                  <a:lnTo>
                    <a:pt x="844" y="1391"/>
                  </a:lnTo>
                  <a:lnTo>
                    <a:pt x="838" y="1404"/>
                  </a:lnTo>
                  <a:lnTo>
                    <a:pt x="837" y="1408"/>
                  </a:lnTo>
                  <a:lnTo>
                    <a:pt x="837" y="1413"/>
                  </a:lnTo>
                  <a:lnTo>
                    <a:pt x="838" y="1415"/>
                  </a:lnTo>
                  <a:lnTo>
                    <a:pt x="839" y="1417"/>
                  </a:lnTo>
                  <a:lnTo>
                    <a:pt x="839" y="1417"/>
                  </a:lnTo>
                  <a:lnTo>
                    <a:pt x="844" y="1420"/>
                  </a:lnTo>
                  <a:lnTo>
                    <a:pt x="852" y="1421"/>
                  </a:lnTo>
                  <a:lnTo>
                    <a:pt x="863" y="1423"/>
                  </a:lnTo>
                  <a:lnTo>
                    <a:pt x="876" y="1424"/>
                  </a:lnTo>
                  <a:lnTo>
                    <a:pt x="889" y="1424"/>
                  </a:lnTo>
                  <a:lnTo>
                    <a:pt x="901" y="1424"/>
                  </a:lnTo>
                  <a:lnTo>
                    <a:pt x="913" y="1422"/>
                  </a:lnTo>
                  <a:lnTo>
                    <a:pt x="922" y="1418"/>
                  </a:lnTo>
                  <a:lnTo>
                    <a:pt x="922" y="1418"/>
                  </a:lnTo>
                  <a:lnTo>
                    <a:pt x="937" y="1414"/>
                  </a:lnTo>
                  <a:lnTo>
                    <a:pt x="944" y="1411"/>
                  </a:lnTo>
                  <a:lnTo>
                    <a:pt x="946" y="1410"/>
                  </a:lnTo>
                  <a:lnTo>
                    <a:pt x="946" y="1409"/>
                  </a:lnTo>
                  <a:lnTo>
                    <a:pt x="945" y="1403"/>
                  </a:lnTo>
                  <a:lnTo>
                    <a:pt x="945" y="1403"/>
                  </a:lnTo>
                  <a:lnTo>
                    <a:pt x="933" y="1379"/>
                  </a:lnTo>
                  <a:lnTo>
                    <a:pt x="927" y="1365"/>
                  </a:lnTo>
                  <a:lnTo>
                    <a:pt x="925" y="1359"/>
                  </a:lnTo>
                  <a:lnTo>
                    <a:pt x="925" y="1354"/>
                  </a:lnTo>
                  <a:lnTo>
                    <a:pt x="925" y="1354"/>
                  </a:lnTo>
                  <a:lnTo>
                    <a:pt x="925" y="1345"/>
                  </a:lnTo>
                  <a:lnTo>
                    <a:pt x="925" y="1336"/>
                  </a:lnTo>
                  <a:lnTo>
                    <a:pt x="926" y="1328"/>
                  </a:lnTo>
                  <a:lnTo>
                    <a:pt x="926" y="1320"/>
                  </a:lnTo>
                  <a:lnTo>
                    <a:pt x="926" y="1320"/>
                  </a:lnTo>
                  <a:lnTo>
                    <a:pt x="926" y="1296"/>
                  </a:lnTo>
                  <a:lnTo>
                    <a:pt x="925" y="1281"/>
                  </a:lnTo>
                  <a:lnTo>
                    <a:pt x="922" y="1265"/>
                  </a:lnTo>
                  <a:lnTo>
                    <a:pt x="922" y="1265"/>
                  </a:lnTo>
                  <a:lnTo>
                    <a:pt x="920" y="1240"/>
                  </a:lnTo>
                  <a:lnTo>
                    <a:pt x="918" y="1208"/>
                  </a:lnTo>
                  <a:lnTo>
                    <a:pt x="916" y="1174"/>
                  </a:lnTo>
                  <a:lnTo>
                    <a:pt x="916" y="1146"/>
                  </a:lnTo>
                  <a:lnTo>
                    <a:pt x="916" y="1146"/>
                  </a:lnTo>
                  <a:lnTo>
                    <a:pt x="919" y="1134"/>
                  </a:lnTo>
                  <a:lnTo>
                    <a:pt x="921" y="1120"/>
                  </a:lnTo>
                  <a:lnTo>
                    <a:pt x="932" y="1086"/>
                  </a:lnTo>
                  <a:lnTo>
                    <a:pt x="941" y="1050"/>
                  </a:lnTo>
                  <a:lnTo>
                    <a:pt x="945" y="1032"/>
                  </a:lnTo>
                  <a:lnTo>
                    <a:pt x="946" y="1016"/>
                  </a:lnTo>
                  <a:lnTo>
                    <a:pt x="946" y="1016"/>
                  </a:lnTo>
                  <a:lnTo>
                    <a:pt x="947" y="988"/>
                  </a:lnTo>
                  <a:lnTo>
                    <a:pt x="948" y="968"/>
                  </a:lnTo>
                  <a:lnTo>
                    <a:pt x="948" y="961"/>
                  </a:lnTo>
                  <a:lnTo>
                    <a:pt x="947" y="953"/>
                  </a:lnTo>
                  <a:lnTo>
                    <a:pt x="945" y="947"/>
                  </a:lnTo>
                  <a:lnTo>
                    <a:pt x="943" y="940"/>
                  </a:lnTo>
                  <a:lnTo>
                    <a:pt x="943" y="940"/>
                  </a:lnTo>
                  <a:lnTo>
                    <a:pt x="940" y="935"/>
                  </a:lnTo>
                  <a:lnTo>
                    <a:pt x="939" y="928"/>
                  </a:lnTo>
                  <a:lnTo>
                    <a:pt x="938" y="905"/>
                  </a:lnTo>
                  <a:lnTo>
                    <a:pt x="938" y="877"/>
                  </a:lnTo>
                  <a:lnTo>
                    <a:pt x="938" y="845"/>
                  </a:lnTo>
                  <a:lnTo>
                    <a:pt x="940" y="784"/>
                  </a:lnTo>
                  <a:lnTo>
                    <a:pt x="943" y="763"/>
                  </a:lnTo>
                  <a:lnTo>
                    <a:pt x="945" y="750"/>
                  </a:lnTo>
                  <a:lnTo>
                    <a:pt x="945" y="750"/>
                  </a:lnTo>
                  <a:lnTo>
                    <a:pt x="951" y="734"/>
                  </a:lnTo>
                  <a:lnTo>
                    <a:pt x="959" y="720"/>
                  </a:lnTo>
                  <a:lnTo>
                    <a:pt x="967" y="706"/>
                  </a:lnTo>
                  <a:lnTo>
                    <a:pt x="967" y="706"/>
                  </a:lnTo>
                  <a:lnTo>
                    <a:pt x="984" y="706"/>
                  </a:lnTo>
                  <a:lnTo>
                    <a:pt x="996" y="706"/>
                  </a:lnTo>
                  <a:lnTo>
                    <a:pt x="999" y="707"/>
                  </a:lnTo>
                  <a:lnTo>
                    <a:pt x="1001" y="708"/>
                  </a:lnTo>
                  <a:lnTo>
                    <a:pt x="1001" y="708"/>
                  </a:lnTo>
                  <a:lnTo>
                    <a:pt x="1001" y="795"/>
                  </a:lnTo>
                  <a:lnTo>
                    <a:pt x="1002" y="860"/>
                  </a:lnTo>
                  <a:lnTo>
                    <a:pt x="1001" y="905"/>
                  </a:lnTo>
                  <a:lnTo>
                    <a:pt x="1001" y="905"/>
                  </a:lnTo>
                  <a:lnTo>
                    <a:pt x="1001" y="961"/>
                  </a:lnTo>
                  <a:lnTo>
                    <a:pt x="1002" y="986"/>
                  </a:lnTo>
                  <a:lnTo>
                    <a:pt x="1003" y="1005"/>
                  </a:lnTo>
                  <a:lnTo>
                    <a:pt x="1003" y="1005"/>
                  </a:lnTo>
                  <a:lnTo>
                    <a:pt x="1008" y="1037"/>
                  </a:lnTo>
                  <a:lnTo>
                    <a:pt x="1009" y="1056"/>
                  </a:lnTo>
                  <a:lnTo>
                    <a:pt x="1008" y="1066"/>
                  </a:lnTo>
                  <a:lnTo>
                    <a:pt x="1007" y="1076"/>
                  </a:lnTo>
                  <a:lnTo>
                    <a:pt x="1007" y="1076"/>
                  </a:lnTo>
                  <a:lnTo>
                    <a:pt x="1002" y="1115"/>
                  </a:lnTo>
                  <a:lnTo>
                    <a:pt x="995" y="1176"/>
                  </a:lnTo>
                  <a:lnTo>
                    <a:pt x="984" y="1262"/>
                  </a:lnTo>
                  <a:lnTo>
                    <a:pt x="984" y="1262"/>
                  </a:lnTo>
                  <a:lnTo>
                    <a:pt x="985" y="1268"/>
                  </a:lnTo>
                  <a:lnTo>
                    <a:pt x="988" y="1276"/>
                  </a:lnTo>
                  <a:lnTo>
                    <a:pt x="997" y="1297"/>
                  </a:lnTo>
                  <a:lnTo>
                    <a:pt x="1011" y="1325"/>
                  </a:lnTo>
                  <a:lnTo>
                    <a:pt x="1011" y="1325"/>
                  </a:lnTo>
                  <a:lnTo>
                    <a:pt x="1011" y="1344"/>
                  </a:lnTo>
                  <a:lnTo>
                    <a:pt x="1009" y="1376"/>
                  </a:lnTo>
                  <a:lnTo>
                    <a:pt x="1009" y="1376"/>
                  </a:lnTo>
                  <a:lnTo>
                    <a:pt x="1008" y="1388"/>
                  </a:lnTo>
                  <a:lnTo>
                    <a:pt x="1007" y="1397"/>
                  </a:lnTo>
                  <a:lnTo>
                    <a:pt x="1007" y="1405"/>
                  </a:lnTo>
                  <a:lnTo>
                    <a:pt x="1008" y="1408"/>
                  </a:lnTo>
                  <a:lnTo>
                    <a:pt x="1009" y="1410"/>
                  </a:lnTo>
                  <a:lnTo>
                    <a:pt x="1009" y="1410"/>
                  </a:lnTo>
                  <a:lnTo>
                    <a:pt x="1016" y="1414"/>
                  </a:lnTo>
                  <a:lnTo>
                    <a:pt x="1026" y="1417"/>
                  </a:lnTo>
                  <a:lnTo>
                    <a:pt x="1035" y="1418"/>
                  </a:lnTo>
                  <a:lnTo>
                    <a:pt x="1045" y="1420"/>
                  </a:lnTo>
                  <a:lnTo>
                    <a:pt x="1045" y="1420"/>
                  </a:lnTo>
                  <a:lnTo>
                    <a:pt x="1053" y="1421"/>
                  </a:lnTo>
                  <a:lnTo>
                    <a:pt x="1063" y="1423"/>
                  </a:lnTo>
                  <a:lnTo>
                    <a:pt x="1068" y="1423"/>
                  </a:lnTo>
                  <a:lnTo>
                    <a:pt x="1074" y="1422"/>
                  </a:lnTo>
                  <a:lnTo>
                    <a:pt x="1080" y="1421"/>
                  </a:lnTo>
                  <a:lnTo>
                    <a:pt x="1086" y="1417"/>
                  </a:lnTo>
                  <a:lnTo>
                    <a:pt x="1086" y="1417"/>
                  </a:lnTo>
                  <a:lnTo>
                    <a:pt x="1098" y="1410"/>
                  </a:lnTo>
                  <a:lnTo>
                    <a:pt x="1101" y="1407"/>
                  </a:lnTo>
                  <a:lnTo>
                    <a:pt x="1105" y="1403"/>
                  </a:lnTo>
                  <a:lnTo>
                    <a:pt x="1107" y="1398"/>
                  </a:lnTo>
                  <a:lnTo>
                    <a:pt x="1109" y="1393"/>
                  </a:lnTo>
                  <a:lnTo>
                    <a:pt x="1110" y="1389"/>
                  </a:lnTo>
                  <a:lnTo>
                    <a:pt x="1110" y="1383"/>
                  </a:lnTo>
                  <a:lnTo>
                    <a:pt x="1110" y="1383"/>
                  </a:lnTo>
                  <a:lnTo>
                    <a:pt x="1106" y="1370"/>
                  </a:lnTo>
                  <a:lnTo>
                    <a:pt x="1103" y="1355"/>
                  </a:lnTo>
                  <a:lnTo>
                    <a:pt x="1093" y="1325"/>
                  </a:lnTo>
                  <a:lnTo>
                    <a:pt x="1093" y="1325"/>
                  </a:lnTo>
                  <a:lnTo>
                    <a:pt x="1085" y="1297"/>
                  </a:lnTo>
                  <a:lnTo>
                    <a:pt x="1082" y="1284"/>
                  </a:lnTo>
                  <a:lnTo>
                    <a:pt x="1081" y="1269"/>
                  </a:lnTo>
                  <a:lnTo>
                    <a:pt x="1081" y="1269"/>
                  </a:lnTo>
                  <a:lnTo>
                    <a:pt x="1079" y="1215"/>
                  </a:lnTo>
                  <a:lnTo>
                    <a:pt x="1078" y="1178"/>
                  </a:lnTo>
                  <a:lnTo>
                    <a:pt x="1074" y="1143"/>
                  </a:lnTo>
                  <a:lnTo>
                    <a:pt x="1074" y="1143"/>
                  </a:lnTo>
                  <a:lnTo>
                    <a:pt x="1074" y="1121"/>
                  </a:lnTo>
                  <a:lnTo>
                    <a:pt x="1075" y="1096"/>
                  </a:lnTo>
                  <a:lnTo>
                    <a:pt x="1078" y="1069"/>
                  </a:lnTo>
                  <a:lnTo>
                    <a:pt x="1081" y="1041"/>
                  </a:lnTo>
                  <a:lnTo>
                    <a:pt x="1088" y="986"/>
                  </a:lnTo>
                  <a:lnTo>
                    <a:pt x="1095" y="948"/>
                  </a:lnTo>
                  <a:lnTo>
                    <a:pt x="1095" y="948"/>
                  </a:lnTo>
                  <a:lnTo>
                    <a:pt x="1107" y="884"/>
                  </a:lnTo>
                  <a:lnTo>
                    <a:pt x="1113" y="854"/>
                  </a:lnTo>
                  <a:lnTo>
                    <a:pt x="1118" y="834"/>
                  </a:lnTo>
                  <a:lnTo>
                    <a:pt x="1118" y="834"/>
                  </a:lnTo>
                  <a:lnTo>
                    <a:pt x="1146" y="759"/>
                  </a:lnTo>
                  <a:lnTo>
                    <a:pt x="1176" y="681"/>
                  </a:lnTo>
                  <a:lnTo>
                    <a:pt x="1176" y="681"/>
                  </a:lnTo>
                  <a:lnTo>
                    <a:pt x="1182" y="665"/>
                  </a:lnTo>
                  <a:lnTo>
                    <a:pt x="1188" y="651"/>
                  </a:lnTo>
                  <a:lnTo>
                    <a:pt x="1195" y="640"/>
                  </a:lnTo>
                  <a:lnTo>
                    <a:pt x="1197" y="638"/>
                  </a:lnTo>
                  <a:lnTo>
                    <a:pt x="1200" y="637"/>
                  </a:lnTo>
                  <a:lnTo>
                    <a:pt x="1200" y="637"/>
                  </a:lnTo>
                  <a:lnTo>
                    <a:pt x="1214" y="641"/>
                  </a:lnTo>
                  <a:lnTo>
                    <a:pt x="1242" y="653"/>
                  </a:lnTo>
                  <a:lnTo>
                    <a:pt x="1274" y="668"/>
                  </a:lnTo>
                  <a:lnTo>
                    <a:pt x="1288" y="675"/>
                  </a:lnTo>
                  <a:lnTo>
                    <a:pt x="1298" y="682"/>
                  </a:lnTo>
                  <a:lnTo>
                    <a:pt x="1298" y="682"/>
                  </a:lnTo>
                  <a:lnTo>
                    <a:pt x="1308" y="689"/>
                  </a:lnTo>
                  <a:lnTo>
                    <a:pt x="1318" y="697"/>
                  </a:lnTo>
                  <a:lnTo>
                    <a:pt x="1339" y="717"/>
                  </a:lnTo>
                  <a:lnTo>
                    <a:pt x="1348" y="727"/>
                  </a:lnTo>
                  <a:lnTo>
                    <a:pt x="1355" y="736"/>
                  </a:lnTo>
                  <a:lnTo>
                    <a:pt x="1360" y="746"/>
                  </a:lnTo>
                  <a:lnTo>
                    <a:pt x="1363" y="752"/>
                  </a:lnTo>
                  <a:lnTo>
                    <a:pt x="1363" y="752"/>
                  </a:lnTo>
                  <a:lnTo>
                    <a:pt x="1363" y="755"/>
                  </a:lnTo>
                  <a:lnTo>
                    <a:pt x="1362" y="761"/>
                  </a:lnTo>
                  <a:lnTo>
                    <a:pt x="1357" y="776"/>
                  </a:lnTo>
                  <a:lnTo>
                    <a:pt x="1346" y="817"/>
                  </a:lnTo>
                  <a:lnTo>
                    <a:pt x="1341" y="840"/>
                  </a:lnTo>
                  <a:lnTo>
                    <a:pt x="1340" y="851"/>
                  </a:lnTo>
                  <a:lnTo>
                    <a:pt x="1339" y="861"/>
                  </a:lnTo>
                  <a:lnTo>
                    <a:pt x="1339" y="872"/>
                  </a:lnTo>
                  <a:lnTo>
                    <a:pt x="1340" y="880"/>
                  </a:lnTo>
                  <a:lnTo>
                    <a:pt x="1342" y="889"/>
                  </a:lnTo>
                  <a:lnTo>
                    <a:pt x="1346" y="896"/>
                  </a:lnTo>
                  <a:lnTo>
                    <a:pt x="1346" y="896"/>
                  </a:lnTo>
                  <a:lnTo>
                    <a:pt x="1355" y="912"/>
                  </a:lnTo>
                  <a:lnTo>
                    <a:pt x="1368" y="936"/>
                  </a:lnTo>
                  <a:lnTo>
                    <a:pt x="1395" y="991"/>
                  </a:lnTo>
                  <a:lnTo>
                    <a:pt x="1420" y="1043"/>
                  </a:lnTo>
                  <a:lnTo>
                    <a:pt x="1430" y="1062"/>
                  </a:lnTo>
                  <a:lnTo>
                    <a:pt x="1436" y="1074"/>
                  </a:lnTo>
                  <a:lnTo>
                    <a:pt x="1436" y="1074"/>
                  </a:lnTo>
                  <a:lnTo>
                    <a:pt x="1440" y="1083"/>
                  </a:lnTo>
                  <a:lnTo>
                    <a:pt x="1446" y="1095"/>
                  </a:lnTo>
                  <a:lnTo>
                    <a:pt x="1456" y="1125"/>
                  </a:lnTo>
                  <a:lnTo>
                    <a:pt x="1465" y="1158"/>
                  </a:lnTo>
                  <a:lnTo>
                    <a:pt x="1474" y="1190"/>
                  </a:lnTo>
                  <a:lnTo>
                    <a:pt x="1474" y="1190"/>
                  </a:lnTo>
                  <a:lnTo>
                    <a:pt x="1481" y="1219"/>
                  </a:lnTo>
                  <a:lnTo>
                    <a:pt x="1484" y="1234"/>
                  </a:lnTo>
                  <a:lnTo>
                    <a:pt x="1489" y="1247"/>
                  </a:lnTo>
                  <a:lnTo>
                    <a:pt x="1495" y="1260"/>
                  </a:lnTo>
                  <a:lnTo>
                    <a:pt x="1501" y="1270"/>
                  </a:lnTo>
                  <a:lnTo>
                    <a:pt x="1507" y="1278"/>
                  </a:lnTo>
                  <a:lnTo>
                    <a:pt x="1510" y="1281"/>
                  </a:lnTo>
                  <a:lnTo>
                    <a:pt x="1514" y="1283"/>
                  </a:lnTo>
                  <a:lnTo>
                    <a:pt x="1514" y="1283"/>
                  </a:lnTo>
                  <a:lnTo>
                    <a:pt x="1527" y="1287"/>
                  </a:lnTo>
                  <a:lnTo>
                    <a:pt x="1538" y="1289"/>
                  </a:lnTo>
                  <a:lnTo>
                    <a:pt x="1548" y="1290"/>
                  </a:lnTo>
                  <a:lnTo>
                    <a:pt x="1548" y="1290"/>
                  </a:lnTo>
                  <a:lnTo>
                    <a:pt x="1553" y="1293"/>
                  </a:lnTo>
                  <a:lnTo>
                    <a:pt x="1559" y="1294"/>
                  </a:lnTo>
                  <a:lnTo>
                    <a:pt x="1568" y="1295"/>
                  </a:lnTo>
                  <a:lnTo>
                    <a:pt x="1579" y="1294"/>
                  </a:lnTo>
                  <a:lnTo>
                    <a:pt x="1591" y="1290"/>
                  </a:lnTo>
                  <a:lnTo>
                    <a:pt x="1605" y="1284"/>
                  </a:lnTo>
                  <a:lnTo>
                    <a:pt x="1614" y="1278"/>
                  </a:lnTo>
                  <a:lnTo>
                    <a:pt x="1622" y="1272"/>
                  </a:lnTo>
                  <a:lnTo>
                    <a:pt x="1622" y="1272"/>
                  </a:lnTo>
                  <a:lnTo>
                    <a:pt x="1637" y="1259"/>
                  </a:lnTo>
                  <a:lnTo>
                    <a:pt x="1650" y="1245"/>
                  </a:lnTo>
                  <a:lnTo>
                    <a:pt x="1661" y="1231"/>
                  </a:lnTo>
                  <a:lnTo>
                    <a:pt x="1668" y="1215"/>
                  </a:lnTo>
                  <a:lnTo>
                    <a:pt x="1674" y="1202"/>
                  </a:lnTo>
                  <a:lnTo>
                    <a:pt x="1678" y="1189"/>
                  </a:lnTo>
                  <a:lnTo>
                    <a:pt x="1680" y="1177"/>
                  </a:lnTo>
                  <a:lnTo>
                    <a:pt x="1680" y="1167"/>
                  </a:lnTo>
                  <a:lnTo>
                    <a:pt x="1680" y="1167"/>
                  </a:lnTo>
                  <a:lnTo>
                    <a:pt x="1676" y="1085"/>
                  </a:lnTo>
                  <a:lnTo>
                    <a:pt x="1673" y="1031"/>
                  </a:lnTo>
                  <a:lnTo>
                    <a:pt x="1669" y="990"/>
                  </a:lnTo>
                  <a:lnTo>
                    <a:pt x="1669" y="990"/>
                  </a:lnTo>
                  <a:lnTo>
                    <a:pt x="1668" y="981"/>
                  </a:lnTo>
                  <a:lnTo>
                    <a:pt x="1668" y="971"/>
                  </a:lnTo>
                  <a:lnTo>
                    <a:pt x="1670" y="948"/>
                  </a:lnTo>
                  <a:lnTo>
                    <a:pt x="1673" y="923"/>
                  </a:lnTo>
                  <a:lnTo>
                    <a:pt x="1678" y="898"/>
                  </a:lnTo>
                  <a:lnTo>
                    <a:pt x="1686" y="855"/>
                  </a:lnTo>
                  <a:lnTo>
                    <a:pt x="1691" y="835"/>
                  </a:lnTo>
                  <a:lnTo>
                    <a:pt x="1691" y="835"/>
                  </a:lnTo>
                  <a:lnTo>
                    <a:pt x="1692" y="826"/>
                  </a:lnTo>
                  <a:lnTo>
                    <a:pt x="1692" y="810"/>
                  </a:lnTo>
                  <a:lnTo>
                    <a:pt x="1692" y="783"/>
                  </a:lnTo>
                  <a:lnTo>
                    <a:pt x="1692" y="783"/>
                  </a:lnTo>
                  <a:lnTo>
                    <a:pt x="1678" y="721"/>
                  </a:lnTo>
                  <a:lnTo>
                    <a:pt x="1665" y="664"/>
                  </a:lnTo>
                  <a:lnTo>
                    <a:pt x="1665" y="664"/>
                  </a:lnTo>
                  <a:lnTo>
                    <a:pt x="1675" y="662"/>
                  </a:lnTo>
                  <a:lnTo>
                    <a:pt x="1702" y="656"/>
                  </a:lnTo>
                  <a:lnTo>
                    <a:pt x="1719" y="650"/>
                  </a:lnTo>
                  <a:lnTo>
                    <a:pt x="1737" y="644"/>
                  </a:lnTo>
                  <a:lnTo>
                    <a:pt x="1753" y="637"/>
                  </a:lnTo>
                  <a:lnTo>
                    <a:pt x="1768" y="630"/>
                  </a:lnTo>
                  <a:lnTo>
                    <a:pt x="1768" y="630"/>
                  </a:lnTo>
                  <a:lnTo>
                    <a:pt x="1775" y="624"/>
                  </a:lnTo>
                  <a:lnTo>
                    <a:pt x="1782" y="618"/>
                  </a:lnTo>
                  <a:lnTo>
                    <a:pt x="1796" y="602"/>
                  </a:lnTo>
                  <a:lnTo>
                    <a:pt x="1810" y="583"/>
                  </a:lnTo>
                  <a:lnTo>
                    <a:pt x="1822" y="564"/>
                  </a:lnTo>
                  <a:lnTo>
                    <a:pt x="1834" y="545"/>
                  </a:lnTo>
                  <a:lnTo>
                    <a:pt x="1841" y="530"/>
                  </a:lnTo>
                  <a:lnTo>
                    <a:pt x="1845" y="519"/>
                  </a:lnTo>
                  <a:lnTo>
                    <a:pt x="1845" y="517"/>
                  </a:lnTo>
                  <a:lnTo>
                    <a:pt x="1844" y="515"/>
                  </a:lnTo>
                  <a:lnTo>
                    <a:pt x="1844" y="515"/>
                  </a:lnTo>
                  <a:lnTo>
                    <a:pt x="1838" y="517"/>
                  </a:lnTo>
                  <a:lnTo>
                    <a:pt x="1830" y="521"/>
                  </a:lnTo>
                  <a:lnTo>
                    <a:pt x="1810" y="534"/>
                  </a:lnTo>
                  <a:lnTo>
                    <a:pt x="1797" y="543"/>
                  </a:lnTo>
                  <a:lnTo>
                    <a:pt x="1783" y="550"/>
                  </a:lnTo>
                  <a:lnTo>
                    <a:pt x="1769" y="557"/>
                  </a:lnTo>
                  <a:lnTo>
                    <a:pt x="1753" y="562"/>
                  </a:lnTo>
                  <a:lnTo>
                    <a:pt x="1753" y="562"/>
                  </a:lnTo>
                  <a:lnTo>
                    <a:pt x="1689" y="578"/>
                  </a:lnTo>
                  <a:lnTo>
                    <a:pt x="1676" y="581"/>
                  </a:lnTo>
                  <a:lnTo>
                    <a:pt x="1666" y="583"/>
                  </a:lnTo>
                  <a:lnTo>
                    <a:pt x="1659" y="583"/>
                  </a:lnTo>
                  <a:lnTo>
                    <a:pt x="1657" y="582"/>
                  </a:lnTo>
                  <a:lnTo>
                    <a:pt x="1656" y="581"/>
                  </a:lnTo>
                  <a:lnTo>
                    <a:pt x="1656" y="581"/>
                  </a:lnTo>
                  <a:lnTo>
                    <a:pt x="1659" y="571"/>
                  </a:lnTo>
                  <a:lnTo>
                    <a:pt x="1663" y="559"/>
                  </a:lnTo>
                  <a:lnTo>
                    <a:pt x="1669" y="544"/>
                  </a:lnTo>
                  <a:lnTo>
                    <a:pt x="1669" y="544"/>
                  </a:lnTo>
                  <a:lnTo>
                    <a:pt x="1660" y="545"/>
                  </a:lnTo>
                  <a:lnTo>
                    <a:pt x="1653" y="546"/>
                  </a:lnTo>
                  <a:lnTo>
                    <a:pt x="1650" y="545"/>
                  </a:lnTo>
                  <a:lnTo>
                    <a:pt x="1649" y="544"/>
                  </a:lnTo>
                  <a:lnTo>
                    <a:pt x="1649" y="544"/>
                  </a:lnTo>
                  <a:lnTo>
                    <a:pt x="1651" y="533"/>
                  </a:lnTo>
                  <a:lnTo>
                    <a:pt x="1654" y="524"/>
                  </a:lnTo>
                  <a:lnTo>
                    <a:pt x="1628" y="526"/>
                  </a:lnTo>
                  <a:lnTo>
                    <a:pt x="1638" y="502"/>
                  </a:lnTo>
                  <a:lnTo>
                    <a:pt x="1612" y="499"/>
                  </a:lnTo>
                  <a:lnTo>
                    <a:pt x="1614" y="466"/>
                  </a:lnTo>
                  <a:lnTo>
                    <a:pt x="1576" y="477"/>
                  </a:lnTo>
                  <a:lnTo>
                    <a:pt x="1584" y="442"/>
                  </a:lnTo>
                  <a:lnTo>
                    <a:pt x="1584" y="442"/>
                  </a:lnTo>
                  <a:lnTo>
                    <a:pt x="1570" y="448"/>
                  </a:lnTo>
                  <a:lnTo>
                    <a:pt x="1559" y="450"/>
                  </a:lnTo>
                  <a:lnTo>
                    <a:pt x="1557" y="450"/>
                  </a:lnTo>
                  <a:lnTo>
                    <a:pt x="1555" y="449"/>
                  </a:lnTo>
                  <a:lnTo>
                    <a:pt x="1555" y="448"/>
                  </a:lnTo>
                  <a:lnTo>
                    <a:pt x="1555" y="448"/>
                  </a:lnTo>
                  <a:lnTo>
                    <a:pt x="1558" y="436"/>
                  </a:lnTo>
                  <a:lnTo>
                    <a:pt x="1563" y="417"/>
                  </a:lnTo>
                  <a:lnTo>
                    <a:pt x="1570" y="392"/>
                  </a:lnTo>
                  <a:lnTo>
                    <a:pt x="1521" y="420"/>
                  </a:lnTo>
                  <a:lnTo>
                    <a:pt x="1553" y="374"/>
                  </a:lnTo>
                  <a:lnTo>
                    <a:pt x="1521" y="379"/>
                  </a:lnTo>
                  <a:lnTo>
                    <a:pt x="1540" y="335"/>
                  </a:lnTo>
                  <a:lnTo>
                    <a:pt x="1507" y="353"/>
                  </a:lnTo>
                  <a:lnTo>
                    <a:pt x="1523" y="322"/>
                  </a:lnTo>
                  <a:lnTo>
                    <a:pt x="1482" y="331"/>
                  </a:lnTo>
                  <a:lnTo>
                    <a:pt x="1475" y="304"/>
                  </a:lnTo>
                  <a:lnTo>
                    <a:pt x="1475" y="304"/>
                  </a:lnTo>
                  <a:lnTo>
                    <a:pt x="1463" y="312"/>
                  </a:lnTo>
                  <a:lnTo>
                    <a:pt x="1455" y="316"/>
                  </a:lnTo>
                  <a:lnTo>
                    <a:pt x="1452" y="316"/>
                  </a:lnTo>
                  <a:lnTo>
                    <a:pt x="1451" y="315"/>
                  </a:lnTo>
                  <a:lnTo>
                    <a:pt x="1451" y="315"/>
                  </a:lnTo>
                  <a:lnTo>
                    <a:pt x="1451" y="308"/>
                  </a:lnTo>
                  <a:lnTo>
                    <a:pt x="1453" y="298"/>
                  </a:lnTo>
                  <a:lnTo>
                    <a:pt x="1456" y="284"/>
                  </a:lnTo>
                  <a:lnTo>
                    <a:pt x="1426" y="297"/>
                  </a:lnTo>
                  <a:lnTo>
                    <a:pt x="1430" y="272"/>
                  </a:lnTo>
                  <a:lnTo>
                    <a:pt x="1401" y="280"/>
                  </a:lnTo>
                  <a:lnTo>
                    <a:pt x="1401" y="280"/>
                  </a:lnTo>
                  <a:lnTo>
                    <a:pt x="1403" y="259"/>
                  </a:lnTo>
                  <a:lnTo>
                    <a:pt x="1403" y="246"/>
                  </a:lnTo>
                  <a:lnTo>
                    <a:pt x="1401" y="241"/>
                  </a:lnTo>
                  <a:lnTo>
                    <a:pt x="1400" y="240"/>
                  </a:lnTo>
                  <a:lnTo>
                    <a:pt x="1400" y="240"/>
                  </a:lnTo>
                  <a:lnTo>
                    <a:pt x="1400" y="240"/>
                  </a:lnTo>
                  <a:lnTo>
                    <a:pt x="1374" y="253"/>
                  </a:lnTo>
                  <a:lnTo>
                    <a:pt x="1352" y="266"/>
                  </a:lnTo>
                  <a:lnTo>
                    <a:pt x="1362" y="220"/>
                  </a:lnTo>
                  <a:lnTo>
                    <a:pt x="1347" y="216"/>
                  </a:lnTo>
                  <a:lnTo>
                    <a:pt x="1346" y="186"/>
                  </a:lnTo>
                  <a:lnTo>
                    <a:pt x="1325" y="197"/>
                  </a:lnTo>
                  <a:lnTo>
                    <a:pt x="1329" y="165"/>
                  </a:lnTo>
                  <a:lnTo>
                    <a:pt x="1298" y="185"/>
                  </a:lnTo>
                  <a:lnTo>
                    <a:pt x="1295" y="147"/>
                  </a:lnTo>
                  <a:lnTo>
                    <a:pt x="1256" y="163"/>
                  </a:lnTo>
                  <a:lnTo>
                    <a:pt x="1263" y="131"/>
                  </a:lnTo>
                  <a:lnTo>
                    <a:pt x="1232" y="142"/>
                  </a:lnTo>
                  <a:lnTo>
                    <a:pt x="1237" y="100"/>
                  </a:lnTo>
                  <a:lnTo>
                    <a:pt x="1209" y="123"/>
                  </a:lnTo>
                  <a:lnTo>
                    <a:pt x="1209" y="123"/>
                  </a:lnTo>
                  <a:lnTo>
                    <a:pt x="1196" y="110"/>
                  </a:lnTo>
                  <a:lnTo>
                    <a:pt x="1165" y="79"/>
                  </a:lnTo>
                  <a:lnTo>
                    <a:pt x="1146" y="62"/>
                  </a:lnTo>
                  <a:lnTo>
                    <a:pt x="1126" y="45"/>
                  </a:lnTo>
                  <a:lnTo>
                    <a:pt x="1109" y="31"/>
                  </a:lnTo>
                  <a:lnTo>
                    <a:pt x="1093" y="21"/>
                  </a:lnTo>
                  <a:lnTo>
                    <a:pt x="1093" y="21"/>
                  </a:lnTo>
                  <a:lnTo>
                    <a:pt x="1080" y="14"/>
                  </a:lnTo>
                  <a:lnTo>
                    <a:pt x="1069" y="11"/>
                  </a:lnTo>
                  <a:lnTo>
                    <a:pt x="1053" y="5"/>
                  </a:lnTo>
                  <a:lnTo>
                    <a:pt x="1042" y="3"/>
                  </a:lnTo>
                  <a:lnTo>
                    <a:pt x="1037" y="3"/>
                  </a:lnTo>
                  <a:lnTo>
                    <a:pt x="1037" y="3"/>
                  </a:lnTo>
                  <a:lnTo>
                    <a:pt x="1020" y="1"/>
                  </a:lnTo>
                  <a:lnTo>
                    <a:pt x="1001" y="0"/>
                  </a:lnTo>
                  <a:lnTo>
                    <a:pt x="989" y="0"/>
                  </a:lnTo>
                  <a:lnTo>
                    <a:pt x="975" y="1"/>
                  </a:lnTo>
                  <a:lnTo>
                    <a:pt x="975" y="1"/>
                  </a:lnTo>
                  <a:lnTo>
                    <a:pt x="958" y="5"/>
                  </a:lnTo>
                  <a:lnTo>
                    <a:pt x="937" y="8"/>
                  </a:lnTo>
                  <a:lnTo>
                    <a:pt x="889" y="19"/>
                  </a:lnTo>
                  <a:lnTo>
                    <a:pt x="865" y="24"/>
                  </a:lnTo>
                  <a:lnTo>
                    <a:pt x="842" y="27"/>
                  </a:lnTo>
                  <a:lnTo>
                    <a:pt x="819" y="31"/>
                  </a:lnTo>
                  <a:lnTo>
                    <a:pt x="800" y="31"/>
                  </a:lnTo>
                  <a:lnTo>
                    <a:pt x="800" y="31"/>
                  </a:lnTo>
                  <a:lnTo>
                    <a:pt x="779" y="30"/>
                  </a:lnTo>
                  <a:lnTo>
                    <a:pt x="748" y="25"/>
                  </a:lnTo>
                  <a:lnTo>
                    <a:pt x="675" y="14"/>
                  </a:lnTo>
                  <a:lnTo>
                    <a:pt x="637" y="8"/>
                  </a:lnTo>
                  <a:lnTo>
                    <a:pt x="602" y="3"/>
                  </a:lnTo>
                  <a:lnTo>
                    <a:pt x="573" y="2"/>
                  </a:lnTo>
                  <a:lnTo>
                    <a:pt x="561" y="2"/>
                  </a:lnTo>
                  <a:lnTo>
                    <a:pt x="553" y="3"/>
                  </a:lnTo>
                  <a:lnTo>
                    <a:pt x="553" y="3"/>
                  </a:lnTo>
                  <a:lnTo>
                    <a:pt x="532" y="8"/>
                  </a:lnTo>
                  <a:lnTo>
                    <a:pt x="507" y="16"/>
                  </a:lnTo>
                  <a:lnTo>
                    <a:pt x="477" y="28"/>
                  </a:lnTo>
                  <a:lnTo>
                    <a:pt x="461" y="37"/>
                  </a:lnTo>
                  <a:lnTo>
                    <a:pt x="445" y="45"/>
                  </a:lnTo>
                  <a:lnTo>
                    <a:pt x="428" y="54"/>
                  </a:lnTo>
                  <a:lnTo>
                    <a:pt x="411" y="65"/>
                  </a:lnTo>
                  <a:lnTo>
                    <a:pt x="395" y="76"/>
                  </a:lnTo>
                  <a:lnTo>
                    <a:pt x="379" y="89"/>
                  </a:lnTo>
                  <a:lnTo>
                    <a:pt x="365" y="102"/>
                  </a:lnTo>
                  <a:lnTo>
                    <a:pt x="352" y="116"/>
                  </a:lnTo>
                  <a:lnTo>
                    <a:pt x="340" y="131"/>
                  </a:lnTo>
                  <a:lnTo>
                    <a:pt x="331" y="147"/>
                  </a:lnTo>
                  <a:lnTo>
                    <a:pt x="331" y="147"/>
                  </a:lnTo>
                  <a:lnTo>
                    <a:pt x="315" y="178"/>
                  </a:lnTo>
                  <a:lnTo>
                    <a:pt x="304" y="207"/>
                  </a:lnTo>
                  <a:lnTo>
                    <a:pt x="294" y="232"/>
                  </a:lnTo>
                  <a:lnTo>
                    <a:pt x="289" y="253"/>
                  </a:lnTo>
                  <a:lnTo>
                    <a:pt x="286" y="271"/>
                  </a:lnTo>
                  <a:lnTo>
                    <a:pt x="285" y="283"/>
                  </a:lnTo>
                  <a:lnTo>
                    <a:pt x="283" y="293"/>
                  </a:lnTo>
                  <a:lnTo>
                    <a:pt x="283" y="293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893D3FF0-FDE4-41FF-B22A-C8BE72E77F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110" y="4140967"/>
              <a:ext cx="2203243" cy="1907431"/>
            </a:xfrm>
            <a:custGeom>
              <a:avLst/>
              <a:gdLst>
                <a:gd name="T0" fmla="*/ 126 w 1579"/>
                <a:gd name="T1" fmla="*/ 563 h 1367"/>
                <a:gd name="T2" fmla="*/ 154 w 1579"/>
                <a:gd name="T3" fmla="*/ 608 h 1367"/>
                <a:gd name="T4" fmla="*/ 148 w 1579"/>
                <a:gd name="T5" fmla="*/ 745 h 1367"/>
                <a:gd name="T6" fmla="*/ 149 w 1579"/>
                <a:gd name="T7" fmla="*/ 910 h 1367"/>
                <a:gd name="T8" fmla="*/ 241 w 1579"/>
                <a:gd name="T9" fmla="*/ 985 h 1367"/>
                <a:gd name="T10" fmla="*/ 189 w 1579"/>
                <a:gd name="T11" fmla="*/ 1057 h 1367"/>
                <a:gd name="T12" fmla="*/ 196 w 1579"/>
                <a:gd name="T13" fmla="*/ 1121 h 1367"/>
                <a:gd name="T14" fmla="*/ 198 w 1579"/>
                <a:gd name="T15" fmla="*/ 1098 h 1367"/>
                <a:gd name="T16" fmla="*/ 238 w 1579"/>
                <a:gd name="T17" fmla="*/ 1249 h 1367"/>
                <a:gd name="T18" fmla="*/ 232 w 1579"/>
                <a:gd name="T19" fmla="*/ 1289 h 1367"/>
                <a:gd name="T20" fmla="*/ 444 w 1579"/>
                <a:gd name="T21" fmla="*/ 1338 h 1367"/>
                <a:gd name="T22" fmla="*/ 424 w 1579"/>
                <a:gd name="T23" fmla="*/ 1268 h 1367"/>
                <a:gd name="T24" fmla="*/ 383 w 1579"/>
                <a:gd name="T25" fmla="*/ 1231 h 1367"/>
                <a:gd name="T26" fmla="*/ 387 w 1579"/>
                <a:gd name="T27" fmla="*/ 1144 h 1367"/>
                <a:gd name="T28" fmla="*/ 386 w 1579"/>
                <a:gd name="T29" fmla="*/ 1075 h 1367"/>
                <a:gd name="T30" fmla="*/ 360 w 1579"/>
                <a:gd name="T31" fmla="*/ 1045 h 1367"/>
                <a:gd name="T32" fmla="*/ 339 w 1579"/>
                <a:gd name="T33" fmla="*/ 1019 h 1367"/>
                <a:gd name="T34" fmla="*/ 415 w 1579"/>
                <a:gd name="T35" fmla="*/ 896 h 1367"/>
                <a:gd name="T36" fmla="*/ 320 w 1579"/>
                <a:gd name="T37" fmla="*/ 941 h 1367"/>
                <a:gd name="T38" fmla="*/ 468 w 1579"/>
                <a:gd name="T39" fmla="*/ 769 h 1367"/>
                <a:gd name="T40" fmla="*/ 87 w 1579"/>
                <a:gd name="T41" fmla="*/ 114 h 1367"/>
                <a:gd name="T42" fmla="*/ 205 w 1579"/>
                <a:gd name="T43" fmla="*/ 211 h 1367"/>
                <a:gd name="T44" fmla="*/ 413 w 1579"/>
                <a:gd name="T45" fmla="*/ 122 h 1367"/>
                <a:gd name="T46" fmla="*/ 378 w 1579"/>
                <a:gd name="T47" fmla="*/ 120 h 1367"/>
                <a:gd name="T48" fmla="*/ 314 w 1579"/>
                <a:gd name="T49" fmla="*/ 404 h 1367"/>
                <a:gd name="T50" fmla="*/ 571 w 1579"/>
                <a:gd name="T51" fmla="*/ 28 h 1367"/>
                <a:gd name="T52" fmla="*/ 458 w 1579"/>
                <a:gd name="T53" fmla="*/ 292 h 1367"/>
                <a:gd name="T54" fmla="*/ 518 w 1579"/>
                <a:gd name="T55" fmla="*/ 557 h 1367"/>
                <a:gd name="T56" fmla="*/ 711 w 1579"/>
                <a:gd name="T57" fmla="*/ 84 h 1367"/>
                <a:gd name="T58" fmla="*/ 738 w 1579"/>
                <a:gd name="T59" fmla="*/ 628 h 1367"/>
                <a:gd name="T60" fmla="*/ 710 w 1579"/>
                <a:gd name="T61" fmla="*/ 545 h 1367"/>
                <a:gd name="T62" fmla="*/ 877 w 1579"/>
                <a:gd name="T63" fmla="*/ 110 h 1367"/>
                <a:gd name="T64" fmla="*/ 901 w 1579"/>
                <a:gd name="T65" fmla="*/ 171 h 1367"/>
                <a:gd name="T66" fmla="*/ 846 w 1579"/>
                <a:gd name="T67" fmla="*/ 397 h 1367"/>
                <a:gd name="T68" fmla="*/ 1038 w 1579"/>
                <a:gd name="T69" fmla="*/ 237 h 1367"/>
                <a:gd name="T70" fmla="*/ 955 w 1579"/>
                <a:gd name="T71" fmla="*/ 587 h 1367"/>
                <a:gd name="T72" fmla="*/ 1043 w 1579"/>
                <a:gd name="T73" fmla="*/ 580 h 1367"/>
                <a:gd name="T74" fmla="*/ 1161 w 1579"/>
                <a:gd name="T75" fmla="*/ 474 h 1367"/>
                <a:gd name="T76" fmla="*/ 1266 w 1579"/>
                <a:gd name="T77" fmla="*/ 487 h 1367"/>
                <a:gd name="T78" fmla="*/ 1161 w 1579"/>
                <a:gd name="T79" fmla="*/ 700 h 1367"/>
                <a:gd name="T80" fmla="*/ 1197 w 1579"/>
                <a:gd name="T81" fmla="*/ 708 h 1367"/>
                <a:gd name="T82" fmla="*/ 1228 w 1579"/>
                <a:gd name="T83" fmla="*/ 706 h 1367"/>
                <a:gd name="T84" fmla="*/ 1355 w 1579"/>
                <a:gd name="T85" fmla="*/ 706 h 1367"/>
                <a:gd name="T86" fmla="*/ 1368 w 1579"/>
                <a:gd name="T87" fmla="*/ 807 h 1367"/>
                <a:gd name="T88" fmla="*/ 1134 w 1579"/>
                <a:gd name="T89" fmla="*/ 893 h 1367"/>
                <a:gd name="T90" fmla="*/ 1298 w 1579"/>
                <a:gd name="T91" fmla="*/ 974 h 1367"/>
                <a:gd name="T92" fmla="*/ 1224 w 1579"/>
                <a:gd name="T93" fmla="*/ 1038 h 1367"/>
                <a:gd name="T94" fmla="*/ 1180 w 1579"/>
                <a:gd name="T95" fmla="*/ 943 h 1367"/>
                <a:gd name="T96" fmla="*/ 1294 w 1579"/>
                <a:gd name="T97" fmla="*/ 1145 h 1367"/>
                <a:gd name="T98" fmla="*/ 799 w 1579"/>
                <a:gd name="T99" fmla="*/ 786 h 1367"/>
                <a:gd name="T100" fmla="*/ 783 w 1579"/>
                <a:gd name="T101" fmla="*/ 925 h 1367"/>
                <a:gd name="T102" fmla="*/ 794 w 1579"/>
                <a:gd name="T103" fmla="*/ 1038 h 1367"/>
                <a:gd name="T104" fmla="*/ 728 w 1579"/>
                <a:gd name="T105" fmla="*/ 1176 h 1367"/>
                <a:gd name="T106" fmla="*/ 796 w 1579"/>
                <a:gd name="T107" fmla="*/ 1285 h 1367"/>
                <a:gd name="T108" fmla="*/ 633 w 1579"/>
                <a:gd name="T109" fmla="*/ 1178 h 1367"/>
                <a:gd name="T110" fmla="*/ 682 w 1579"/>
                <a:gd name="T111" fmla="*/ 967 h 1367"/>
                <a:gd name="T112" fmla="*/ 602 w 1579"/>
                <a:gd name="T113" fmla="*/ 937 h 1367"/>
                <a:gd name="T114" fmla="*/ 659 w 1579"/>
                <a:gd name="T115" fmla="*/ 826 h 1367"/>
                <a:gd name="T116" fmla="*/ 570 w 1579"/>
                <a:gd name="T117" fmla="*/ 776 h 1367"/>
                <a:gd name="T118" fmla="*/ 597 w 1579"/>
                <a:gd name="T119" fmla="*/ 501 h 1367"/>
                <a:gd name="T120" fmla="*/ 539 w 1579"/>
                <a:gd name="T121" fmla="*/ 594 h 1367"/>
                <a:gd name="T122" fmla="*/ 662 w 1579"/>
                <a:gd name="T123" fmla="*/ 698 h 1367"/>
                <a:gd name="T124" fmla="*/ 571 w 1579"/>
                <a:gd name="T125" fmla="*/ 1309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79" h="1367">
                  <a:moveTo>
                    <a:pt x="3" y="296"/>
                  </a:moveTo>
                  <a:lnTo>
                    <a:pt x="3" y="296"/>
                  </a:lnTo>
                  <a:lnTo>
                    <a:pt x="0" y="327"/>
                  </a:lnTo>
                  <a:lnTo>
                    <a:pt x="0" y="337"/>
                  </a:lnTo>
                  <a:lnTo>
                    <a:pt x="0" y="343"/>
                  </a:lnTo>
                  <a:lnTo>
                    <a:pt x="0" y="343"/>
                  </a:lnTo>
                  <a:lnTo>
                    <a:pt x="3" y="350"/>
                  </a:lnTo>
                  <a:lnTo>
                    <a:pt x="9" y="356"/>
                  </a:lnTo>
                  <a:lnTo>
                    <a:pt x="23" y="368"/>
                  </a:lnTo>
                  <a:lnTo>
                    <a:pt x="23" y="368"/>
                  </a:lnTo>
                  <a:lnTo>
                    <a:pt x="32" y="373"/>
                  </a:lnTo>
                  <a:lnTo>
                    <a:pt x="40" y="376"/>
                  </a:lnTo>
                  <a:lnTo>
                    <a:pt x="49" y="380"/>
                  </a:lnTo>
                  <a:lnTo>
                    <a:pt x="61" y="386"/>
                  </a:lnTo>
                  <a:lnTo>
                    <a:pt x="61" y="386"/>
                  </a:lnTo>
                  <a:lnTo>
                    <a:pt x="81" y="398"/>
                  </a:lnTo>
                  <a:lnTo>
                    <a:pt x="109" y="418"/>
                  </a:lnTo>
                  <a:lnTo>
                    <a:pt x="137" y="436"/>
                  </a:lnTo>
                  <a:lnTo>
                    <a:pt x="147" y="443"/>
                  </a:lnTo>
                  <a:lnTo>
                    <a:pt x="154" y="447"/>
                  </a:lnTo>
                  <a:lnTo>
                    <a:pt x="154" y="447"/>
                  </a:lnTo>
                  <a:lnTo>
                    <a:pt x="161" y="450"/>
                  </a:lnTo>
                  <a:lnTo>
                    <a:pt x="167" y="456"/>
                  </a:lnTo>
                  <a:lnTo>
                    <a:pt x="173" y="463"/>
                  </a:lnTo>
                  <a:lnTo>
                    <a:pt x="180" y="475"/>
                  </a:lnTo>
                  <a:lnTo>
                    <a:pt x="180" y="475"/>
                  </a:lnTo>
                  <a:lnTo>
                    <a:pt x="183" y="485"/>
                  </a:lnTo>
                  <a:lnTo>
                    <a:pt x="187" y="499"/>
                  </a:lnTo>
                  <a:lnTo>
                    <a:pt x="191" y="517"/>
                  </a:lnTo>
                  <a:lnTo>
                    <a:pt x="193" y="534"/>
                  </a:lnTo>
                  <a:lnTo>
                    <a:pt x="196" y="568"/>
                  </a:lnTo>
                  <a:lnTo>
                    <a:pt x="198" y="582"/>
                  </a:lnTo>
                  <a:lnTo>
                    <a:pt x="198" y="582"/>
                  </a:lnTo>
                  <a:lnTo>
                    <a:pt x="199" y="573"/>
                  </a:lnTo>
                  <a:lnTo>
                    <a:pt x="200" y="559"/>
                  </a:lnTo>
                  <a:lnTo>
                    <a:pt x="200" y="559"/>
                  </a:lnTo>
                  <a:lnTo>
                    <a:pt x="201" y="542"/>
                  </a:lnTo>
                  <a:lnTo>
                    <a:pt x="201" y="529"/>
                  </a:lnTo>
                  <a:lnTo>
                    <a:pt x="200" y="517"/>
                  </a:lnTo>
                  <a:lnTo>
                    <a:pt x="200" y="517"/>
                  </a:lnTo>
                  <a:lnTo>
                    <a:pt x="199" y="506"/>
                  </a:lnTo>
                  <a:lnTo>
                    <a:pt x="196" y="495"/>
                  </a:lnTo>
                  <a:lnTo>
                    <a:pt x="194" y="485"/>
                  </a:lnTo>
                  <a:lnTo>
                    <a:pt x="192" y="474"/>
                  </a:lnTo>
                  <a:lnTo>
                    <a:pt x="192" y="474"/>
                  </a:lnTo>
                  <a:lnTo>
                    <a:pt x="191" y="464"/>
                  </a:lnTo>
                  <a:lnTo>
                    <a:pt x="191" y="456"/>
                  </a:lnTo>
                  <a:lnTo>
                    <a:pt x="192" y="451"/>
                  </a:lnTo>
                  <a:lnTo>
                    <a:pt x="193" y="435"/>
                  </a:lnTo>
                  <a:lnTo>
                    <a:pt x="193" y="435"/>
                  </a:lnTo>
                  <a:lnTo>
                    <a:pt x="176" y="416"/>
                  </a:lnTo>
                  <a:lnTo>
                    <a:pt x="137" y="372"/>
                  </a:lnTo>
                  <a:lnTo>
                    <a:pt x="115" y="348"/>
                  </a:lnTo>
                  <a:lnTo>
                    <a:pt x="92" y="325"/>
                  </a:lnTo>
                  <a:lnTo>
                    <a:pt x="72" y="308"/>
                  </a:lnTo>
                  <a:lnTo>
                    <a:pt x="64" y="300"/>
                  </a:lnTo>
                  <a:lnTo>
                    <a:pt x="57" y="296"/>
                  </a:lnTo>
                  <a:lnTo>
                    <a:pt x="57" y="296"/>
                  </a:lnTo>
                  <a:lnTo>
                    <a:pt x="45" y="289"/>
                  </a:lnTo>
                  <a:lnTo>
                    <a:pt x="35" y="281"/>
                  </a:lnTo>
                  <a:lnTo>
                    <a:pt x="27" y="274"/>
                  </a:lnTo>
                  <a:lnTo>
                    <a:pt x="20" y="267"/>
                  </a:lnTo>
                  <a:lnTo>
                    <a:pt x="20" y="267"/>
                  </a:lnTo>
                  <a:lnTo>
                    <a:pt x="17" y="287"/>
                  </a:lnTo>
                  <a:lnTo>
                    <a:pt x="17" y="293"/>
                  </a:lnTo>
                  <a:lnTo>
                    <a:pt x="17" y="293"/>
                  </a:lnTo>
                  <a:lnTo>
                    <a:pt x="3" y="296"/>
                  </a:lnTo>
                  <a:lnTo>
                    <a:pt x="3" y="296"/>
                  </a:lnTo>
                  <a:close/>
                  <a:moveTo>
                    <a:pt x="51" y="538"/>
                  </a:moveTo>
                  <a:lnTo>
                    <a:pt x="51" y="538"/>
                  </a:lnTo>
                  <a:lnTo>
                    <a:pt x="80" y="537"/>
                  </a:lnTo>
                  <a:lnTo>
                    <a:pt x="109" y="538"/>
                  </a:lnTo>
                  <a:lnTo>
                    <a:pt x="109" y="538"/>
                  </a:lnTo>
                  <a:lnTo>
                    <a:pt x="112" y="538"/>
                  </a:lnTo>
                  <a:lnTo>
                    <a:pt x="116" y="540"/>
                  </a:lnTo>
                  <a:lnTo>
                    <a:pt x="117" y="543"/>
                  </a:lnTo>
                  <a:lnTo>
                    <a:pt x="118" y="545"/>
                  </a:lnTo>
                  <a:lnTo>
                    <a:pt x="121" y="551"/>
                  </a:lnTo>
                  <a:lnTo>
                    <a:pt x="123" y="559"/>
                  </a:lnTo>
                  <a:lnTo>
                    <a:pt x="123" y="559"/>
                  </a:lnTo>
                  <a:lnTo>
                    <a:pt x="126" y="563"/>
                  </a:lnTo>
                  <a:lnTo>
                    <a:pt x="130" y="567"/>
                  </a:lnTo>
                  <a:lnTo>
                    <a:pt x="140" y="573"/>
                  </a:lnTo>
                  <a:lnTo>
                    <a:pt x="151" y="580"/>
                  </a:lnTo>
                  <a:lnTo>
                    <a:pt x="166" y="589"/>
                  </a:lnTo>
                  <a:lnTo>
                    <a:pt x="166" y="589"/>
                  </a:lnTo>
                  <a:lnTo>
                    <a:pt x="172" y="594"/>
                  </a:lnTo>
                  <a:lnTo>
                    <a:pt x="175" y="596"/>
                  </a:lnTo>
                  <a:lnTo>
                    <a:pt x="177" y="595"/>
                  </a:lnTo>
                  <a:lnTo>
                    <a:pt x="179" y="594"/>
                  </a:lnTo>
                  <a:lnTo>
                    <a:pt x="179" y="589"/>
                  </a:lnTo>
                  <a:lnTo>
                    <a:pt x="179" y="587"/>
                  </a:lnTo>
                  <a:lnTo>
                    <a:pt x="180" y="586"/>
                  </a:lnTo>
                  <a:lnTo>
                    <a:pt x="180" y="586"/>
                  </a:lnTo>
                  <a:lnTo>
                    <a:pt x="181" y="586"/>
                  </a:lnTo>
                  <a:lnTo>
                    <a:pt x="180" y="583"/>
                  </a:lnTo>
                  <a:lnTo>
                    <a:pt x="175" y="575"/>
                  </a:lnTo>
                  <a:lnTo>
                    <a:pt x="161" y="550"/>
                  </a:lnTo>
                  <a:lnTo>
                    <a:pt x="145" y="523"/>
                  </a:lnTo>
                  <a:lnTo>
                    <a:pt x="140" y="513"/>
                  </a:lnTo>
                  <a:lnTo>
                    <a:pt x="137" y="507"/>
                  </a:lnTo>
                  <a:lnTo>
                    <a:pt x="137" y="507"/>
                  </a:lnTo>
                  <a:lnTo>
                    <a:pt x="135" y="504"/>
                  </a:lnTo>
                  <a:lnTo>
                    <a:pt x="134" y="501"/>
                  </a:lnTo>
                  <a:lnTo>
                    <a:pt x="128" y="496"/>
                  </a:lnTo>
                  <a:lnTo>
                    <a:pt x="123" y="495"/>
                  </a:lnTo>
                  <a:lnTo>
                    <a:pt x="119" y="494"/>
                  </a:lnTo>
                  <a:lnTo>
                    <a:pt x="119" y="494"/>
                  </a:lnTo>
                  <a:lnTo>
                    <a:pt x="67" y="462"/>
                  </a:lnTo>
                  <a:lnTo>
                    <a:pt x="67" y="462"/>
                  </a:lnTo>
                  <a:lnTo>
                    <a:pt x="51" y="451"/>
                  </a:lnTo>
                  <a:lnTo>
                    <a:pt x="30" y="437"/>
                  </a:lnTo>
                  <a:lnTo>
                    <a:pt x="30" y="437"/>
                  </a:lnTo>
                  <a:lnTo>
                    <a:pt x="51" y="538"/>
                  </a:lnTo>
                  <a:lnTo>
                    <a:pt x="51" y="538"/>
                  </a:lnTo>
                  <a:close/>
                  <a:moveTo>
                    <a:pt x="83" y="649"/>
                  </a:moveTo>
                  <a:lnTo>
                    <a:pt x="84" y="647"/>
                  </a:lnTo>
                  <a:lnTo>
                    <a:pt x="84" y="647"/>
                  </a:lnTo>
                  <a:lnTo>
                    <a:pt x="90" y="644"/>
                  </a:lnTo>
                  <a:lnTo>
                    <a:pt x="97" y="640"/>
                  </a:lnTo>
                  <a:lnTo>
                    <a:pt x="105" y="635"/>
                  </a:lnTo>
                  <a:lnTo>
                    <a:pt x="117" y="632"/>
                  </a:lnTo>
                  <a:lnTo>
                    <a:pt x="117" y="632"/>
                  </a:lnTo>
                  <a:lnTo>
                    <a:pt x="125" y="631"/>
                  </a:lnTo>
                  <a:lnTo>
                    <a:pt x="126" y="631"/>
                  </a:lnTo>
                  <a:lnTo>
                    <a:pt x="126" y="631"/>
                  </a:lnTo>
                  <a:lnTo>
                    <a:pt x="128" y="633"/>
                  </a:lnTo>
                  <a:lnTo>
                    <a:pt x="129" y="634"/>
                  </a:lnTo>
                  <a:lnTo>
                    <a:pt x="132" y="635"/>
                  </a:lnTo>
                  <a:lnTo>
                    <a:pt x="132" y="635"/>
                  </a:lnTo>
                  <a:lnTo>
                    <a:pt x="141" y="640"/>
                  </a:lnTo>
                  <a:lnTo>
                    <a:pt x="150" y="647"/>
                  </a:lnTo>
                  <a:lnTo>
                    <a:pt x="180" y="671"/>
                  </a:lnTo>
                  <a:lnTo>
                    <a:pt x="180" y="671"/>
                  </a:lnTo>
                  <a:lnTo>
                    <a:pt x="196" y="683"/>
                  </a:lnTo>
                  <a:lnTo>
                    <a:pt x="208" y="689"/>
                  </a:lnTo>
                  <a:lnTo>
                    <a:pt x="220" y="693"/>
                  </a:lnTo>
                  <a:lnTo>
                    <a:pt x="233" y="694"/>
                  </a:lnTo>
                  <a:lnTo>
                    <a:pt x="233" y="694"/>
                  </a:lnTo>
                  <a:lnTo>
                    <a:pt x="243" y="695"/>
                  </a:lnTo>
                  <a:lnTo>
                    <a:pt x="244" y="695"/>
                  </a:lnTo>
                  <a:lnTo>
                    <a:pt x="244" y="694"/>
                  </a:lnTo>
                  <a:lnTo>
                    <a:pt x="243" y="691"/>
                  </a:lnTo>
                  <a:lnTo>
                    <a:pt x="241" y="690"/>
                  </a:lnTo>
                  <a:lnTo>
                    <a:pt x="241" y="690"/>
                  </a:lnTo>
                  <a:lnTo>
                    <a:pt x="234" y="688"/>
                  </a:lnTo>
                  <a:lnTo>
                    <a:pt x="225" y="684"/>
                  </a:lnTo>
                  <a:lnTo>
                    <a:pt x="215" y="679"/>
                  </a:lnTo>
                  <a:lnTo>
                    <a:pt x="215" y="679"/>
                  </a:lnTo>
                  <a:lnTo>
                    <a:pt x="209" y="676"/>
                  </a:lnTo>
                  <a:lnTo>
                    <a:pt x="205" y="671"/>
                  </a:lnTo>
                  <a:lnTo>
                    <a:pt x="201" y="665"/>
                  </a:lnTo>
                  <a:lnTo>
                    <a:pt x="198" y="658"/>
                  </a:lnTo>
                  <a:lnTo>
                    <a:pt x="192" y="646"/>
                  </a:lnTo>
                  <a:lnTo>
                    <a:pt x="191" y="638"/>
                  </a:lnTo>
                  <a:lnTo>
                    <a:pt x="191" y="638"/>
                  </a:lnTo>
                  <a:lnTo>
                    <a:pt x="189" y="635"/>
                  </a:lnTo>
                  <a:lnTo>
                    <a:pt x="187" y="633"/>
                  </a:lnTo>
                  <a:lnTo>
                    <a:pt x="177" y="627"/>
                  </a:lnTo>
                  <a:lnTo>
                    <a:pt x="166" y="619"/>
                  </a:lnTo>
                  <a:lnTo>
                    <a:pt x="160" y="614"/>
                  </a:lnTo>
                  <a:lnTo>
                    <a:pt x="154" y="608"/>
                  </a:lnTo>
                  <a:lnTo>
                    <a:pt x="154" y="608"/>
                  </a:lnTo>
                  <a:lnTo>
                    <a:pt x="147" y="602"/>
                  </a:lnTo>
                  <a:lnTo>
                    <a:pt x="140" y="597"/>
                  </a:lnTo>
                  <a:lnTo>
                    <a:pt x="132" y="593"/>
                  </a:lnTo>
                  <a:lnTo>
                    <a:pt x="124" y="590"/>
                  </a:lnTo>
                  <a:lnTo>
                    <a:pt x="111" y="586"/>
                  </a:lnTo>
                  <a:lnTo>
                    <a:pt x="102" y="583"/>
                  </a:lnTo>
                  <a:lnTo>
                    <a:pt x="102" y="583"/>
                  </a:lnTo>
                  <a:lnTo>
                    <a:pt x="99" y="584"/>
                  </a:lnTo>
                  <a:lnTo>
                    <a:pt x="96" y="586"/>
                  </a:lnTo>
                  <a:lnTo>
                    <a:pt x="90" y="590"/>
                  </a:lnTo>
                  <a:lnTo>
                    <a:pt x="80" y="601"/>
                  </a:lnTo>
                  <a:lnTo>
                    <a:pt x="80" y="601"/>
                  </a:lnTo>
                  <a:lnTo>
                    <a:pt x="76" y="602"/>
                  </a:lnTo>
                  <a:lnTo>
                    <a:pt x="66" y="603"/>
                  </a:lnTo>
                  <a:lnTo>
                    <a:pt x="66" y="603"/>
                  </a:lnTo>
                  <a:lnTo>
                    <a:pt x="70" y="618"/>
                  </a:lnTo>
                  <a:lnTo>
                    <a:pt x="73" y="627"/>
                  </a:lnTo>
                  <a:lnTo>
                    <a:pt x="73" y="627"/>
                  </a:lnTo>
                  <a:lnTo>
                    <a:pt x="83" y="649"/>
                  </a:lnTo>
                  <a:lnTo>
                    <a:pt x="83" y="649"/>
                  </a:lnTo>
                  <a:close/>
                  <a:moveTo>
                    <a:pt x="244" y="715"/>
                  </a:moveTo>
                  <a:lnTo>
                    <a:pt x="202" y="702"/>
                  </a:lnTo>
                  <a:lnTo>
                    <a:pt x="202" y="702"/>
                  </a:lnTo>
                  <a:lnTo>
                    <a:pt x="189" y="697"/>
                  </a:lnTo>
                  <a:lnTo>
                    <a:pt x="175" y="693"/>
                  </a:lnTo>
                  <a:lnTo>
                    <a:pt x="158" y="687"/>
                  </a:lnTo>
                  <a:lnTo>
                    <a:pt x="158" y="687"/>
                  </a:lnTo>
                  <a:lnTo>
                    <a:pt x="151" y="683"/>
                  </a:lnTo>
                  <a:lnTo>
                    <a:pt x="145" y="679"/>
                  </a:lnTo>
                  <a:lnTo>
                    <a:pt x="142" y="676"/>
                  </a:lnTo>
                  <a:lnTo>
                    <a:pt x="138" y="672"/>
                  </a:lnTo>
                  <a:lnTo>
                    <a:pt x="132" y="665"/>
                  </a:lnTo>
                  <a:lnTo>
                    <a:pt x="125" y="658"/>
                  </a:lnTo>
                  <a:lnTo>
                    <a:pt x="125" y="658"/>
                  </a:lnTo>
                  <a:lnTo>
                    <a:pt x="122" y="654"/>
                  </a:lnTo>
                  <a:lnTo>
                    <a:pt x="118" y="653"/>
                  </a:lnTo>
                  <a:lnTo>
                    <a:pt x="116" y="653"/>
                  </a:lnTo>
                  <a:lnTo>
                    <a:pt x="115" y="654"/>
                  </a:lnTo>
                  <a:lnTo>
                    <a:pt x="113" y="659"/>
                  </a:lnTo>
                  <a:lnTo>
                    <a:pt x="112" y="666"/>
                  </a:lnTo>
                  <a:lnTo>
                    <a:pt x="112" y="666"/>
                  </a:lnTo>
                  <a:lnTo>
                    <a:pt x="112" y="669"/>
                  </a:lnTo>
                  <a:lnTo>
                    <a:pt x="113" y="672"/>
                  </a:lnTo>
                  <a:lnTo>
                    <a:pt x="118" y="678"/>
                  </a:lnTo>
                  <a:lnTo>
                    <a:pt x="135" y="690"/>
                  </a:lnTo>
                  <a:lnTo>
                    <a:pt x="135" y="690"/>
                  </a:lnTo>
                  <a:lnTo>
                    <a:pt x="148" y="698"/>
                  </a:lnTo>
                  <a:lnTo>
                    <a:pt x="170" y="709"/>
                  </a:lnTo>
                  <a:lnTo>
                    <a:pt x="182" y="714"/>
                  </a:lnTo>
                  <a:lnTo>
                    <a:pt x="195" y="719"/>
                  </a:lnTo>
                  <a:lnTo>
                    <a:pt x="208" y="722"/>
                  </a:lnTo>
                  <a:lnTo>
                    <a:pt x="219" y="723"/>
                  </a:lnTo>
                  <a:lnTo>
                    <a:pt x="219" y="723"/>
                  </a:lnTo>
                  <a:lnTo>
                    <a:pt x="227" y="723"/>
                  </a:lnTo>
                  <a:lnTo>
                    <a:pt x="234" y="722"/>
                  </a:lnTo>
                  <a:lnTo>
                    <a:pt x="239" y="721"/>
                  </a:lnTo>
                  <a:lnTo>
                    <a:pt x="241" y="720"/>
                  </a:lnTo>
                  <a:lnTo>
                    <a:pt x="243" y="717"/>
                  </a:lnTo>
                  <a:lnTo>
                    <a:pt x="244" y="716"/>
                  </a:lnTo>
                  <a:lnTo>
                    <a:pt x="244" y="715"/>
                  </a:lnTo>
                  <a:lnTo>
                    <a:pt x="244" y="715"/>
                  </a:lnTo>
                  <a:close/>
                  <a:moveTo>
                    <a:pt x="239" y="752"/>
                  </a:moveTo>
                  <a:lnTo>
                    <a:pt x="239" y="752"/>
                  </a:lnTo>
                  <a:lnTo>
                    <a:pt x="180" y="740"/>
                  </a:lnTo>
                  <a:lnTo>
                    <a:pt x="180" y="740"/>
                  </a:lnTo>
                  <a:lnTo>
                    <a:pt x="168" y="734"/>
                  </a:lnTo>
                  <a:lnTo>
                    <a:pt x="149" y="721"/>
                  </a:lnTo>
                  <a:lnTo>
                    <a:pt x="129" y="708"/>
                  </a:lnTo>
                  <a:lnTo>
                    <a:pt x="115" y="701"/>
                  </a:lnTo>
                  <a:lnTo>
                    <a:pt x="115" y="701"/>
                  </a:lnTo>
                  <a:lnTo>
                    <a:pt x="110" y="700"/>
                  </a:lnTo>
                  <a:lnTo>
                    <a:pt x="103" y="700"/>
                  </a:lnTo>
                  <a:lnTo>
                    <a:pt x="103" y="700"/>
                  </a:lnTo>
                  <a:lnTo>
                    <a:pt x="117" y="735"/>
                  </a:lnTo>
                  <a:lnTo>
                    <a:pt x="117" y="735"/>
                  </a:lnTo>
                  <a:lnTo>
                    <a:pt x="131" y="735"/>
                  </a:lnTo>
                  <a:lnTo>
                    <a:pt x="131" y="735"/>
                  </a:lnTo>
                  <a:lnTo>
                    <a:pt x="138" y="738"/>
                  </a:lnTo>
                  <a:lnTo>
                    <a:pt x="143" y="740"/>
                  </a:lnTo>
                  <a:lnTo>
                    <a:pt x="148" y="745"/>
                  </a:lnTo>
                  <a:lnTo>
                    <a:pt x="156" y="750"/>
                  </a:lnTo>
                  <a:lnTo>
                    <a:pt x="156" y="750"/>
                  </a:lnTo>
                  <a:lnTo>
                    <a:pt x="164" y="754"/>
                  </a:lnTo>
                  <a:lnTo>
                    <a:pt x="173" y="757"/>
                  </a:lnTo>
                  <a:lnTo>
                    <a:pt x="186" y="758"/>
                  </a:lnTo>
                  <a:lnTo>
                    <a:pt x="207" y="758"/>
                  </a:lnTo>
                  <a:lnTo>
                    <a:pt x="207" y="758"/>
                  </a:lnTo>
                  <a:lnTo>
                    <a:pt x="218" y="758"/>
                  </a:lnTo>
                  <a:lnTo>
                    <a:pt x="226" y="758"/>
                  </a:lnTo>
                  <a:lnTo>
                    <a:pt x="232" y="757"/>
                  </a:lnTo>
                  <a:lnTo>
                    <a:pt x="236" y="755"/>
                  </a:lnTo>
                  <a:lnTo>
                    <a:pt x="238" y="754"/>
                  </a:lnTo>
                  <a:lnTo>
                    <a:pt x="239" y="753"/>
                  </a:lnTo>
                  <a:lnTo>
                    <a:pt x="239" y="752"/>
                  </a:lnTo>
                  <a:lnTo>
                    <a:pt x="239" y="752"/>
                  </a:lnTo>
                  <a:close/>
                  <a:moveTo>
                    <a:pt x="239" y="785"/>
                  </a:moveTo>
                  <a:lnTo>
                    <a:pt x="238" y="788"/>
                  </a:lnTo>
                  <a:lnTo>
                    <a:pt x="238" y="788"/>
                  </a:lnTo>
                  <a:lnTo>
                    <a:pt x="239" y="785"/>
                  </a:lnTo>
                  <a:lnTo>
                    <a:pt x="239" y="785"/>
                  </a:lnTo>
                  <a:close/>
                  <a:moveTo>
                    <a:pt x="230" y="809"/>
                  </a:moveTo>
                  <a:lnTo>
                    <a:pt x="238" y="788"/>
                  </a:lnTo>
                  <a:lnTo>
                    <a:pt x="238" y="788"/>
                  </a:lnTo>
                  <a:lnTo>
                    <a:pt x="237" y="789"/>
                  </a:lnTo>
                  <a:lnTo>
                    <a:pt x="232" y="791"/>
                  </a:lnTo>
                  <a:lnTo>
                    <a:pt x="225" y="793"/>
                  </a:lnTo>
                  <a:lnTo>
                    <a:pt x="215" y="793"/>
                  </a:lnTo>
                  <a:lnTo>
                    <a:pt x="215" y="793"/>
                  </a:lnTo>
                  <a:lnTo>
                    <a:pt x="205" y="792"/>
                  </a:lnTo>
                  <a:lnTo>
                    <a:pt x="194" y="790"/>
                  </a:lnTo>
                  <a:lnTo>
                    <a:pt x="182" y="786"/>
                  </a:lnTo>
                  <a:lnTo>
                    <a:pt x="172" y="782"/>
                  </a:lnTo>
                  <a:lnTo>
                    <a:pt x="153" y="773"/>
                  </a:lnTo>
                  <a:lnTo>
                    <a:pt x="145" y="770"/>
                  </a:lnTo>
                  <a:lnTo>
                    <a:pt x="126" y="763"/>
                  </a:lnTo>
                  <a:lnTo>
                    <a:pt x="126" y="763"/>
                  </a:lnTo>
                  <a:lnTo>
                    <a:pt x="135" y="789"/>
                  </a:lnTo>
                  <a:lnTo>
                    <a:pt x="135" y="789"/>
                  </a:lnTo>
                  <a:lnTo>
                    <a:pt x="138" y="808"/>
                  </a:lnTo>
                  <a:lnTo>
                    <a:pt x="145" y="810"/>
                  </a:lnTo>
                  <a:lnTo>
                    <a:pt x="145" y="810"/>
                  </a:lnTo>
                  <a:lnTo>
                    <a:pt x="163" y="813"/>
                  </a:lnTo>
                  <a:lnTo>
                    <a:pt x="176" y="813"/>
                  </a:lnTo>
                  <a:lnTo>
                    <a:pt x="187" y="813"/>
                  </a:lnTo>
                  <a:lnTo>
                    <a:pt x="187" y="813"/>
                  </a:lnTo>
                  <a:lnTo>
                    <a:pt x="212" y="810"/>
                  </a:lnTo>
                  <a:lnTo>
                    <a:pt x="230" y="809"/>
                  </a:lnTo>
                  <a:lnTo>
                    <a:pt x="230" y="809"/>
                  </a:lnTo>
                  <a:close/>
                  <a:moveTo>
                    <a:pt x="239" y="827"/>
                  </a:moveTo>
                  <a:lnTo>
                    <a:pt x="239" y="827"/>
                  </a:lnTo>
                  <a:lnTo>
                    <a:pt x="230" y="829"/>
                  </a:lnTo>
                  <a:lnTo>
                    <a:pt x="219" y="833"/>
                  </a:lnTo>
                  <a:lnTo>
                    <a:pt x="204" y="837"/>
                  </a:lnTo>
                  <a:lnTo>
                    <a:pt x="204" y="837"/>
                  </a:lnTo>
                  <a:lnTo>
                    <a:pt x="192" y="840"/>
                  </a:lnTo>
                  <a:lnTo>
                    <a:pt x="176" y="841"/>
                  </a:lnTo>
                  <a:lnTo>
                    <a:pt x="143" y="843"/>
                  </a:lnTo>
                  <a:lnTo>
                    <a:pt x="143" y="843"/>
                  </a:lnTo>
                  <a:lnTo>
                    <a:pt x="145" y="874"/>
                  </a:lnTo>
                  <a:lnTo>
                    <a:pt x="145" y="874"/>
                  </a:lnTo>
                  <a:lnTo>
                    <a:pt x="175" y="872"/>
                  </a:lnTo>
                  <a:lnTo>
                    <a:pt x="175" y="872"/>
                  </a:lnTo>
                  <a:lnTo>
                    <a:pt x="186" y="871"/>
                  </a:lnTo>
                  <a:lnTo>
                    <a:pt x="196" y="868"/>
                  </a:lnTo>
                  <a:lnTo>
                    <a:pt x="213" y="861"/>
                  </a:lnTo>
                  <a:lnTo>
                    <a:pt x="226" y="855"/>
                  </a:lnTo>
                  <a:lnTo>
                    <a:pt x="231" y="852"/>
                  </a:lnTo>
                  <a:lnTo>
                    <a:pt x="239" y="827"/>
                  </a:lnTo>
                  <a:close/>
                  <a:moveTo>
                    <a:pt x="247" y="872"/>
                  </a:moveTo>
                  <a:lnTo>
                    <a:pt x="247" y="872"/>
                  </a:lnTo>
                  <a:lnTo>
                    <a:pt x="230" y="880"/>
                  </a:lnTo>
                  <a:lnTo>
                    <a:pt x="218" y="885"/>
                  </a:lnTo>
                  <a:lnTo>
                    <a:pt x="204" y="889"/>
                  </a:lnTo>
                  <a:lnTo>
                    <a:pt x="204" y="889"/>
                  </a:lnTo>
                  <a:lnTo>
                    <a:pt x="173" y="897"/>
                  </a:lnTo>
                  <a:lnTo>
                    <a:pt x="166" y="898"/>
                  </a:lnTo>
                  <a:lnTo>
                    <a:pt x="161" y="898"/>
                  </a:lnTo>
                  <a:lnTo>
                    <a:pt x="161" y="898"/>
                  </a:lnTo>
                  <a:lnTo>
                    <a:pt x="155" y="896"/>
                  </a:lnTo>
                  <a:lnTo>
                    <a:pt x="148" y="893"/>
                  </a:lnTo>
                  <a:lnTo>
                    <a:pt x="149" y="910"/>
                  </a:lnTo>
                  <a:lnTo>
                    <a:pt x="149" y="910"/>
                  </a:lnTo>
                  <a:lnTo>
                    <a:pt x="168" y="917"/>
                  </a:lnTo>
                  <a:lnTo>
                    <a:pt x="168" y="917"/>
                  </a:lnTo>
                  <a:lnTo>
                    <a:pt x="177" y="921"/>
                  </a:lnTo>
                  <a:lnTo>
                    <a:pt x="183" y="922"/>
                  </a:lnTo>
                  <a:lnTo>
                    <a:pt x="193" y="922"/>
                  </a:lnTo>
                  <a:lnTo>
                    <a:pt x="193" y="922"/>
                  </a:lnTo>
                  <a:lnTo>
                    <a:pt x="199" y="919"/>
                  </a:lnTo>
                  <a:lnTo>
                    <a:pt x="206" y="917"/>
                  </a:lnTo>
                  <a:lnTo>
                    <a:pt x="220" y="911"/>
                  </a:lnTo>
                  <a:lnTo>
                    <a:pt x="239" y="900"/>
                  </a:lnTo>
                  <a:lnTo>
                    <a:pt x="246" y="897"/>
                  </a:lnTo>
                  <a:lnTo>
                    <a:pt x="247" y="872"/>
                  </a:lnTo>
                  <a:close/>
                  <a:moveTo>
                    <a:pt x="164" y="925"/>
                  </a:moveTo>
                  <a:lnTo>
                    <a:pt x="164" y="935"/>
                  </a:lnTo>
                  <a:lnTo>
                    <a:pt x="164" y="935"/>
                  </a:lnTo>
                  <a:lnTo>
                    <a:pt x="167" y="942"/>
                  </a:lnTo>
                  <a:lnTo>
                    <a:pt x="172" y="947"/>
                  </a:lnTo>
                  <a:lnTo>
                    <a:pt x="174" y="948"/>
                  </a:lnTo>
                  <a:lnTo>
                    <a:pt x="176" y="949"/>
                  </a:lnTo>
                  <a:lnTo>
                    <a:pt x="176" y="949"/>
                  </a:lnTo>
                  <a:lnTo>
                    <a:pt x="182" y="949"/>
                  </a:lnTo>
                  <a:lnTo>
                    <a:pt x="189" y="948"/>
                  </a:lnTo>
                  <a:lnTo>
                    <a:pt x="206" y="944"/>
                  </a:lnTo>
                  <a:lnTo>
                    <a:pt x="206" y="944"/>
                  </a:lnTo>
                  <a:lnTo>
                    <a:pt x="221" y="941"/>
                  </a:lnTo>
                  <a:lnTo>
                    <a:pt x="234" y="940"/>
                  </a:lnTo>
                  <a:lnTo>
                    <a:pt x="234" y="940"/>
                  </a:lnTo>
                  <a:lnTo>
                    <a:pt x="250" y="940"/>
                  </a:lnTo>
                  <a:lnTo>
                    <a:pt x="250" y="940"/>
                  </a:lnTo>
                  <a:lnTo>
                    <a:pt x="246" y="928"/>
                  </a:lnTo>
                  <a:lnTo>
                    <a:pt x="246" y="928"/>
                  </a:lnTo>
                  <a:lnTo>
                    <a:pt x="240" y="929"/>
                  </a:lnTo>
                  <a:lnTo>
                    <a:pt x="240" y="929"/>
                  </a:lnTo>
                  <a:lnTo>
                    <a:pt x="214" y="934"/>
                  </a:lnTo>
                  <a:lnTo>
                    <a:pt x="214" y="934"/>
                  </a:lnTo>
                  <a:lnTo>
                    <a:pt x="201" y="936"/>
                  </a:lnTo>
                  <a:lnTo>
                    <a:pt x="195" y="936"/>
                  </a:lnTo>
                  <a:lnTo>
                    <a:pt x="195" y="936"/>
                  </a:lnTo>
                  <a:lnTo>
                    <a:pt x="183" y="936"/>
                  </a:lnTo>
                  <a:lnTo>
                    <a:pt x="183" y="936"/>
                  </a:lnTo>
                  <a:lnTo>
                    <a:pt x="180" y="936"/>
                  </a:lnTo>
                  <a:lnTo>
                    <a:pt x="175" y="936"/>
                  </a:lnTo>
                  <a:lnTo>
                    <a:pt x="175" y="936"/>
                  </a:lnTo>
                  <a:lnTo>
                    <a:pt x="172" y="934"/>
                  </a:lnTo>
                  <a:lnTo>
                    <a:pt x="169" y="930"/>
                  </a:lnTo>
                  <a:lnTo>
                    <a:pt x="164" y="925"/>
                  </a:lnTo>
                  <a:lnTo>
                    <a:pt x="164" y="925"/>
                  </a:lnTo>
                  <a:close/>
                  <a:moveTo>
                    <a:pt x="154" y="962"/>
                  </a:moveTo>
                  <a:lnTo>
                    <a:pt x="158" y="965"/>
                  </a:lnTo>
                  <a:lnTo>
                    <a:pt x="158" y="965"/>
                  </a:lnTo>
                  <a:lnTo>
                    <a:pt x="174" y="975"/>
                  </a:lnTo>
                  <a:lnTo>
                    <a:pt x="174" y="975"/>
                  </a:lnTo>
                  <a:lnTo>
                    <a:pt x="181" y="978"/>
                  </a:lnTo>
                  <a:lnTo>
                    <a:pt x="189" y="979"/>
                  </a:lnTo>
                  <a:lnTo>
                    <a:pt x="189" y="979"/>
                  </a:lnTo>
                  <a:lnTo>
                    <a:pt x="196" y="982"/>
                  </a:lnTo>
                  <a:lnTo>
                    <a:pt x="202" y="986"/>
                  </a:lnTo>
                  <a:lnTo>
                    <a:pt x="180" y="988"/>
                  </a:lnTo>
                  <a:lnTo>
                    <a:pt x="180" y="988"/>
                  </a:lnTo>
                  <a:lnTo>
                    <a:pt x="170" y="981"/>
                  </a:lnTo>
                  <a:lnTo>
                    <a:pt x="160" y="974"/>
                  </a:lnTo>
                  <a:lnTo>
                    <a:pt x="160" y="974"/>
                  </a:lnTo>
                  <a:lnTo>
                    <a:pt x="155" y="974"/>
                  </a:lnTo>
                  <a:lnTo>
                    <a:pt x="155" y="974"/>
                  </a:lnTo>
                  <a:lnTo>
                    <a:pt x="155" y="994"/>
                  </a:lnTo>
                  <a:lnTo>
                    <a:pt x="155" y="994"/>
                  </a:lnTo>
                  <a:lnTo>
                    <a:pt x="179" y="1003"/>
                  </a:lnTo>
                  <a:lnTo>
                    <a:pt x="179" y="1003"/>
                  </a:lnTo>
                  <a:lnTo>
                    <a:pt x="185" y="1003"/>
                  </a:lnTo>
                  <a:lnTo>
                    <a:pt x="194" y="1001"/>
                  </a:lnTo>
                  <a:lnTo>
                    <a:pt x="194" y="1001"/>
                  </a:lnTo>
                  <a:lnTo>
                    <a:pt x="199" y="1000"/>
                  </a:lnTo>
                  <a:lnTo>
                    <a:pt x="204" y="999"/>
                  </a:lnTo>
                  <a:lnTo>
                    <a:pt x="208" y="997"/>
                  </a:lnTo>
                  <a:lnTo>
                    <a:pt x="215" y="995"/>
                  </a:lnTo>
                  <a:lnTo>
                    <a:pt x="215" y="995"/>
                  </a:lnTo>
                  <a:lnTo>
                    <a:pt x="223" y="993"/>
                  </a:lnTo>
                  <a:lnTo>
                    <a:pt x="230" y="991"/>
                  </a:lnTo>
                  <a:lnTo>
                    <a:pt x="241" y="985"/>
                  </a:lnTo>
                  <a:lnTo>
                    <a:pt x="241" y="985"/>
                  </a:lnTo>
                  <a:lnTo>
                    <a:pt x="252" y="979"/>
                  </a:lnTo>
                  <a:lnTo>
                    <a:pt x="259" y="974"/>
                  </a:lnTo>
                  <a:lnTo>
                    <a:pt x="259" y="974"/>
                  </a:lnTo>
                  <a:lnTo>
                    <a:pt x="255" y="955"/>
                  </a:lnTo>
                  <a:lnTo>
                    <a:pt x="255" y="955"/>
                  </a:lnTo>
                  <a:lnTo>
                    <a:pt x="250" y="959"/>
                  </a:lnTo>
                  <a:lnTo>
                    <a:pt x="250" y="959"/>
                  </a:lnTo>
                  <a:lnTo>
                    <a:pt x="241" y="960"/>
                  </a:lnTo>
                  <a:lnTo>
                    <a:pt x="232" y="959"/>
                  </a:lnTo>
                  <a:lnTo>
                    <a:pt x="232" y="959"/>
                  </a:lnTo>
                  <a:lnTo>
                    <a:pt x="193" y="961"/>
                  </a:lnTo>
                  <a:lnTo>
                    <a:pt x="193" y="961"/>
                  </a:lnTo>
                  <a:lnTo>
                    <a:pt x="186" y="960"/>
                  </a:lnTo>
                  <a:lnTo>
                    <a:pt x="177" y="957"/>
                  </a:lnTo>
                  <a:lnTo>
                    <a:pt x="169" y="954"/>
                  </a:lnTo>
                  <a:lnTo>
                    <a:pt x="164" y="950"/>
                  </a:lnTo>
                  <a:lnTo>
                    <a:pt x="164" y="950"/>
                  </a:lnTo>
                  <a:lnTo>
                    <a:pt x="160" y="947"/>
                  </a:lnTo>
                  <a:lnTo>
                    <a:pt x="157" y="943"/>
                  </a:lnTo>
                  <a:lnTo>
                    <a:pt x="155" y="938"/>
                  </a:lnTo>
                  <a:lnTo>
                    <a:pt x="154" y="935"/>
                  </a:lnTo>
                  <a:lnTo>
                    <a:pt x="154" y="935"/>
                  </a:lnTo>
                  <a:lnTo>
                    <a:pt x="153" y="930"/>
                  </a:lnTo>
                  <a:lnTo>
                    <a:pt x="150" y="924"/>
                  </a:lnTo>
                  <a:lnTo>
                    <a:pt x="154" y="962"/>
                  </a:lnTo>
                  <a:close/>
                  <a:moveTo>
                    <a:pt x="155" y="1013"/>
                  </a:moveTo>
                  <a:lnTo>
                    <a:pt x="160" y="1013"/>
                  </a:lnTo>
                  <a:lnTo>
                    <a:pt x="172" y="1014"/>
                  </a:lnTo>
                  <a:lnTo>
                    <a:pt x="172" y="1020"/>
                  </a:lnTo>
                  <a:lnTo>
                    <a:pt x="172" y="1020"/>
                  </a:lnTo>
                  <a:lnTo>
                    <a:pt x="155" y="1023"/>
                  </a:lnTo>
                  <a:lnTo>
                    <a:pt x="155" y="1023"/>
                  </a:lnTo>
                  <a:lnTo>
                    <a:pt x="156" y="1031"/>
                  </a:lnTo>
                  <a:lnTo>
                    <a:pt x="158" y="1039"/>
                  </a:lnTo>
                  <a:lnTo>
                    <a:pt x="158" y="1039"/>
                  </a:lnTo>
                  <a:lnTo>
                    <a:pt x="172" y="1032"/>
                  </a:lnTo>
                  <a:lnTo>
                    <a:pt x="172" y="1032"/>
                  </a:lnTo>
                  <a:lnTo>
                    <a:pt x="176" y="1032"/>
                  </a:lnTo>
                  <a:lnTo>
                    <a:pt x="183" y="1033"/>
                  </a:lnTo>
                  <a:lnTo>
                    <a:pt x="183" y="1033"/>
                  </a:lnTo>
                  <a:lnTo>
                    <a:pt x="204" y="1036"/>
                  </a:lnTo>
                  <a:lnTo>
                    <a:pt x="204" y="1036"/>
                  </a:lnTo>
                  <a:lnTo>
                    <a:pt x="213" y="1035"/>
                  </a:lnTo>
                  <a:lnTo>
                    <a:pt x="226" y="1032"/>
                  </a:lnTo>
                  <a:lnTo>
                    <a:pt x="226" y="1032"/>
                  </a:lnTo>
                  <a:lnTo>
                    <a:pt x="232" y="1030"/>
                  </a:lnTo>
                  <a:lnTo>
                    <a:pt x="237" y="1028"/>
                  </a:lnTo>
                  <a:lnTo>
                    <a:pt x="245" y="1022"/>
                  </a:lnTo>
                  <a:lnTo>
                    <a:pt x="245" y="1022"/>
                  </a:lnTo>
                  <a:lnTo>
                    <a:pt x="265" y="1010"/>
                  </a:lnTo>
                  <a:lnTo>
                    <a:pt x="264" y="1009"/>
                  </a:lnTo>
                  <a:lnTo>
                    <a:pt x="264" y="1009"/>
                  </a:lnTo>
                  <a:lnTo>
                    <a:pt x="263" y="994"/>
                  </a:lnTo>
                  <a:lnTo>
                    <a:pt x="263" y="994"/>
                  </a:lnTo>
                  <a:lnTo>
                    <a:pt x="259" y="997"/>
                  </a:lnTo>
                  <a:lnTo>
                    <a:pt x="255" y="998"/>
                  </a:lnTo>
                  <a:lnTo>
                    <a:pt x="255" y="998"/>
                  </a:lnTo>
                  <a:lnTo>
                    <a:pt x="238" y="1003"/>
                  </a:lnTo>
                  <a:lnTo>
                    <a:pt x="224" y="1006"/>
                  </a:lnTo>
                  <a:lnTo>
                    <a:pt x="224" y="1006"/>
                  </a:lnTo>
                  <a:lnTo>
                    <a:pt x="198" y="1010"/>
                  </a:lnTo>
                  <a:lnTo>
                    <a:pt x="198" y="1010"/>
                  </a:lnTo>
                  <a:lnTo>
                    <a:pt x="187" y="1010"/>
                  </a:lnTo>
                  <a:lnTo>
                    <a:pt x="180" y="1009"/>
                  </a:lnTo>
                  <a:lnTo>
                    <a:pt x="176" y="1007"/>
                  </a:lnTo>
                  <a:lnTo>
                    <a:pt x="176" y="1007"/>
                  </a:lnTo>
                  <a:lnTo>
                    <a:pt x="166" y="1004"/>
                  </a:lnTo>
                  <a:lnTo>
                    <a:pt x="158" y="1003"/>
                  </a:lnTo>
                  <a:lnTo>
                    <a:pt x="158" y="1003"/>
                  </a:lnTo>
                  <a:lnTo>
                    <a:pt x="155" y="1004"/>
                  </a:lnTo>
                  <a:lnTo>
                    <a:pt x="155" y="1004"/>
                  </a:lnTo>
                  <a:lnTo>
                    <a:pt x="155" y="1013"/>
                  </a:lnTo>
                  <a:lnTo>
                    <a:pt x="155" y="1013"/>
                  </a:lnTo>
                  <a:close/>
                  <a:moveTo>
                    <a:pt x="169" y="1068"/>
                  </a:moveTo>
                  <a:lnTo>
                    <a:pt x="174" y="1060"/>
                  </a:lnTo>
                  <a:lnTo>
                    <a:pt x="174" y="1060"/>
                  </a:lnTo>
                  <a:lnTo>
                    <a:pt x="177" y="1057"/>
                  </a:lnTo>
                  <a:lnTo>
                    <a:pt x="183" y="1056"/>
                  </a:lnTo>
                  <a:lnTo>
                    <a:pt x="183" y="1056"/>
                  </a:lnTo>
                  <a:lnTo>
                    <a:pt x="186" y="1056"/>
                  </a:lnTo>
                  <a:lnTo>
                    <a:pt x="189" y="1057"/>
                  </a:lnTo>
                  <a:lnTo>
                    <a:pt x="195" y="1060"/>
                  </a:lnTo>
                  <a:lnTo>
                    <a:pt x="195" y="1060"/>
                  </a:lnTo>
                  <a:lnTo>
                    <a:pt x="206" y="1061"/>
                  </a:lnTo>
                  <a:lnTo>
                    <a:pt x="218" y="1061"/>
                  </a:lnTo>
                  <a:lnTo>
                    <a:pt x="218" y="1061"/>
                  </a:lnTo>
                  <a:lnTo>
                    <a:pt x="221" y="1060"/>
                  </a:lnTo>
                  <a:lnTo>
                    <a:pt x="226" y="1058"/>
                  </a:lnTo>
                  <a:lnTo>
                    <a:pt x="236" y="1056"/>
                  </a:lnTo>
                  <a:lnTo>
                    <a:pt x="236" y="1056"/>
                  </a:lnTo>
                  <a:lnTo>
                    <a:pt x="239" y="1053"/>
                  </a:lnTo>
                  <a:lnTo>
                    <a:pt x="245" y="1048"/>
                  </a:lnTo>
                  <a:lnTo>
                    <a:pt x="253" y="1041"/>
                  </a:lnTo>
                  <a:lnTo>
                    <a:pt x="253" y="1041"/>
                  </a:lnTo>
                  <a:lnTo>
                    <a:pt x="264" y="1032"/>
                  </a:lnTo>
                  <a:lnTo>
                    <a:pt x="264" y="1032"/>
                  </a:lnTo>
                  <a:lnTo>
                    <a:pt x="265" y="1023"/>
                  </a:lnTo>
                  <a:lnTo>
                    <a:pt x="265" y="1023"/>
                  </a:lnTo>
                  <a:lnTo>
                    <a:pt x="246" y="1036"/>
                  </a:lnTo>
                  <a:lnTo>
                    <a:pt x="232" y="1047"/>
                  </a:lnTo>
                  <a:lnTo>
                    <a:pt x="232" y="1047"/>
                  </a:lnTo>
                  <a:lnTo>
                    <a:pt x="226" y="1048"/>
                  </a:lnTo>
                  <a:lnTo>
                    <a:pt x="217" y="1049"/>
                  </a:lnTo>
                  <a:lnTo>
                    <a:pt x="202" y="1050"/>
                  </a:lnTo>
                  <a:lnTo>
                    <a:pt x="202" y="1050"/>
                  </a:lnTo>
                  <a:lnTo>
                    <a:pt x="191" y="1045"/>
                  </a:lnTo>
                  <a:lnTo>
                    <a:pt x="182" y="1042"/>
                  </a:lnTo>
                  <a:lnTo>
                    <a:pt x="179" y="1042"/>
                  </a:lnTo>
                  <a:lnTo>
                    <a:pt x="176" y="1042"/>
                  </a:lnTo>
                  <a:lnTo>
                    <a:pt x="176" y="1042"/>
                  </a:lnTo>
                  <a:lnTo>
                    <a:pt x="173" y="1043"/>
                  </a:lnTo>
                  <a:lnTo>
                    <a:pt x="169" y="1045"/>
                  </a:lnTo>
                  <a:lnTo>
                    <a:pt x="163" y="1055"/>
                  </a:lnTo>
                  <a:lnTo>
                    <a:pt x="163" y="1055"/>
                  </a:lnTo>
                  <a:lnTo>
                    <a:pt x="169" y="1068"/>
                  </a:lnTo>
                  <a:lnTo>
                    <a:pt x="169" y="1068"/>
                  </a:lnTo>
                  <a:close/>
                  <a:moveTo>
                    <a:pt x="185" y="1099"/>
                  </a:moveTo>
                  <a:lnTo>
                    <a:pt x="185" y="1093"/>
                  </a:lnTo>
                  <a:lnTo>
                    <a:pt x="185" y="1093"/>
                  </a:lnTo>
                  <a:lnTo>
                    <a:pt x="186" y="1092"/>
                  </a:lnTo>
                  <a:lnTo>
                    <a:pt x="192" y="1083"/>
                  </a:lnTo>
                  <a:lnTo>
                    <a:pt x="192" y="1083"/>
                  </a:lnTo>
                  <a:lnTo>
                    <a:pt x="194" y="1081"/>
                  </a:lnTo>
                  <a:lnTo>
                    <a:pt x="195" y="1080"/>
                  </a:lnTo>
                  <a:lnTo>
                    <a:pt x="198" y="1080"/>
                  </a:lnTo>
                  <a:lnTo>
                    <a:pt x="200" y="1081"/>
                  </a:lnTo>
                  <a:lnTo>
                    <a:pt x="205" y="1085"/>
                  </a:lnTo>
                  <a:lnTo>
                    <a:pt x="213" y="1087"/>
                  </a:lnTo>
                  <a:lnTo>
                    <a:pt x="213" y="1087"/>
                  </a:lnTo>
                  <a:lnTo>
                    <a:pt x="218" y="1088"/>
                  </a:lnTo>
                  <a:lnTo>
                    <a:pt x="221" y="1088"/>
                  </a:lnTo>
                  <a:lnTo>
                    <a:pt x="225" y="1087"/>
                  </a:lnTo>
                  <a:lnTo>
                    <a:pt x="228" y="1085"/>
                  </a:lnTo>
                  <a:lnTo>
                    <a:pt x="243" y="1075"/>
                  </a:lnTo>
                  <a:lnTo>
                    <a:pt x="243" y="1075"/>
                  </a:lnTo>
                  <a:lnTo>
                    <a:pt x="257" y="1068"/>
                  </a:lnTo>
                  <a:lnTo>
                    <a:pt x="257" y="1068"/>
                  </a:lnTo>
                  <a:lnTo>
                    <a:pt x="259" y="1058"/>
                  </a:lnTo>
                  <a:lnTo>
                    <a:pt x="262" y="1050"/>
                  </a:lnTo>
                  <a:lnTo>
                    <a:pt x="262" y="1050"/>
                  </a:lnTo>
                  <a:lnTo>
                    <a:pt x="249" y="1061"/>
                  </a:lnTo>
                  <a:lnTo>
                    <a:pt x="238" y="1069"/>
                  </a:lnTo>
                  <a:lnTo>
                    <a:pt x="238" y="1069"/>
                  </a:lnTo>
                  <a:lnTo>
                    <a:pt x="232" y="1073"/>
                  </a:lnTo>
                  <a:lnTo>
                    <a:pt x="226" y="1074"/>
                  </a:lnTo>
                  <a:lnTo>
                    <a:pt x="219" y="1073"/>
                  </a:lnTo>
                  <a:lnTo>
                    <a:pt x="209" y="1070"/>
                  </a:lnTo>
                  <a:lnTo>
                    <a:pt x="209" y="1070"/>
                  </a:lnTo>
                  <a:lnTo>
                    <a:pt x="196" y="1066"/>
                  </a:lnTo>
                  <a:lnTo>
                    <a:pt x="191" y="1064"/>
                  </a:lnTo>
                  <a:lnTo>
                    <a:pt x="182" y="1063"/>
                  </a:lnTo>
                  <a:lnTo>
                    <a:pt x="182" y="1063"/>
                  </a:lnTo>
                  <a:lnTo>
                    <a:pt x="179" y="1064"/>
                  </a:lnTo>
                  <a:lnTo>
                    <a:pt x="176" y="1068"/>
                  </a:lnTo>
                  <a:lnTo>
                    <a:pt x="175" y="1072"/>
                  </a:lnTo>
                  <a:lnTo>
                    <a:pt x="174" y="1077"/>
                  </a:lnTo>
                  <a:lnTo>
                    <a:pt x="174" y="1077"/>
                  </a:lnTo>
                  <a:lnTo>
                    <a:pt x="185" y="1099"/>
                  </a:lnTo>
                  <a:lnTo>
                    <a:pt x="185" y="1099"/>
                  </a:lnTo>
                  <a:close/>
                  <a:moveTo>
                    <a:pt x="194" y="1130"/>
                  </a:moveTo>
                  <a:lnTo>
                    <a:pt x="194" y="1130"/>
                  </a:lnTo>
                  <a:lnTo>
                    <a:pt x="196" y="1121"/>
                  </a:lnTo>
                  <a:lnTo>
                    <a:pt x="198" y="1118"/>
                  </a:lnTo>
                  <a:lnTo>
                    <a:pt x="199" y="1115"/>
                  </a:lnTo>
                  <a:lnTo>
                    <a:pt x="199" y="1115"/>
                  </a:lnTo>
                  <a:lnTo>
                    <a:pt x="200" y="1114"/>
                  </a:lnTo>
                  <a:lnTo>
                    <a:pt x="200" y="1115"/>
                  </a:lnTo>
                  <a:lnTo>
                    <a:pt x="201" y="1119"/>
                  </a:lnTo>
                  <a:lnTo>
                    <a:pt x="201" y="1119"/>
                  </a:lnTo>
                  <a:lnTo>
                    <a:pt x="208" y="1129"/>
                  </a:lnTo>
                  <a:lnTo>
                    <a:pt x="215" y="1138"/>
                  </a:lnTo>
                  <a:lnTo>
                    <a:pt x="215" y="1138"/>
                  </a:lnTo>
                  <a:lnTo>
                    <a:pt x="221" y="1144"/>
                  </a:lnTo>
                  <a:lnTo>
                    <a:pt x="231" y="1151"/>
                  </a:lnTo>
                  <a:lnTo>
                    <a:pt x="231" y="1151"/>
                  </a:lnTo>
                  <a:lnTo>
                    <a:pt x="236" y="1155"/>
                  </a:lnTo>
                  <a:lnTo>
                    <a:pt x="239" y="1155"/>
                  </a:lnTo>
                  <a:lnTo>
                    <a:pt x="247" y="1152"/>
                  </a:lnTo>
                  <a:lnTo>
                    <a:pt x="247" y="1152"/>
                  </a:lnTo>
                  <a:lnTo>
                    <a:pt x="252" y="1151"/>
                  </a:lnTo>
                  <a:lnTo>
                    <a:pt x="255" y="1149"/>
                  </a:lnTo>
                  <a:lnTo>
                    <a:pt x="257" y="1143"/>
                  </a:lnTo>
                  <a:lnTo>
                    <a:pt x="257" y="1143"/>
                  </a:lnTo>
                  <a:lnTo>
                    <a:pt x="260" y="1139"/>
                  </a:lnTo>
                  <a:lnTo>
                    <a:pt x="260" y="1139"/>
                  </a:lnTo>
                  <a:lnTo>
                    <a:pt x="257" y="1110"/>
                  </a:lnTo>
                  <a:lnTo>
                    <a:pt x="256" y="1087"/>
                  </a:lnTo>
                  <a:lnTo>
                    <a:pt x="256" y="1087"/>
                  </a:lnTo>
                  <a:lnTo>
                    <a:pt x="250" y="1089"/>
                  </a:lnTo>
                  <a:lnTo>
                    <a:pt x="250" y="1089"/>
                  </a:lnTo>
                  <a:lnTo>
                    <a:pt x="245" y="1093"/>
                  </a:lnTo>
                  <a:lnTo>
                    <a:pt x="239" y="1099"/>
                  </a:lnTo>
                  <a:lnTo>
                    <a:pt x="239" y="1099"/>
                  </a:lnTo>
                  <a:lnTo>
                    <a:pt x="237" y="1100"/>
                  </a:lnTo>
                  <a:lnTo>
                    <a:pt x="236" y="1100"/>
                  </a:lnTo>
                  <a:lnTo>
                    <a:pt x="236" y="1099"/>
                  </a:lnTo>
                  <a:lnTo>
                    <a:pt x="236" y="1099"/>
                  </a:lnTo>
                  <a:lnTo>
                    <a:pt x="231" y="1099"/>
                  </a:lnTo>
                  <a:lnTo>
                    <a:pt x="227" y="1100"/>
                  </a:lnTo>
                  <a:lnTo>
                    <a:pt x="224" y="1101"/>
                  </a:lnTo>
                  <a:lnTo>
                    <a:pt x="224" y="1101"/>
                  </a:lnTo>
                  <a:lnTo>
                    <a:pt x="221" y="1104"/>
                  </a:lnTo>
                  <a:lnTo>
                    <a:pt x="220" y="1106"/>
                  </a:lnTo>
                  <a:lnTo>
                    <a:pt x="221" y="1111"/>
                  </a:lnTo>
                  <a:lnTo>
                    <a:pt x="221" y="1111"/>
                  </a:lnTo>
                  <a:lnTo>
                    <a:pt x="223" y="1114"/>
                  </a:lnTo>
                  <a:lnTo>
                    <a:pt x="225" y="1119"/>
                  </a:lnTo>
                  <a:lnTo>
                    <a:pt x="225" y="1119"/>
                  </a:lnTo>
                  <a:lnTo>
                    <a:pt x="227" y="1120"/>
                  </a:lnTo>
                  <a:lnTo>
                    <a:pt x="231" y="1121"/>
                  </a:lnTo>
                  <a:lnTo>
                    <a:pt x="238" y="1121"/>
                  </a:lnTo>
                  <a:lnTo>
                    <a:pt x="238" y="1121"/>
                  </a:lnTo>
                  <a:lnTo>
                    <a:pt x="240" y="1120"/>
                  </a:lnTo>
                  <a:lnTo>
                    <a:pt x="244" y="1117"/>
                  </a:lnTo>
                  <a:lnTo>
                    <a:pt x="247" y="1113"/>
                  </a:lnTo>
                  <a:lnTo>
                    <a:pt x="252" y="1110"/>
                  </a:lnTo>
                  <a:lnTo>
                    <a:pt x="252" y="1110"/>
                  </a:lnTo>
                  <a:lnTo>
                    <a:pt x="255" y="1108"/>
                  </a:lnTo>
                  <a:lnTo>
                    <a:pt x="255" y="1111"/>
                  </a:lnTo>
                  <a:lnTo>
                    <a:pt x="253" y="1115"/>
                  </a:lnTo>
                  <a:lnTo>
                    <a:pt x="252" y="1119"/>
                  </a:lnTo>
                  <a:lnTo>
                    <a:pt x="252" y="1119"/>
                  </a:lnTo>
                  <a:lnTo>
                    <a:pt x="251" y="1123"/>
                  </a:lnTo>
                  <a:lnTo>
                    <a:pt x="247" y="1126"/>
                  </a:lnTo>
                  <a:lnTo>
                    <a:pt x="238" y="1132"/>
                  </a:lnTo>
                  <a:lnTo>
                    <a:pt x="238" y="1132"/>
                  </a:lnTo>
                  <a:lnTo>
                    <a:pt x="233" y="1134"/>
                  </a:lnTo>
                  <a:lnTo>
                    <a:pt x="230" y="1134"/>
                  </a:lnTo>
                  <a:lnTo>
                    <a:pt x="221" y="1132"/>
                  </a:lnTo>
                  <a:lnTo>
                    <a:pt x="221" y="1132"/>
                  </a:lnTo>
                  <a:lnTo>
                    <a:pt x="219" y="1132"/>
                  </a:lnTo>
                  <a:lnTo>
                    <a:pt x="218" y="1130"/>
                  </a:lnTo>
                  <a:lnTo>
                    <a:pt x="214" y="1126"/>
                  </a:lnTo>
                  <a:lnTo>
                    <a:pt x="213" y="1121"/>
                  </a:lnTo>
                  <a:lnTo>
                    <a:pt x="213" y="1119"/>
                  </a:lnTo>
                  <a:lnTo>
                    <a:pt x="213" y="1119"/>
                  </a:lnTo>
                  <a:lnTo>
                    <a:pt x="212" y="1114"/>
                  </a:lnTo>
                  <a:lnTo>
                    <a:pt x="209" y="1107"/>
                  </a:lnTo>
                  <a:lnTo>
                    <a:pt x="207" y="1104"/>
                  </a:lnTo>
                  <a:lnTo>
                    <a:pt x="205" y="1101"/>
                  </a:lnTo>
                  <a:lnTo>
                    <a:pt x="202" y="1099"/>
                  </a:lnTo>
                  <a:lnTo>
                    <a:pt x="198" y="1098"/>
                  </a:lnTo>
                  <a:lnTo>
                    <a:pt x="198" y="1098"/>
                  </a:lnTo>
                  <a:lnTo>
                    <a:pt x="195" y="1098"/>
                  </a:lnTo>
                  <a:lnTo>
                    <a:pt x="194" y="1099"/>
                  </a:lnTo>
                  <a:lnTo>
                    <a:pt x="192" y="1102"/>
                  </a:lnTo>
                  <a:lnTo>
                    <a:pt x="191" y="1107"/>
                  </a:lnTo>
                  <a:lnTo>
                    <a:pt x="191" y="1111"/>
                  </a:lnTo>
                  <a:lnTo>
                    <a:pt x="191" y="1111"/>
                  </a:lnTo>
                  <a:lnTo>
                    <a:pt x="191" y="1113"/>
                  </a:lnTo>
                  <a:lnTo>
                    <a:pt x="191" y="1113"/>
                  </a:lnTo>
                  <a:lnTo>
                    <a:pt x="194" y="1130"/>
                  </a:lnTo>
                  <a:lnTo>
                    <a:pt x="194" y="1130"/>
                  </a:lnTo>
                  <a:close/>
                  <a:moveTo>
                    <a:pt x="200" y="1158"/>
                  </a:moveTo>
                  <a:lnTo>
                    <a:pt x="206" y="1158"/>
                  </a:lnTo>
                  <a:lnTo>
                    <a:pt x="207" y="1164"/>
                  </a:lnTo>
                  <a:lnTo>
                    <a:pt x="204" y="1173"/>
                  </a:lnTo>
                  <a:lnTo>
                    <a:pt x="205" y="1178"/>
                  </a:lnTo>
                  <a:lnTo>
                    <a:pt x="205" y="1178"/>
                  </a:lnTo>
                  <a:lnTo>
                    <a:pt x="219" y="1177"/>
                  </a:lnTo>
                  <a:lnTo>
                    <a:pt x="219" y="1177"/>
                  </a:lnTo>
                  <a:lnTo>
                    <a:pt x="241" y="1178"/>
                  </a:lnTo>
                  <a:lnTo>
                    <a:pt x="241" y="1178"/>
                  </a:lnTo>
                  <a:lnTo>
                    <a:pt x="237" y="1182"/>
                  </a:lnTo>
                  <a:lnTo>
                    <a:pt x="232" y="1184"/>
                  </a:lnTo>
                  <a:lnTo>
                    <a:pt x="230" y="1186"/>
                  </a:lnTo>
                  <a:lnTo>
                    <a:pt x="230" y="1186"/>
                  </a:lnTo>
                  <a:lnTo>
                    <a:pt x="223" y="1186"/>
                  </a:lnTo>
                  <a:lnTo>
                    <a:pt x="213" y="1186"/>
                  </a:lnTo>
                  <a:lnTo>
                    <a:pt x="213" y="1186"/>
                  </a:lnTo>
                  <a:lnTo>
                    <a:pt x="208" y="1186"/>
                  </a:lnTo>
                  <a:lnTo>
                    <a:pt x="206" y="1187"/>
                  </a:lnTo>
                  <a:lnTo>
                    <a:pt x="208" y="1197"/>
                  </a:lnTo>
                  <a:lnTo>
                    <a:pt x="208" y="1197"/>
                  </a:lnTo>
                  <a:lnTo>
                    <a:pt x="225" y="1196"/>
                  </a:lnTo>
                  <a:lnTo>
                    <a:pt x="225" y="1196"/>
                  </a:lnTo>
                  <a:lnTo>
                    <a:pt x="246" y="1196"/>
                  </a:lnTo>
                  <a:lnTo>
                    <a:pt x="246" y="1196"/>
                  </a:lnTo>
                  <a:lnTo>
                    <a:pt x="250" y="1195"/>
                  </a:lnTo>
                  <a:lnTo>
                    <a:pt x="252" y="1194"/>
                  </a:lnTo>
                  <a:lnTo>
                    <a:pt x="257" y="1189"/>
                  </a:lnTo>
                  <a:lnTo>
                    <a:pt x="263" y="1182"/>
                  </a:lnTo>
                  <a:lnTo>
                    <a:pt x="263" y="1182"/>
                  </a:lnTo>
                  <a:lnTo>
                    <a:pt x="265" y="1178"/>
                  </a:lnTo>
                  <a:lnTo>
                    <a:pt x="265" y="1171"/>
                  </a:lnTo>
                  <a:lnTo>
                    <a:pt x="258" y="1168"/>
                  </a:lnTo>
                  <a:lnTo>
                    <a:pt x="263" y="1158"/>
                  </a:lnTo>
                  <a:lnTo>
                    <a:pt x="262" y="1152"/>
                  </a:lnTo>
                  <a:lnTo>
                    <a:pt x="251" y="1162"/>
                  </a:lnTo>
                  <a:lnTo>
                    <a:pt x="251" y="1162"/>
                  </a:lnTo>
                  <a:lnTo>
                    <a:pt x="244" y="1163"/>
                  </a:lnTo>
                  <a:lnTo>
                    <a:pt x="237" y="1164"/>
                  </a:lnTo>
                  <a:lnTo>
                    <a:pt x="231" y="1165"/>
                  </a:lnTo>
                  <a:lnTo>
                    <a:pt x="231" y="1165"/>
                  </a:lnTo>
                  <a:lnTo>
                    <a:pt x="223" y="1165"/>
                  </a:lnTo>
                  <a:lnTo>
                    <a:pt x="219" y="1164"/>
                  </a:lnTo>
                  <a:lnTo>
                    <a:pt x="219" y="1164"/>
                  </a:lnTo>
                  <a:lnTo>
                    <a:pt x="217" y="1163"/>
                  </a:lnTo>
                  <a:lnTo>
                    <a:pt x="214" y="1159"/>
                  </a:lnTo>
                  <a:lnTo>
                    <a:pt x="212" y="1155"/>
                  </a:lnTo>
                  <a:lnTo>
                    <a:pt x="208" y="1152"/>
                  </a:lnTo>
                  <a:lnTo>
                    <a:pt x="208" y="1152"/>
                  </a:lnTo>
                  <a:lnTo>
                    <a:pt x="207" y="1150"/>
                  </a:lnTo>
                  <a:lnTo>
                    <a:pt x="206" y="1148"/>
                  </a:lnTo>
                  <a:lnTo>
                    <a:pt x="204" y="1140"/>
                  </a:lnTo>
                  <a:lnTo>
                    <a:pt x="202" y="1134"/>
                  </a:lnTo>
                  <a:lnTo>
                    <a:pt x="201" y="1131"/>
                  </a:lnTo>
                  <a:lnTo>
                    <a:pt x="201" y="1131"/>
                  </a:lnTo>
                  <a:lnTo>
                    <a:pt x="201" y="1130"/>
                  </a:lnTo>
                  <a:lnTo>
                    <a:pt x="201" y="1131"/>
                  </a:lnTo>
                  <a:lnTo>
                    <a:pt x="200" y="1136"/>
                  </a:lnTo>
                  <a:lnTo>
                    <a:pt x="198" y="1144"/>
                  </a:lnTo>
                  <a:lnTo>
                    <a:pt x="198" y="1144"/>
                  </a:lnTo>
                  <a:lnTo>
                    <a:pt x="198" y="1145"/>
                  </a:lnTo>
                  <a:lnTo>
                    <a:pt x="200" y="1158"/>
                  </a:lnTo>
                  <a:close/>
                  <a:moveTo>
                    <a:pt x="214" y="1259"/>
                  </a:moveTo>
                  <a:lnTo>
                    <a:pt x="214" y="1259"/>
                  </a:lnTo>
                  <a:lnTo>
                    <a:pt x="220" y="1256"/>
                  </a:lnTo>
                  <a:lnTo>
                    <a:pt x="220" y="1256"/>
                  </a:lnTo>
                  <a:lnTo>
                    <a:pt x="225" y="1252"/>
                  </a:lnTo>
                  <a:lnTo>
                    <a:pt x="231" y="1249"/>
                  </a:lnTo>
                  <a:lnTo>
                    <a:pt x="231" y="1249"/>
                  </a:lnTo>
                  <a:lnTo>
                    <a:pt x="234" y="1249"/>
                  </a:lnTo>
                  <a:lnTo>
                    <a:pt x="238" y="1249"/>
                  </a:lnTo>
                  <a:lnTo>
                    <a:pt x="245" y="1249"/>
                  </a:lnTo>
                  <a:lnTo>
                    <a:pt x="245" y="1249"/>
                  </a:lnTo>
                  <a:lnTo>
                    <a:pt x="256" y="1247"/>
                  </a:lnTo>
                  <a:lnTo>
                    <a:pt x="269" y="1243"/>
                  </a:lnTo>
                  <a:lnTo>
                    <a:pt x="269" y="1243"/>
                  </a:lnTo>
                  <a:lnTo>
                    <a:pt x="275" y="1240"/>
                  </a:lnTo>
                  <a:lnTo>
                    <a:pt x="275" y="1237"/>
                  </a:lnTo>
                  <a:lnTo>
                    <a:pt x="272" y="1226"/>
                  </a:lnTo>
                  <a:lnTo>
                    <a:pt x="272" y="1226"/>
                  </a:lnTo>
                  <a:lnTo>
                    <a:pt x="269" y="1230"/>
                  </a:lnTo>
                  <a:lnTo>
                    <a:pt x="269" y="1230"/>
                  </a:lnTo>
                  <a:lnTo>
                    <a:pt x="265" y="1231"/>
                  </a:lnTo>
                  <a:lnTo>
                    <a:pt x="262" y="1232"/>
                  </a:lnTo>
                  <a:lnTo>
                    <a:pt x="251" y="1231"/>
                  </a:lnTo>
                  <a:lnTo>
                    <a:pt x="251" y="1231"/>
                  </a:lnTo>
                  <a:lnTo>
                    <a:pt x="231" y="1230"/>
                  </a:lnTo>
                  <a:lnTo>
                    <a:pt x="231" y="1230"/>
                  </a:lnTo>
                  <a:lnTo>
                    <a:pt x="227" y="1231"/>
                  </a:lnTo>
                  <a:lnTo>
                    <a:pt x="224" y="1233"/>
                  </a:lnTo>
                  <a:lnTo>
                    <a:pt x="214" y="1243"/>
                  </a:lnTo>
                  <a:lnTo>
                    <a:pt x="214" y="1243"/>
                  </a:lnTo>
                  <a:lnTo>
                    <a:pt x="214" y="1259"/>
                  </a:lnTo>
                  <a:lnTo>
                    <a:pt x="214" y="1259"/>
                  </a:lnTo>
                  <a:close/>
                  <a:moveTo>
                    <a:pt x="214" y="1281"/>
                  </a:moveTo>
                  <a:lnTo>
                    <a:pt x="214" y="1281"/>
                  </a:lnTo>
                  <a:lnTo>
                    <a:pt x="221" y="1276"/>
                  </a:lnTo>
                  <a:lnTo>
                    <a:pt x="230" y="1272"/>
                  </a:lnTo>
                  <a:lnTo>
                    <a:pt x="230" y="1272"/>
                  </a:lnTo>
                  <a:lnTo>
                    <a:pt x="237" y="1270"/>
                  </a:lnTo>
                  <a:lnTo>
                    <a:pt x="246" y="1269"/>
                  </a:lnTo>
                  <a:lnTo>
                    <a:pt x="246" y="1269"/>
                  </a:lnTo>
                  <a:lnTo>
                    <a:pt x="255" y="1266"/>
                  </a:lnTo>
                  <a:lnTo>
                    <a:pt x="260" y="1264"/>
                  </a:lnTo>
                  <a:lnTo>
                    <a:pt x="260" y="1264"/>
                  </a:lnTo>
                  <a:lnTo>
                    <a:pt x="268" y="1262"/>
                  </a:lnTo>
                  <a:lnTo>
                    <a:pt x="278" y="1258"/>
                  </a:lnTo>
                  <a:lnTo>
                    <a:pt x="278" y="1258"/>
                  </a:lnTo>
                  <a:lnTo>
                    <a:pt x="277" y="1250"/>
                  </a:lnTo>
                  <a:lnTo>
                    <a:pt x="277" y="1250"/>
                  </a:lnTo>
                  <a:lnTo>
                    <a:pt x="268" y="1253"/>
                  </a:lnTo>
                  <a:lnTo>
                    <a:pt x="268" y="1253"/>
                  </a:lnTo>
                  <a:lnTo>
                    <a:pt x="233" y="1263"/>
                  </a:lnTo>
                  <a:lnTo>
                    <a:pt x="233" y="1263"/>
                  </a:lnTo>
                  <a:lnTo>
                    <a:pt x="223" y="1266"/>
                  </a:lnTo>
                  <a:lnTo>
                    <a:pt x="214" y="1271"/>
                  </a:lnTo>
                  <a:lnTo>
                    <a:pt x="214" y="1281"/>
                  </a:lnTo>
                  <a:close/>
                  <a:moveTo>
                    <a:pt x="273" y="1289"/>
                  </a:moveTo>
                  <a:lnTo>
                    <a:pt x="273" y="1289"/>
                  </a:lnTo>
                  <a:lnTo>
                    <a:pt x="283" y="1293"/>
                  </a:lnTo>
                  <a:lnTo>
                    <a:pt x="290" y="1295"/>
                  </a:lnTo>
                  <a:lnTo>
                    <a:pt x="289" y="1293"/>
                  </a:lnTo>
                  <a:lnTo>
                    <a:pt x="288" y="1287"/>
                  </a:lnTo>
                  <a:lnTo>
                    <a:pt x="288" y="1287"/>
                  </a:lnTo>
                  <a:lnTo>
                    <a:pt x="278" y="1284"/>
                  </a:lnTo>
                  <a:lnTo>
                    <a:pt x="278" y="1284"/>
                  </a:lnTo>
                  <a:lnTo>
                    <a:pt x="277" y="1282"/>
                  </a:lnTo>
                  <a:lnTo>
                    <a:pt x="275" y="1277"/>
                  </a:lnTo>
                  <a:lnTo>
                    <a:pt x="275" y="1277"/>
                  </a:lnTo>
                  <a:lnTo>
                    <a:pt x="276" y="1277"/>
                  </a:lnTo>
                  <a:lnTo>
                    <a:pt x="278" y="1276"/>
                  </a:lnTo>
                  <a:lnTo>
                    <a:pt x="284" y="1277"/>
                  </a:lnTo>
                  <a:lnTo>
                    <a:pt x="282" y="1271"/>
                  </a:lnTo>
                  <a:lnTo>
                    <a:pt x="282" y="1271"/>
                  </a:lnTo>
                  <a:lnTo>
                    <a:pt x="273" y="1272"/>
                  </a:lnTo>
                  <a:lnTo>
                    <a:pt x="273" y="1272"/>
                  </a:lnTo>
                  <a:lnTo>
                    <a:pt x="255" y="1275"/>
                  </a:lnTo>
                  <a:lnTo>
                    <a:pt x="255" y="1275"/>
                  </a:lnTo>
                  <a:lnTo>
                    <a:pt x="247" y="1276"/>
                  </a:lnTo>
                  <a:lnTo>
                    <a:pt x="233" y="1281"/>
                  </a:lnTo>
                  <a:lnTo>
                    <a:pt x="233" y="1281"/>
                  </a:lnTo>
                  <a:lnTo>
                    <a:pt x="227" y="1283"/>
                  </a:lnTo>
                  <a:lnTo>
                    <a:pt x="223" y="1287"/>
                  </a:lnTo>
                  <a:lnTo>
                    <a:pt x="214" y="1295"/>
                  </a:lnTo>
                  <a:lnTo>
                    <a:pt x="214" y="1301"/>
                  </a:lnTo>
                  <a:lnTo>
                    <a:pt x="214" y="1301"/>
                  </a:lnTo>
                  <a:lnTo>
                    <a:pt x="224" y="1294"/>
                  </a:lnTo>
                  <a:lnTo>
                    <a:pt x="224" y="1294"/>
                  </a:lnTo>
                  <a:lnTo>
                    <a:pt x="225" y="1293"/>
                  </a:lnTo>
                  <a:lnTo>
                    <a:pt x="227" y="1291"/>
                  </a:lnTo>
                  <a:lnTo>
                    <a:pt x="232" y="1289"/>
                  </a:lnTo>
                  <a:lnTo>
                    <a:pt x="232" y="1289"/>
                  </a:lnTo>
                  <a:lnTo>
                    <a:pt x="241" y="1287"/>
                  </a:lnTo>
                  <a:lnTo>
                    <a:pt x="257" y="1284"/>
                  </a:lnTo>
                  <a:lnTo>
                    <a:pt x="257" y="1284"/>
                  </a:lnTo>
                  <a:lnTo>
                    <a:pt x="260" y="1284"/>
                  </a:lnTo>
                  <a:lnTo>
                    <a:pt x="264" y="1284"/>
                  </a:lnTo>
                  <a:lnTo>
                    <a:pt x="273" y="1289"/>
                  </a:lnTo>
                  <a:lnTo>
                    <a:pt x="273" y="1289"/>
                  </a:lnTo>
                  <a:close/>
                  <a:moveTo>
                    <a:pt x="217" y="1328"/>
                  </a:moveTo>
                  <a:lnTo>
                    <a:pt x="217" y="1328"/>
                  </a:lnTo>
                  <a:lnTo>
                    <a:pt x="225" y="1322"/>
                  </a:lnTo>
                  <a:lnTo>
                    <a:pt x="231" y="1317"/>
                  </a:lnTo>
                  <a:lnTo>
                    <a:pt x="231" y="1317"/>
                  </a:lnTo>
                  <a:lnTo>
                    <a:pt x="232" y="1316"/>
                  </a:lnTo>
                  <a:lnTo>
                    <a:pt x="236" y="1315"/>
                  </a:lnTo>
                  <a:lnTo>
                    <a:pt x="245" y="1314"/>
                  </a:lnTo>
                  <a:lnTo>
                    <a:pt x="264" y="1315"/>
                  </a:lnTo>
                  <a:lnTo>
                    <a:pt x="264" y="1315"/>
                  </a:lnTo>
                  <a:lnTo>
                    <a:pt x="295" y="1316"/>
                  </a:lnTo>
                  <a:lnTo>
                    <a:pt x="295" y="1316"/>
                  </a:lnTo>
                  <a:lnTo>
                    <a:pt x="292" y="1306"/>
                  </a:lnTo>
                  <a:lnTo>
                    <a:pt x="290" y="1306"/>
                  </a:lnTo>
                  <a:lnTo>
                    <a:pt x="290" y="1306"/>
                  </a:lnTo>
                  <a:lnTo>
                    <a:pt x="287" y="1304"/>
                  </a:lnTo>
                  <a:lnTo>
                    <a:pt x="283" y="1302"/>
                  </a:lnTo>
                  <a:lnTo>
                    <a:pt x="275" y="1296"/>
                  </a:lnTo>
                  <a:lnTo>
                    <a:pt x="275" y="1296"/>
                  </a:lnTo>
                  <a:lnTo>
                    <a:pt x="270" y="1294"/>
                  </a:lnTo>
                  <a:lnTo>
                    <a:pt x="265" y="1293"/>
                  </a:lnTo>
                  <a:lnTo>
                    <a:pt x="257" y="1293"/>
                  </a:lnTo>
                  <a:lnTo>
                    <a:pt x="257" y="1293"/>
                  </a:lnTo>
                  <a:lnTo>
                    <a:pt x="251" y="1294"/>
                  </a:lnTo>
                  <a:lnTo>
                    <a:pt x="231" y="1298"/>
                  </a:lnTo>
                  <a:lnTo>
                    <a:pt x="231" y="1298"/>
                  </a:lnTo>
                  <a:lnTo>
                    <a:pt x="221" y="1302"/>
                  </a:lnTo>
                  <a:lnTo>
                    <a:pt x="214" y="1307"/>
                  </a:lnTo>
                  <a:lnTo>
                    <a:pt x="214" y="1307"/>
                  </a:lnTo>
                  <a:lnTo>
                    <a:pt x="215" y="1319"/>
                  </a:lnTo>
                  <a:lnTo>
                    <a:pt x="217" y="1328"/>
                  </a:lnTo>
                  <a:lnTo>
                    <a:pt x="217" y="1328"/>
                  </a:lnTo>
                  <a:close/>
                  <a:moveTo>
                    <a:pt x="220" y="1352"/>
                  </a:moveTo>
                  <a:lnTo>
                    <a:pt x="220" y="1352"/>
                  </a:lnTo>
                  <a:lnTo>
                    <a:pt x="230" y="1351"/>
                  </a:lnTo>
                  <a:lnTo>
                    <a:pt x="241" y="1350"/>
                  </a:lnTo>
                  <a:lnTo>
                    <a:pt x="241" y="1350"/>
                  </a:lnTo>
                  <a:lnTo>
                    <a:pt x="257" y="1347"/>
                  </a:lnTo>
                  <a:lnTo>
                    <a:pt x="278" y="1345"/>
                  </a:lnTo>
                  <a:lnTo>
                    <a:pt x="278" y="1345"/>
                  </a:lnTo>
                  <a:lnTo>
                    <a:pt x="297" y="1344"/>
                  </a:lnTo>
                  <a:lnTo>
                    <a:pt x="297" y="1344"/>
                  </a:lnTo>
                  <a:lnTo>
                    <a:pt x="296" y="1331"/>
                  </a:lnTo>
                  <a:lnTo>
                    <a:pt x="296" y="1331"/>
                  </a:lnTo>
                  <a:lnTo>
                    <a:pt x="278" y="1329"/>
                  </a:lnTo>
                  <a:lnTo>
                    <a:pt x="263" y="1328"/>
                  </a:lnTo>
                  <a:lnTo>
                    <a:pt x="263" y="1328"/>
                  </a:lnTo>
                  <a:lnTo>
                    <a:pt x="252" y="1331"/>
                  </a:lnTo>
                  <a:lnTo>
                    <a:pt x="239" y="1333"/>
                  </a:lnTo>
                  <a:lnTo>
                    <a:pt x="219" y="1340"/>
                  </a:lnTo>
                  <a:lnTo>
                    <a:pt x="219" y="1340"/>
                  </a:lnTo>
                  <a:lnTo>
                    <a:pt x="220" y="1352"/>
                  </a:lnTo>
                  <a:lnTo>
                    <a:pt x="220" y="1352"/>
                  </a:lnTo>
                  <a:close/>
                  <a:moveTo>
                    <a:pt x="394" y="1367"/>
                  </a:moveTo>
                  <a:lnTo>
                    <a:pt x="394" y="1367"/>
                  </a:lnTo>
                  <a:lnTo>
                    <a:pt x="406" y="1361"/>
                  </a:lnTo>
                  <a:lnTo>
                    <a:pt x="416" y="1357"/>
                  </a:lnTo>
                  <a:lnTo>
                    <a:pt x="416" y="1357"/>
                  </a:lnTo>
                  <a:lnTo>
                    <a:pt x="420" y="1355"/>
                  </a:lnTo>
                  <a:lnTo>
                    <a:pt x="430" y="1354"/>
                  </a:lnTo>
                  <a:lnTo>
                    <a:pt x="469" y="1350"/>
                  </a:lnTo>
                  <a:lnTo>
                    <a:pt x="476" y="1350"/>
                  </a:lnTo>
                  <a:lnTo>
                    <a:pt x="476" y="1350"/>
                  </a:lnTo>
                  <a:lnTo>
                    <a:pt x="475" y="1348"/>
                  </a:lnTo>
                  <a:lnTo>
                    <a:pt x="475" y="1348"/>
                  </a:lnTo>
                  <a:lnTo>
                    <a:pt x="476" y="1338"/>
                  </a:lnTo>
                  <a:lnTo>
                    <a:pt x="476" y="1338"/>
                  </a:lnTo>
                  <a:lnTo>
                    <a:pt x="469" y="1336"/>
                  </a:lnTo>
                  <a:lnTo>
                    <a:pt x="469" y="1336"/>
                  </a:lnTo>
                  <a:lnTo>
                    <a:pt x="466" y="1335"/>
                  </a:lnTo>
                  <a:lnTo>
                    <a:pt x="462" y="1335"/>
                  </a:lnTo>
                  <a:lnTo>
                    <a:pt x="454" y="1336"/>
                  </a:lnTo>
                  <a:lnTo>
                    <a:pt x="444" y="1338"/>
                  </a:lnTo>
                  <a:lnTo>
                    <a:pt x="444" y="1338"/>
                  </a:lnTo>
                  <a:lnTo>
                    <a:pt x="390" y="1358"/>
                  </a:lnTo>
                  <a:lnTo>
                    <a:pt x="390" y="1358"/>
                  </a:lnTo>
                  <a:lnTo>
                    <a:pt x="394" y="1367"/>
                  </a:lnTo>
                  <a:lnTo>
                    <a:pt x="394" y="1367"/>
                  </a:lnTo>
                  <a:close/>
                  <a:moveTo>
                    <a:pt x="385" y="1344"/>
                  </a:moveTo>
                  <a:lnTo>
                    <a:pt x="385" y="1344"/>
                  </a:lnTo>
                  <a:lnTo>
                    <a:pt x="416" y="1336"/>
                  </a:lnTo>
                  <a:lnTo>
                    <a:pt x="416" y="1336"/>
                  </a:lnTo>
                  <a:lnTo>
                    <a:pt x="445" y="1331"/>
                  </a:lnTo>
                  <a:lnTo>
                    <a:pt x="467" y="1328"/>
                  </a:lnTo>
                  <a:lnTo>
                    <a:pt x="467" y="1328"/>
                  </a:lnTo>
                  <a:lnTo>
                    <a:pt x="479" y="1326"/>
                  </a:lnTo>
                  <a:lnTo>
                    <a:pt x="479" y="1326"/>
                  </a:lnTo>
                  <a:lnTo>
                    <a:pt x="479" y="1315"/>
                  </a:lnTo>
                  <a:lnTo>
                    <a:pt x="479" y="1315"/>
                  </a:lnTo>
                  <a:lnTo>
                    <a:pt x="473" y="1314"/>
                  </a:lnTo>
                  <a:lnTo>
                    <a:pt x="468" y="1313"/>
                  </a:lnTo>
                  <a:lnTo>
                    <a:pt x="468" y="1313"/>
                  </a:lnTo>
                  <a:lnTo>
                    <a:pt x="463" y="1313"/>
                  </a:lnTo>
                  <a:lnTo>
                    <a:pt x="458" y="1313"/>
                  </a:lnTo>
                  <a:lnTo>
                    <a:pt x="444" y="1315"/>
                  </a:lnTo>
                  <a:lnTo>
                    <a:pt x="430" y="1319"/>
                  </a:lnTo>
                  <a:lnTo>
                    <a:pt x="417" y="1323"/>
                  </a:lnTo>
                  <a:lnTo>
                    <a:pt x="417" y="1323"/>
                  </a:lnTo>
                  <a:lnTo>
                    <a:pt x="400" y="1332"/>
                  </a:lnTo>
                  <a:lnTo>
                    <a:pt x="385" y="1340"/>
                  </a:lnTo>
                  <a:lnTo>
                    <a:pt x="385" y="1340"/>
                  </a:lnTo>
                  <a:lnTo>
                    <a:pt x="385" y="1344"/>
                  </a:lnTo>
                  <a:lnTo>
                    <a:pt x="385" y="1344"/>
                  </a:lnTo>
                  <a:close/>
                  <a:moveTo>
                    <a:pt x="409" y="1308"/>
                  </a:moveTo>
                  <a:lnTo>
                    <a:pt x="409" y="1308"/>
                  </a:lnTo>
                  <a:lnTo>
                    <a:pt x="403" y="1312"/>
                  </a:lnTo>
                  <a:lnTo>
                    <a:pt x="396" y="1315"/>
                  </a:lnTo>
                  <a:lnTo>
                    <a:pt x="383" y="1326"/>
                  </a:lnTo>
                  <a:lnTo>
                    <a:pt x="383" y="1327"/>
                  </a:lnTo>
                  <a:lnTo>
                    <a:pt x="383" y="1327"/>
                  </a:lnTo>
                  <a:lnTo>
                    <a:pt x="393" y="1322"/>
                  </a:lnTo>
                  <a:lnTo>
                    <a:pt x="393" y="1322"/>
                  </a:lnTo>
                  <a:lnTo>
                    <a:pt x="429" y="1313"/>
                  </a:lnTo>
                  <a:lnTo>
                    <a:pt x="429" y="1313"/>
                  </a:lnTo>
                  <a:lnTo>
                    <a:pt x="450" y="1310"/>
                  </a:lnTo>
                  <a:lnTo>
                    <a:pt x="479" y="1309"/>
                  </a:lnTo>
                  <a:lnTo>
                    <a:pt x="479" y="1309"/>
                  </a:lnTo>
                  <a:lnTo>
                    <a:pt x="477" y="1300"/>
                  </a:lnTo>
                  <a:lnTo>
                    <a:pt x="477" y="1300"/>
                  </a:lnTo>
                  <a:lnTo>
                    <a:pt x="438" y="1304"/>
                  </a:lnTo>
                  <a:lnTo>
                    <a:pt x="419" y="1307"/>
                  </a:lnTo>
                  <a:lnTo>
                    <a:pt x="409" y="1308"/>
                  </a:lnTo>
                  <a:lnTo>
                    <a:pt x="409" y="1308"/>
                  </a:lnTo>
                  <a:close/>
                  <a:moveTo>
                    <a:pt x="380" y="1315"/>
                  </a:moveTo>
                  <a:lnTo>
                    <a:pt x="380" y="1315"/>
                  </a:lnTo>
                  <a:lnTo>
                    <a:pt x="387" y="1308"/>
                  </a:lnTo>
                  <a:lnTo>
                    <a:pt x="393" y="1302"/>
                  </a:lnTo>
                  <a:lnTo>
                    <a:pt x="393" y="1302"/>
                  </a:lnTo>
                  <a:lnTo>
                    <a:pt x="398" y="1301"/>
                  </a:lnTo>
                  <a:lnTo>
                    <a:pt x="407" y="1300"/>
                  </a:lnTo>
                  <a:lnTo>
                    <a:pt x="428" y="1298"/>
                  </a:lnTo>
                  <a:lnTo>
                    <a:pt x="428" y="1298"/>
                  </a:lnTo>
                  <a:lnTo>
                    <a:pt x="445" y="1296"/>
                  </a:lnTo>
                  <a:lnTo>
                    <a:pt x="475" y="1293"/>
                  </a:lnTo>
                  <a:lnTo>
                    <a:pt x="475" y="1293"/>
                  </a:lnTo>
                  <a:lnTo>
                    <a:pt x="470" y="1283"/>
                  </a:lnTo>
                  <a:lnTo>
                    <a:pt x="470" y="1283"/>
                  </a:lnTo>
                  <a:lnTo>
                    <a:pt x="434" y="1287"/>
                  </a:lnTo>
                  <a:lnTo>
                    <a:pt x="407" y="1290"/>
                  </a:lnTo>
                  <a:lnTo>
                    <a:pt x="407" y="1290"/>
                  </a:lnTo>
                  <a:lnTo>
                    <a:pt x="406" y="1290"/>
                  </a:lnTo>
                  <a:lnTo>
                    <a:pt x="406" y="1289"/>
                  </a:lnTo>
                  <a:lnTo>
                    <a:pt x="411" y="1287"/>
                  </a:lnTo>
                  <a:lnTo>
                    <a:pt x="420" y="1283"/>
                  </a:lnTo>
                  <a:lnTo>
                    <a:pt x="420" y="1283"/>
                  </a:lnTo>
                  <a:lnTo>
                    <a:pt x="451" y="1278"/>
                  </a:lnTo>
                  <a:lnTo>
                    <a:pt x="451" y="1278"/>
                  </a:lnTo>
                  <a:lnTo>
                    <a:pt x="466" y="1275"/>
                  </a:lnTo>
                  <a:lnTo>
                    <a:pt x="458" y="1266"/>
                  </a:lnTo>
                  <a:lnTo>
                    <a:pt x="458" y="1266"/>
                  </a:lnTo>
                  <a:lnTo>
                    <a:pt x="442" y="1264"/>
                  </a:lnTo>
                  <a:lnTo>
                    <a:pt x="435" y="1264"/>
                  </a:lnTo>
                  <a:lnTo>
                    <a:pt x="431" y="1264"/>
                  </a:lnTo>
                  <a:lnTo>
                    <a:pt x="431" y="1264"/>
                  </a:lnTo>
                  <a:lnTo>
                    <a:pt x="424" y="1268"/>
                  </a:lnTo>
                  <a:lnTo>
                    <a:pt x="413" y="1273"/>
                  </a:lnTo>
                  <a:lnTo>
                    <a:pt x="403" y="1279"/>
                  </a:lnTo>
                  <a:lnTo>
                    <a:pt x="398" y="1282"/>
                  </a:lnTo>
                  <a:lnTo>
                    <a:pt x="394" y="1283"/>
                  </a:lnTo>
                  <a:lnTo>
                    <a:pt x="394" y="1283"/>
                  </a:lnTo>
                  <a:lnTo>
                    <a:pt x="390" y="1284"/>
                  </a:lnTo>
                  <a:lnTo>
                    <a:pt x="385" y="1288"/>
                  </a:lnTo>
                  <a:lnTo>
                    <a:pt x="375" y="1297"/>
                  </a:lnTo>
                  <a:lnTo>
                    <a:pt x="375" y="1297"/>
                  </a:lnTo>
                  <a:lnTo>
                    <a:pt x="380" y="1315"/>
                  </a:lnTo>
                  <a:lnTo>
                    <a:pt x="380" y="1315"/>
                  </a:lnTo>
                  <a:close/>
                  <a:moveTo>
                    <a:pt x="370" y="1279"/>
                  </a:moveTo>
                  <a:lnTo>
                    <a:pt x="379" y="1270"/>
                  </a:lnTo>
                  <a:lnTo>
                    <a:pt x="387" y="1264"/>
                  </a:lnTo>
                  <a:lnTo>
                    <a:pt x="371" y="1284"/>
                  </a:lnTo>
                  <a:lnTo>
                    <a:pt x="373" y="1291"/>
                  </a:lnTo>
                  <a:lnTo>
                    <a:pt x="386" y="1275"/>
                  </a:lnTo>
                  <a:lnTo>
                    <a:pt x="386" y="1275"/>
                  </a:lnTo>
                  <a:lnTo>
                    <a:pt x="394" y="1270"/>
                  </a:lnTo>
                  <a:lnTo>
                    <a:pt x="402" y="1266"/>
                  </a:lnTo>
                  <a:lnTo>
                    <a:pt x="409" y="1263"/>
                  </a:lnTo>
                  <a:lnTo>
                    <a:pt x="409" y="1263"/>
                  </a:lnTo>
                  <a:lnTo>
                    <a:pt x="419" y="1259"/>
                  </a:lnTo>
                  <a:lnTo>
                    <a:pt x="423" y="1257"/>
                  </a:lnTo>
                  <a:lnTo>
                    <a:pt x="423" y="1257"/>
                  </a:lnTo>
                  <a:lnTo>
                    <a:pt x="426" y="1256"/>
                  </a:lnTo>
                  <a:lnTo>
                    <a:pt x="435" y="1254"/>
                  </a:lnTo>
                  <a:lnTo>
                    <a:pt x="449" y="1252"/>
                  </a:lnTo>
                  <a:lnTo>
                    <a:pt x="449" y="1252"/>
                  </a:lnTo>
                  <a:lnTo>
                    <a:pt x="443" y="1241"/>
                  </a:lnTo>
                  <a:lnTo>
                    <a:pt x="443" y="1241"/>
                  </a:lnTo>
                  <a:lnTo>
                    <a:pt x="424" y="1240"/>
                  </a:lnTo>
                  <a:lnTo>
                    <a:pt x="424" y="1240"/>
                  </a:lnTo>
                  <a:lnTo>
                    <a:pt x="410" y="1241"/>
                  </a:lnTo>
                  <a:lnTo>
                    <a:pt x="394" y="1245"/>
                  </a:lnTo>
                  <a:lnTo>
                    <a:pt x="394" y="1245"/>
                  </a:lnTo>
                  <a:lnTo>
                    <a:pt x="390" y="1249"/>
                  </a:lnTo>
                  <a:lnTo>
                    <a:pt x="384" y="1257"/>
                  </a:lnTo>
                  <a:lnTo>
                    <a:pt x="368" y="1277"/>
                  </a:lnTo>
                  <a:lnTo>
                    <a:pt x="370" y="1279"/>
                  </a:lnTo>
                  <a:close/>
                  <a:moveTo>
                    <a:pt x="362" y="1259"/>
                  </a:moveTo>
                  <a:lnTo>
                    <a:pt x="375" y="1251"/>
                  </a:lnTo>
                  <a:lnTo>
                    <a:pt x="375" y="1251"/>
                  </a:lnTo>
                  <a:lnTo>
                    <a:pt x="380" y="1245"/>
                  </a:lnTo>
                  <a:lnTo>
                    <a:pt x="385" y="1240"/>
                  </a:lnTo>
                  <a:lnTo>
                    <a:pt x="388" y="1238"/>
                  </a:lnTo>
                  <a:lnTo>
                    <a:pt x="388" y="1238"/>
                  </a:lnTo>
                  <a:lnTo>
                    <a:pt x="398" y="1234"/>
                  </a:lnTo>
                  <a:lnTo>
                    <a:pt x="403" y="1233"/>
                  </a:lnTo>
                  <a:lnTo>
                    <a:pt x="409" y="1233"/>
                  </a:lnTo>
                  <a:lnTo>
                    <a:pt x="409" y="1233"/>
                  </a:lnTo>
                  <a:lnTo>
                    <a:pt x="437" y="1231"/>
                  </a:lnTo>
                  <a:lnTo>
                    <a:pt x="437" y="1231"/>
                  </a:lnTo>
                  <a:lnTo>
                    <a:pt x="431" y="1218"/>
                  </a:lnTo>
                  <a:lnTo>
                    <a:pt x="431" y="1218"/>
                  </a:lnTo>
                  <a:lnTo>
                    <a:pt x="431" y="1218"/>
                  </a:lnTo>
                  <a:lnTo>
                    <a:pt x="422" y="1220"/>
                  </a:lnTo>
                  <a:lnTo>
                    <a:pt x="415" y="1222"/>
                  </a:lnTo>
                  <a:lnTo>
                    <a:pt x="409" y="1224"/>
                  </a:lnTo>
                  <a:lnTo>
                    <a:pt x="409" y="1224"/>
                  </a:lnTo>
                  <a:lnTo>
                    <a:pt x="403" y="1222"/>
                  </a:lnTo>
                  <a:lnTo>
                    <a:pt x="396" y="1220"/>
                  </a:lnTo>
                  <a:lnTo>
                    <a:pt x="384" y="1218"/>
                  </a:lnTo>
                  <a:lnTo>
                    <a:pt x="384" y="1218"/>
                  </a:lnTo>
                  <a:lnTo>
                    <a:pt x="377" y="1216"/>
                  </a:lnTo>
                  <a:lnTo>
                    <a:pt x="373" y="1216"/>
                  </a:lnTo>
                  <a:lnTo>
                    <a:pt x="370" y="1216"/>
                  </a:lnTo>
                  <a:lnTo>
                    <a:pt x="370" y="1216"/>
                  </a:lnTo>
                  <a:lnTo>
                    <a:pt x="360" y="1220"/>
                  </a:lnTo>
                  <a:lnTo>
                    <a:pt x="346" y="1227"/>
                  </a:lnTo>
                  <a:lnTo>
                    <a:pt x="346" y="1227"/>
                  </a:lnTo>
                  <a:lnTo>
                    <a:pt x="352" y="1238"/>
                  </a:lnTo>
                  <a:lnTo>
                    <a:pt x="352" y="1238"/>
                  </a:lnTo>
                  <a:lnTo>
                    <a:pt x="360" y="1235"/>
                  </a:lnTo>
                  <a:lnTo>
                    <a:pt x="360" y="1235"/>
                  </a:lnTo>
                  <a:lnTo>
                    <a:pt x="367" y="1232"/>
                  </a:lnTo>
                  <a:lnTo>
                    <a:pt x="374" y="1230"/>
                  </a:lnTo>
                  <a:lnTo>
                    <a:pt x="374" y="1230"/>
                  </a:lnTo>
                  <a:lnTo>
                    <a:pt x="387" y="1227"/>
                  </a:lnTo>
                  <a:lnTo>
                    <a:pt x="387" y="1227"/>
                  </a:lnTo>
                  <a:lnTo>
                    <a:pt x="383" y="1231"/>
                  </a:lnTo>
                  <a:lnTo>
                    <a:pt x="379" y="1233"/>
                  </a:lnTo>
                  <a:lnTo>
                    <a:pt x="377" y="1237"/>
                  </a:lnTo>
                  <a:lnTo>
                    <a:pt x="377" y="1237"/>
                  </a:lnTo>
                  <a:lnTo>
                    <a:pt x="372" y="1243"/>
                  </a:lnTo>
                  <a:lnTo>
                    <a:pt x="368" y="1246"/>
                  </a:lnTo>
                  <a:lnTo>
                    <a:pt x="368" y="1246"/>
                  </a:lnTo>
                  <a:lnTo>
                    <a:pt x="359" y="1252"/>
                  </a:lnTo>
                  <a:lnTo>
                    <a:pt x="359" y="1252"/>
                  </a:lnTo>
                  <a:lnTo>
                    <a:pt x="362" y="1259"/>
                  </a:lnTo>
                  <a:lnTo>
                    <a:pt x="362" y="1259"/>
                  </a:lnTo>
                  <a:close/>
                  <a:moveTo>
                    <a:pt x="425" y="1197"/>
                  </a:moveTo>
                  <a:lnTo>
                    <a:pt x="425" y="1197"/>
                  </a:lnTo>
                  <a:lnTo>
                    <a:pt x="413" y="1200"/>
                  </a:lnTo>
                  <a:lnTo>
                    <a:pt x="405" y="1200"/>
                  </a:lnTo>
                  <a:lnTo>
                    <a:pt x="405" y="1200"/>
                  </a:lnTo>
                  <a:lnTo>
                    <a:pt x="392" y="1196"/>
                  </a:lnTo>
                  <a:lnTo>
                    <a:pt x="384" y="1194"/>
                  </a:lnTo>
                  <a:lnTo>
                    <a:pt x="379" y="1193"/>
                  </a:lnTo>
                  <a:lnTo>
                    <a:pt x="379" y="1193"/>
                  </a:lnTo>
                  <a:lnTo>
                    <a:pt x="348" y="1189"/>
                  </a:lnTo>
                  <a:lnTo>
                    <a:pt x="368" y="1205"/>
                  </a:lnTo>
                  <a:lnTo>
                    <a:pt x="379" y="1205"/>
                  </a:lnTo>
                  <a:lnTo>
                    <a:pt x="379" y="1205"/>
                  </a:lnTo>
                  <a:lnTo>
                    <a:pt x="384" y="1207"/>
                  </a:lnTo>
                  <a:lnTo>
                    <a:pt x="388" y="1208"/>
                  </a:lnTo>
                  <a:lnTo>
                    <a:pt x="393" y="1209"/>
                  </a:lnTo>
                  <a:lnTo>
                    <a:pt x="393" y="1209"/>
                  </a:lnTo>
                  <a:lnTo>
                    <a:pt x="403" y="1211"/>
                  </a:lnTo>
                  <a:lnTo>
                    <a:pt x="410" y="1211"/>
                  </a:lnTo>
                  <a:lnTo>
                    <a:pt x="410" y="1211"/>
                  </a:lnTo>
                  <a:lnTo>
                    <a:pt x="417" y="1209"/>
                  </a:lnTo>
                  <a:lnTo>
                    <a:pt x="428" y="1207"/>
                  </a:lnTo>
                  <a:lnTo>
                    <a:pt x="428" y="1207"/>
                  </a:lnTo>
                  <a:lnTo>
                    <a:pt x="425" y="1197"/>
                  </a:lnTo>
                  <a:lnTo>
                    <a:pt x="425" y="1197"/>
                  </a:lnTo>
                  <a:close/>
                  <a:moveTo>
                    <a:pt x="420" y="1181"/>
                  </a:moveTo>
                  <a:lnTo>
                    <a:pt x="420" y="1181"/>
                  </a:lnTo>
                  <a:lnTo>
                    <a:pt x="409" y="1181"/>
                  </a:lnTo>
                  <a:lnTo>
                    <a:pt x="402" y="1181"/>
                  </a:lnTo>
                  <a:lnTo>
                    <a:pt x="402" y="1181"/>
                  </a:lnTo>
                  <a:lnTo>
                    <a:pt x="399" y="1178"/>
                  </a:lnTo>
                  <a:lnTo>
                    <a:pt x="396" y="1175"/>
                  </a:lnTo>
                  <a:lnTo>
                    <a:pt x="391" y="1171"/>
                  </a:lnTo>
                  <a:lnTo>
                    <a:pt x="386" y="1167"/>
                  </a:lnTo>
                  <a:lnTo>
                    <a:pt x="386" y="1167"/>
                  </a:lnTo>
                  <a:lnTo>
                    <a:pt x="378" y="1162"/>
                  </a:lnTo>
                  <a:lnTo>
                    <a:pt x="374" y="1161"/>
                  </a:lnTo>
                  <a:lnTo>
                    <a:pt x="370" y="1161"/>
                  </a:lnTo>
                  <a:lnTo>
                    <a:pt x="370" y="1161"/>
                  </a:lnTo>
                  <a:lnTo>
                    <a:pt x="360" y="1162"/>
                  </a:lnTo>
                  <a:lnTo>
                    <a:pt x="351" y="1162"/>
                  </a:lnTo>
                  <a:lnTo>
                    <a:pt x="351" y="1162"/>
                  </a:lnTo>
                  <a:lnTo>
                    <a:pt x="338" y="1162"/>
                  </a:lnTo>
                  <a:lnTo>
                    <a:pt x="323" y="1164"/>
                  </a:lnTo>
                  <a:lnTo>
                    <a:pt x="327" y="1173"/>
                  </a:lnTo>
                  <a:lnTo>
                    <a:pt x="327" y="1173"/>
                  </a:lnTo>
                  <a:lnTo>
                    <a:pt x="338" y="1171"/>
                  </a:lnTo>
                  <a:lnTo>
                    <a:pt x="343" y="1171"/>
                  </a:lnTo>
                  <a:lnTo>
                    <a:pt x="349" y="1173"/>
                  </a:lnTo>
                  <a:lnTo>
                    <a:pt x="349" y="1173"/>
                  </a:lnTo>
                  <a:lnTo>
                    <a:pt x="355" y="1173"/>
                  </a:lnTo>
                  <a:lnTo>
                    <a:pt x="360" y="1173"/>
                  </a:lnTo>
                  <a:lnTo>
                    <a:pt x="366" y="1173"/>
                  </a:lnTo>
                  <a:lnTo>
                    <a:pt x="368" y="1174"/>
                  </a:lnTo>
                  <a:lnTo>
                    <a:pt x="371" y="1175"/>
                  </a:lnTo>
                  <a:lnTo>
                    <a:pt x="371" y="1175"/>
                  </a:lnTo>
                  <a:lnTo>
                    <a:pt x="374" y="1178"/>
                  </a:lnTo>
                  <a:lnTo>
                    <a:pt x="377" y="1181"/>
                  </a:lnTo>
                  <a:lnTo>
                    <a:pt x="379" y="1182"/>
                  </a:lnTo>
                  <a:lnTo>
                    <a:pt x="385" y="1184"/>
                  </a:lnTo>
                  <a:lnTo>
                    <a:pt x="385" y="1184"/>
                  </a:lnTo>
                  <a:lnTo>
                    <a:pt x="397" y="1188"/>
                  </a:lnTo>
                  <a:lnTo>
                    <a:pt x="402" y="1189"/>
                  </a:lnTo>
                  <a:lnTo>
                    <a:pt x="406" y="1190"/>
                  </a:lnTo>
                  <a:lnTo>
                    <a:pt x="406" y="1190"/>
                  </a:lnTo>
                  <a:lnTo>
                    <a:pt x="423" y="1189"/>
                  </a:lnTo>
                  <a:lnTo>
                    <a:pt x="420" y="1181"/>
                  </a:lnTo>
                  <a:close/>
                  <a:moveTo>
                    <a:pt x="410" y="1144"/>
                  </a:moveTo>
                  <a:lnTo>
                    <a:pt x="406" y="1144"/>
                  </a:lnTo>
                  <a:lnTo>
                    <a:pt x="406" y="1144"/>
                  </a:lnTo>
                  <a:lnTo>
                    <a:pt x="387" y="1144"/>
                  </a:lnTo>
                  <a:lnTo>
                    <a:pt x="384" y="1144"/>
                  </a:lnTo>
                  <a:lnTo>
                    <a:pt x="381" y="1143"/>
                  </a:lnTo>
                  <a:lnTo>
                    <a:pt x="381" y="1143"/>
                  </a:lnTo>
                  <a:lnTo>
                    <a:pt x="371" y="1138"/>
                  </a:lnTo>
                  <a:lnTo>
                    <a:pt x="364" y="1134"/>
                  </a:lnTo>
                  <a:lnTo>
                    <a:pt x="359" y="1132"/>
                  </a:lnTo>
                  <a:lnTo>
                    <a:pt x="359" y="1132"/>
                  </a:lnTo>
                  <a:lnTo>
                    <a:pt x="352" y="1133"/>
                  </a:lnTo>
                  <a:lnTo>
                    <a:pt x="348" y="1133"/>
                  </a:lnTo>
                  <a:lnTo>
                    <a:pt x="346" y="1134"/>
                  </a:lnTo>
                  <a:lnTo>
                    <a:pt x="346" y="1134"/>
                  </a:lnTo>
                  <a:lnTo>
                    <a:pt x="341" y="1137"/>
                  </a:lnTo>
                  <a:lnTo>
                    <a:pt x="335" y="1139"/>
                  </a:lnTo>
                  <a:lnTo>
                    <a:pt x="329" y="1140"/>
                  </a:lnTo>
                  <a:lnTo>
                    <a:pt x="327" y="1143"/>
                  </a:lnTo>
                  <a:lnTo>
                    <a:pt x="327" y="1143"/>
                  </a:lnTo>
                  <a:lnTo>
                    <a:pt x="326" y="1148"/>
                  </a:lnTo>
                  <a:lnTo>
                    <a:pt x="326" y="1150"/>
                  </a:lnTo>
                  <a:lnTo>
                    <a:pt x="326" y="1150"/>
                  </a:lnTo>
                  <a:lnTo>
                    <a:pt x="353" y="1146"/>
                  </a:lnTo>
                  <a:lnTo>
                    <a:pt x="353" y="1146"/>
                  </a:lnTo>
                  <a:lnTo>
                    <a:pt x="361" y="1146"/>
                  </a:lnTo>
                  <a:lnTo>
                    <a:pt x="366" y="1146"/>
                  </a:lnTo>
                  <a:lnTo>
                    <a:pt x="372" y="1149"/>
                  </a:lnTo>
                  <a:lnTo>
                    <a:pt x="372" y="1149"/>
                  </a:lnTo>
                  <a:lnTo>
                    <a:pt x="378" y="1152"/>
                  </a:lnTo>
                  <a:lnTo>
                    <a:pt x="383" y="1153"/>
                  </a:lnTo>
                  <a:lnTo>
                    <a:pt x="387" y="1155"/>
                  </a:lnTo>
                  <a:lnTo>
                    <a:pt x="392" y="1157"/>
                  </a:lnTo>
                  <a:lnTo>
                    <a:pt x="392" y="1157"/>
                  </a:lnTo>
                  <a:lnTo>
                    <a:pt x="399" y="1162"/>
                  </a:lnTo>
                  <a:lnTo>
                    <a:pt x="403" y="1164"/>
                  </a:lnTo>
                  <a:lnTo>
                    <a:pt x="405" y="1167"/>
                  </a:lnTo>
                  <a:lnTo>
                    <a:pt x="405" y="1167"/>
                  </a:lnTo>
                  <a:lnTo>
                    <a:pt x="409" y="1169"/>
                  </a:lnTo>
                  <a:lnTo>
                    <a:pt x="412" y="1170"/>
                  </a:lnTo>
                  <a:lnTo>
                    <a:pt x="412" y="1170"/>
                  </a:lnTo>
                  <a:lnTo>
                    <a:pt x="417" y="1170"/>
                  </a:lnTo>
                  <a:lnTo>
                    <a:pt x="417" y="1170"/>
                  </a:lnTo>
                  <a:lnTo>
                    <a:pt x="410" y="1144"/>
                  </a:lnTo>
                  <a:lnTo>
                    <a:pt x="410" y="1144"/>
                  </a:lnTo>
                  <a:close/>
                  <a:moveTo>
                    <a:pt x="403" y="1111"/>
                  </a:moveTo>
                  <a:lnTo>
                    <a:pt x="403" y="1111"/>
                  </a:lnTo>
                  <a:lnTo>
                    <a:pt x="388" y="1110"/>
                  </a:lnTo>
                  <a:lnTo>
                    <a:pt x="379" y="1108"/>
                  </a:lnTo>
                  <a:lnTo>
                    <a:pt x="379" y="1108"/>
                  </a:lnTo>
                  <a:lnTo>
                    <a:pt x="372" y="1106"/>
                  </a:lnTo>
                  <a:lnTo>
                    <a:pt x="364" y="1105"/>
                  </a:lnTo>
                  <a:lnTo>
                    <a:pt x="354" y="1104"/>
                  </a:lnTo>
                  <a:lnTo>
                    <a:pt x="354" y="1104"/>
                  </a:lnTo>
                  <a:lnTo>
                    <a:pt x="348" y="1104"/>
                  </a:lnTo>
                  <a:lnTo>
                    <a:pt x="342" y="1105"/>
                  </a:lnTo>
                  <a:lnTo>
                    <a:pt x="336" y="1106"/>
                  </a:lnTo>
                  <a:lnTo>
                    <a:pt x="336" y="1106"/>
                  </a:lnTo>
                  <a:lnTo>
                    <a:pt x="323" y="1111"/>
                  </a:lnTo>
                  <a:lnTo>
                    <a:pt x="311" y="1114"/>
                  </a:lnTo>
                  <a:lnTo>
                    <a:pt x="311" y="1114"/>
                  </a:lnTo>
                  <a:lnTo>
                    <a:pt x="309" y="1117"/>
                  </a:lnTo>
                  <a:lnTo>
                    <a:pt x="309" y="1117"/>
                  </a:lnTo>
                  <a:lnTo>
                    <a:pt x="314" y="1132"/>
                  </a:lnTo>
                  <a:lnTo>
                    <a:pt x="314" y="1132"/>
                  </a:lnTo>
                  <a:lnTo>
                    <a:pt x="327" y="1125"/>
                  </a:lnTo>
                  <a:lnTo>
                    <a:pt x="335" y="1121"/>
                  </a:lnTo>
                  <a:lnTo>
                    <a:pt x="342" y="1120"/>
                  </a:lnTo>
                  <a:lnTo>
                    <a:pt x="342" y="1120"/>
                  </a:lnTo>
                  <a:lnTo>
                    <a:pt x="360" y="1118"/>
                  </a:lnTo>
                  <a:lnTo>
                    <a:pt x="368" y="1117"/>
                  </a:lnTo>
                  <a:lnTo>
                    <a:pt x="373" y="1117"/>
                  </a:lnTo>
                  <a:lnTo>
                    <a:pt x="373" y="1117"/>
                  </a:lnTo>
                  <a:lnTo>
                    <a:pt x="377" y="1120"/>
                  </a:lnTo>
                  <a:lnTo>
                    <a:pt x="380" y="1121"/>
                  </a:lnTo>
                  <a:lnTo>
                    <a:pt x="386" y="1124"/>
                  </a:lnTo>
                  <a:lnTo>
                    <a:pt x="386" y="1124"/>
                  </a:lnTo>
                  <a:lnTo>
                    <a:pt x="397" y="1126"/>
                  </a:lnTo>
                  <a:lnTo>
                    <a:pt x="406" y="1127"/>
                  </a:lnTo>
                  <a:lnTo>
                    <a:pt x="406" y="1127"/>
                  </a:lnTo>
                  <a:lnTo>
                    <a:pt x="403" y="1111"/>
                  </a:lnTo>
                  <a:lnTo>
                    <a:pt x="403" y="1111"/>
                  </a:lnTo>
                  <a:close/>
                  <a:moveTo>
                    <a:pt x="386" y="1075"/>
                  </a:moveTo>
                  <a:lnTo>
                    <a:pt x="386" y="1075"/>
                  </a:lnTo>
                  <a:lnTo>
                    <a:pt x="386" y="1075"/>
                  </a:lnTo>
                  <a:lnTo>
                    <a:pt x="384" y="1074"/>
                  </a:lnTo>
                  <a:lnTo>
                    <a:pt x="379" y="1074"/>
                  </a:lnTo>
                  <a:lnTo>
                    <a:pt x="373" y="1075"/>
                  </a:lnTo>
                  <a:lnTo>
                    <a:pt x="368" y="1075"/>
                  </a:lnTo>
                  <a:lnTo>
                    <a:pt x="368" y="1075"/>
                  </a:lnTo>
                  <a:lnTo>
                    <a:pt x="360" y="1074"/>
                  </a:lnTo>
                  <a:lnTo>
                    <a:pt x="347" y="1072"/>
                  </a:lnTo>
                  <a:lnTo>
                    <a:pt x="347" y="1072"/>
                  </a:lnTo>
                  <a:lnTo>
                    <a:pt x="326" y="1072"/>
                  </a:lnTo>
                  <a:lnTo>
                    <a:pt x="326" y="1072"/>
                  </a:lnTo>
                  <a:lnTo>
                    <a:pt x="322" y="1072"/>
                  </a:lnTo>
                  <a:lnTo>
                    <a:pt x="319" y="1074"/>
                  </a:lnTo>
                  <a:lnTo>
                    <a:pt x="316" y="1075"/>
                  </a:lnTo>
                  <a:lnTo>
                    <a:pt x="314" y="1077"/>
                  </a:lnTo>
                  <a:lnTo>
                    <a:pt x="314" y="1077"/>
                  </a:lnTo>
                  <a:lnTo>
                    <a:pt x="301" y="1082"/>
                  </a:lnTo>
                  <a:lnTo>
                    <a:pt x="302" y="1088"/>
                  </a:lnTo>
                  <a:lnTo>
                    <a:pt x="302" y="1088"/>
                  </a:lnTo>
                  <a:lnTo>
                    <a:pt x="304" y="1100"/>
                  </a:lnTo>
                  <a:lnTo>
                    <a:pt x="307" y="1099"/>
                  </a:lnTo>
                  <a:lnTo>
                    <a:pt x="307" y="1099"/>
                  </a:lnTo>
                  <a:lnTo>
                    <a:pt x="320" y="1093"/>
                  </a:lnTo>
                  <a:lnTo>
                    <a:pt x="332" y="1089"/>
                  </a:lnTo>
                  <a:lnTo>
                    <a:pt x="332" y="1089"/>
                  </a:lnTo>
                  <a:lnTo>
                    <a:pt x="340" y="1086"/>
                  </a:lnTo>
                  <a:lnTo>
                    <a:pt x="345" y="1086"/>
                  </a:lnTo>
                  <a:lnTo>
                    <a:pt x="345" y="1086"/>
                  </a:lnTo>
                  <a:lnTo>
                    <a:pt x="348" y="1087"/>
                  </a:lnTo>
                  <a:lnTo>
                    <a:pt x="353" y="1088"/>
                  </a:lnTo>
                  <a:lnTo>
                    <a:pt x="364" y="1092"/>
                  </a:lnTo>
                  <a:lnTo>
                    <a:pt x="364" y="1092"/>
                  </a:lnTo>
                  <a:lnTo>
                    <a:pt x="368" y="1093"/>
                  </a:lnTo>
                  <a:lnTo>
                    <a:pt x="373" y="1093"/>
                  </a:lnTo>
                  <a:lnTo>
                    <a:pt x="380" y="1092"/>
                  </a:lnTo>
                  <a:lnTo>
                    <a:pt x="380" y="1092"/>
                  </a:lnTo>
                  <a:lnTo>
                    <a:pt x="386" y="1092"/>
                  </a:lnTo>
                  <a:lnTo>
                    <a:pt x="390" y="1091"/>
                  </a:lnTo>
                  <a:lnTo>
                    <a:pt x="390" y="1091"/>
                  </a:lnTo>
                  <a:lnTo>
                    <a:pt x="391" y="1089"/>
                  </a:lnTo>
                  <a:lnTo>
                    <a:pt x="391" y="1087"/>
                  </a:lnTo>
                  <a:lnTo>
                    <a:pt x="391" y="1081"/>
                  </a:lnTo>
                  <a:lnTo>
                    <a:pt x="391" y="1081"/>
                  </a:lnTo>
                  <a:lnTo>
                    <a:pt x="390" y="1080"/>
                  </a:lnTo>
                  <a:lnTo>
                    <a:pt x="388" y="1079"/>
                  </a:lnTo>
                  <a:lnTo>
                    <a:pt x="387" y="1077"/>
                  </a:lnTo>
                  <a:lnTo>
                    <a:pt x="386" y="1075"/>
                  </a:lnTo>
                  <a:lnTo>
                    <a:pt x="386" y="1075"/>
                  </a:lnTo>
                  <a:close/>
                  <a:moveTo>
                    <a:pt x="403" y="1055"/>
                  </a:moveTo>
                  <a:lnTo>
                    <a:pt x="403" y="1055"/>
                  </a:lnTo>
                  <a:lnTo>
                    <a:pt x="393" y="1051"/>
                  </a:lnTo>
                  <a:lnTo>
                    <a:pt x="393" y="1051"/>
                  </a:lnTo>
                  <a:lnTo>
                    <a:pt x="381" y="1047"/>
                  </a:lnTo>
                  <a:lnTo>
                    <a:pt x="373" y="1043"/>
                  </a:lnTo>
                  <a:lnTo>
                    <a:pt x="373" y="1043"/>
                  </a:lnTo>
                  <a:lnTo>
                    <a:pt x="366" y="1037"/>
                  </a:lnTo>
                  <a:lnTo>
                    <a:pt x="361" y="1035"/>
                  </a:lnTo>
                  <a:lnTo>
                    <a:pt x="356" y="1033"/>
                  </a:lnTo>
                  <a:lnTo>
                    <a:pt x="356" y="1033"/>
                  </a:lnTo>
                  <a:lnTo>
                    <a:pt x="340" y="1032"/>
                  </a:lnTo>
                  <a:lnTo>
                    <a:pt x="340" y="1032"/>
                  </a:lnTo>
                  <a:lnTo>
                    <a:pt x="327" y="1032"/>
                  </a:lnTo>
                  <a:lnTo>
                    <a:pt x="317" y="1033"/>
                  </a:lnTo>
                  <a:lnTo>
                    <a:pt x="317" y="1033"/>
                  </a:lnTo>
                  <a:lnTo>
                    <a:pt x="309" y="1033"/>
                  </a:lnTo>
                  <a:lnTo>
                    <a:pt x="305" y="1033"/>
                  </a:lnTo>
                  <a:lnTo>
                    <a:pt x="303" y="1036"/>
                  </a:lnTo>
                  <a:lnTo>
                    <a:pt x="303" y="1036"/>
                  </a:lnTo>
                  <a:lnTo>
                    <a:pt x="298" y="1041"/>
                  </a:lnTo>
                  <a:lnTo>
                    <a:pt x="296" y="1047"/>
                  </a:lnTo>
                  <a:lnTo>
                    <a:pt x="296" y="1053"/>
                  </a:lnTo>
                  <a:lnTo>
                    <a:pt x="296" y="1053"/>
                  </a:lnTo>
                  <a:lnTo>
                    <a:pt x="305" y="1047"/>
                  </a:lnTo>
                  <a:lnTo>
                    <a:pt x="311" y="1044"/>
                  </a:lnTo>
                  <a:lnTo>
                    <a:pt x="315" y="1043"/>
                  </a:lnTo>
                  <a:lnTo>
                    <a:pt x="315" y="1043"/>
                  </a:lnTo>
                  <a:lnTo>
                    <a:pt x="326" y="1043"/>
                  </a:lnTo>
                  <a:lnTo>
                    <a:pt x="338" y="1043"/>
                  </a:lnTo>
                  <a:lnTo>
                    <a:pt x="338" y="1043"/>
                  </a:lnTo>
                  <a:lnTo>
                    <a:pt x="351" y="1044"/>
                  </a:lnTo>
                  <a:lnTo>
                    <a:pt x="360" y="1045"/>
                  </a:lnTo>
                  <a:lnTo>
                    <a:pt x="360" y="1045"/>
                  </a:lnTo>
                  <a:lnTo>
                    <a:pt x="362" y="1045"/>
                  </a:lnTo>
                  <a:lnTo>
                    <a:pt x="365" y="1045"/>
                  </a:lnTo>
                  <a:lnTo>
                    <a:pt x="366" y="1045"/>
                  </a:lnTo>
                  <a:lnTo>
                    <a:pt x="366" y="1048"/>
                  </a:lnTo>
                  <a:lnTo>
                    <a:pt x="366" y="1048"/>
                  </a:lnTo>
                  <a:lnTo>
                    <a:pt x="366" y="1050"/>
                  </a:lnTo>
                  <a:lnTo>
                    <a:pt x="366" y="1051"/>
                  </a:lnTo>
                  <a:lnTo>
                    <a:pt x="365" y="1051"/>
                  </a:lnTo>
                  <a:lnTo>
                    <a:pt x="365" y="1051"/>
                  </a:lnTo>
                  <a:lnTo>
                    <a:pt x="355" y="1055"/>
                  </a:lnTo>
                  <a:lnTo>
                    <a:pt x="349" y="1056"/>
                  </a:lnTo>
                  <a:lnTo>
                    <a:pt x="340" y="1056"/>
                  </a:lnTo>
                  <a:lnTo>
                    <a:pt x="340" y="1056"/>
                  </a:lnTo>
                  <a:lnTo>
                    <a:pt x="322" y="1056"/>
                  </a:lnTo>
                  <a:lnTo>
                    <a:pt x="309" y="1056"/>
                  </a:lnTo>
                  <a:lnTo>
                    <a:pt x="309" y="1056"/>
                  </a:lnTo>
                  <a:lnTo>
                    <a:pt x="302" y="1057"/>
                  </a:lnTo>
                  <a:lnTo>
                    <a:pt x="297" y="1060"/>
                  </a:lnTo>
                  <a:lnTo>
                    <a:pt x="298" y="1069"/>
                  </a:lnTo>
                  <a:lnTo>
                    <a:pt x="298" y="1069"/>
                  </a:lnTo>
                  <a:lnTo>
                    <a:pt x="316" y="1067"/>
                  </a:lnTo>
                  <a:lnTo>
                    <a:pt x="316" y="1067"/>
                  </a:lnTo>
                  <a:lnTo>
                    <a:pt x="328" y="1064"/>
                  </a:lnTo>
                  <a:lnTo>
                    <a:pt x="334" y="1063"/>
                  </a:lnTo>
                  <a:lnTo>
                    <a:pt x="341" y="1063"/>
                  </a:lnTo>
                  <a:lnTo>
                    <a:pt x="373" y="1063"/>
                  </a:lnTo>
                  <a:lnTo>
                    <a:pt x="373" y="1063"/>
                  </a:lnTo>
                  <a:lnTo>
                    <a:pt x="402" y="1070"/>
                  </a:lnTo>
                  <a:lnTo>
                    <a:pt x="402" y="1070"/>
                  </a:lnTo>
                  <a:lnTo>
                    <a:pt x="403" y="1055"/>
                  </a:lnTo>
                  <a:lnTo>
                    <a:pt x="403" y="1055"/>
                  </a:lnTo>
                  <a:close/>
                  <a:moveTo>
                    <a:pt x="410" y="1005"/>
                  </a:moveTo>
                  <a:lnTo>
                    <a:pt x="410" y="1005"/>
                  </a:lnTo>
                  <a:lnTo>
                    <a:pt x="400" y="1007"/>
                  </a:lnTo>
                  <a:lnTo>
                    <a:pt x="393" y="1009"/>
                  </a:lnTo>
                  <a:lnTo>
                    <a:pt x="393" y="1009"/>
                  </a:lnTo>
                  <a:lnTo>
                    <a:pt x="381" y="1009"/>
                  </a:lnTo>
                  <a:lnTo>
                    <a:pt x="375" y="1007"/>
                  </a:lnTo>
                  <a:lnTo>
                    <a:pt x="372" y="1006"/>
                  </a:lnTo>
                  <a:lnTo>
                    <a:pt x="372" y="1006"/>
                  </a:lnTo>
                  <a:lnTo>
                    <a:pt x="365" y="999"/>
                  </a:lnTo>
                  <a:lnTo>
                    <a:pt x="359" y="994"/>
                  </a:lnTo>
                  <a:lnTo>
                    <a:pt x="355" y="992"/>
                  </a:lnTo>
                  <a:lnTo>
                    <a:pt x="355" y="992"/>
                  </a:lnTo>
                  <a:lnTo>
                    <a:pt x="342" y="987"/>
                  </a:lnTo>
                  <a:lnTo>
                    <a:pt x="333" y="984"/>
                  </a:lnTo>
                  <a:lnTo>
                    <a:pt x="333" y="984"/>
                  </a:lnTo>
                  <a:lnTo>
                    <a:pt x="319" y="987"/>
                  </a:lnTo>
                  <a:lnTo>
                    <a:pt x="311" y="990"/>
                  </a:lnTo>
                  <a:lnTo>
                    <a:pt x="309" y="991"/>
                  </a:lnTo>
                  <a:lnTo>
                    <a:pt x="310" y="991"/>
                  </a:lnTo>
                  <a:lnTo>
                    <a:pt x="310" y="991"/>
                  </a:lnTo>
                  <a:lnTo>
                    <a:pt x="321" y="991"/>
                  </a:lnTo>
                  <a:lnTo>
                    <a:pt x="328" y="991"/>
                  </a:lnTo>
                  <a:lnTo>
                    <a:pt x="332" y="992"/>
                  </a:lnTo>
                  <a:lnTo>
                    <a:pt x="332" y="992"/>
                  </a:lnTo>
                  <a:lnTo>
                    <a:pt x="341" y="994"/>
                  </a:lnTo>
                  <a:lnTo>
                    <a:pt x="347" y="997"/>
                  </a:lnTo>
                  <a:lnTo>
                    <a:pt x="351" y="998"/>
                  </a:lnTo>
                  <a:lnTo>
                    <a:pt x="351" y="998"/>
                  </a:lnTo>
                  <a:lnTo>
                    <a:pt x="354" y="1004"/>
                  </a:lnTo>
                  <a:lnTo>
                    <a:pt x="356" y="1006"/>
                  </a:lnTo>
                  <a:lnTo>
                    <a:pt x="356" y="1006"/>
                  </a:lnTo>
                  <a:lnTo>
                    <a:pt x="355" y="1007"/>
                  </a:lnTo>
                  <a:lnTo>
                    <a:pt x="353" y="1009"/>
                  </a:lnTo>
                  <a:lnTo>
                    <a:pt x="353" y="1009"/>
                  </a:lnTo>
                  <a:lnTo>
                    <a:pt x="320" y="1006"/>
                  </a:lnTo>
                  <a:lnTo>
                    <a:pt x="320" y="1006"/>
                  </a:lnTo>
                  <a:lnTo>
                    <a:pt x="309" y="1007"/>
                  </a:lnTo>
                  <a:lnTo>
                    <a:pt x="298" y="1009"/>
                  </a:lnTo>
                  <a:lnTo>
                    <a:pt x="298" y="1009"/>
                  </a:lnTo>
                  <a:lnTo>
                    <a:pt x="292" y="1014"/>
                  </a:lnTo>
                  <a:lnTo>
                    <a:pt x="292" y="1014"/>
                  </a:lnTo>
                  <a:lnTo>
                    <a:pt x="294" y="1028"/>
                  </a:lnTo>
                  <a:lnTo>
                    <a:pt x="294" y="1028"/>
                  </a:lnTo>
                  <a:lnTo>
                    <a:pt x="301" y="1023"/>
                  </a:lnTo>
                  <a:lnTo>
                    <a:pt x="305" y="1022"/>
                  </a:lnTo>
                  <a:lnTo>
                    <a:pt x="309" y="1020"/>
                  </a:lnTo>
                  <a:lnTo>
                    <a:pt x="309" y="1020"/>
                  </a:lnTo>
                  <a:lnTo>
                    <a:pt x="324" y="1019"/>
                  </a:lnTo>
                  <a:lnTo>
                    <a:pt x="339" y="1019"/>
                  </a:lnTo>
                  <a:lnTo>
                    <a:pt x="339" y="1019"/>
                  </a:lnTo>
                  <a:lnTo>
                    <a:pt x="359" y="1020"/>
                  </a:lnTo>
                  <a:lnTo>
                    <a:pt x="359" y="1020"/>
                  </a:lnTo>
                  <a:lnTo>
                    <a:pt x="367" y="1020"/>
                  </a:lnTo>
                  <a:lnTo>
                    <a:pt x="373" y="1022"/>
                  </a:lnTo>
                  <a:lnTo>
                    <a:pt x="377" y="1023"/>
                  </a:lnTo>
                  <a:lnTo>
                    <a:pt x="377" y="1023"/>
                  </a:lnTo>
                  <a:lnTo>
                    <a:pt x="381" y="1025"/>
                  </a:lnTo>
                  <a:lnTo>
                    <a:pt x="390" y="1026"/>
                  </a:lnTo>
                  <a:lnTo>
                    <a:pt x="406" y="1031"/>
                  </a:lnTo>
                  <a:lnTo>
                    <a:pt x="406" y="1031"/>
                  </a:lnTo>
                  <a:lnTo>
                    <a:pt x="410" y="1005"/>
                  </a:lnTo>
                  <a:lnTo>
                    <a:pt x="410" y="1005"/>
                  </a:lnTo>
                  <a:close/>
                  <a:moveTo>
                    <a:pt x="415" y="974"/>
                  </a:moveTo>
                  <a:lnTo>
                    <a:pt x="415" y="974"/>
                  </a:lnTo>
                  <a:lnTo>
                    <a:pt x="405" y="968"/>
                  </a:lnTo>
                  <a:lnTo>
                    <a:pt x="398" y="963"/>
                  </a:lnTo>
                  <a:lnTo>
                    <a:pt x="398" y="963"/>
                  </a:lnTo>
                  <a:lnTo>
                    <a:pt x="396" y="962"/>
                  </a:lnTo>
                  <a:lnTo>
                    <a:pt x="394" y="960"/>
                  </a:lnTo>
                  <a:lnTo>
                    <a:pt x="394" y="956"/>
                  </a:lnTo>
                  <a:lnTo>
                    <a:pt x="393" y="954"/>
                  </a:lnTo>
                  <a:lnTo>
                    <a:pt x="391" y="953"/>
                  </a:lnTo>
                  <a:lnTo>
                    <a:pt x="388" y="952"/>
                  </a:lnTo>
                  <a:lnTo>
                    <a:pt x="383" y="952"/>
                  </a:lnTo>
                  <a:lnTo>
                    <a:pt x="383" y="952"/>
                  </a:lnTo>
                  <a:lnTo>
                    <a:pt x="362" y="953"/>
                  </a:lnTo>
                  <a:lnTo>
                    <a:pt x="349" y="954"/>
                  </a:lnTo>
                  <a:lnTo>
                    <a:pt x="349" y="954"/>
                  </a:lnTo>
                  <a:lnTo>
                    <a:pt x="334" y="956"/>
                  </a:lnTo>
                  <a:lnTo>
                    <a:pt x="334" y="956"/>
                  </a:lnTo>
                  <a:lnTo>
                    <a:pt x="323" y="959"/>
                  </a:lnTo>
                  <a:lnTo>
                    <a:pt x="320" y="961"/>
                  </a:lnTo>
                  <a:lnTo>
                    <a:pt x="320" y="961"/>
                  </a:lnTo>
                  <a:lnTo>
                    <a:pt x="316" y="963"/>
                  </a:lnTo>
                  <a:lnTo>
                    <a:pt x="314" y="966"/>
                  </a:lnTo>
                  <a:lnTo>
                    <a:pt x="310" y="967"/>
                  </a:lnTo>
                  <a:lnTo>
                    <a:pt x="310" y="967"/>
                  </a:lnTo>
                  <a:lnTo>
                    <a:pt x="308" y="965"/>
                  </a:lnTo>
                  <a:lnTo>
                    <a:pt x="304" y="960"/>
                  </a:lnTo>
                  <a:lnTo>
                    <a:pt x="297" y="947"/>
                  </a:lnTo>
                  <a:lnTo>
                    <a:pt x="297" y="947"/>
                  </a:lnTo>
                  <a:lnTo>
                    <a:pt x="294" y="961"/>
                  </a:lnTo>
                  <a:lnTo>
                    <a:pt x="294" y="961"/>
                  </a:lnTo>
                  <a:lnTo>
                    <a:pt x="302" y="973"/>
                  </a:lnTo>
                  <a:lnTo>
                    <a:pt x="302" y="973"/>
                  </a:lnTo>
                  <a:lnTo>
                    <a:pt x="303" y="974"/>
                  </a:lnTo>
                  <a:lnTo>
                    <a:pt x="307" y="974"/>
                  </a:lnTo>
                  <a:lnTo>
                    <a:pt x="310" y="974"/>
                  </a:lnTo>
                  <a:lnTo>
                    <a:pt x="305" y="979"/>
                  </a:lnTo>
                  <a:lnTo>
                    <a:pt x="296" y="988"/>
                  </a:lnTo>
                  <a:lnTo>
                    <a:pt x="290" y="990"/>
                  </a:lnTo>
                  <a:lnTo>
                    <a:pt x="291" y="995"/>
                  </a:lnTo>
                  <a:lnTo>
                    <a:pt x="291" y="995"/>
                  </a:lnTo>
                  <a:lnTo>
                    <a:pt x="307" y="985"/>
                  </a:lnTo>
                  <a:lnTo>
                    <a:pt x="315" y="978"/>
                  </a:lnTo>
                  <a:lnTo>
                    <a:pt x="320" y="969"/>
                  </a:lnTo>
                  <a:lnTo>
                    <a:pt x="320" y="969"/>
                  </a:lnTo>
                  <a:lnTo>
                    <a:pt x="328" y="967"/>
                  </a:lnTo>
                  <a:lnTo>
                    <a:pt x="335" y="965"/>
                  </a:lnTo>
                  <a:lnTo>
                    <a:pt x="339" y="965"/>
                  </a:lnTo>
                  <a:lnTo>
                    <a:pt x="341" y="966"/>
                  </a:lnTo>
                  <a:lnTo>
                    <a:pt x="341" y="966"/>
                  </a:lnTo>
                  <a:lnTo>
                    <a:pt x="353" y="969"/>
                  </a:lnTo>
                  <a:lnTo>
                    <a:pt x="364" y="974"/>
                  </a:lnTo>
                  <a:lnTo>
                    <a:pt x="364" y="974"/>
                  </a:lnTo>
                  <a:lnTo>
                    <a:pt x="377" y="980"/>
                  </a:lnTo>
                  <a:lnTo>
                    <a:pt x="388" y="985"/>
                  </a:lnTo>
                  <a:lnTo>
                    <a:pt x="388" y="985"/>
                  </a:lnTo>
                  <a:lnTo>
                    <a:pt x="400" y="990"/>
                  </a:lnTo>
                  <a:lnTo>
                    <a:pt x="409" y="991"/>
                  </a:lnTo>
                  <a:lnTo>
                    <a:pt x="412" y="991"/>
                  </a:lnTo>
                  <a:lnTo>
                    <a:pt x="412" y="991"/>
                  </a:lnTo>
                  <a:lnTo>
                    <a:pt x="415" y="974"/>
                  </a:lnTo>
                  <a:lnTo>
                    <a:pt x="415" y="974"/>
                  </a:lnTo>
                  <a:close/>
                  <a:moveTo>
                    <a:pt x="434" y="898"/>
                  </a:moveTo>
                  <a:lnTo>
                    <a:pt x="434" y="898"/>
                  </a:lnTo>
                  <a:lnTo>
                    <a:pt x="424" y="896"/>
                  </a:lnTo>
                  <a:lnTo>
                    <a:pt x="424" y="896"/>
                  </a:lnTo>
                  <a:lnTo>
                    <a:pt x="420" y="896"/>
                  </a:lnTo>
                  <a:lnTo>
                    <a:pt x="415" y="896"/>
                  </a:lnTo>
                  <a:lnTo>
                    <a:pt x="406" y="898"/>
                  </a:lnTo>
                  <a:lnTo>
                    <a:pt x="406" y="898"/>
                  </a:lnTo>
                  <a:lnTo>
                    <a:pt x="375" y="898"/>
                  </a:lnTo>
                  <a:lnTo>
                    <a:pt x="375" y="898"/>
                  </a:lnTo>
                  <a:lnTo>
                    <a:pt x="371" y="897"/>
                  </a:lnTo>
                  <a:lnTo>
                    <a:pt x="367" y="894"/>
                  </a:lnTo>
                  <a:lnTo>
                    <a:pt x="356" y="886"/>
                  </a:lnTo>
                  <a:lnTo>
                    <a:pt x="356" y="886"/>
                  </a:lnTo>
                  <a:lnTo>
                    <a:pt x="349" y="881"/>
                  </a:lnTo>
                  <a:lnTo>
                    <a:pt x="342" y="878"/>
                  </a:lnTo>
                  <a:lnTo>
                    <a:pt x="332" y="874"/>
                  </a:lnTo>
                  <a:lnTo>
                    <a:pt x="332" y="874"/>
                  </a:lnTo>
                  <a:lnTo>
                    <a:pt x="329" y="874"/>
                  </a:lnTo>
                  <a:lnTo>
                    <a:pt x="329" y="875"/>
                  </a:lnTo>
                  <a:lnTo>
                    <a:pt x="329" y="884"/>
                  </a:lnTo>
                  <a:lnTo>
                    <a:pt x="329" y="884"/>
                  </a:lnTo>
                  <a:lnTo>
                    <a:pt x="330" y="889"/>
                  </a:lnTo>
                  <a:lnTo>
                    <a:pt x="332" y="890"/>
                  </a:lnTo>
                  <a:lnTo>
                    <a:pt x="334" y="889"/>
                  </a:lnTo>
                  <a:lnTo>
                    <a:pt x="334" y="889"/>
                  </a:lnTo>
                  <a:lnTo>
                    <a:pt x="334" y="889"/>
                  </a:lnTo>
                  <a:lnTo>
                    <a:pt x="346" y="896"/>
                  </a:lnTo>
                  <a:lnTo>
                    <a:pt x="346" y="896"/>
                  </a:lnTo>
                  <a:lnTo>
                    <a:pt x="349" y="898"/>
                  </a:lnTo>
                  <a:lnTo>
                    <a:pt x="356" y="900"/>
                  </a:lnTo>
                  <a:lnTo>
                    <a:pt x="367" y="904"/>
                  </a:lnTo>
                  <a:lnTo>
                    <a:pt x="367" y="904"/>
                  </a:lnTo>
                  <a:lnTo>
                    <a:pt x="378" y="903"/>
                  </a:lnTo>
                  <a:lnTo>
                    <a:pt x="386" y="903"/>
                  </a:lnTo>
                  <a:lnTo>
                    <a:pt x="386" y="903"/>
                  </a:lnTo>
                  <a:lnTo>
                    <a:pt x="388" y="903"/>
                  </a:lnTo>
                  <a:lnTo>
                    <a:pt x="390" y="904"/>
                  </a:lnTo>
                  <a:lnTo>
                    <a:pt x="391" y="908"/>
                  </a:lnTo>
                  <a:lnTo>
                    <a:pt x="391" y="908"/>
                  </a:lnTo>
                  <a:lnTo>
                    <a:pt x="386" y="915"/>
                  </a:lnTo>
                  <a:lnTo>
                    <a:pt x="381" y="922"/>
                  </a:lnTo>
                  <a:lnTo>
                    <a:pt x="381" y="922"/>
                  </a:lnTo>
                  <a:lnTo>
                    <a:pt x="374" y="922"/>
                  </a:lnTo>
                  <a:lnTo>
                    <a:pt x="360" y="923"/>
                  </a:lnTo>
                  <a:lnTo>
                    <a:pt x="339" y="925"/>
                  </a:lnTo>
                  <a:lnTo>
                    <a:pt x="339" y="925"/>
                  </a:lnTo>
                  <a:lnTo>
                    <a:pt x="335" y="922"/>
                  </a:lnTo>
                  <a:lnTo>
                    <a:pt x="329" y="915"/>
                  </a:lnTo>
                  <a:lnTo>
                    <a:pt x="320" y="902"/>
                  </a:lnTo>
                  <a:lnTo>
                    <a:pt x="320" y="902"/>
                  </a:lnTo>
                  <a:lnTo>
                    <a:pt x="316" y="894"/>
                  </a:lnTo>
                  <a:lnTo>
                    <a:pt x="313" y="886"/>
                  </a:lnTo>
                  <a:lnTo>
                    <a:pt x="309" y="903"/>
                  </a:lnTo>
                  <a:lnTo>
                    <a:pt x="309" y="903"/>
                  </a:lnTo>
                  <a:lnTo>
                    <a:pt x="316" y="908"/>
                  </a:lnTo>
                  <a:lnTo>
                    <a:pt x="316" y="908"/>
                  </a:lnTo>
                  <a:lnTo>
                    <a:pt x="320" y="910"/>
                  </a:lnTo>
                  <a:lnTo>
                    <a:pt x="322" y="915"/>
                  </a:lnTo>
                  <a:lnTo>
                    <a:pt x="326" y="924"/>
                  </a:lnTo>
                  <a:lnTo>
                    <a:pt x="326" y="924"/>
                  </a:lnTo>
                  <a:lnTo>
                    <a:pt x="327" y="936"/>
                  </a:lnTo>
                  <a:lnTo>
                    <a:pt x="327" y="936"/>
                  </a:lnTo>
                  <a:lnTo>
                    <a:pt x="327" y="937"/>
                  </a:lnTo>
                  <a:lnTo>
                    <a:pt x="329" y="940"/>
                  </a:lnTo>
                  <a:lnTo>
                    <a:pt x="334" y="941"/>
                  </a:lnTo>
                  <a:lnTo>
                    <a:pt x="342" y="943"/>
                  </a:lnTo>
                  <a:lnTo>
                    <a:pt x="342" y="943"/>
                  </a:lnTo>
                  <a:lnTo>
                    <a:pt x="364" y="938"/>
                  </a:lnTo>
                  <a:lnTo>
                    <a:pt x="379" y="934"/>
                  </a:lnTo>
                  <a:lnTo>
                    <a:pt x="390" y="929"/>
                  </a:lnTo>
                  <a:lnTo>
                    <a:pt x="390" y="929"/>
                  </a:lnTo>
                  <a:lnTo>
                    <a:pt x="404" y="922"/>
                  </a:lnTo>
                  <a:lnTo>
                    <a:pt x="410" y="917"/>
                  </a:lnTo>
                  <a:lnTo>
                    <a:pt x="423" y="930"/>
                  </a:lnTo>
                  <a:lnTo>
                    <a:pt x="423" y="930"/>
                  </a:lnTo>
                  <a:lnTo>
                    <a:pt x="428" y="912"/>
                  </a:lnTo>
                  <a:lnTo>
                    <a:pt x="432" y="900"/>
                  </a:lnTo>
                  <a:lnTo>
                    <a:pt x="434" y="898"/>
                  </a:lnTo>
                  <a:close/>
                  <a:moveTo>
                    <a:pt x="302" y="930"/>
                  </a:moveTo>
                  <a:lnTo>
                    <a:pt x="302" y="930"/>
                  </a:lnTo>
                  <a:lnTo>
                    <a:pt x="314" y="943"/>
                  </a:lnTo>
                  <a:lnTo>
                    <a:pt x="314" y="943"/>
                  </a:lnTo>
                  <a:lnTo>
                    <a:pt x="316" y="944"/>
                  </a:lnTo>
                  <a:lnTo>
                    <a:pt x="319" y="946"/>
                  </a:lnTo>
                  <a:lnTo>
                    <a:pt x="320" y="944"/>
                  </a:lnTo>
                  <a:lnTo>
                    <a:pt x="320" y="941"/>
                  </a:lnTo>
                  <a:lnTo>
                    <a:pt x="320" y="941"/>
                  </a:lnTo>
                  <a:lnTo>
                    <a:pt x="311" y="917"/>
                  </a:lnTo>
                  <a:lnTo>
                    <a:pt x="311" y="917"/>
                  </a:lnTo>
                  <a:lnTo>
                    <a:pt x="307" y="912"/>
                  </a:lnTo>
                  <a:lnTo>
                    <a:pt x="302" y="930"/>
                  </a:lnTo>
                  <a:close/>
                  <a:moveTo>
                    <a:pt x="448" y="852"/>
                  </a:moveTo>
                  <a:lnTo>
                    <a:pt x="448" y="852"/>
                  </a:lnTo>
                  <a:lnTo>
                    <a:pt x="391" y="841"/>
                  </a:lnTo>
                  <a:lnTo>
                    <a:pt x="391" y="841"/>
                  </a:lnTo>
                  <a:lnTo>
                    <a:pt x="378" y="839"/>
                  </a:lnTo>
                  <a:lnTo>
                    <a:pt x="367" y="836"/>
                  </a:lnTo>
                  <a:lnTo>
                    <a:pt x="367" y="836"/>
                  </a:lnTo>
                  <a:lnTo>
                    <a:pt x="361" y="833"/>
                  </a:lnTo>
                  <a:lnTo>
                    <a:pt x="352" y="828"/>
                  </a:lnTo>
                  <a:lnTo>
                    <a:pt x="352" y="828"/>
                  </a:lnTo>
                  <a:lnTo>
                    <a:pt x="340" y="822"/>
                  </a:lnTo>
                  <a:lnTo>
                    <a:pt x="340" y="822"/>
                  </a:lnTo>
                  <a:lnTo>
                    <a:pt x="335" y="821"/>
                  </a:lnTo>
                  <a:lnTo>
                    <a:pt x="330" y="821"/>
                  </a:lnTo>
                  <a:lnTo>
                    <a:pt x="327" y="822"/>
                  </a:lnTo>
                  <a:lnTo>
                    <a:pt x="327" y="822"/>
                  </a:lnTo>
                  <a:lnTo>
                    <a:pt x="322" y="826"/>
                  </a:lnTo>
                  <a:lnTo>
                    <a:pt x="322" y="826"/>
                  </a:lnTo>
                  <a:lnTo>
                    <a:pt x="322" y="840"/>
                  </a:lnTo>
                  <a:lnTo>
                    <a:pt x="322" y="840"/>
                  </a:lnTo>
                  <a:lnTo>
                    <a:pt x="327" y="839"/>
                  </a:lnTo>
                  <a:lnTo>
                    <a:pt x="327" y="839"/>
                  </a:lnTo>
                  <a:lnTo>
                    <a:pt x="333" y="834"/>
                  </a:lnTo>
                  <a:lnTo>
                    <a:pt x="336" y="833"/>
                  </a:lnTo>
                  <a:lnTo>
                    <a:pt x="340" y="833"/>
                  </a:lnTo>
                  <a:lnTo>
                    <a:pt x="340" y="833"/>
                  </a:lnTo>
                  <a:lnTo>
                    <a:pt x="343" y="834"/>
                  </a:lnTo>
                  <a:lnTo>
                    <a:pt x="348" y="837"/>
                  </a:lnTo>
                  <a:lnTo>
                    <a:pt x="353" y="840"/>
                  </a:lnTo>
                  <a:lnTo>
                    <a:pt x="356" y="845"/>
                  </a:lnTo>
                  <a:lnTo>
                    <a:pt x="356" y="845"/>
                  </a:lnTo>
                  <a:lnTo>
                    <a:pt x="360" y="849"/>
                  </a:lnTo>
                  <a:lnTo>
                    <a:pt x="366" y="856"/>
                  </a:lnTo>
                  <a:lnTo>
                    <a:pt x="373" y="862"/>
                  </a:lnTo>
                  <a:lnTo>
                    <a:pt x="377" y="864"/>
                  </a:lnTo>
                  <a:lnTo>
                    <a:pt x="379" y="865"/>
                  </a:lnTo>
                  <a:lnTo>
                    <a:pt x="379" y="865"/>
                  </a:lnTo>
                  <a:lnTo>
                    <a:pt x="399" y="867"/>
                  </a:lnTo>
                  <a:lnTo>
                    <a:pt x="410" y="868"/>
                  </a:lnTo>
                  <a:lnTo>
                    <a:pt x="416" y="870"/>
                  </a:lnTo>
                  <a:lnTo>
                    <a:pt x="416" y="870"/>
                  </a:lnTo>
                  <a:lnTo>
                    <a:pt x="422" y="872"/>
                  </a:lnTo>
                  <a:lnTo>
                    <a:pt x="429" y="872"/>
                  </a:lnTo>
                  <a:lnTo>
                    <a:pt x="438" y="873"/>
                  </a:lnTo>
                  <a:lnTo>
                    <a:pt x="438" y="873"/>
                  </a:lnTo>
                  <a:lnTo>
                    <a:pt x="442" y="875"/>
                  </a:lnTo>
                  <a:lnTo>
                    <a:pt x="442" y="875"/>
                  </a:lnTo>
                  <a:lnTo>
                    <a:pt x="448" y="852"/>
                  </a:lnTo>
                  <a:lnTo>
                    <a:pt x="448" y="852"/>
                  </a:lnTo>
                  <a:close/>
                  <a:moveTo>
                    <a:pt x="460" y="801"/>
                  </a:moveTo>
                  <a:lnTo>
                    <a:pt x="460" y="801"/>
                  </a:lnTo>
                  <a:lnTo>
                    <a:pt x="415" y="795"/>
                  </a:lnTo>
                  <a:lnTo>
                    <a:pt x="399" y="793"/>
                  </a:lnTo>
                  <a:lnTo>
                    <a:pt x="394" y="793"/>
                  </a:lnTo>
                  <a:lnTo>
                    <a:pt x="393" y="793"/>
                  </a:lnTo>
                  <a:lnTo>
                    <a:pt x="393" y="793"/>
                  </a:lnTo>
                  <a:lnTo>
                    <a:pt x="396" y="796"/>
                  </a:lnTo>
                  <a:lnTo>
                    <a:pt x="402" y="799"/>
                  </a:lnTo>
                  <a:lnTo>
                    <a:pt x="419" y="809"/>
                  </a:lnTo>
                  <a:lnTo>
                    <a:pt x="445" y="821"/>
                  </a:lnTo>
                  <a:lnTo>
                    <a:pt x="456" y="820"/>
                  </a:lnTo>
                  <a:lnTo>
                    <a:pt x="460" y="801"/>
                  </a:lnTo>
                  <a:close/>
                  <a:moveTo>
                    <a:pt x="470" y="761"/>
                  </a:moveTo>
                  <a:lnTo>
                    <a:pt x="470" y="761"/>
                  </a:lnTo>
                  <a:lnTo>
                    <a:pt x="426" y="763"/>
                  </a:lnTo>
                  <a:lnTo>
                    <a:pt x="411" y="764"/>
                  </a:lnTo>
                  <a:lnTo>
                    <a:pt x="407" y="765"/>
                  </a:lnTo>
                  <a:lnTo>
                    <a:pt x="406" y="766"/>
                  </a:lnTo>
                  <a:lnTo>
                    <a:pt x="406" y="766"/>
                  </a:lnTo>
                  <a:lnTo>
                    <a:pt x="406" y="766"/>
                  </a:lnTo>
                  <a:lnTo>
                    <a:pt x="416" y="771"/>
                  </a:lnTo>
                  <a:lnTo>
                    <a:pt x="432" y="776"/>
                  </a:lnTo>
                  <a:lnTo>
                    <a:pt x="463" y="784"/>
                  </a:lnTo>
                  <a:lnTo>
                    <a:pt x="463" y="784"/>
                  </a:lnTo>
                  <a:lnTo>
                    <a:pt x="468" y="769"/>
                  </a:lnTo>
                  <a:lnTo>
                    <a:pt x="468" y="769"/>
                  </a:lnTo>
                  <a:lnTo>
                    <a:pt x="470" y="761"/>
                  </a:lnTo>
                  <a:lnTo>
                    <a:pt x="470" y="761"/>
                  </a:lnTo>
                  <a:close/>
                  <a:moveTo>
                    <a:pt x="483" y="732"/>
                  </a:moveTo>
                  <a:lnTo>
                    <a:pt x="483" y="732"/>
                  </a:lnTo>
                  <a:lnTo>
                    <a:pt x="417" y="731"/>
                  </a:lnTo>
                  <a:lnTo>
                    <a:pt x="388" y="731"/>
                  </a:lnTo>
                  <a:lnTo>
                    <a:pt x="378" y="732"/>
                  </a:lnTo>
                  <a:lnTo>
                    <a:pt x="378" y="732"/>
                  </a:lnTo>
                  <a:lnTo>
                    <a:pt x="404" y="738"/>
                  </a:lnTo>
                  <a:lnTo>
                    <a:pt x="430" y="742"/>
                  </a:lnTo>
                  <a:lnTo>
                    <a:pt x="430" y="742"/>
                  </a:lnTo>
                  <a:lnTo>
                    <a:pt x="477" y="745"/>
                  </a:lnTo>
                  <a:lnTo>
                    <a:pt x="477" y="745"/>
                  </a:lnTo>
                  <a:lnTo>
                    <a:pt x="483" y="732"/>
                  </a:lnTo>
                  <a:lnTo>
                    <a:pt x="483" y="732"/>
                  </a:lnTo>
                  <a:close/>
                  <a:moveTo>
                    <a:pt x="47" y="183"/>
                  </a:moveTo>
                  <a:lnTo>
                    <a:pt x="47" y="183"/>
                  </a:lnTo>
                  <a:lnTo>
                    <a:pt x="58" y="192"/>
                  </a:lnTo>
                  <a:lnTo>
                    <a:pt x="58" y="192"/>
                  </a:lnTo>
                  <a:lnTo>
                    <a:pt x="67" y="198"/>
                  </a:lnTo>
                  <a:lnTo>
                    <a:pt x="77" y="204"/>
                  </a:lnTo>
                  <a:lnTo>
                    <a:pt x="81" y="209"/>
                  </a:lnTo>
                  <a:lnTo>
                    <a:pt x="87" y="215"/>
                  </a:lnTo>
                  <a:lnTo>
                    <a:pt x="94" y="223"/>
                  </a:lnTo>
                  <a:lnTo>
                    <a:pt x="102" y="235"/>
                  </a:lnTo>
                  <a:lnTo>
                    <a:pt x="102" y="235"/>
                  </a:lnTo>
                  <a:lnTo>
                    <a:pt x="110" y="247"/>
                  </a:lnTo>
                  <a:lnTo>
                    <a:pt x="118" y="258"/>
                  </a:lnTo>
                  <a:lnTo>
                    <a:pt x="135" y="275"/>
                  </a:lnTo>
                  <a:lnTo>
                    <a:pt x="147" y="290"/>
                  </a:lnTo>
                  <a:lnTo>
                    <a:pt x="151" y="296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68" y="342"/>
                  </a:lnTo>
                  <a:lnTo>
                    <a:pt x="168" y="342"/>
                  </a:lnTo>
                  <a:lnTo>
                    <a:pt x="170" y="348"/>
                  </a:lnTo>
                  <a:lnTo>
                    <a:pt x="174" y="354"/>
                  </a:lnTo>
                  <a:lnTo>
                    <a:pt x="189" y="380"/>
                  </a:lnTo>
                  <a:lnTo>
                    <a:pt x="189" y="380"/>
                  </a:lnTo>
                  <a:lnTo>
                    <a:pt x="207" y="416"/>
                  </a:lnTo>
                  <a:lnTo>
                    <a:pt x="214" y="429"/>
                  </a:lnTo>
                  <a:lnTo>
                    <a:pt x="221" y="439"/>
                  </a:lnTo>
                  <a:lnTo>
                    <a:pt x="221" y="439"/>
                  </a:lnTo>
                  <a:lnTo>
                    <a:pt x="231" y="455"/>
                  </a:lnTo>
                  <a:lnTo>
                    <a:pt x="240" y="477"/>
                  </a:lnTo>
                  <a:lnTo>
                    <a:pt x="260" y="526"/>
                  </a:lnTo>
                  <a:lnTo>
                    <a:pt x="260" y="526"/>
                  </a:lnTo>
                  <a:lnTo>
                    <a:pt x="270" y="550"/>
                  </a:lnTo>
                  <a:lnTo>
                    <a:pt x="279" y="573"/>
                  </a:lnTo>
                  <a:lnTo>
                    <a:pt x="290" y="595"/>
                  </a:lnTo>
                  <a:lnTo>
                    <a:pt x="290" y="595"/>
                  </a:lnTo>
                  <a:lnTo>
                    <a:pt x="259" y="507"/>
                  </a:lnTo>
                  <a:lnTo>
                    <a:pt x="224" y="412"/>
                  </a:lnTo>
                  <a:lnTo>
                    <a:pt x="224" y="412"/>
                  </a:lnTo>
                  <a:lnTo>
                    <a:pt x="205" y="367"/>
                  </a:lnTo>
                  <a:lnTo>
                    <a:pt x="193" y="336"/>
                  </a:lnTo>
                  <a:lnTo>
                    <a:pt x="189" y="323"/>
                  </a:lnTo>
                  <a:lnTo>
                    <a:pt x="187" y="313"/>
                  </a:lnTo>
                  <a:lnTo>
                    <a:pt x="187" y="313"/>
                  </a:lnTo>
                  <a:lnTo>
                    <a:pt x="185" y="299"/>
                  </a:lnTo>
                  <a:lnTo>
                    <a:pt x="182" y="287"/>
                  </a:lnTo>
                  <a:lnTo>
                    <a:pt x="180" y="274"/>
                  </a:lnTo>
                  <a:lnTo>
                    <a:pt x="177" y="256"/>
                  </a:lnTo>
                  <a:lnTo>
                    <a:pt x="177" y="256"/>
                  </a:lnTo>
                  <a:lnTo>
                    <a:pt x="176" y="247"/>
                  </a:lnTo>
                  <a:lnTo>
                    <a:pt x="176" y="237"/>
                  </a:lnTo>
                  <a:lnTo>
                    <a:pt x="176" y="222"/>
                  </a:lnTo>
                  <a:lnTo>
                    <a:pt x="176" y="215"/>
                  </a:lnTo>
                  <a:lnTo>
                    <a:pt x="175" y="208"/>
                  </a:lnTo>
                  <a:lnTo>
                    <a:pt x="172" y="201"/>
                  </a:lnTo>
                  <a:lnTo>
                    <a:pt x="167" y="193"/>
                  </a:lnTo>
                  <a:lnTo>
                    <a:pt x="167" y="193"/>
                  </a:lnTo>
                  <a:lnTo>
                    <a:pt x="156" y="179"/>
                  </a:lnTo>
                  <a:lnTo>
                    <a:pt x="147" y="169"/>
                  </a:lnTo>
                  <a:lnTo>
                    <a:pt x="124" y="145"/>
                  </a:lnTo>
                  <a:lnTo>
                    <a:pt x="124" y="145"/>
                  </a:lnTo>
                  <a:lnTo>
                    <a:pt x="112" y="134"/>
                  </a:lnTo>
                  <a:lnTo>
                    <a:pt x="105" y="127"/>
                  </a:lnTo>
                  <a:lnTo>
                    <a:pt x="99" y="123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76" y="131"/>
                  </a:lnTo>
                  <a:lnTo>
                    <a:pt x="65" y="147"/>
                  </a:lnTo>
                  <a:lnTo>
                    <a:pt x="65" y="147"/>
                  </a:lnTo>
                  <a:lnTo>
                    <a:pt x="55" y="166"/>
                  </a:lnTo>
                  <a:lnTo>
                    <a:pt x="47" y="183"/>
                  </a:lnTo>
                  <a:lnTo>
                    <a:pt x="47" y="183"/>
                  </a:lnTo>
                  <a:close/>
                  <a:moveTo>
                    <a:pt x="364" y="660"/>
                  </a:moveTo>
                  <a:lnTo>
                    <a:pt x="364" y="660"/>
                  </a:lnTo>
                  <a:lnTo>
                    <a:pt x="368" y="663"/>
                  </a:lnTo>
                  <a:lnTo>
                    <a:pt x="377" y="666"/>
                  </a:lnTo>
                  <a:lnTo>
                    <a:pt x="385" y="669"/>
                  </a:lnTo>
                  <a:lnTo>
                    <a:pt x="390" y="670"/>
                  </a:lnTo>
                  <a:lnTo>
                    <a:pt x="390" y="670"/>
                  </a:lnTo>
                  <a:lnTo>
                    <a:pt x="381" y="653"/>
                  </a:lnTo>
                  <a:lnTo>
                    <a:pt x="374" y="641"/>
                  </a:lnTo>
                  <a:lnTo>
                    <a:pt x="368" y="633"/>
                  </a:lnTo>
                  <a:lnTo>
                    <a:pt x="368" y="633"/>
                  </a:lnTo>
                  <a:lnTo>
                    <a:pt x="362" y="628"/>
                  </a:lnTo>
                  <a:lnTo>
                    <a:pt x="359" y="625"/>
                  </a:lnTo>
                  <a:lnTo>
                    <a:pt x="355" y="620"/>
                  </a:lnTo>
                  <a:lnTo>
                    <a:pt x="349" y="612"/>
                  </a:lnTo>
                  <a:lnTo>
                    <a:pt x="343" y="599"/>
                  </a:lnTo>
                  <a:lnTo>
                    <a:pt x="336" y="581"/>
                  </a:lnTo>
                  <a:lnTo>
                    <a:pt x="328" y="557"/>
                  </a:lnTo>
                  <a:lnTo>
                    <a:pt x="328" y="557"/>
                  </a:lnTo>
                  <a:lnTo>
                    <a:pt x="310" y="505"/>
                  </a:lnTo>
                  <a:lnTo>
                    <a:pt x="295" y="461"/>
                  </a:lnTo>
                  <a:lnTo>
                    <a:pt x="282" y="428"/>
                  </a:lnTo>
                  <a:lnTo>
                    <a:pt x="276" y="409"/>
                  </a:lnTo>
                  <a:lnTo>
                    <a:pt x="276" y="409"/>
                  </a:lnTo>
                  <a:lnTo>
                    <a:pt x="276" y="399"/>
                  </a:lnTo>
                  <a:lnTo>
                    <a:pt x="276" y="390"/>
                  </a:lnTo>
                  <a:lnTo>
                    <a:pt x="276" y="378"/>
                  </a:lnTo>
                  <a:lnTo>
                    <a:pt x="273" y="361"/>
                  </a:lnTo>
                  <a:lnTo>
                    <a:pt x="273" y="361"/>
                  </a:lnTo>
                  <a:lnTo>
                    <a:pt x="269" y="343"/>
                  </a:lnTo>
                  <a:lnTo>
                    <a:pt x="265" y="330"/>
                  </a:lnTo>
                  <a:lnTo>
                    <a:pt x="262" y="316"/>
                  </a:lnTo>
                  <a:lnTo>
                    <a:pt x="258" y="296"/>
                  </a:lnTo>
                  <a:lnTo>
                    <a:pt x="258" y="296"/>
                  </a:lnTo>
                  <a:lnTo>
                    <a:pt x="253" y="255"/>
                  </a:lnTo>
                  <a:lnTo>
                    <a:pt x="251" y="224"/>
                  </a:lnTo>
                  <a:lnTo>
                    <a:pt x="251" y="224"/>
                  </a:lnTo>
                  <a:lnTo>
                    <a:pt x="252" y="216"/>
                  </a:lnTo>
                  <a:lnTo>
                    <a:pt x="253" y="207"/>
                  </a:lnTo>
                  <a:lnTo>
                    <a:pt x="257" y="186"/>
                  </a:lnTo>
                  <a:lnTo>
                    <a:pt x="264" y="155"/>
                  </a:lnTo>
                  <a:lnTo>
                    <a:pt x="264" y="155"/>
                  </a:lnTo>
                  <a:lnTo>
                    <a:pt x="264" y="152"/>
                  </a:lnTo>
                  <a:lnTo>
                    <a:pt x="263" y="146"/>
                  </a:lnTo>
                  <a:lnTo>
                    <a:pt x="257" y="132"/>
                  </a:lnTo>
                  <a:lnTo>
                    <a:pt x="249" y="117"/>
                  </a:lnTo>
                  <a:lnTo>
                    <a:pt x="241" y="106"/>
                  </a:lnTo>
                  <a:lnTo>
                    <a:pt x="241" y="106"/>
                  </a:lnTo>
                  <a:lnTo>
                    <a:pt x="238" y="102"/>
                  </a:lnTo>
                  <a:lnTo>
                    <a:pt x="234" y="101"/>
                  </a:lnTo>
                  <a:lnTo>
                    <a:pt x="228" y="98"/>
                  </a:lnTo>
                  <a:lnTo>
                    <a:pt x="223" y="96"/>
                  </a:lnTo>
                  <a:lnTo>
                    <a:pt x="220" y="94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00" y="64"/>
                  </a:lnTo>
                  <a:lnTo>
                    <a:pt x="186" y="40"/>
                  </a:lnTo>
                  <a:lnTo>
                    <a:pt x="186" y="40"/>
                  </a:lnTo>
                  <a:lnTo>
                    <a:pt x="170" y="50"/>
                  </a:lnTo>
                  <a:lnTo>
                    <a:pt x="155" y="58"/>
                  </a:lnTo>
                  <a:lnTo>
                    <a:pt x="141" y="69"/>
                  </a:lnTo>
                  <a:lnTo>
                    <a:pt x="125" y="79"/>
                  </a:lnTo>
                  <a:lnTo>
                    <a:pt x="125" y="79"/>
                  </a:lnTo>
                  <a:lnTo>
                    <a:pt x="145" y="113"/>
                  </a:lnTo>
                  <a:lnTo>
                    <a:pt x="154" y="128"/>
                  </a:lnTo>
                  <a:lnTo>
                    <a:pt x="160" y="141"/>
                  </a:lnTo>
                  <a:lnTo>
                    <a:pt x="160" y="141"/>
                  </a:lnTo>
                  <a:lnTo>
                    <a:pt x="164" y="148"/>
                  </a:lnTo>
                  <a:lnTo>
                    <a:pt x="170" y="157"/>
                  </a:lnTo>
                  <a:lnTo>
                    <a:pt x="182" y="170"/>
                  </a:lnTo>
                  <a:lnTo>
                    <a:pt x="193" y="182"/>
                  </a:lnTo>
                  <a:lnTo>
                    <a:pt x="198" y="189"/>
                  </a:lnTo>
                  <a:lnTo>
                    <a:pt x="200" y="196"/>
                  </a:lnTo>
                  <a:lnTo>
                    <a:pt x="200" y="196"/>
                  </a:lnTo>
                  <a:lnTo>
                    <a:pt x="205" y="211"/>
                  </a:lnTo>
                  <a:lnTo>
                    <a:pt x="208" y="230"/>
                  </a:lnTo>
                  <a:lnTo>
                    <a:pt x="215" y="270"/>
                  </a:lnTo>
                  <a:lnTo>
                    <a:pt x="215" y="270"/>
                  </a:lnTo>
                  <a:lnTo>
                    <a:pt x="217" y="286"/>
                  </a:lnTo>
                  <a:lnTo>
                    <a:pt x="217" y="297"/>
                  </a:lnTo>
                  <a:lnTo>
                    <a:pt x="218" y="308"/>
                  </a:lnTo>
                  <a:lnTo>
                    <a:pt x="221" y="322"/>
                  </a:lnTo>
                  <a:lnTo>
                    <a:pt x="221" y="322"/>
                  </a:lnTo>
                  <a:lnTo>
                    <a:pt x="231" y="361"/>
                  </a:lnTo>
                  <a:lnTo>
                    <a:pt x="237" y="381"/>
                  </a:lnTo>
                  <a:lnTo>
                    <a:pt x="244" y="400"/>
                  </a:lnTo>
                  <a:lnTo>
                    <a:pt x="244" y="400"/>
                  </a:lnTo>
                  <a:lnTo>
                    <a:pt x="260" y="442"/>
                  </a:lnTo>
                  <a:lnTo>
                    <a:pt x="288" y="512"/>
                  </a:lnTo>
                  <a:lnTo>
                    <a:pt x="326" y="608"/>
                  </a:lnTo>
                  <a:lnTo>
                    <a:pt x="326" y="608"/>
                  </a:lnTo>
                  <a:lnTo>
                    <a:pt x="342" y="633"/>
                  </a:lnTo>
                  <a:lnTo>
                    <a:pt x="355" y="651"/>
                  </a:lnTo>
                  <a:lnTo>
                    <a:pt x="364" y="660"/>
                  </a:lnTo>
                  <a:lnTo>
                    <a:pt x="364" y="660"/>
                  </a:lnTo>
                  <a:close/>
                  <a:moveTo>
                    <a:pt x="391" y="671"/>
                  </a:moveTo>
                  <a:lnTo>
                    <a:pt x="391" y="671"/>
                  </a:lnTo>
                  <a:lnTo>
                    <a:pt x="390" y="670"/>
                  </a:lnTo>
                  <a:lnTo>
                    <a:pt x="390" y="670"/>
                  </a:lnTo>
                  <a:lnTo>
                    <a:pt x="391" y="671"/>
                  </a:lnTo>
                  <a:lnTo>
                    <a:pt x="391" y="671"/>
                  </a:lnTo>
                  <a:close/>
                  <a:moveTo>
                    <a:pt x="233" y="19"/>
                  </a:moveTo>
                  <a:lnTo>
                    <a:pt x="233" y="19"/>
                  </a:lnTo>
                  <a:lnTo>
                    <a:pt x="257" y="54"/>
                  </a:lnTo>
                  <a:lnTo>
                    <a:pt x="275" y="81"/>
                  </a:lnTo>
                  <a:lnTo>
                    <a:pt x="275" y="81"/>
                  </a:lnTo>
                  <a:lnTo>
                    <a:pt x="283" y="98"/>
                  </a:lnTo>
                  <a:lnTo>
                    <a:pt x="295" y="123"/>
                  </a:lnTo>
                  <a:lnTo>
                    <a:pt x="305" y="150"/>
                  </a:lnTo>
                  <a:lnTo>
                    <a:pt x="311" y="167"/>
                  </a:lnTo>
                  <a:lnTo>
                    <a:pt x="311" y="167"/>
                  </a:lnTo>
                  <a:lnTo>
                    <a:pt x="311" y="170"/>
                  </a:lnTo>
                  <a:lnTo>
                    <a:pt x="310" y="174"/>
                  </a:lnTo>
                  <a:lnTo>
                    <a:pt x="307" y="185"/>
                  </a:lnTo>
                  <a:lnTo>
                    <a:pt x="295" y="211"/>
                  </a:lnTo>
                  <a:lnTo>
                    <a:pt x="284" y="237"/>
                  </a:lnTo>
                  <a:lnTo>
                    <a:pt x="281" y="248"/>
                  </a:lnTo>
                  <a:lnTo>
                    <a:pt x="281" y="252"/>
                  </a:lnTo>
                  <a:lnTo>
                    <a:pt x="281" y="254"/>
                  </a:lnTo>
                  <a:lnTo>
                    <a:pt x="281" y="254"/>
                  </a:lnTo>
                  <a:lnTo>
                    <a:pt x="283" y="258"/>
                  </a:lnTo>
                  <a:lnTo>
                    <a:pt x="284" y="258"/>
                  </a:lnTo>
                  <a:lnTo>
                    <a:pt x="287" y="258"/>
                  </a:lnTo>
                  <a:lnTo>
                    <a:pt x="288" y="256"/>
                  </a:lnTo>
                  <a:lnTo>
                    <a:pt x="289" y="255"/>
                  </a:lnTo>
                  <a:lnTo>
                    <a:pt x="290" y="255"/>
                  </a:lnTo>
                  <a:lnTo>
                    <a:pt x="291" y="258"/>
                  </a:lnTo>
                  <a:lnTo>
                    <a:pt x="294" y="262"/>
                  </a:lnTo>
                  <a:lnTo>
                    <a:pt x="294" y="262"/>
                  </a:lnTo>
                  <a:lnTo>
                    <a:pt x="297" y="279"/>
                  </a:lnTo>
                  <a:lnTo>
                    <a:pt x="301" y="298"/>
                  </a:lnTo>
                  <a:lnTo>
                    <a:pt x="303" y="316"/>
                  </a:lnTo>
                  <a:lnTo>
                    <a:pt x="305" y="327"/>
                  </a:lnTo>
                  <a:lnTo>
                    <a:pt x="305" y="327"/>
                  </a:lnTo>
                  <a:lnTo>
                    <a:pt x="310" y="337"/>
                  </a:lnTo>
                  <a:lnTo>
                    <a:pt x="311" y="338"/>
                  </a:lnTo>
                  <a:lnTo>
                    <a:pt x="313" y="338"/>
                  </a:lnTo>
                  <a:lnTo>
                    <a:pt x="314" y="337"/>
                  </a:lnTo>
                  <a:lnTo>
                    <a:pt x="316" y="335"/>
                  </a:lnTo>
                  <a:lnTo>
                    <a:pt x="316" y="335"/>
                  </a:lnTo>
                  <a:lnTo>
                    <a:pt x="317" y="329"/>
                  </a:lnTo>
                  <a:lnTo>
                    <a:pt x="320" y="321"/>
                  </a:lnTo>
                  <a:lnTo>
                    <a:pt x="324" y="297"/>
                  </a:lnTo>
                  <a:lnTo>
                    <a:pt x="328" y="283"/>
                  </a:lnTo>
                  <a:lnTo>
                    <a:pt x="333" y="268"/>
                  </a:lnTo>
                  <a:lnTo>
                    <a:pt x="339" y="254"/>
                  </a:lnTo>
                  <a:lnTo>
                    <a:pt x="346" y="241"/>
                  </a:lnTo>
                  <a:lnTo>
                    <a:pt x="346" y="241"/>
                  </a:lnTo>
                  <a:lnTo>
                    <a:pt x="374" y="199"/>
                  </a:lnTo>
                  <a:lnTo>
                    <a:pt x="394" y="173"/>
                  </a:lnTo>
                  <a:lnTo>
                    <a:pt x="394" y="173"/>
                  </a:lnTo>
                  <a:lnTo>
                    <a:pt x="398" y="166"/>
                  </a:lnTo>
                  <a:lnTo>
                    <a:pt x="400" y="159"/>
                  </a:lnTo>
                  <a:lnTo>
                    <a:pt x="407" y="140"/>
                  </a:lnTo>
                  <a:lnTo>
                    <a:pt x="410" y="131"/>
                  </a:lnTo>
                  <a:lnTo>
                    <a:pt x="413" y="122"/>
                  </a:lnTo>
                  <a:lnTo>
                    <a:pt x="418" y="116"/>
                  </a:lnTo>
                  <a:lnTo>
                    <a:pt x="420" y="114"/>
                  </a:lnTo>
                  <a:lnTo>
                    <a:pt x="424" y="113"/>
                  </a:lnTo>
                  <a:lnTo>
                    <a:pt x="424" y="113"/>
                  </a:lnTo>
                  <a:lnTo>
                    <a:pt x="431" y="109"/>
                  </a:lnTo>
                  <a:lnTo>
                    <a:pt x="442" y="102"/>
                  </a:lnTo>
                  <a:lnTo>
                    <a:pt x="468" y="84"/>
                  </a:lnTo>
                  <a:lnTo>
                    <a:pt x="493" y="65"/>
                  </a:lnTo>
                  <a:lnTo>
                    <a:pt x="503" y="59"/>
                  </a:lnTo>
                  <a:lnTo>
                    <a:pt x="511" y="56"/>
                  </a:lnTo>
                  <a:lnTo>
                    <a:pt x="511" y="56"/>
                  </a:lnTo>
                  <a:lnTo>
                    <a:pt x="522" y="53"/>
                  </a:lnTo>
                  <a:lnTo>
                    <a:pt x="535" y="51"/>
                  </a:lnTo>
                  <a:lnTo>
                    <a:pt x="539" y="50"/>
                  </a:lnTo>
                  <a:lnTo>
                    <a:pt x="539" y="50"/>
                  </a:lnTo>
                  <a:lnTo>
                    <a:pt x="539" y="49"/>
                  </a:lnTo>
                  <a:lnTo>
                    <a:pt x="534" y="47"/>
                  </a:lnTo>
                  <a:lnTo>
                    <a:pt x="525" y="45"/>
                  </a:lnTo>
                  <a:lnTo>
                    <a:pt x="525" y="45"/>
                  </a:lnTo>
                  <a:lnTo>
                    <a:pt x="513" y="41"/>
                  </a:lnTo>
                  <a:lnTo>
                    <a:pt x="503" y="38"/>
                  </a:lnTo>
                  <a:lnTo>
                    <a:pt x="492" y="32"/>
                  </a:lnTo>
                  <a:lnTo>
                    <a:pt x="488" y="31"/>
                  </a:lnTo>
                  <a:lnTo>
                    <a:pt x="485" y="31"/>
                  </a:lnTo>
                  <a:lnTo>
                    <a:pt x="482" y="32"/>
                  </a:lnTo>
                  <a:lnTo>
                    <a:pt x="479" y="35"/>
                  </a:lnTo>
                  <a:lnTo>
                    <a:pt x="479" y="35"/>
                  </a:lnTo>
                  <a:lnTo>
                    <a:pt x="475" y="40"/>
                  </a:lnTo>
                  <a:lnTo>
                    <a:pt x="474" y="44"/>
                  </a:lnTo>
                  <a:lnTo>
                    <a:pt x="473" y="50"/>
                  </a:lnTo>
                  <a:lnTo>
                    <a:pt x="473" y="52"/>
                  </a:lnTo>
                  <a:lnTo>
                    <a:pt x="470" y="54"/>
                  </a:lnTo>
                  <a:lnTo>
                    <a:pt x="468" y="58"/>
                  </a:lnTo>
                  <a:lnTo>
                    <a:pt x="463" y="63"/>
                  </a:lnTo>
                  <a:lnTo>
                    <a:pt x="463" y="63"/>
                  </a:lnTo>
                  <a:lnTo>
                    <a:pt x="451" y="70"/>
                  </a:lnTo>
                  <a:lnTo>
                    <a:pt x="439" y="76"/>
                  </a:lnTo>
                  <a:lnTo>
                    <a:pt x="428" y="82"/>
                  </a:lnTo>
                  <a:lnTo>
                    <a:pt x="428" y="82"/>
                  </a:lnTo>
                  <a:lnTo>
                    <a:pt x="430" y="75"/>
                  </a:lnTo>
                  <a:lnTo>
                    <a:pt x="431" y="65"/>
                  </a:lnTo>
                  <a:lnTo>
                    <a:pt x="432" y="52"/>
                  </a:lnTo>
                  <a:lnTo>
                    <a:pt x="432" y="52"/>
                  </a:lnTo>
                  <a:lnTo>
                    <a:pt x="434" y="49"/>
                  </a:lnTo>
                  <a:lnTo>
                    <a:pt x="435" y="45"/>
                  </a:lnTo>
                  <a:lnTo>
                    <a:pt x="437" y="41"/>
                  </a:lnTo>
                  <a:lnTo>
                    <a:pt x="442" y="38"/>
                  </a:lnTo>
                  <a:lnTo>
                    <a:pt x="445" y="35"/>
                  </a:lnTo>
                  <a:lnTo>
                    <a:pt x="448" y="34"/>
                  </a:lnTo>
                  <a:lnTo>
                    <a:pt x="448" y="33"/>
                  </a:lnTo>
                  <a:lnTo>
                    <a:pt x="447" y="32"/>
                  </a:lnTo>
                  <a:lnTo>
                    <a:pt x="443" y="30"/>
                  </a:lnTo>
                  <a:lnTo>
                    <a:pt x="434" y="27"/>
                  </a:lnTo>
                  <a:lnTo>
                    <a:pt x="434" y="27"/>
                  </a:lnTo>
                  <a:lnTo>
                    <a:pt x="413" y="20"/>
                  </a:lnTo>
                  <a:lnTo>
                    <a:pt x="399" y="18"/>
                  </a:lnTo>
                  <a:lnTo>
                    <a:pt x="387" y="16"/>
                  </a:lnTo>
                  <a:lnTo>
                    <a:pt x="387" y="16"/>
                  </a:lnTo>
                  <a:lnTo>
                    <a:pt x="383" y="15"/>
                  </a:lnTo>
                  <a:lnTo>
                    <a:pt x="374" y="14"/>
                  </a:lnTo>
                  <a:lnTo>
                    <a:pt x="370" y="14"/>
                  </a:lnTo>
                  <a:lnTo>
                    <a:pt x="366" y="15"/>
                  </a:lnTo>
                  <a:lnTo>
                    <a:pt x="365" y="18"/>
                  </a:lnTo>
                  <a:lnTo>
                    <a:pt x="365" y="21"/>
                  </a:lnTo>
                  <a:lnTo>
                    <a:pt x="365" y="21"/>
                  </a:lnTo>
                  <a:lnTo>
                    <a:pt x="367" y="26"/>
                  </a:lnTo>
                  <a:lnTo>
                    <a:pt x="371" y="28"/>
                  </a:lnTo>
                  <a:lnTo>
                    <a:pt x="375" y="33"/>
                  </a:lnTo>
                  <a:lnTo>
                    <a:pt x="381" y="39"/>
                  </a:lnTo>
                  <a:lnTo>
                    <a:pt x="385" y="44"/>
                  </a:lnTo>
                  <a:lnTo>
                    <a:pt x="388" y="51"/>
                  </a:lnTo>
                  <a:lnTo>
                    <a:pt x="388" y="51"/>
                  </a:lnTo>
                  <a:lnTo>
                    <a:pt x="394" y="64"/>
                  </a:lnTo>
                  <a:lnTo>
                    <a:pt x="397" y="69"/>
                  </a:lnTo>
                  <a:lnTo>
                    <a:pt x="397" y="73"/>
                  </a:lnTo>
                  <a:lnTo>
                    <a:pt x="396" y="77"/>
                  </a:lnTo>
                  <a:lnTo>
                    <a:pt x="394" y="83"/>
                  </a:lnTo>
                  <a:lnTo>
                    <a:pt x="387" y="96"/>
                  </a:lnTo>
                  <a:lnTo>
                    <a:pt x="387" y="96"/>
                  </a:lnTo>
                  <a:lnTo>
                    <a:pt x="381" y="109"/>
                  </a:lnTo>
                  <a:lnTo>
                    <a:pt x="378" y="120"/>
                  </a:lnTo>
                  <a:lnTo>
                    <a:pt x="375" y="129"/>
                  </a:lnTo>
                  <a:lnTo>
                    <a:pt x="374" y="142"/>
                  </a:lnTo>
                  <a:lnTo>
                    <a:pt x="374" y="142"/>
                  </a:lnTo>
                  <a:lnTo>
                    <a:pt x="374" y="155"/>
                  </a:lnTo>
                  <a:lnTo>
                    <a:pt x="374" y="166"/>
                  </a:lnTo>
                  <a:lnTo>
                    <a:pt x="374" y="171"/>
                  </a:lnTo>
                  <a:lnTo>
                    <a:pt x="373" y="174"/>
                  </a:lnTo>
                  <a:lnTo>
                    <a:pt x="371" y="179"/>
                  </a:lnTo>
                  <a:lnTo>
                    <a:pt x="367" y="184"/>
                  </a:lnTo>
                  <a:lnTo>
                    <a:pt x="367" y="184"/>
                  </a:lnTo>
                  <a:lnTo>
                    <a:pt x="353" y="199"/>
                  </a:lnTo>
                  <a:lnTo>
                    <a:pt x="334" y="218"/>
                  </a:lnTo>
                  <a:lnTo>
                    <a:pt x="324" y="226"/>
                  </a:lnTo>
                  <a:lnTo>
                    <a:pt x="316" y="232"/>
                  </a:lnTo>
                  <a:lnTo>
                    <a:pt x="314" y="233"/>
                  </a:lnTo>
                  <a:lnTo>
                    <a:pt x="313" y="233"/>
                  </a:lnTo>
                  <a:lnTo>
                    <a:pt x="311" y="232"/>
                  </a:lnTo>
                  <a:lnTo>
                    <a:pt x="311" y="228"/>
                  </a:lnTo>
                  <a:lnTo>
                    <a:pt x="311" y="228"/>
                  </a:lnTo>
                  <a:lnTo>
                    <a:pt x="316" y="211"/>
                  </a:lnTo>
                  <a:lnTo>
                    <a:pt x="323" y="190"/>
                  </a:lnTo>
                  <a:lnTo>
                    <a:pt x="332" y="165"/>
                  </a:lnTo>
                  <a:lnTo>
                    <a:pt x="334" y="151"/>
                  </a:lnTo>
                  <a:lnTo>
                    <a:pt x="338" y="136"/>
                  </a:lnTo>
                  <a:lnTo>
                    <a:pt x="338" y="136"/>
                  </a:lnTo>
                  <a:lnTo>
                    <a:pt x="342" y="107"/>
                  </a:lnTo>
                  <a:lnTo>
                    <a:pt x="347" y="78"/>
                  </a:lnTo>
                  <a:lnTo>
                    <a:pt x="348" y="65"/>
                  </a:lnTo>
                  <a:lnTo>
                    <a:pt x="347" y="56"/>
                  </a:lnTo>
                  <a:lnTo>
                    <a:pt x="346" y="52"/>
                  </a:lnTo>
                  <a:lnTo>
                    <a:pt x="345" y="49"/>
                  </a:lnTo>
                  <a:lnTo>
                    <a:pt x="342" y="46"/>
                  </a:lnTo>
                  <a:lnTo>
                    <a:pt x="340" y="45"/>
                  </a:lnTo>
                  <a:lnTo>
                    <a:pt x="340" y="45"/>
                  </a:lnTo>
                  <a:lnTo>
                    <a:pt x="327" y="41"/>
                  </a:lnTo>
                  <a:lnTo>
                    <a:pt x="316" y="37"/>
                  </a:lnTo>
                  <a:lnTo>
                    <a:pt x="309" y="32"/>
                  </a:lnTo>
                  <a:lnTo>
                    <a:pt x="305" y="28"/>
                  </a:lnTo>
                  <a:lnTo>
                    <a:pt x="304" y="25"/>
                  </a:lnTo>
                  <a:lnTo>
                    <a:pt x="304" y="25"/>
                  </a:lnTo>
                  <a:lnTo>
                    <a:pt x="295" y="2"/>
                  </a:lnTo>
                  <a:lnTo>
                    <a:pt x="295" y="2"/>
                  </a:lnTo>
                  <a:lnTo>
                    <a:pt x="287" y="3"/>
                  </a:lnTo>
                  <a:lnTo>
                    <a:pt x="287" y="3"/>
                  </a:lnTo>
                  <a:lnTo>
                    <a:pt x="264" y="8"/>
                  </a:lnTo>
                  <a:lnTo>
                    <a:pt x="233" y="19"/>
                  </a:lnTo>
                  <a:lnTo>
                    <a:pt x="233" y="19"/>
                  </a:lnTo>
                  <a:close/>
                  <a:moveTo>
                    <a:pt x="571" y="28"/>
                  </a:moveTo>
                  <a:lnTo>
                    <a:pt x="571" y="28"/>
                  </a:lnTo>
                  <a:lnTo>
                    <a:pt x="566" y="38"/>
                  </a:lnTo>
                  <a:lnTo>
                    <a:pt x="564" y="43"/>
                  </a:lnTo>
                  <a:lnTo>
                    <a:pt x="562" y="46"/>
                  </a:lnTo>
                  <a:lnTo>
                    <a:pt x="562" y="46"/>
                  </a:lnTo>
                  <a:lnTo>
                    <a:pt x="556" y="52"/>
                  </a:lnTo>
                  <a:lnTo>
                    <a:pt x="546" y="58"/>
                  </a:lnTo>
                  <a:lnTo>
                    <a:pt x="520" y="72"/>
                  </a:lnTo>
                  <a:lnTo>
                    <a:pt x="493" y="88"/>
                  </a:lnTo>
                  <a:lnTo>
                    <a:pt x="481" y="95"/>
                  </a:lnTo>
                  <a:lnTo>
                    <a:pt x="473" y="101"/>
                  </a:lnTo>
                  <a:lnTo>
                    <a:pt x="473" y="101"/>
                  </a:lnTo>
                  <a:lnTo>
                    <a:pt x="466" y="110"/>
                  </a:lnTo>
                  <a:lnTo>
                    <a:pt x="455" y="127"/>
                  </a:lnTo>
                  <a:lnTo>
                    <a:pt x="430" y="171"/>
                  </a:lnTo>
                  <a:lnTo>
                    <a:pt x="406" y="215"/>
                  </a:lnTo>
                  <a:lnTo>
                    <a:pt x="397" y="230"/>
                  </a:lnTo>
                  <a:lnTo>
                    <a:pt x="391" y="239"/>
                  </a:lnTo>
                  <a:lnTo>
                    <a:pt x="391" y="239"/>
                  </a:lnTo>
                  <a:lnTo>
                    <a:pt x="386" y="245"/>
                  </a:lnTo>
                  <a:lnTo>
                    <a:pt x="381" y="254"/>
                  </a:lnTo>
                  <a:lnTo>
                    <a:pt x="372" y="277"/>
                  </a:lnTo>
                  <a:lnTo>
                    <a:pt x="364" y="299"/>
                  </a:lnTo>
                  <a:lnTo>
                    <a:pt x="358" y="313"/>
                  </a:lnTo>
                  <a:lnTo>
                    <a:pt x="358" y="313"/>
                  </a:lnTo>
                  <a:lnTo>
                    <a:pt x="340" y="344"/>
                  </a:lnTo>
                  <a:lnTo>
                    <a:pt x="329" y="363"/>
                  </a:lnTo>
                  <a:lnTo>
                    <a:pt x="323" y="376"/>
                  </a:lnTo>
                  <a:lnTo>
                    <a:pt x="323" y="376"/>
                  </a:lnTo>
                  <a:lnTo>
                    <a:pt x="320" y="385"/>
                  </a:lnTo>
                  <a:lnTo>
                    <a:pt x="316" y="392"/>
                  </a:lnTo>
                  <a:lnTo>
                    <a:pt x="315" y="397"/>
                  </a:lnTo>
                  <a:lnTo>
                    <a:pt x="314" y="404"/>
                  </a:lnTo>
                  <a:lnTo>
                    <a:pt x="314" y="412"/>
                  </a:lnTo>
                  <a:lnTo>
                    <a:pt x="315" y="422"/>
                  </a:lnTo>
                  <a:lnTo>
                    <a:pt x="315" y="422"/>
                  </a:lnTo>
                  <a:lnTo>
                    <a:pt x="317" y="436"/>
                  </a:lnTo>
                  <a:lnTo>
                    <a:pt x="322" y="451"/>
                  </a:lnTo>
                  <a:lnTo>
                    <a:pt x="328" y="469"/>
                  </a:lnTo>
                  <a:lnTo>
                    <a:pt x="335" y="488"/>
                  </a:lnTo>
                  <a:lnTo>
                    <a:pt x="349" y="523"/>
                  </a:lnTo>
                  <a:lnTo>
                    <a:pt x="361" y="546"/>
                  </a:lnTo>
                  <a:lnTo>
                    <a:pt x="361" y="546"/>
                  </a:lnTo>
                  <a:lnTo>
                    <a:pt x="379" y="581"/>
                  </a:lnTo>
                  <a:lnTo>
                    <a:pt x="387" y="599"/>
                  </a:lnTo>
                  <a:lnTo>
                    <a:pt x="396" y="616"/>
                  </a:lnTo>
                  <a:lnTo>
                    <a:pt x="396" y="616"/>
                  </a:lnTo>
                  <a:lnTo>
                    <a:pt x="406" y="644"/>
                  </a:lnTo>
                  <a:lnTo>
                    <a:pt x="411" y="653"/>
                  </a:lnTo>
                  <a:lnTo>
                    <a:pt x="419" y="662"/>
                  </a:lnTo>
                  <a:lnTo>
                    <a:pt x="419" y="662"/>
                  </a:lnTo>
                  <a:lnTo>
                    <a:pt x="435" y="673"/>
                  </a:lnTo>
                  <a:lnTo>
                    <a:pt x="457" y="688"/>
                  </a:lnTo>
                  <a:lnTo>
                    <a:pt x="477" y="701"/>
                  </a:lnTo>
                  <a:lnTo>
                    <a:pt x="486" y="704"/>
                  </a:lnTo>
                  <a:lnTo>
                    <a:pt x="489" y="706"/>
                  </a:lnTo>
                  <a:lnTo>
                    <a:pt x="489" y="706"/>
                  </a:lnTo>
                  <a:lnTo>
                    <a:pt x="495" y="708"/>
                  </a:lnTo>
                  <a:lnTo>
                    <a:pt x="499" y="700"/>
                  </a:lnTo>
                  <a:lnTo>
                    <a:pt x="506" y="698"/>
                  </a:lnTo>
                  <a:lnTo>
                    <a:pt x="506" y="698"/>
                  </a:lnTo>
                  <a:lnTo>
                    <a:pt x="492" y="693"/>
                  </a:lnTo>
                  <a:lnTo>
                    <a:pt x="479" y="685"/>
                  </a:lnTo>
                  <a:lnTo>
                    <a:pt x="468" y="679"/>
                  </a:lnTo>
                  <a:lnTo>
                    <a:pt x="463" y="676"/>
                  </a:lnTo>
                  <a:lnTo>
                    <a:pt x="463" y="676"/>
                  </a:lnTo>
                  <a:lnTo>
                    <a:pt x="444" y="649"/>
                  </a:lnTo>
                  <a:lnTo>
                    <a:pt x="432" y="631"/>
                  </a:lnTo>
                  <a:lnTo>
                    <a:pt x="426" y="622"/>
                  </a:lnTo>
                  <a:lnTo>
                    <a:pt x="426" y="622"/>
                  </a:lnTo>
                  <a:lnTo>
                    <a:pt x="418" y="614"/>
                  </a:lnTo>
                  <a:lnTo>
                    <a:pt x="404" y="595"/>
                  </a:lnTo>
                  <a:lnTo>
                    <a:pt x="386" y="571"/>
                  </a:lnTo>
                  <a:lnTo>
                    <a:pt x="372" y="550"/>
                  </a:lnTo>
                  <a:lnTo>
                    <a:pt x="372" y="550"/>
                  </a:lnTo>
                  <a:lnTo>
                    <a:pt x="370" y="544"/>
                  </a:lnTo>
                  <a:lnTo>
                    <a:pt x="366" y="537"/>
                  </a:lnTo>
                  <a:lnTo>
                    <a:pt x="360" y="515"/>
                  </a:lnTo>
                  <a:lnTo>
                    <a:pt x="355" y="491"/>
                  </a:lnTo>
                  <a:lnTo>
                    <a:pt x="351" y="463"/>
                  </a:lnTo>
                  <a:lnTo>
                    <a:pt x="347" y="436"/>
                  </a:lnTo>
                  <a:lnTo>
                    <a:pt x="345" y="411"/>
                  </a:lnTo>
                  <a:lnTo>
                    <a:pt x="345" y="392"/>
                  </a:lnTo>
                  <a:lnTo>
                    <a:pt x="345" y="386"/>
                  </a:lnTo>
                  <a:lnTo>
                    <a:pt x="346" y="381"/>
                  </a:lnTo>
                  <a:lnTo>
                    <a:pt x="346" y="381"/>
                  </a:lnTo>
                  <a:lnTo>
                    <a:pt x="358" y="355"/>
                  </a:lnTo>
                  <a:lnTo>
                    <a:pt x="375" y="311"/>
                  </a:lnTo>
                  <a:lnTo>
                    <a:pt x="394" y="267"/>
                  </a:lnTo>
                  <a:lnTo>
                    <a:pt x="404" y="251"/>
                  </a:lnTo>
                  <a:lnTo>
                    <a:pt x="410" y="241"/>
                  </a:lnTo>
                  <a:lnTo>
                    <a:pt x="410" y="241"/>
                  </a:lnTo>
                  <a:lnTo>
                    <a:pt x="417" y="233"/>
                  </a:lnTo>
                  <a:lnTo>
                    <a:pt x="425" y="220"/>
                  </a:lnTo>
                  <a:lnTo>
                    <a:pt x="443" y="188"/>
                  </a:lnTo>
                  <a:lnTo>
                    <a:pt x="460" y="157"/>
                  </a:lnTo>
                  <a:lnTo>
                    <a:pt x="467" y="145"/>
                  </a:lnTo>
                  <a:lnTo>
                    <a:pt x="471" y="138"/>
                  </a:lnTo>
                  <a:lnTo>
                    <a:pt x="471" y="138"/>
                  </a:lnTo>
                  <a:lnTo>
                    <a:pt x="480" y="129"/>
                  </a:lnTo>
                  <a:lnTo>
                    <a:pt x="489" y="119"/>
                  </a:lnTo>
                  <a:lnTo>
                    <a:pt x="503" y="108"/>
                  </a:lnTo>
                  <a:lnTo>
                    <a:pt x="512" y="102"/>
                  </a:lnTo>
                  <a:lnTo>
                    <a:pt x="524" y="96"/>
                  </a:lnTo>
                  <a:lnTo>
                    <a:pt x="524" y="96"/>
                  </a:lnTo>
                  <a:lnTo>
                    <a:pt x="547" y="82"/>
                  </a:lnTo>
                  <a:lnTo>
                    <a:pt x="567" y="66"/>
                  </a:lnTo>
                  <a:lnTo>
                    <a:pt x="583" y="53"/>
                  </a:lnTo>
                  <a:lnTo>
                    <a:pt x="591" y="45"/>
                  </a:lnTo>
                  <a:lnTo>
                    <a:pt x="591" y="45"/>
                  </a:lnTo>
                  <a:lnTo>
                    <a:pt x="599" y="34"/>
                  </a:lnTo>
                  <a:lnTo>
                    <a:pt x="610" y="21"/>
                  </a:lnTo>
                  <a:lnTo>
                    <a:pt x="610" y="21"/>
                  </a:lnTo>
                  <a:lnTo>
                    <a:pt x="571" y="28"/>
                  </a:lnTo>
                  <a:lnTo>
                    <a:pt x="571" y="28"/>
                  </a:lnTo>
                  <a:close/>
                  <a:moveTo>
                    <a:pt x="662" y="11"/>
                  </a:moveTo>
                  <a:lnTo>
                    <a:pt x="662" y="11"/>
                  </a:lnTo>
                  <a:lnTo>
                    <a:pt x="633" y="31"/>
                  </a:lnTo>
                  <a:lnTo>
                    <a:pt x="621" y="39"/>
                  </a:lnTo>
                  <a:lnTo>
                    <a:pt x="614" y="45"/>
                  </a:lnTo>
                  <a:lnTo>
                    <a:pt x="614" y="45"/>
                  </a:lnTo>
                  <a:lnTo>
                    <a:pt x="583" y="78"/>
                  </a:lnTo>
                  <a:lnTo>
                    <a:pt x="559" y="103"/>
                  </a:lnTo>
                  <a:lnTo>
                    <a:pt x="538" y="123"/>
                  </a:lnTo>
                  <a:lnTo>
                    <a:pt x="538" y="123"/>
                  </a:lnTo>
                  <a:lnTo>
                    <a:pt x="514" y="144"/>
                  </a:lnTo>
                  <a:lnTo>
                    <a:pt x="485" y="170"/>
                  </a:lnTo>
                  <a:lnTo>
                    <a:pt x="470" y="184"/>
                  </a:lnTo>
                  <a:lnTo>
                    <a:pt x="458" y="197"/>
                  </a:lnTo>
                  <a:lnTo>
                    <a:pt x="448" y="210"/>
                  </a:lnTo>
                  <a:lnTo>
                    <a:pt x="442" y="221"/>
                  </a:lnTo>
                  <a:lnTo>
                    <a:pt x="442" y="221"/>
                  </a:lnTo>
                  <a:lnTo>
                    <a:pt x="436" y="234"/>
                  </a:lnTo>
                  <a:lnTo>
                    <a:pt x="430" y="253"/>
                  </a:lnTo>
                  <a:lnTo>
                    <a:pt x="418" y="298"/>
                  </a:lnTo>
                  <a:lnTo>
                    <a:pt x="406" y="344"/>
                  </a:lnTo>
                  <a:lnTo>
                    <a:pt x="400" y="379"/>
                  </a:lnTo>
                  <a:lnTo>
                    <a:pt x="400" y="379"/>
                  </a:lnTo>
                  <a:lnTo>
                    <a:pt x="397" y="398"/>
                  </a:lnTo>
                  <a:lnTo>
                    <a:pt x="394" y="410"/>
                  </a:lnTo>
                  <a:lnTo>
                    <a:pt x="393" y="422"/>
                  </a:lnTo>
                  <a:lnTo>
                    <a:pt x="396" y="443"/>
                  </a:lnTo>
                  <a:lnTo>
                    <a:pt x="396" y="443"/>
                  </a:lnTo>
                  <a:lnTo>
                    <a:pt x="397" y="464"/>
                  </a:lnTo>
                  <a:lnTo>
                    <a:pt x="397" y="479"/>
                  </a:lnTo>
                  <a:lnTo>
                    <a:pt x="398" y="485"/>
                  </a:lnTo>
                  <a:lnTo>
                    <a:pt x="400" y="492"/>
                  </a:lnTo>
                  <a:lnTo>
                    <a:pt x="409" y="515"/>
                  </a:lnTo>
                  <a:lnTo>
                    <a:pt x="409" y="515"/>
                  </a:lnTo>
                  <a:lnTo>
                    <a:pt x="418" y="543"/>
                  </a:lnTo>
                  <a:lnTo>
                    <a:pt x="425" y="563"/>
                  </a:lnTo>
                  <a:lnTo>
                    <a:pt x="434" y="580"/>
                  </a:lnTo>
                  <a:lnTo>
                    <a:pt x="438" y="588"/>
                  </a:lnTo>
                  <a:lnTo>
                    <a:pt x="444" y="596"/>
                  </a:lnTo>
                  <a:lnTo>
                    <a:pt x="444" y="596"/>
                  </a:lnTo>
                  <a:lnTo>
                    <a:pt x="460" y="618"/>
                  </a:lnTo>
                  <a:lnTo>
                    <a:pt x="481" y="643"/>
                  </a:lnTo>
                  <a:lnTo>
                    <a:pt x="481" y="643"/>
                  </a:lnTo>
                  <a:lnTo>
                    <a:pt x="495" y="659"/>
                  </a:lnTo>
                  <a:lnTo>
                    <a:pt x="506" y="670"/>
                  </a:lnTo>
                  <a:lnTo>
                    <a:pt x="513" y="676"/>
                  </a:lnTo>
                  <a:lnTo>
                    <a:pt x="519" y="681"/>
                  </a:lnTo>
                  <a:lnTo>
                    <a:pt x="519" y="681"/>
                  </a:lnTo>
                  <a:lnTo>
                    <a:pt x="525" y="683"/>
                  </a:lnTo>
                  <a:lnTo>
                    <a:pt x="530" y="684"/>
                  </a:lnTo>
                  <a:lnTo>
                    <a:pt x="534" y="684"/>
                  </a:lnTo>
                  <a:lnTo>
                    <a:pt x="534" y="684"/>
                  </a:lnTo>
                  <a:lnTo>
                    <a:pt x="535" y="683"/>
                  </a:lnTo>
                  <a:lnTo>
                    <a:pt x="537" y="679"/>
                  </a:lnTo>
                  <a:lnTo>
                    <a:pt x="535" y="677"/>
                  </a:lnTo>
                  <a:lnTo>
                    <a:pt x="534" y="675"/>
                  </a:lnTo>
                  <a:lnTo>
                    <a:pt x="531" y="671"/>
                  </a:lnTo>
                  <a:lnTo>
                    <a:pt x="526" y="669"/>
                  </a:lnTo>
                  <a:lnTo>
                    <a:pt x="526" y="669"/>
                  </a:lnTo>
                  <a:lnTo>
                    <a:pt x="515" y="663"/>
                  </a:lnTo>
                  <a:lnTo>
                    <a:pt x="506" y="657"/>
                  </a:lnTo>
                  <a:lnTo>
                    <a:pt x="498" y="651"/>
                  </a:lnTo>
                  <a:lnTo>
                    <a:pt x="490" y="643"/>
                  </a:lnTo>
                  <a:lnTo>
                    <a:pt x="490" y="643"/>
                  </a:lnTo>
                  <a:lnTo>
                    <a:pt x="487" y="635"/>
                  </a:lnTo>
                  <a:lnTo>
                    <a:pt x="482" y="622"/>
                  </a:lnTo>
                  <a:lnTo>
                    <a:pt x="469" y="584"/>
                  </a:lnTo>
                  <a:lnTo>
                    <a:pt x="456" y="545"/>
                  </a:lnTo>
                  <a:lnTo>
                    <a:pt x="448" y="514"/>
                  </a:lnTo>
                  <a:lnTo>
                    <a:pt x="448" y="514"/>
                  </a:lnTo>
                  <a:lnTo>
                    <a:pt x="443" y="493"/>
                  </a:lnTo>
                  <a:lnTo>
                    <a:pt x="439" y="472"/>
                  </a:lnTo>
                  <a:lnTo>
                    <a:pt x="438" y="449"/>
                  </a:lnTo>
                  <a:lnTo>
                    <a:pt x="437" y="426"/>
                  </a:lnTo>
                  <a:lnTo>
                    <a:pt x="437" y="426"/>
                  </a:lnTo>
                  <a:lnTo>
                    <a:pt x="437" y="412"/>
                  </a:lnTo>
                  <a:lnTo>
                    <a:pt x="438" y="394"/>
                  </a:lnTo>
                  <a:lnTo>
                    <a:pt x="444" y="353"/>
                  </a:lnTo>
                  <a:lnTo>
                    <a:pt x="452" y="311"/>
                  </a:lnTo>
                  <a:lnTo>
                    <a:pt x="458" y="292"/>
                  </a:lnTo>
                  <a:lnTo>
                    <a:pt x="463" y="275"/>
                  </a:lnTo>
                  <a:lnTo>
                    <a:pt x="463" y="275"/>
                  </a:lnTo>
                  <a:lnTo>
                    <a:pt x="470" y="253"/>
                  </a:lnTo>
                  <a:lnTo>
                    <a:pt x="474" y="239"/>
                  </a:lnTo>
                  <a:lnTo>
                    <a:pt x="476" y="232"/>
                  </a:lnTo>
                  <a:lnTo>
                    <a:pt x="480" y="226"/>
                  </a:lnTo>
                  <a:lnTo>
                    <a:pt x="483" y="220"/>
                  </a:lnTo>
                  <a:lnTo>
                    <a:pt x="489" y="213"/>
                  </a:lnTo>
                  <a:lnTo>
                    <a:pt x="489" y="213"/>
                  </a:lnTo>
                  <a:lnTo>
                    <a:pt x="519" y="176"/>
                  </a:lnTo>
                  <a:lnTo>
                    <a:pt x="543" y="145"/>
                  </a:lnTo>
                  <a:lnTo>
                    <a:pt x="543" y="145"/>
                  </a:lnTo>
                  <a:lnTo>
                    <a:pt x="553" y="132"/>
                  </a:lnTo>
                  <a:lnTo>
                    <a:pt x="567" y="113"/>
                  </a:lnTo>
                  <a:lnTo>
                    <a:pt x="589" y="89"/>
                  </a:lnTo>
                  <a:lnTo>
                    <a:pt x="589" y="89"/>
                  </a:lnTo>
                  <a:lnTo>
                    <a:pt x="616" y="62"/>
                  </a:lnTo>
                  <a:lnTo>
                    <a:pt x="635" y="45"/>
                  </a:lnTo>
                  <a:lnTo>
                    <a:pt x="645" y="37"/>
                  </a:lnTo>
                  <a:lnTo>
                    <a:pt x="645" y="37"/>
                  </a:lnTo>
                  <a:lnTo>
                    <a:pt x="679" y="19"/>
                  </a:lnTo>
                  <a:lnTo>
                    <a:pt x="703" y="7"/>
                  </a:lnTo>
                  <a:lnTo>
                    <a:pt x="712" y="3"/>
                  </a:lnTo>
                  <a:lnTo>
                    <a:pt x="716" y="1"/>
                  </a:lnTo>
                  <a:lnTo>
                    <a:pt x="716" y="1"/>
                  </a:lnTo>
                  <a:lnTo>
                    <a:pt x="719" y="0"/>
                  </a:lnTo>
                  <a:lnTo>
                    <a:pt x="719" y="0"/>
                  </a:lnTo>
                  <a:lnTo>
                    <a:pt x="709" y="1"/>
                  </a:lnTo>
                  <a:lnTo>
                    <a:pt x="709" y="1"/>
                  </a:lnTo>
                  <a:lnTo>
                    <a:pt x="688" y="5"/>
                  </a:lnTo>
                  <a:lnTo>
                    <a:pt x="662" y="11"/>
                  </a:lnTo>
                  <a:lnTo>
                    <a:pt x="662" y="11"/>
                  </a:lnTo>
                  <a:close/>
                  <a:moveTo>
                    <a:pt x="668" y="38"/>
                  </a:moveTo>
                  <a:lnTo>
                    <a:pt x="668" y="38"/>
                  </a:lnTo>
                  <a:lnTo>
                    <a:pt x="647" y="56"/>
                  </a:lnTo>
                  <a:lnTo>
                    <a:pt x="632" y="70"/>
                  </a:lnTo>
                  <a:lnTo>
                    <a:pt x="621" y="81"/>
                  </a:lnTo>
                  <a:lnTo>
                    <a:pt x="621" y="81"/>
                  </a:lnTo>
                  <a:lnTo>
                    <a:pt x="598" y="109"/>
                  </a:lnTo>
                  <a:lnTo>
                    <a:pt x="582" y="133"/>
                  </a:lnTo>
                  <a:lnTo>
                    <a:pt x="564" y="161"/>
                  </a:lnTo>
                  <a:lnTo>
                    <a:pt x="564" y="161"/>
                  </a:lnTo>
                  <a:lnTo>
                    <a:pt x="547" y="185"/>
                  </a:lnTo>
                  <a:lnTo>
                    <a:pt x="534" y="204"/>
                  </a:lnTo>
                  <a:lnTo>
                    <a:pt x="528" y="215"/>
                  </a:lnTo>
                  <a:lnTo>
                    <a:pt x="522" y="227"/>
                  </a:lnTo>
                  <a:lnTo>
                    <a:pt x="517" y="242"/>
                  </a:lnTo>
                  <a:lnTo>
                    <a:pt x="511" y="260"/>
                  </a:lnTo>
                  <a:lnTo>
                    <a:pt x="511" y="260"/>
                  </a:lnTo>
                  <a:lnTo>
                    <a:pt x="500" y="291"/>
                  </a:lnTo>
                  <a:lnTo>
                    <a:pt x="494" y="308"/>
                  </a:lnTo>
                  <a:lnTo>
                    <a:pt x="490" y="327"/>
                  </a:lnTo>
                  <a:lnTo>
                    <a:pt x="487" y="359"/>
                  </a:lnTo>
                  <a:lnTo>
                    <a:pt x="487" y="359"/>
                  </a:lnTo>
                  <a:lnTo>
                    <a:pt x="482" y="391"/>
                  </a:lnTo>
                  <a:lnTo>
                    <a:pt x="480" y="411"/>
                  </a:lnTo>
                  <a:lnTo>
                    <a:pt x="480" y="429"/>
                  </a:lnTo>
                  <a:lnTo>
                    <a:pt x="481" y="457"/>
                  </a:lnTo>
                  <a:lnTo>
                    <a:pt x="481" y="457"/>
                  </a:lnTo>
                  <a:lnTo>
                    <a:pt x="485" y="506"/>
                  </a:lnTo>
                  <a:lnTo>
                    <a:pt x="486" y="519"/>
                  </a:lnTo>
                  <a:lnTo>
                    <a:pt x="489" y="534"/>
                  </a:lnTo>
                  <a:lnTo>
                    <a:pt x="489" y="534"/>
                  </a:lnTo>
                  <a:lnTo>
                    <a:pt x="495" y="556"/>
                  </a:lnTo>
                  <a:lnTo>
                    <a:pt x="503" y="583"/>
                  </a:lnTo>
                  <a:lnTo>
                    <a:pt x="513" y="606"/>
                  </a:lnTo>
                  <a:lnTo>
                    <a:pt x="517" y="614"/>
                  </a:lnTo>
                  <a:lnTo>
                    <a:pt x="519" y="618"/>
                  </a:lnTo>
                  <a:lnTo>
                    <a:pt x="519" y="618"/>
                  </a:lnTo>
                  <a:lnTo>
                    <a:pt x="530" y="631"/>
                  </a:lnTo>
                  <a:lnTo>
                    <a:pt x="534" y="634"/>
                  </a:lnTo>
                  <a:lnTo>
                    <a:pt x="535" y="634"/>
                  </a:lnTo>
                  <a:lnTo>
                    <a:pt x="535" y="631"/>
                  </a:lnTo>
                  <a:lnTo>
                    <a:pt x="535" y="631"/>
                  </a:lnTo>
                  <a:lnTo>
                    <a:pt x="532" y="619"/>
                  </a:lnTo>
                  <a:lnTo>
                    <a:pt x="525" y="599"/>
                  </a:lnTo>
                  <a:lnTo>
                    <a:pt x="521" y="588"/>
                  </a:lnTo>
                  <a:lnTo>
                    <a:pt x="519" y="577"/>
                  </a:lnTo>
                  <a:lnTo>
                    <a:pt x="518" y="567"/>
                  </a:lnTo>
                  <a:lnTo>
                    <a:pt x="518" y="557"/>
                  </a:lnTo>
                  <a:lnTo>
                    <a:pt x="518" y="557"/>
                  </a:lnTo>
                  <a:lnTo>
                    <a:pt x="527" y="453"/>
                  </a:lnTo>
                  <a:lnTo>
                    <a:pt x="534" y="381"/>
                  </a:lnTo>
                  <a:lnTo>
                    <a:pt x="538" y="328"/>
                  </a:lnTo>
                  <a:lnTo>
                    <a:pt x="538" y="328"/>
                  </a:lnTo>
                  <a:lnTo>
                    <a:pt x="539" y="317"/>
                  </a:lnTo>
                  <a:lnTo>
                    <a:pt x="543" y="305"/>
                  </a:lnTo>
                  <a:lnTo>
                    <a:pt x="546" y="292"/>
                  </a:lnTo>
                  <a:lnTo>
                    <a:pt x="552" y="277"/>
                  </a:lnTo>
                  <a:lnTo>
                    <a:pt x="566" y="246"/>
                  </a:lnTo>
                  <a:lnTo>
                    <a:pt x="582" y="213"/>
                  </a:lnTo>
                  <a:lnTo>
                    <a:pt x="597" y="183"/>
                  </a:lnTo>
                  <a:lnTo>
                    <a:pt x="611" y="157"/>
                  </a:lnTo>
                  <a:lnTo>
                    <a:pt x="627" y="131"/>
                  </a:lnTo>
                  <a:lnTo>
                    <a:pt x="627" y="131"/>
                  </a:lnTo>
                  <a:lnTo>
                    <a:pt x="659" y="77"/>
                  </a:lnTo>
                  <a:lnTo>
                    <a:pt x="659" y="77"/>
                  </a:lnTo>
                  <a:lnTo>
                    <a:pt x="666" y="70"/>
                  </a:lnTo>
                  <a:lnTo>
                    <a:pt x="675" y="59"/>
                  </a:lnTo>
                  <a:lnTo>
                    <a:pt x="690" y="46"/>
                  </a:lnTo>
                  <a:lnTo>
                    <a:pt x="690" y="46"/>
                  </a:lnTo>
                  <a:lnTo>
                    <a:pt x="693" y="40"/>
                  </a:lnTo>
                  <a:lnTo>
                    <a:pt x="698" y="34"/>
                  </a:lnTo>
                  <a:lnTo>
                    <a:pt x="703" y="31"/>
                  </a:lnTo>
                  <a:lnTo>
                    <a:pt x="703" y="31"/>
                  </a:lnTo>
                  <a:lnTo>
                    <a:pt x="722" y="21"/>
                  </a:lnTo>
                  <a:lnTo>
                    <a:pt x="735" y="16"/>
                  </a:lnTo>
                  <a:lnTo>
                    <a:pt x="744" y="13"/>
                  </a:lnTo>
                  <a:lnTo>
                    <a:pt x="744" y="13"/>
                  </a:lnTo>
                  <a:lnTo>
                    <a:pt x="754" y="9"/>
                  </a:lnTo>
                  <a:lnTo>
                    <a:pt x="767" y="3"/>
                  </a:lnTo>
                  <a:lnTo>
                    <a:pt x="767" y="3"/>
                  </a:lnTo>
                  <a:lnTo>
                    <a:pt x="758" y="1"/>
                  </a:lnTo>
                  <a:lnTo>
                    <a:pt x="744" y="0"/>
                  </a:lnTo>
                  <a:lnTo>
                    <a:pt x="744" y="0"/>
                  </a:lnTo>
                  <a:lnTo>
                    <a:pt x="694" y="25"/>
                  </a:lnTo>
                  <a:lnTo>
                    <a:pt x="668" y="38"/>
                  </a:lnTo>
                  <a:lnTo>
                    <a:pt x="668" y="38"/>
                  </a:lnTo>
                  <a:close/>
                  <a:moveTo>
                    <a:pt x="829" y="22"/>
                  </a:moveTo>
                  <a:lnTo>
                    <a:pt x="829" y="22"/>
                  </a:lnTo>
                  <a:lnTo>
                    <a:pt x="808" y="27"/>
                  </a:lnTo>
                  <a:lnTo>
                    <a:pt x="808" y="27"/>
                  </a:lnTo>
                  <a:lnTo>
                    <a:pt x="802" y="28"/>
                  </a:lnTo>
                  <a:lnTo>
                    <a:pt x="797" y="28"/>
                  </a:lnTo>
                  <a:lnTo>
                    <a:pt x="787" y="27"/>
                  </a:lnTo>
                  <a:lnTo>
                    <a:pt x="787" y="27"/>
                  </a:lnTo>
                  <a:lnTo>
                    <a:pt x="780" y="24"/>
                  </a:lnTo>
                  <a:lnTo>
                    <a:pt x="774" y="20"/>
                  </a:lnTo>
                  <a:lnTo>
                    <a:pt x="770" y="20"/>
                  </a:lnTo>
                  <a:lnTo>
                    <a:pt x="767" y="20"/>
                  </a:lnTo>
                  <a:lnTo>
                    <a:pt x="761" y="21"/>
                  </a:lnTo>
                  <a:lnTo>
                    <a:pt x="755" y="25"/>
                  </a:lnTo>
                  <a:lnTo>
                    <a:pt x="755" y="25"/>
                  </a:lnTo>
                  <a:lnTo>
                    <a:pt x="739" y="34"/>
                  </a:lnTo>
                  <a:lnTo>
                    <a:pt x="723" y="47"/>
                  </a:lnTo>
                  <a:lnTo>
                    <a:pt x="709" y="62"/>
                  </a:lnTo>
                  <a:lnTo>
                    <a:pt x="698" y="75"/>
                  </a:lnTo>
                  <a:lnTo>
                    <a:pt x="698" y="75"/>
                  </a:lnTo>
                  <a:lnTo>
                    <a:pt x="677" y="108"/>
                  </a:lnTo>
                  <a:lnTo>
                    <a:pt x="642" y="166"/>
                  </a:lnTo>
                  <a:lnTo>
                    <a:pt x="609" y="222"/>
                  </a:lnTo>
                  <a:lnTo>
                    <a:pt x="594" y="252"/>
                  </a:lnTo>
                  <a:lnTo>
                    <a:pt x="594" y="252"/>
                  </a:lnTo>
                  <a:lnTo>
                    <a:pt x="585" y="266"/>
                  </a:lnTo>
                  <a:lnTo>
                    <a:pt x="570" y="292"/>
                  </a:lnTo>
                  <a:lnTo>
                    <a:pt x="556" y="319"/>
                  </a:lnTo>
                  <a:lnTo>
                    <a:pt x="551" y="331"/>
                  </a:lnTo>
                  <a:lnTo>
                    <a:pt x="549" y="342"/>
                  </a:lnTo>
                  <a:lnTo>
                    <a:pt x="549" y="342"/>
                  </a:lnTo>
                  <a:lnTo>
                    <a:pt x="546" y="362"/>
                  </a:lnTo>
                  <a:lnTo>
                    <a:pt x="545" y="386"/>
                  </a:lnTo>
                  <a:lnTo>
                    <a:pt x="544" y="413"/>
                  </a:lnTo>
                  <a:lnTo>
                    <a:pt x="544" y="413"/>
                  </a:lnTo>
                  <a:lnTo>
                    <a:pt x="591" y="312"/>
                  </a:lnTo>
                  <a:lnTo>
                    <a:pt x="624" y="241"/>
                  </a:lnTo>
                  <a:lnTo>
                    <a:pt x="641" y="202"/>
                  </a:lnTo>
                  <a:lnTo>
                    <a:pt x="641" y="202"/>
                  </a:lnTo>
                  <a:lnTo>
                    <a:pt x="645" y="193"/>
                  </a:lnTo>
                  <a:lnTo>
                    <a:pt x="652" y="180"/>
                  </a:lnTo>
                  <a:lnTo>
                    <a:pt x="672" y="146"/>
                  </a:lnTo>
                  <a:lnTo>
                    <a:pt x="693" y="110"/>
                  </a:lnTo>
                  <a:lnTo>
                    <a:pt x="711" y="84"/>
                  </a:lnTo>
                  <a:lnTo>
                    <a:pt x="711" y="84"/>
                  </a:lnTo>
                  <a:lnTo>
                    <a:pt x="725" y="66"/>
                  </a:lnTo>
                  <a:lnTo>
                    <a:pt x="741" y="50"/>
                  </a:lnTo>
                  <a:lnTo>
                    <a:pt x="748" y="43"/>
                  </a:lnTo>
                  <a:lnTo>
                    <a:pt x="755" y="38"/>
                  </a:lnTo>
                  <a:lnTo>
                    <a:pt x="762" y="34"/>
                  </a:lnTo>
                  <a:lnTo>
                    <a:pt x="767" y="34"/>
                  </a:lnTo>
                  <a:lnTo>
                    <a:pt x="767" y="34"/>
                  </a:lnTo>
                  <a:lnTo>
                    <a:pt x="779" y="35"/>
                  </a:lnTo>
                  <a:lnTo>
                    <a:pt x="792" y="37"/>
                  </a:lnTo>
                  <a:lnTo>
                    <a:pt x="808" y="38"/>
                  </a:lnTo>
                  <a:lnTo>
                    <a:pt x="808" y="38"/>
                  </a:lnTo>
                  <a:lnTo>
                    <a:pt x="815" y="41"/>
                  </a:lnTo>
                  <a:lnTo>
                    <a:pt x="820" y="44"/>
                  </a:lnTo>
                  <a:lnTo>
                    <a:pt x="826" y="45"/>
                  </a:lnTo>
                  <a:lnTo>
                    <a:pt x="826" y="45"/>
                  </a:lnTo>
                  <a:lnTo>
                    <a:pt x="863" y="46"/>
                  </a:lnTo>
                  <a:lnTo>
                    <a:pt x="863" y="46"/>
                  </a:lnTo>
                  <a:lnTo>
                    <a:pt x="845" y="32"/>
                  </a:lnTo>
                  <a:lnTo>
                    <a:pt x="829" y="22"/>
                  </a:lnTo>
                  <a:lnTo>
                    <a:pt x="829" y="22"/>
                  </a:lnTo>
                  <a:close/>
                  <a:moveTo>
                    <a:pt x="821" y="66"/>
                  </a:moveTo>
                  <a:lnTo>
                    <a:pt x="821" y="66"/>
                  </a:lnTo>
                  <a:lnTo>
                    <a:pt x="812" y="68"/>
                  </a:lnTo>
                  <a:lnTo>
                    <a:pt x="796" y="71"/>
                  </a:lnTo>
                  <a:lnTo>
                    <a:pt x="781" y="76"/>
                  </a:lnTo>
                  <a:lnTo>
                    <a:pt x="774" y="78"/>
                  </a:lnTo>
                  <a:lnTo>
                    <a:pt x="770" y="82"/>
                  </a:lnTo>
                  <a:lnTo>
                    <a:pt x="770" y="82"/>
                  </a:lnTo>
                  <a:lnTo>
                    <a:pt x="762" y="87"/>
                  </a:lnTo>
                  <a:lnTo>
                    <a:pt x="752" y="93"/>
                  </a:lnTo>
                  <a:lnTo>
                    <a:pt x="741" y="100"/>
                  </a:lnTo>
                  <a:lnTo>
                    <a:pt x="736" y="104"/>
                  </a:lnTo>
                  <a:lnTo>
                    <a:pt x="731" y="110"/>
                  </a:lnTo>
                  <a:lnTo>
                    <a:pt x="731" y="110"/>
                  </a:lnTo>
                  <a:lnTo>
                    <a:pt x="712" y="138"/>
                  </a:lnTo>
                  <a:lnTo>
                    <a:pt x="693" y="170"/>
                  </a:lnTo>
                  <a:lnTo>
                    <a:pt x="693" y="170"/>
                  </a:lnTo>
                  <a:lnTo>
                    <a:pt x="687" y="179"/>
                  </a:lnTo>
                  <a:lnTo>
                    <a:pt x="679" y="190"/>
                  </a:lnTo>
                  <a:lnTo>
                    <a:pt x="660" y="211"/>
                  </a:lnTo>
                  <a:lnTo>
                    <a:pt x="641" y="233"/>
                  </a:lnTo>
                  <a:lnTo>
                    <a:pt x="634" y="242"/>
                  </a:lnTo>
                  <a:lnTo>
                    <a:pt x="629" y="249"/>
                  </a:lnTo>
                  <a:lnTo>
                    <a:pt x="629" y="249"/>
                  </a:lnTo>
                  <a:lnTo>
                    <a:pt x="624" y="256"/>
                  </a:lnTo>
                  <a:lnTo>
                    <a:pt x="622" y="260"/>
                  </a:lnTo>
                  <a:lnTo>
                    <a:pt x="618" y="264"/>
                  </a:lnTo>
                  <a:lnTo>
                    <a:pt x="616" y="265"/>
                  </a:lnTo>
                  <a:lnTo>
                    <a:pt x="615" y="268"/>
                  </a:lnTo>
                  <a:lnTo>
                    <a:pt x="613" y="285"/>
                  </a:lnTo>
                  <a:lnTo>
                    <a:pt x="613" y="285"/>
                  </a:lnTo>
                  <a:lnTo>
                    <a:pt x="610" y="316"/>
                  </a:lnTo>
                  <a:lnTo>
                    <a:pt x="611" y="341"/>
                  </a:lnTo>
                  <a:lnTo>
                    <a:pt x="611" y="341"/>
                  </a:lnTo>
                  <a:lnTo>
                    <a:pt x="614" y="369"/>
                  </a:lnTo>
                  <a:lnTo>
                    <a:pt x="615" y="380"/>
                  </a:lnTo>
                  <a:lnTo>
                    <a:pt x="614" y="392"/>
                  </a:lnTo>
                  <a:lnTo>
                    <a:pt x="614" y="392"/>
                  </a:lnTo>
                  <a:lnTo>
                    <a:pt x="611" y="414"/>
                  </a:lnTo>
                  <a:lnTo>
                    <a:pt x="611" y="437"/>
                  </a:lnTo>
                  <a:lnTo>
                    <a:pt x="611" y="437"/>
                  </a:lnTo>
                  <a:lnTo>
                    <a:pt x="610" y="449"/>
                  </a:lnTo>
                  <a:lnTo>
                    <a:pt x="609" y="460"/>
                  </a:lnTo>
                  <a:lnTo>
                    <a:pt x="609" y="466"/>
                  </a:lnTo>
                  <a:lnTo>
                    <a:pt x="611" y="473"/>
                  </a:lnTo>
                  <a:lnTo>
                    <a:pt x="615" y="481"/>
                  </a:lnTo>
                  <a:lnTo>
                    <a:pt x="621" y="492"/>
                  </a:lnTo>
                  <a:lnTo>
                    <a:pt x="621" y="492"/>
                  </a:lnTo>
                  <a:lnTo>
                    <a:pt x="632" y="510"/>
                  </a:lnTo>
                  <a:lnTo>
                    <a:pt x="637" y="520"/>
                  </a:lnTo>
                  <a:lnTo>
                    <a:pt x="645" y="530"/>
                  </a:lnTo>
                  <a:lnTo>
                    <a:pt x="659" y="544"/>
                  </a:lnTo>
                  <a:lnTo>
                    <a:pt x="659" y="544"/>
                  </a:lnTo>
                  <a:lnTo>
                    <a:pt x="677" y="559"/>
                  </a:lnTo>
                  <a:lnTo>
                    <a:pt x="691" y="570"/>
                  </a:lnTo>
                  <a:lnTo>
                    <a:pt x="701" y="581"/>
                  </a:lnTo>
                  <a:lnTo>
                    <a:pt x="713" y="596"/>
                  </a:lnTo>
                  <a:lnTo>
                    <a:pt x="713" y="596"/>
                  </a:lnTo>
                  <a:lnTo>
                    <a:pt x="726" y="614"/>
                  </a:lnTo>
                  <a:lnTo>
                    <a:pt x="738" y="628"/>
                  </a:lnTo>
                  <a:lnTo>
                    <a:pt x="757" y="651"/>
                  </a:lnTo>
                  <a:lnTo>
                    <a:pt x="757" y="651"/>
                  </a:lnTo>
                  <a:lnTo>
                    <a:pt x="764" y="660"/>
                  </a:lnTo>
                  <a:lnTo>
                    <a:pt x="769" y="666"/>
                  </a:lnTo>
                  <a:lnTo>
                    <a:pt x="771" y="668"/>
                  </a:lnTo>
                  <a:lnTo>
                    <a:pt x="773" y="668"/>
                  </a:lnTo>
                  <a:lnTo>
                    <a:pt x="774" y="666"/>
                  </a:lnTo>
                  <a:lnTo>
                    <a:pt x="774" y="664"/>
                  </a:lnTo>
                  <a:lnTo>
                    <a:pt x="774" y="664"/>
                  </a:lnTo>
                  <a:lnTo>
                    <a:pt x="774" y="654"/>
                  </a:lnTo>
                  <a:lnTo>
                    <a:pt x="774" y="650"/>
                  </a:lnTo>
                  <a:lnTo>
                    <a:pt x="774" y="644"/>
                  </a:lnTo>
                  <a:lnTo>
                    <a:pt x="773" y="638"/>
                  </a:lnTo>
                  <a:lnTo>
                    <a:pt x="769" y="632"/>
                  </a:lnTo>
                  <a:lnTo>
                    <a:pt x="764" y="626"/>
                  </a:lnTo>
                  <a:lnTo>
                    <a:pt x="757" y="620"/>
                  </a:lnTo>
                  <a:lnTo>
                    <a:pt x="757" y="620"/>
                  </a:lnTo>
                  <a:lnTo>
                    <a:pt x="737" y="606"/>
                  </a:lnTo>
                  <a:lnTo>
                    <a:pt x="717" y="588"/>
                  </a:lnTo>
                  <a:lnTo>
                    <a:pt x="697" y="568"/>
                  </a:lnTo>
                  <a:lnTo>
                    <a:pt x="680" y="550"/>
                  </a:lnTo>
                  <a:lnTo>
                    <a:pt x="680" y="550"/>
                  </a:lnTo>
                  <a:lnTo>
                    <a:pt x="673" y="540"/>
                  </a:lnTo>
                  <a:lnTo>
                    <a:pt x="665" y="526"/>
                  </a:lnTo>
                  <a:lnTo>
                    <a:pt x="647" y="495"/>
                  </a:lnTo>
                  <a:lnTo>
                    <a:pt x="633" y="467"/>
                  </a:lnTo>
                  <a:lnTo>
                    <a:pt x="626" y="451"/>
                  </a:lnTo>
                  <a:lnTo>
                    <a:pt x="626" y="451"/>
                  </a:lnTo>
                  <a:lnTo>
                    <a:pt x="626" y="448"/>
                  </a:lnTo>
                  <a:lnTo>
                    <a:pt x="627" y="441"/>
                  </a:lnTo>
                  <a:lnTo>
                    <a:pt x="630" y="425"/>
                  </a:lnTo>
                  <a:lnTo>
                    <a:pt x="634" y="406"/>
                  </a:lnTo>
                  <a:lnTo>
                    <a:pt x="636" y="392"/>
                  </a:lnTo>
                  <a:lnTo>
                    <a:pt x="636" y="392"/>
                  </a:lnTo>
                  <a:lnTo>
                    <a:pt x="636" y="381"/>
                  </a:lnTo>
                  <a:lnTo>
                    <a:pt x="636" y="371"/>
                  </a:lnTo>
                  <a:lnTo>
                    <a:pt x="633" y="337"/>
                  </a:lnTo>
                  <a:lnTo>
                    <a:pt x="633" y="337"/>
                  </a:lnTo>
                  <a:lnTo>
                    <a:pt x="633" y="324"/>
                  </a:lnTo>
                  <a:lnTo>
                    <a:pt x="635" y="308"/>
                  </a:lnTo>
                  <a:lnTo>
                    <a:pt x="640" y="290"/>
                  </a:lnTo>
                  <a:lnTo>
                    <a:pt x="645" y="273"/>
                  </a:lnTo>
                  <a:lnTo>
                    <a:pt x="655" y="242"/>
                  </a:lnTo>
                  <a:lnTo>
                    <a:pt x="660" y="233"/>
                  </a:lnTo>
                  <a:lnTo>
                    <a:pt x="662" y="228"/>
                  </a:lnTo>
                  <a:lnTo>
                    <a:pt x="662" y="228"/>
                  </a:lnTo>
                  <a:lnTo>
                    <a:pt x="684" y="207"/>
                  </a:lnTo>
                  <a:lnTo>
                    <a:pt x="698" y="192"/>
                  </a:lnTo>
                  <a:lnTo>
                    <a:pt x="707" y="182"/>
                  </a:lnTo>
                  <a:lnTo>
                    <a:pt x="707" y="182"/>
                  </a:lnTo>
                  <a:lnTo>
                    <a:pt x="711" y="178"/>
                  </a:lnTo>
                  <a:lnTo>
                    <a:pt x="710" y="182"/>
                  </a:lnTo>
                  <a:lnTo>
                    <a:pt x="699" y="207"/>
                  </a:lnTo>
                  <a:lnTo>
                    <a:pt x="699" y="207"/>
                  </a:lnTo>
                  <a:lnTo>
                    <a:pt x="696" y="216"/>
                  </a:lnTo>
                  <a:lnTo>
                    <a:pt x="691" y="227"/>
                  </a:lnTo>
                  <a:lnTo>
                    <a:pt x="678" y="252"/>
                  </a:lnTo>
                  <a:lnTo>
                    <a:pt x="672" y="266"/>
                  </a:lnTo>
                  <a:lnTo>
                    <a:pt x="667" y="281"/>
                  </a:lnTo>
                  <a:lnTo>
                    <a:pt x="664" y="300"/>
                  </a:lnTo>
                  <a:lnTo>
                    <a:pt x="664" y="310"/>
                  </a:lnTo>
                  <a:lnTo>
                    <a:pt x="664" y="319"/>
                  </a:lnTo>
                  <a:lnTo>
                    <a:pt x="664" y="319"/>
                  </a:lnTo>
                  <a:lnTo>
                    <a:pt x="664" y="350"/>
                  </a:lnTo>
                  <a:lnTo>
                    <a:pt x="664" y="368"/>
                  </a:lnTo>
                  <a:lnTo>
                    <a:pt x="664" y="375"/>
                  </a:lnTo>
                  <a:lnTo>
                    <a:pt x="666" y="384"/>
                  </a:lnTo>
                  <a:lnTo>
                    <a:pt x="672" y="407"/>
                  </a:lnTo>
                  <a:lnTo>
                    <a:pt x="672" y="407"/>
                  </a:lnTo>
                  <a:lnTo>
                    <a:pt x="678" y="422"/>
                  </a:lnTo>
                  <a:lnTo>
                    <a:pt x="681" y="432"/>
                  </a:lnTo>
                  <a:lnTo>
                    <a:pt x="690" y="448"/>
                  </a:lnTo>
                  <a:lnTo>
                    <a:pt x="693" y="455"/>
                  </a:lnTo>
                  <a:lnTo>
                    <a:pt x="697" y="462"/>
                  </a:lnTo>
                  <a:lnTo>
                    <a:pt x="700" y="473"/>
                  </a:lnTo>
                  <a:lnTo>
                    <a:pt x="703" y="486"/>
                  </a:lnTo>
                  <a:lnTo>
                    <a:pt x="703" y="486"/>
                  </a:lnTo>
                  <a:lnTo>
                    <a:pt x="706" y="512"/>
                  </a:lnTo>
                  <a:lnTo>
                    <a:pt x="707" y="530"/>
                  </a:lnTo>
                  <a:lnTo>
                    <a:pt x="709" y="542"/>
                  </a:lnTo>
                  <a:lnTo>
                    <a:pt x="710" y="545"/>
                  </a:lnTo>
                  <a:lnTo>
                    <a:pt x="711" y="548"/>
                  </a:lnTo>
                  <a:lnTo>
                    <a:pt x="711" y="548"/>
                  </a:lnTo>
                  <a:lnTo>
                    <a:pt x="716" y="552"/>
                  </a:lnTo>
                  <a:lnTo>
                    <a:pt x="725" y="558"/>
                  </a:lnTo>
                  <a:lnTo>
                    <a:pt x="751" y="577"/>
                  </a:lnTo>
                  <a:lnTo>
                    <a:pt x="779" y="596"/>
                  </a:lnTo>
                  <a:lnTo>
                    <a:pt x="789" y="606"/>
                  </a:lnTo>
                  <a:lnTo>
                    <a:pt x="796" y="612"/>
                  </a:lnTo>
                  <a:lnTo>
                    <a:pt x="796" y="612"/>
                  </a:lnTo>
                  <a:lnTo>
                    <a:pt x="802" y="621"/>
                  </a:lnTo>
                  <a:lnTo>
                    <a:pt x="806" y="630"/>
                  </a:lnTo>
                  <a:lnTo>
                    <a:pt x="808" y="633"/>
                  </a:lnTo>
                  <a:lnTo>
                    <a:pt x="812" y="637"/>
                  </a:lnTo>
                  <a:lnTo>
                    <a:pt x="816" y="641"/>
                  </a:lnTo>
                  <a:lnTo>
                    <a:pt x="824" y="647"/>
                  </a:lnTo>
                  <a:lnTo>
                    <a:pt x="824" y="647"/>
                  </a:lnTo>
                  <a:lnTo>
                    <a:pt x="831" y="652"/>
                  </a:lnTo>
                  <a:lnTo>
                    <a:pt x="835" y="656"/>
                  </a:lnTo>
                  <a:lnTo>
                    <a:pt x="841" y="662"/>
                  </a:lnTo>
                  <a:lnTo>
                    <a:pt x="844" y="663"/>
                  </a:lnTo>
                  <a:lnTo>
                    <a:pt x="847" y="664"/>
                  </a:lnTo>
                  <a:lnTo>
                    <a:pt x="857" y="663"/>
                  </a:lnTo>
                  <a:lnTo>
                    <a:pt x="857" y="663"/>
                  </a:lnTo>
                  <a:lnTo>
                    <a:pt x="864" y="660"/>
                  </a:lnTo>
                  <a:lnTo>
                    <a:pt x="872" y="657"/>
                  </a:lnTo>
                  <a:lnTo>
                    <a:pt x="890" y="647"/>
                  </a:lnTo>
                  <a:lnTo>
                    <a:pt x="910" y="635"/>
                  </a:lnTo>
                  <a:lnTo>
                    <a:pt x="910" y="635"/>
                  </a:lnTo>
                  <a:lnTo>
                    <a:pt x="873" y="637"/>
                  </a:lnTo>
                  <a:lnTo>
                    <a:pt x="873" y="637"/>
                  </a:lnTo>
                  <a:lnTo>
                    <a:pt x="861" y="635"/>
                  </a:lnTo>
                  <a:lnTo>
                    <a:pt x="853" y="632"/>
                  </a:lnTo>
                  <a:lnTo>
                    <a:pt x="845" y="627"/>
                  </a:lnTo>
                  <a:lnTo>
                    <a:pt x="838" y="622"/>
                  </a:lnTo>
                  <a:lnTo>
                    <a:pt x="838" y="622"/>
                  </a:lnTo>
                  <a:lnTo>
                    <a:pt x="829" y="615"/>
                  </a:lnTo>
                  <a:lnTo>
                    <a:pt x="821" y="608"/>
                  </a:lnTo>
                  <a:lnTo>
                    <a:pt x="807" y="593"/>
                  </a:lnTo>
                  <a:lnTo>
                    <a:pt x="807" y="593"/>
                  </a:lnTo>
                  <a:lnTo>
                    <a:pt x="794" y="578"/>
                  </a:lnTo>
                  <a:lnTo>
                    <a:pt x="784" y="569"/>
                  </a:lnTo>
                  <a:lnTo>
                    <a:pt x="770" y="557"/>
                  </a:lnTo>
                  <a:lnTo>
                    <a:pt x="770" y="557"/>
                  </a:lnTo>
                  <a:lnTo>
                    <a:pt x="761" y="550"/>
                  </a:lnTo>
                  <a:lnTo>
                    <a:pt x="751" y="540"/>
                  </a:lnTo>
                  <a:lnTo>
                    <a:pt x="732" y="519"/>
                  </a:lnTo>
                  <a:lnTo>
                    <a:pt x="723" y="508"/>
                  </a:lnTo>
                  <a:lnTo>
                    <a:pt x="716" y="498"/>
                  </a:lnTo>
                  <a:lnTo>
                    <a:pt x="711" y="488"/>
                  </a:lnTo>
                  <a:lnTo>
                    <a:pt x="709" y="481"/>
                  </a:lnTo>
                  <a:lnTo>
                    <a:pt x="709" y="481"/>
                  </a:lnTo>
                  <a:lnTo>
                    <a:pt x="691" y="384"/>
                  </a:lnTo>
                  <a:lnTo>
                    <a:pt x="680" y="324"/>
                  </a:lnTo>
                  <a:lnTo>
                    <a:pt x="678" y="304"/>
                  </a:lnTo>
                  <a:lnTo>
                    <a:pt x="677" y="296"/>
                  </a:lnTo>
                  <a:lnTo>
                    <a:pt x="677" y="296"/>
                  </a:lnTo>
                  <a:lnTo>
                    <a:pt x="694" y="256"/>
                  </a:lnTo>
                  <a:lnTo>
                    <a:pt x="709" y="230"/>
                  </a:lnTo>
                  <a:lnTo>
                    <a:pt x="718" y="213"/>
                  </a:lnTo>
                  <a:lnTo>
                    <a:pt x="718" y="213"/>
                  </a:lnTo>
                  <a:lnTo>
                    <a:pt x="741" y="179"/>
                  </a:lnTo>
                  <a:lnTo>
                    <a:pt x="758" y="153"/>
                  </a:lnTo>
                  <a:lnTo>
                    <a:pt x="758" y="153"/>
                  </a:lnTo>
                  <a:lnTo>
                    <a:pt x="761" y="147"/>
                  </a:lnTo>
                  <a:lnTo>
                    <a:pt x="763" y="139"/>
                  </a:lnTo>
                  <a:lnTo>
                    <a:pt x="765" y="134"/>
                  </a:lnTo>
                  <a:lnTo>
                    <a:pt x="769" y="129"/>
                  </a:lnTo>
                  <a:lnTo>
                    <a:pt x="774" y="126"/>
                  </a:lnTo>
                  <a:lnTo>
                    <a:pt x="781" y="121"/>
                  </a:lnTo>
                  <a:lnTo>
                    <a:pt x="781" y="121"/>
                  </a:lnTo>
                  <a:lnTo>
                    <a:pt x="821" y="107"/>
                  </a:lnTo>
                  <a:lnTo>
                    <a:pt x="844" y="100"/>
                  </a:lnTo>
                  <a:lnTo>
                    <a:pt x="838" y="78"/>
                  </a:lnTo>
                  <a:lnTo>
                    <a:pt x="838" y="78"/>
                  </a:lnTo>
                  <a:lnTo>
                    <a:pt x="832" y="72"/>
                  </a:lnTo>
                  <a:lnTo>
                    <a:pt x="827" y="69"/>
                  </a:lnTo>
                  <a:lnTo>
                    <a:pt x="824" y="68"/>
                  </a:lnTo>
                  <a:lnTo>
                    <a:pt x="821" y="66"/>
                  </a:lnTo>
                  <a:lnTo>
                    <a:pt x="821" y="66"/>
                  </a:lnTo>
                  <a:close/>
                  <a:moveTo>
                    <a:pt x="877" y="110"/>
                  </a:moveTo>
                  <a:lnTo>
                    <a:pt x="877" y="110"/>
                  </a:lnTo>
                  <a:lnTo>
                    <a:pt x="873" y="119"/>
                  </a:lnTo>
                  <a:lnTo>
                    <a:pt x="871" y="123"/>
                  </a:lnTo>
                  <a:lnTo>
                    <a:pt x="867" y="128"/>
                  </a:lnTo>
                  <a:lnTo>
                    <a:pt x="863" y="133"/>
                  </a:lnTo>
                  <a:lnTo>
                    <a:pt x="857" y="139"/>
                  </a:lnTo>
                  <a:lnTo>
                    <a:pt x="848" y="144"/>
                  </a:lnTo>
                  <a:lnTo>
                    <a:pt x="838" y="150"/>
                  </a:lnTo>
                  <a:lnTo>
                    <a:pt x="838" y="150"/>
                  </a:lnTo>
                  <a:lnTo>
                    <a:pt x="818" y="158"/>
                  </a:lnTo>
                  <a:lnTo>
                    <a:pt x="801" y="164"/>
                  </a:lnTo>
                  <a:lnTo>
                    <a:pt x="794" y="166"/>
                  </a:lnTo>
                  <a:lnTo>
                    <a:pt x="788" y="170"/>
                  </a:lnTo>
                  <a:lnTo>
                    <a:pt x="783" y="174"/>
                  </a:lnTo>
                  <a:lnTo>
                    <a:pt x="779" y="179"/>
                  </a:lnTo>
                  <a:lnTo>
                    <a:pt x="779" y="179"/>
                  </a:lnTo>
                  <a:lnTo>
                    <a:pt x="774" y="184"/>
                  </a:lnTo>
                  <a:lnTo>
                    <a:pt x="770" y="189"/>
                  </a:lnTo>
                  <a:lnTo>
                    <a:pt x="764" y="195"/>
                  </a:lnTo>
                  <a:lnTo>
                    <a:pt x="761" y="199"/>
                  </a:lnTo>
                  <a:lnTo>
                    <a:pt x="756" y="207"/>
                  </a:lnTo>
                  <a:lnTo>
                    <a:pt x="751" y="217"/>
                  </a:lnTo>
                  <a:lnTo>
                    <a:pt x="745" y="233"/>
                  </a:lnTo>
                  <a:lnTo>
                    <a:pt x="745" y="233"/>
                  </a:lnTo>
                  <a:lnTo>
                    <a:pt x="739" y="246"/>
                  </a:lnTo>
                  <a:lnTo>
                    <a:pt x="735" y="253"/>
                  </a:lnTo>
                  <a:lnTo>
                    <a:pt x="728" y="261"/>
                  </a:lnTo>
                  <a:lnTo>
                    <a:pt x="725" y="267"/>
                  </a:lnTo>
                  <a:lnTo>
                    <a:pt x="723" y="275"/>
                  </a:lnTo>
                  <a:lnTo>
                    <a:pt x="719" y="292"/>
                  </a:lnTo>
                  <a:lnTo>
                    <a:pt x="716" y="316"/>
                  </a:lnTo>
                  <a:lnTo>
                    <a:pt x="716" y="316"/>
                  </a:lnTo>
                  <a:lnTo>
                    <a:pt x="711" y="363"/>
                  </a:lnTo>
                  <a:lnTo>
                    <a:pt x="709" y="393"/>
                  </a:lnTo>
                  <a:lnTo>
                    <a:pt x="709" y="412"/>
                  </a:lnTo>
                  <a:lnTo>
                    <a:pt x="711" y="425"/>
                  </a:lnTo>
                  <a:lnTo>
                    <a:pt x="711" y="425"/>
                  </a:lnTo>
                  <a:lnTo>
                    <a:pt x="714" y="433"/>
                  </a:lnTo>
                  <a:lnTo>
                    <a:pt x="719" y="447"/>
                  </a:lnTo>
                  <a:lnTo>
                    <a:pt x="736" y="476"/>
                  </a:lnTo>
                  <a:lnTo>
                    <a:pt x="751" y="504"/>
                  </a:lnTo>
                  <a:lnTo>
                    <a:pt x="757" y="513"/>
                  </a:lnTo>
                  <a:lnTo>
                    <a:pt x="761" y="518"/>
                  </a:lnTo>
                  <a:lnTo>
                    <a:pt x="761" y="518"/>
                  </a:lnTo>
                  <a:lnTo>
                    <a:pt x="767" y="525"/>
                  </a:lnTo>
                  <a:lnTo>
                    <a:pt x="773" y="533"/>
                  </a:lnTo>
                  <a:lnTo>
                    <a:pt x="776" y="537"/>
                  </a:lnTo>
                  <a:lnTo>
                    <a:pt x="779" y="538"/>
                  </a:lnTo>
                  <a:lnTo>
                    <a:pt x="781" y="538"/>
                  </a:lnTo>
                  <a:lnTo>
                    <a:pt x="782" y="537"/>
                  </a:lnTo>
                  <a:lnTo>
                    <a:pt x="783" y="532"/>
                  </a:lnTo>
                  <a:lnTo>
                    <a:pt x="783" y="532"/>
                  </a:lnTo>
                  <a:lnTo>
                    <a:pt x="786" y="520"/>
                  </a:lnTo>
                  <a:lnTo>
                    <a:pt x="784" y="511"/>
                  </a:lnTo>
                  <a:lnTo>
                    <a:pt x="783" y="499"/>
                  </a:lnTo>
                  <a:lnTo>
                    <a:pt x="779" y="479"/>
                  </a:lnTo>
                  <a:lnTo>
                    <a:pt x="779" y="479"/>
                  </a:lnTo>
                  <a:lnTo>
                    <a:pt x="770" y="453"/>
                  </a:lnTo>
                  <a:lnTo>
                    <a:pt x="767" y="437"/>
                  </a:lnTo>
                  <a:lnTo>
                    <a:pt x="763" y="420"/>
                  </a:lnTo>
                  <a:lnTo>
                    <a:pt x="761" y="403"/>
                  </a:lnTo>
                  <a:lnTo>
                    <a:pt x="761" y="384"/>
                  </a:lnTo>
                  <a:lnTo>
                    <a:pt x="763" y="362"/>
                  </a:lnTo>
                  <a:lnTo>
                    <a:pt x="765" y="352"/>
                  </a:lnTo>
                  <a:lnTo>
                    <a:pt x="769" y="340"/>
                  </a:lnTo>
                  <a:lnTo>
                    <a:pt x="769" y="340"/>
                  </a:lnTo>
                  <a:lnTo>
                    <a:pt x="783" y="297"/>
                  </a:lnTo>
                  <a:lnTo>
                    <a:pt x="797" y="265"/>
                  </a:lnTo>
                  <a:lnTo>
                    <a:pt x="809" y="241"/>
                  </a:lnTo>
                  <a:lnTo>
                    <a:pt x="820" y="223"/>
                  </a:lnTo>
                  <a:lnTo>
                    <a:pt x="820" y="223"/>
                  </a:lnTo>
                  <a:lnTo>
                    <a:pt x="828" y="211"/>
                  </a:lnTo>
                  <a:lnTo>
                    <a:pt x="835" y="202"/>
                  </a:lnTo>
                  <a:lnTo>
                    <a:pt x="844" y="195"/>
                  </a:lnTo>
                  <a:lnTo>
                    <a:pt x="854" y="189"/>
                  </a:lnTo>
                  <a:lnTo>
                    <a:pt x="854" y="189"/>
                  </a:lnTo>
                  <a:lnTo>
                    <a:pt x="861" y="185"/>
                  </a:lnTo>
                  <a:lnTo>
                    <a:pt x="867" y="184"/>
                  </a:lnTo>
                  <a:lnTo>
                    <a:pt x="882" y="182"/>
                  </a:lnTo>
                  <a:lnTo>
                    <a:pt x="889" y="179"/>
                  </a:lnTo>
                  <a:lnTo>
                    <a:pt x="895" y="176"/>
                  </a:lnTo>
                  <a:lnTo>
                    <a:pt x="901" y="171"/>
                  </a:lnTo>
                  <a:lnTo>
                    <a:pt x="905" y="165"/>
                  </a:lnTo>
                  <a:lnTo>
                    <a:pt x="905" y="165"/>
                  </a:lnTo>
                  <a:lnTo>
                    <a:pt x="920" y="144"/>
                  </a:lnTo>
                  <a:lnTo>
                    <a:pt x="922" y="139"/>
                  </a:lnTo>
                  <a:lnTo>
                    <a:pt x="921" y="136"/>
                  </a:lnTo>
                  <a:lnTo>
                    <a:pt x="920" y="135"/>
                  </a:lnTo>
                  <a:lnTo>
                    <a:pt x="920" y="135"/>
                  </a:lnTo>
                  <a:lnTo>
                    <a:pt x="897" y="119"/>
                  </a:lnTo>
                  <a:lnTo>
                    <a:pt x="890" y="113"/>
                  </a:lnTo>
                  <a:lnTo>
                    <a:pt x="884" y="109"/>
                  </a:lnTo>
                  <a:lnTo>
                    <a:pt x="879" y="108"/>
                  </a:lnTo>
                  <a:lnTo>
                    <a:pt x="877" y="109"/>
                  </a:lnTo>
                  <a:lnTo>
                    <a:pt x="877" y="110"/>
                  </a:lnTo>
                  <a:lnTo>
                    <a:pt x="877" y="110"/>
                  </a:lnTo>
                  <a:close/>
                  <a:moveTo>
                    <a:pt x="940" y="182"/>
                  </a:moveTo>
                  <a:lnTo>
                    <a:pt x="940" y="182"/>
                  </a:lnTo>
                  <a:lnTo>
                    <a:pt x="940" y="184"/>
                  </a:lnTo>
                  <a:lnTo>
                    <a:pt x="937" y="188"/>
                  </a:lnTo>
                  <a:lnTo>
                    <a:pt x="930" y="196"/>
                  </a:lnTo>
                  <a:lnTo>
                    <a:pt x="920" y="204"/>
                  </a:lnTo>
                  <a:lnTo>
                    <a:pt x="912" y="209"/>
                  </a:lnTo>
                  <a:lnTo>
                    <a:pt x="904" y="213"/>
                  </a:lnTo>
                  <a:lnTo>
                    <a:pt x="904" y="213"/>
                  </a:lnTo>
                  <a:lnTo>
                    <a:pt x="898" y="214"/>
                  </a:lnTo>
                  <a:lnTo>
                    <a:pt x="893" y="214"/>
                  </a:lnTo>
                  <a:lnTo>
                    <a:pt x="888" y="213"/>
                  </a:lnTo>
                  <a:lnTo>
                    <a:pt x="884" y="214"/>
                  </a:lnTo>
                  <a:lnTo>
                    <a:pt x="880" y="216"/>
                  </a:lnTo>
                  <a:lnTo>
                    <a:pt x="873" y="222"/>
                  </a:lnTo>
                  <a:lnTo>
                    <a:pt x="864" y="233"/>
                  </a:lnTo>
                  <a:lnTo>
                    <a:pt x="864" y="233"/>
                  </a:lnTo>
                  <a:lnTo>
                    <a:pt x="854" y="242"/>
                  </a:lnTo>
                  <a:lnTo>
                    <a:pt x="847" y="249"/>
                  </a:lnTo>
                  <a:lnTo>
                    <a:pt x="837" y="259"/>
                  </a:lnTo>
                  <a:lnTo>
                    <a:pt x="833" y="265"/>
                  </a:lnTo>
                  <a:lnTo>
                    <a:pt x="829" y="272"/>
                  </a:lnTo>
                  <a:lnTo>
                    <a:pt x="820" y="297"/>
                  </a:lnTo>
                  <a:lnTo>
                    <a:pt x="820" y="297"/>
                  </a:lnTo>
                  <a:lnTo>
                    <a:pt x="809" y="327"/>
                  </a:lnTo>
                  <a:lnTo>
                    <a:pt x="802" y="344"/>
                  </a:lnTo>
                  <a:lnTo>
                    <a:pt x="799" y="359"/>
                  </a:lnTo>
                  <a:lnTo>
                    <a:pt x="796" y="376"/>
                  </a:lnTo>
                  <a:lnTo>
                    <a:pt x="796" y="376"/>
                  </a:lnTo>
                  <a:lnTo>
                    <a:pt x="793" y="401"/>
                  </a:lnTo>
                  <a:lnTo>
                    <a:pt x="793" y="411"/>
                  </a:lnTo>
                  <a:lnTo>
                    <a:pt x="794" y="428"/>
                  </a:lnTo>
                  <a:lnTo>
                    <a:pt x="794" y="428"/>
                  </a:lnTo>
                  <a:lnTo>
                    <a:pt x="795" y="436"/>
                  </a:lnTo>
                  <a:lnTo>
                    <a:pt x="794" y="443"/>
                  </a:lnTo>
                  <a:lnTo>
                    <a:pt x="793" y="453"/>
                  </a:lnTo>
                  <a:lnTo>
                    <a:pt x="794" y="458"/>
                  </a:lnTo>
                  <a:lnTo>
                    <a:pt x="795" y="467"/>
                  </a:lnTo>
                  <a:lnTo>
                    <a:pt x="805" y="496"/>
                  </a:lnTo>
                  <a:lnTo>
                    <a:pt x="805" y="496"/>
                  </a:lnTo>
                  <a:lnTo>
                    <a:pt x="822" y="545"/>
                  </a:lnTo>
                  <a:lnTo>
                    <a:pt x="826" y="552"/>
                  </a:lnTo>
                  <a:lnTo>
                    <a:pt x="828" y="557"/>
                  </a:lnTo>
                  <a:lnTo>
                    <a:pt x="828" y="557"/>
                  </a:lnTo>
                  <a:lnTo>
                    <a:pt x="856" y="584"/>
                  </a:lnTo>
                  <a:lnTo>
                    <a:pt x="879" y="608"/>
                  </a:lnTo>
                  <a:lnTo>
                    <a:pt x="879" y="608"/>
                  </a:lnTo>
                  <a:lnTo>
                    <a:pt x="858" y="567"/>
                  </a:lnTo>
                  <a:lnTo>
                    <a:pt x="844" y="537"/>
                  </a:lnTo>
                  <a:lnTo>
                    <a:pt x="838" y="523"/>
                  </a:lnTo>
                  <a:lnTo>
                    <a:pt x="838" y="523"/>
                  </a:lnTo>
                  <a:lnTo>
                    <a:pt x="835" y="502"/>
                  </a:lnTo>
                  <a:lnTo>
                    <a:pt x="834" y="482"/>
                  </a:lnTo>
                  <a:lnTo>
                    <a:pt x="833" y="455"/>
                  </a:lnTo>
                  <a:lnTo>
                    <a:pt x="833" y="455"/>
                  </a:lnTo>
                  <a:lnTo>
                    <a:pt x="833" y="428"/>
                  </a:lnTo>
                  <a:lnTo>
                    <a:pt x="834" y="405"/>
                  </a:lnTo>
                  <a:lnTo>
                    <a:pt x="838" y="385"/>
                  </a:lnTo>
                  <a:lnTo>
                    <a:pt x="844" y="362"/>
                  </a:lnTo>
                  <a:lnTo>
                    <a:pt x="844" y="362"/>
                  </a:lnTo>
                  <a:lnTo>
                    <a:pt x="853" y="329"/>
                  </a:lnTo>
                  <a:lnTo>
                    <a:pt x="856" y="322"/>
                  </a:lnTo>
                  <a:lnTo>
                    <a:pt x="857" y="321"/>
                  </a:lnTo>
                  <a:lnTo>
                    <a:pt x="857" y="322"/>
                  </a:lnTo>
                  <a:lnTo>
                    <a:pt x="857" y="322"/>
                  </a:lnTo>
                  <a:lnTo>
                    <a:pt x="848" y="376"/>
                  </a:lnTo>
                  <a:lnTo>
                    <a:pt x="846" y="397"/>
                  </a:lnTo>
                  <a:lnTo>
                    <a:pt x="845" y="414"/>
                  </a:lnTo>
                  <a:lnTo>
                    <a:pt x="844" y="430"/>
                  </a:lnTo>
                  <a:lnTo>
                    <a:pt x="845" y="436"/>
                  </a:lnTo>
                  <a:lnTo>
                    <a:pt x="846" y="439"/>
                  </a:lnTo>
                  <a:lnTo>
                    <a:pt x="846" y="439"/>
                  </a:lnTo>
                  <a:lnTo>
                    <a:pt x="853" y="454"/>
                  </a:lnTo>
                  <a:lnTo>
                    <a:pt x="863" y="470"/>
                  </a:lnTo>
                  <a:lnTo>
                    <a:pt x="872" y="486"/>
                  </a:lnTo>
                  <a:lnTo>
                    <a:pt x="883" y="501"/>
                  </a:lnTo>
                  <a:lnTo>
                    <a:pt x="883" y="501"/>
                  </a:lnTo>
                  <a:lnTo>
                    <a:pt x="885" y="505"/>
                  </a:lnTo>
                  <a:lnTo>
                    <a:pt x="886" y="510"/>
                  </a:lnTo>
                  <a:lnTo>
                    <a:pt x="890" y="521"/>
                  </a:lnTo>
                  <a:lnTo>
                    <a:pt x="892" y="536"/>
                  </a:lnTo>
                  <a:lnTo>
                    <a:pt x="895" y="550"/>
                  </a:lnTo>
                  <a:lnTo>
                    <a:pt x="896" y="577"/>
                  </a:lnTo>
                  <a:lnTo>
                    <a:pt x="898" y="590"/>
                  </a:lnTo>
                  <a:lnTo>
                    <a:pt x="898" y="590"/>
                  </a:lnTo>
                  <a:lnTo>
                    <a:pt x="901" y="595"/>
                  </a:lnTo>
                  <a:lnTo>
                    <a:pt x="907" y="602"/>
                  </a:lnTo>
                  <a:lnTo>
                    <a:pt x="914" y="608"/>
                  </a:lnTo>
                  <a:lnTo>
                    <a:pt x="920" y="614"/>
                  </a:lnTo>
                  <a:lnTo>
                    <a:pt x="920" y="614"/>
                  </a:lnTo>
                  <a:lnTo>
                    <a:pt x="923" y="618"/>
                  </a:lnTo>
                  <a:lnTo>
                    <a:pt x="927" y="624"/>
                  </a:lnTo>
                  <a:lnTo>
                    <a:pt x="931" y="637"/>
                  </a:lnTo>
                  <a:lnTo>
                    <a:pt x="931" y="637"/>
                  </a:lnTo>
                  <a:lnTo>
                    <a:pt x="934" y="637"/>
                  </a:lnTo>
                  <a:lnTo>
                    <a:pt x="934" y="637"/>
                  </a:lnTo>
                  <a:lnTo>
                    <a:pt x="937" y="638"/>
                  </a:lnTo>
                  <a:lnTo>
                    <a:pt x="937" y="638"/>
                  </a:lnTo>
                  <a:lnTo>
                    <a:pt x="937" y="627"/>
                  </a:lnTo>
                  <a:lnTo>
                    <a:pt x="937" y="627"/>
                  </a:lnTo>
                  <a:lnTo>
                    <a:pt x="939" y="583"/>
                  </a:lnTo>
                  <a:lnTo>
                    <a:pt x="939" y="570"/>
                  </a:lnTo>
                  <a:lnTo>
                    <a:pt x="937" y="559"/>
                  </a:lnTo>
                  <a:lnTo>
                    <a:pt x="937" y="559"/>
                  </a:lnTo>
                  <a:lnTo>
                    <a:pt x="933" y="548"/>
                  </a:lnTo>
                  <a:lnTo>
                    <a:pt x="924" y="530"/>
                  </a:lnTo>
                  <a:lnTo>
                    <a:pt x="917" y="512"/>
                  </a:lnTo>
                  <a:lnTo>
                    <a:pt x="915" y="504"/>
                  </a:lnTo>
                  <a:lnTo>
                    <a:pt x="914" y="496"/>
                  </a:lnTo>
                  <a:lnTo>
                    <a:pt x="914" y="496"/>
                  </a:lnTo>
                  <a:lnTo>
                    <a:pt x="914" y="489"/>
                  </a:lnTo>
                  <a:lnTo>
                    <a:pt x="916" y="479"/>
                  </a:lnTo>
                  <a:lnTo>
                    <a:pt x="920" y="467"/>
                  </a:lnTo>
                  <a:lnTo>
                    <a:pt x="924" y="453"/>
                  </a:lnTo>
                  <a:lnTo>
                    <a:pt x="930" y="438"/>
                  </a:lnTo>
                  <a:lnTo>
                    <a:pt x="937" y="423"/>
                  </a:lnTo>
                  <a:lnTo>
                    <a:pt x="946" y="409"/>
                  </a:lnTo>
                  <a:lnTo>
                    <a:pt x="954" y="395"/>
                  </a:lnTo>
                  <a:lnTo>
                    <a:pt x="954" y="395"/>
                  </a:lnTo>
                  <a:lnTo>
                    <a:pt x="969" y="374"/>
                  </a:lnTo>
                  <a:lnTo>
                    <a:pt x="980" y="359"/>
                  </a:lnTo>
                  <a:lnTo>
                    <a:pt x="990" y="347"/>
                  </a:lnTo>
                  <a:lnTo>
                    <a:pt x="1000" y="337"/>
                  </a:lnTo>
                  <a:lnTo>
                    <a:pt x="1000" y="337"/>
                  </a:lnTo>
                  <a:lnTo>
                    <a:pt x="1010" y="328"/>
                  </a:lnTo>
                  <a:lnTo>
                    <a:pt x="1017" y="318"/>
                  </a:lnTo>
                  <a:lnTo>
                    <a:pt x="1023" y="309"/>
                  </a:lnTo>
                  <a:lnTo>
                    <a:pt x="1030" y="299"/>
                  </a:lnTo>
                  <a:lnTo>
                    <a:pt x="1030" y="299"/>
                  </a:lnTo>
                  <a:lnTo>
                    <a:pt x="1039" y="289"/>
                  </a:lnTo>
                  <a:lnTo>
                    <a:pt x="1048" y="274"/>
                  </a:lnTo>
                  <a:lnTo>
                    <a:pt x="1059" y="252"/>
                  </a:lnTo>
                  <a:lnTo>
                    <a:pt x="1059" y="252"/>
                  </a:lnTo>
                  <a:lnTo>
                    <a:pt x="1068" y="237"/>
                  </a:lnTo>
                  <a:lnTo>
                    <a:pt x="1069" y="235"/>
                  </a:lnTo>
                  <a:lnTo>
                    <a:pt x="1069" y="233"/>
                  </a:lnTo>
                  <a:lnTo>
                    <a:pt x="1068" y="232"/>
                  </a:lnTo>
                  <a:lnTo>
                    <a:pt x="1065" y="230"/>
                  </a:lnTo>
                  <a:lnTo>
                    <a:pt x="1065" y="230"/>
                  </a:lnTo>
                  <a:lnTo>
                    <a:pt x="1063" y="230"/>
                  </a:lnTo>
                  <a:lnTo>
                    <a:pt x="1062" y="229"/>
                  </a:lnTo>
                  <a:lnTo>
                    <a:pt x="1059" y="227"/>
                  </a:lnTo>
                  <a:lnTo>
                    <a:pt x="1057" y="226"/>
                  </a:lnTo>
                  <a:lnTo>
                    <a:pt x="1055" y="227"/>
                  </a:lnTo>
                  <a:lnTo>
                    <a:pt x="1050" y="228"/>
                  </a:lnTo>
                  <a:lnTo>
                    <a:pt x="1044" y="233"/>
                  </a:lnTo>
                  <a:lnTo>
                    <a:pt x="1044" y="233"/>
                  </a:lnTo>
                  <a:lnTo>
                    <a:pt x="1038" y="237"/>
                  </a:lnTo>
                  <a:lnTo>
                    <a:pt x="1031" y="243"/>
                  </a:lnTo>
                  <a:lnTo>
                    <a:pt x="1017" y="258"/>
                  </a:lnTo>
                  <a:lnTo>
                    <a:pt x="1003" y="272"/>
                  </a:lnTo>
                  <a:lnTo>
                    <a:pt x="997" y="278"/>
                  </a:lnTo>
                  <a:lnTo>
                    <a:pt x="990" y="283"/>
                  </a:lnTo>
                  <a:lnTo>
                    <a:pt x="990" y="283"/>
                  </a:lnTo>
                  <a:lnTo>
                    <a:pt x="978" y="290"/>
                  </a:lnTo>
                  <a:lnTo>
                    <a:pt x="967" y="294"/>
                  </a:lnTo>
                  <a:lnTo>
                    <a:pt x="955" y="302"/>
                  </a:lnTo>
                  <a:lnTo>
                    <a:pt x="948" y="306"/>
                  </a:lnTo>
                  <a:lnTo>
                    <a:pt x="942" y="313"/>
                  </a:lnTo>
                  <a:lnTo>
                    <a:pt x="942" y="313"/>
                  </a:lnTo>
                  <a:lnTo>
                    <a:pt x="930" y="324"/>
                  </a:lnTo>
                  <a:lnTo>
                    <a:pt x="923" y="333"/>
                  </a:lnTo>
                  <a:lnTo>
                    <a:pt x="917" y="342"/>
                  </a:lnTo>
                  <a:lnTo>
                    <a:pt x="909" y="361"/>
                  </a:lnTo>
                  <a:lnTo>
                    <a:pt x="909" y="361"/>
                  </a:lnTo>
                  <a:lnTo>
                    <a:pt x="903" y="374"/>
                  </a:lnTo>
                  <a:lnTo>
                    <a:pt x="898" y="388"/>
                  </a:lnTo>
                  <a:lnTo>
                    <a:pt x="888" y="420"/>
                  </a:lnTo>
                  <a:lnTo>
                    <a:pt x="878" y="457"/>
                  </a:lnTo>
                  <a:lnTo>
                    <a:pt x="878" y="457"/>
                  </a:lnTo>
                  <a:lnTo>
                    <a:pt x="871" y="450"/>
                  </a:lnTo>
                  <a:lnTo>
                    <a:pt x="866" y="443"/>
                  </a:lnTo>
                  <a:lnTo>
                    <a:pt x="864" y="439"/>
                  </a:lnTo>
                  <a:lnTo>
                    <a:pt x="864" y="436"/>
                  </a:lnTo>
                  <a:lnTo>
                    <a:pt x="864" y="436"/>
                  </a:lnTo>
                  <a:lnTo>
                    <a:pt x="866" y="426"/>
                  </a:lnTo>
                  <a:lnTo>
                    <a:pt x="872" y="409"/>
                  </a:lnTo>
                  <a:lnTo>
                    <a:pt x="890" y="360"/>
                  </a:lnTo>
                  <a:lnTo>
                    <a:pt x="910" y="309"/>
                  </a:lnTo>
                  <a:lnTo>
                    <a:pt x="918" y="290"/>
                  </a:lnTo>
                  <a:lnTo>
                    <a:pt x="924" y="278"/>
                  </a:lnTo>
                  <a:lnTo>
                    <a:pt x="924" y="278"/>
                  </a:lnTo>
                  <a:lnTo>
                    <a:pt x="931" y="267"/>
                  </a:lnTo>
                  <a:lnTo>
                    <a:pt x="939" y="259"/>
                  </a:lnTo>
                  <a:lnTo>
                    <a:pt x="954" y="243"/>
                  </a:lnTo>
                  <a:lnTo>
                    <a:pt x="954" y="243"/>
                  </a:lnTo>
                  <a:lnTo>
                    <a:pt x="963" y="236"/>
                  </a:lnTo>
                  <a:lnTo>
                    <a:pt x="972" y="229"/>
                  </a:lnTo>
                  <a:lnTo>
                    <a:pt x="975" y="226"/>
                  </a:lnTo>
                  <a:lnTo>
                    <a:pt x="978" y="222"/>
                  </a:lnTo>
                  <a:lnTo>
                    <a:pt x="980" y="216"/>
                  </a:lnTo>
                  <a:lnTo>
                    <a:pt x="981" y="209"/>
                  </a:lnTo>
                  <a:lnTo>
                    <a:pt x="981" y="209"/>
                  </a:lnTo>
                  <a:lnTo>
                    <a:pt x="981" y="172"/>
                  </a:lnTo>
                  <a:lnTo>
                    <a:pt x="981" y="153"/>
                  </a:lnTo>
                  <a:lnTo>
                    <a:pt x="981" y="153"/>
                  </a:lnTo>
                  <a:lnTo>
                    <a:pt x="961" y="165"/>
                  </a:lnTo>
                  <a:lnTo>
                    <a:pt x="947" y="174"/>
                  </a:lnTo>
                  <a:lnTo>
                    <a:pt x="942" y="178"/>
                  </a:lnTo>
                  <a:lnTo>
                    <a:pt x="940" y="182"/>
                  </a:lnTo>
                  <a:lnTo>
                    <a:pt x="940" y="182"/>
                  </a:lnTo>
                  <a:close/>
                  <a:moveTo>
                    <a:pt x="1107" y="259"/>
                  </a:moveTo>
                  <a:lnTo>
                    <a:pt x="1107" y="259"/>
                  </a:lnTo>
                  <a:lnTo>
                    <a:pt x="1106" y="262"/>
                  </a:lnTo>
                  <a:lnTo>
                    <a:pt x="1101" y="270"/>
                  </a:lnTo>
                  <a:lnTo>
                    <a:pt x="1086" y="293"/>
                  </a:lnTo>
                  <a:lnTo>
                    <a:pt x="1075" y="306"/>
                  </a:lnTo>
                  <a:lnTo>
                    <a:pt x="1063" y="319"/>
                  </a:lnTo>
                  <a:lnTo>
                    <a:pt x="1050" y="333"/>
                  </a:lnTo>
                  <a:lnTo>
                    <a:pt x="1037" y="343"/>
                  </a:lnTo>
                  <a:lnTo>
                    <a:pt x="1037" y="343"/>
                  </a:lnTo>
                  <a:lnTo>
                    <a:pt x="1024" y="355"/>
                  </a:lnTo>
                  <a:lnTo>
                    <a:pt x="1010" y="368"/>
                  </a:lnTo>
                  <a:lnTo>
                    <a:pt x="998" y="385"/>
                  </a:lnTo>
                  <a:lnTo>
                    <a:pt x="986" y="401"/>
                  </a:lnTo>
                  <a:lnTo>
                    <a:pt x="976" y="418"/>
                  </a:lnTo>
                  <a:lnTo>
                    <a:pt x="968" y="435"/>
                  </a:lnTo>
                  <a:lnTo>
                    <a:pt x="962" y="450"/>
                  </a:lnTo>
                  <a:lnTo>
                    <a:pt x="959" y="462"/>
                  </a:lnTo>
                  <a:lnTo>
                    <a:pt x="959" y="462"/>
                  </a:lnTo>
                  <a:lnTo>
                    <a:pt x="954" y="493"/>
                  </a:lnTo>
                  <a:lnTo>
                    <a:pt x="953" y="502"/>
                  </a:lnTo>
                  <a:lnTo>
                    <a:pt x="952" y="515"/>
                  </a:lnTo>
                  <a:lnTo>
                    <a:pt x="952" y="515"/>
                  </a:lnTo>
                  <a:lnTo>
                    <a:pt x="952" y="542"/>
                  </a:lnTo>
                  <a:lnTo>
                    <a:pt x="953" y="569"/>
                  </a:lnTo>
                  <a:lnTo>
                    <a:pt x="953" y="569"/>
                  </a:lnTo>
                  <a:lnTo>
                    <a:pt x="954" y="577"/>
                  </a:lnTo>
                  <a:lnTo>
                    <a:pt x="955" y="587"/>
                  </a:lnTo>
                  <a:lnTo>
                    <a:pt x="960" y="607"/>
                  </a:lnTo>
                  <a:lnTo>
                    <a:pt x="966" y="628"/>
                  </a:lnTo>
                  <a:lnTo>
                    <a:pt x="971" y="651"/>
                  </a:lnTo>
                  <a:lnTo>
                    <a:pt x="971" y="651"/>
                  </a:lnTo>
                  <a:lnTo>
                    <a:pt x="990" y="659"/>
                  </a:lnTo>
                  <a:lnTo>
                    <a:pt x="990" y="659"/>
                  </a:lnTo>
                  <a:lnTo>
                    <a:pt x="987" y="627"/>
                  </a:lnTo>
                  <a:lnTo>
                    <a:pt x="986" y="594"/>
                  </a:lnTo>
                  <a:lnTo>
                    <a:pt x="986" y="562"/>
                  </a:lnTo>
                  <a:lnTo>
                    <a:pt x="986" y="548"/>
                  </a:lnTo>
                  <a:lnTo>
                    <a:pt x="987" y="536"/>
                  </a:lnTo>
                  <a:lnTo>
                    <a:pt x="987" y="536"/>
                  </a:lnTo>
                  <a:lnTo>
                    <a:pt x="988" y="523"/>
                  </a:lnTo>
                  <a:lnTo>
                    <a:pt x="988" y="512"/>
                  </a:lnTo>
                  <a:lnTo>
                    <a:pt x="988" y="494"/>
                  </a:lnTo>
                  <a:lnTo>
                    <a:pt x="990" y="485"/>
                  </a:lnTo>
                  <a:lnTo>
                    <a:pt x="993" y="474"/>
                  </a:lnTo>
                  <a:lnTo>
                    <a:pt x="998" y="462"/>
                  </a:lnTo>
                  <a:lnTo>
                    <a:pt x="1006" y="447"/>
                  </a:lnTo>
                  <a:lnTo>
                    <a:pt x="1006" y="447"/>
                  </a:lnTo>
                  <a:lnTo>
                    <a:pt x="1024" y="418"/>
                  </a:lnTo>
                  <a:lnTo>
                    <a:pt x="1036" y="399"/>
                  </a:lnTo>
                  <a:lnTo>
                    <a:pt x="1042" y="391"/>
                  </a:lnTo>
                  <a:lnTo>
                    <a:pt x="1049" y="382"/>
                  </a:lnTo>
                  <a:lnTo>
                    <a:pt x="1056" y="375"/>
                  </a:lnTo>
                  <a:lnTo>
                    <a:pt x="1065" y="367"/>
                  </a:lnTo>
                  <a:lnTo>
                    <a:pt x="1065" y="367"/>
                  </a:lnTo>
                  <a:lnTo>
                    <a:pt x="1094" y="346"/>
                  </a:lnTo>
                  <a:lnTo>
                    <a:pt x="1103" y="336"/>
                  </a:lnTo>
                  <a:lnTo>
                    <a:pt x="1112" y="324"/>
                  </a:lnTo>
                  <a:lnTo>
                    <a:pt x="1112" y="324"/>
                  </a:lnTo>
                  <a:lnTo>
                    <a:pt x="1125" y="300"/>
                  </a:lnTo>
                  <a:lnTo>
                    <a:pt x="1135" y="279"/>
                  </a:lnTo>
                  <a:lnTo>
                    <a:pt x="1135" y="279"/>
                  </a:lnTo>
                  <a:lnTo>
                    <a:pt x="1137" y="270"/>
                  </a:lnTo>
                  <a:lnTo>
                    <a:pt x="1137" y="270"/>
                  </a:lnTo>
                  <a:lnTo>
                    <a:pt x="1119" y="261"/>
                  </a:lnTo>
                  <a:lnTo>
                    <a:pt x="1110" y="259"/>
                  </a:lnTo>
                  <a:lnTo>
                    <a:pt x="1108" y="259"/>
                  </a:lnTo>
                  <a:lnTo>
                    <a:pt x="1107" y="259"/>
                  </a:lnTo>
                  <a:lnTo>
                    <a:pt x="1107" y="259"/>
                  </a:lnTo>
                  <a:close/>
                  <a:moveTo>
                    <a:pt x="1197" y="312"/>
                  </a:moveTo>
                  <a:lnTo>
                    <a:pt x="1197" y="312"/>
                  </a:lnTo>
                  <a:lnTo>
                    <a:pt x="1159" y="346"/>
                  </a:lnTo>
                  <a:lnTo>
                    <a:pt x="1122" y="381"/>
                  </a:lnTo>
                  <a:lnTo>
                    <a:pt x="1122" y="381"/>
                  </a:lnTo>
                  <a:lnTo>
                    <a:pt x="1108" y="394"/>
                  </a:lnTo>
                  <a:lnTo>
                    <a:pt x="1095" y="404"/>
                  </a:lnTo>
                  <a:lnTo>
                    <a:pt x="1083" y="412"/>
                  </a:lnTo>
                  <a:lnTo>
                    <a:pt x="1074" y="418"/>
                  </a:lnTo>
                  <a:lnTo>
                    <a:pt x="1057" y="428"/>
                  </a:lnTo>
                  <a:lnTo>
                    <a:pt x="1051" y="433"/>
                  </a:lnTo>
                  <a:lnTo>
                    <a:pt x="1046" y="439"/>
                  </a:lnTo>
                  <a:lnTo>
                    <a:pt x="1046" y="439"/>
                  </a:lnTo>
                  <a:lnTo>
                    <a:pt x="1039" y="455"/>
                  </a:lnTo>
                  <a:lnTo>
                    <a:pt x="1031" y="475"/>
                  </a:lnTo>
                  <a:lnTo>
                    <a:pt x="1027" y="486"/>
                  </a:lnTo>
                  <a:lnTo>
                    <a:pt x="1024" y="496"/>
                  </a:lnTo>
                  <a:lnTo>
                    <a:pt x="1022" y="507"/>
                  </a:lnTo>
                  <a:lnTo>
                    <a:pt x="1020" y="518"/>
                  </a:lnTo>
                  <a:lnTo>
                    <a:pt x="1020" y="518"/>
                  </a:lnTo>
                  <a:lnTo>
                    <a:pt x="1020" y="550"/>
                  </a:lnTo>
                  <a:lnTo>
                    <a:pt x="1018" y="564"/>
                  </a:lnTo>
                  <a:lnTo>
                    <a:pt x="1013" y="583"/>
                  </a:lnTo>
                  <a:lnTo>
                    <a:pt x="1013" y="583"/>
                  </a:lnTo>
                  <a:lnTo>
                    <a:pt x="1010" y="593"/>
                  </a:lnTo>
                  <a:lnTo>
                    <a:pt x="1007" y="599"/>
                  </a:lnTo>
                  <a:lnTo>
                    <a:pt x="1003" y="606"/>
                  </a:lnTo>
                  <a:lnTo>
                    <a:pt x="1001" y="611"/>
                  </a:lnTo>
                  <a:lnTo>
                    <a:pt x="1000" y="616"/>
                  </a:lnTo>
                  <a:lnTo>
                    <a:pt x="1000" y="638"/>
                  </a:lnTo>
                  <a:lnTo>
                    <a:pt x="1000" y="638"/>
                  </a:lnTo>
                  <a:lnTo>
                    <a:pt x="1001" y="665"/>
                  </a:lnTo>
                  <a:lnTo>
                    <a:pt x="1001" y="665"/>
                  </a:lnTo>
                  <a:lnTo>
                    <a:pt x="1022" y="675"/>
                  </a:lnTo>
                  <a:lnTo>
                    <a:pt x="1022" y="675"/>
                  </a:lnTo>
                  <a:lnTo>
                    <a:pt x="1032" y="638"/>
                  </a:lnTo>
                  <a:lnTo>
                    <a:pt x="1040" y="607"/>
                  </a:lnTo>
                  <a:lnTo>
                    <a:pt x="1040" y="607"/>
                  </a:lnTo>
                  <a:lnTo>
                    <a:pt x="1042" y="594"/>
                  </a:lnTo>
                  <a:lnTo>
                    <a:pt x="1043" y="580"/>
                  </a:lnTo>
                  <a:lnTo>
                    <a:pt x="1045" y="545"/>
                  </a:lnTo>
                  <a:lnTo>
                    <a:pt x="1048" y="527"/>
                  </a:lnTo>
                  <a:lnTo>
                    <a:pt x="1050" y="511"/>
                  </a:lnTo>
                  <a:lnTo>
                    <a:pt x="1054" y="496"/>
                  </a:lnTo>
                  <a:lnTo>
                    <a:pt x="1056" y="489"/>
                  </a:lnTo>
                  <a:lnTo>
                    <a:pt x="1059" y="483"/>
                  </a:lnTo>
                  <a:lnTo>
                    <a:pt x="1059" y="483"/>
                  </a:lnTo>
                  <a:lnTo>
                    <a:pt x="1076" y="457"/>
                  </a:lnTo>
                  <a:lnTo>
                    <a:pt x="1095" y="429"/>
                  </a:lnTo>
                  <a:lnTo>
                    <a:pt x="1113" y="403"/>
                  </a:lnTo>
                  <a:lnTo>
                    <a:pt x="1121" y="393"/>
                  </a:lnTo>
                  <a:lnTo>
                    <a:pt x="1127" y="387"/>
                  </a:lnTo>
                  <a:lnTo>
                    <a:pt x="1127" y="387"/>
                  </a:lnTo>
                  <a:lnTo>
                    <a:pt x="1133" y="382"/>
                  </a:lnTo>
                  <a:lnTo>
                    <a:pt x="1144" y="375"/>
                  </a:lnTo>
                  <a:lnTo>
                    <a:pt x="1167" y="360"/>
                  </a:lnTo>
                  <a:lnTo>
                    <a:pt x="1191" y="344"/>
                  </a:lnTo>
                  <a:lnTo>
                    <a:pt x="1203" y="337"/>
                  </a:lnTo>
                  <a:lnTo>
                    <a:pt x="1203" y="337"/>
                  </a:lnTo>
                  <a:lnTo>
                    <a:pt x="1215" y="325"/>
                  </a:lnTo>
                  <a:lnTo>
                    <a:pt x="1209" y="304"/>
                  </a:lnTo>
                  <a:lnTo>
                    <a:pt x="1209" y="304"/>
                  </a:lnTo>
                  <a:lnTo>
                    <a:pt x="1197" y="312"/>
                  </a:lnTo>
                  <a:lnTo>
                    <a:pt x="1197" y="312"/>
                  </a:lnTo>
                  <a:close/>
                  <a:moveTo>
                    <a:pt x="1253" y="331"/>
                  </a:moveTo>
                  <a:lnTo>
                    <a:pt x="1253" y="331"/>
                  </a:lnTo>
                  <a:lnTo>
                    <a:pt x="1187" y="382"/>
                  </a:lnTo>
                  <a:lnTo>
                    <a:pt x="1187" y="382"/>
                  </a:lnTo>
                  <a:lnTo>
                    <a:pt x="1180" y="388"/>
                  </a:lnTo>
                  <a:lnTo>
                    <a:pt x="1176" y="395"/>
                  </a:lnTo>
                  <a:lnTo>
                    <a:pt x="1171" y="404"/>
                  </a:lnTo>
                  <a:lnTo>
                    <a:pt x="1166" y="418"/>
                  </a:lnTo>
                  <a:lnTo>
                    <a:pt x="1166" y="418"/>
                  </a:lnTo>
                  <a:lnTo>
                    <a:pt x="1160" y="431"/>
                  </a:lnTo>
                  <a:lnTo>
                    <a:pt x="1154" y="441"/>
                  </a:lnTo>
                  <a:lnTo>
                    <a:pt x="1146" y="449"/>
                  </a:lnTo>
                  <a:lnTo>
                    <a:pt x="1135" y="460"/>
                  </a:lnTo>
                  <a:lnTo>
                    <a:pt x="1135" y="460"/>
                  </a:lnTo>
                  <a:lnTo>
                    <a:pt x="1125" y="469"/>
                  </a:lnTo>
                  <a:lnTo>
                    <a:pt x="1118" y="475"/>
                  </a:lnTo>
                  <a:lnTo>
                    <a:pt x="1114" y="477"/>
                  </a:lnTo>
                  <a:lnTo>
                    <a:pt x="1110" y="480"/>
                  </a:lnTo>
                  <a:lnTo>
                    <a:pt x="1103" y="493"/>
                  </a:lnTo>
                  <a:lnTo>
                    <a:pt x="1103" y="493"/>
                  </a:lnTo>
                  <a:lnTo>
                    <a:pt x="1095" y="505"/>
                  </a:lnTo>
                  <a:lnTo>
                    <a:pt x="1089" y="514"/>
                  </a:lnTo>
                  <a:lnTo>
                    <a:pt x="1086" y="521"/>
                  </a:lnTo>
                  <a:lnTo>
                    <a:pt x="1082" y="531"/>
                  </a:lnTo>
                  <a:lnTo>
                    <a:pt x="1073" y="564"/>
                  </a:lnTo>
                  <a:lnTo>
                    <a:pt x="1073" y="564"/>
                  </a:lnTo>
                  <a:lnTo>
                    <a:pt x="1054" y="639"/>
                  </a:lnTo>
                  <a:lnTo>
                    <a:pt x="1054" y="639"/>
                  </a:lnTo>
                  <a:lnTo>
                    <a:pt x="1050" y="647"/>
                  </a:lnTo>
                  <a:lnTo>
                    <a:pt x="1046" y="654"/>
                  </a:lnTo>
                  <a:lnTo>
                    <a:pt x="1043" y="660"/>
                  </a:lnTo>
                  <a:lnTo>
                    <a:pt x="1040" y="669"/>
                  </a:lnTo>
                  <a:lnTo>
                    <a:pt x="1040" y="669"/>
                  </a:lnTo>
                  <a:lnTo>
                    <a:pt x="1037" y="685"/>
                  </a:lnTo>
                  <a:lnTo>
                    <a:pt x="1037" y="685"/>
                  </a:lnTo>
                  <a:lnTo>
                    <a:pt x="1049" y="694"/>
                  </a:lnTo>
                  <a:lnTo>
                    <a:pt x="1061" y="706"/>
                  </a:lnTo>
                  <a:lnTo>
                    <a:pt x="1061" y="706"/>
                  </a:lnTo>
                  <a:lnTo>
                    <a:pt x="1071" y="694"/>
                  </a:lnTo>
                  <a:lnTo>
                    <a:pt x="1081" y="681"/>
                  </a:lnTo>
                  <a:lnTo>
                    <a:pt x="1088" y="669"/>
                  </a:lnTo>
                  <a:lnTo>
                    <a:pt x="1090" y="663"/>
                  </a:lnTo>
                  <a:lnTo>
                    <a:pt x="1091" y="658"/>
                  </a:lnTo>
                  <a:lnTo>
                    <a:pt x="1091" y="658"/>
                  </a:lnTo>
                  <a:lnTo>
                    <a:pt x="1091" y="652"/>
                  </a:lnTo>
                  <a:lnTo>
                    <a:pt x="1090" y="647"/>
                  </a:lnTo>
                  <a:lnTo>
                    <a:pt x="1089" y="644"/>
                  </a:lnTo>
                  <a:lnTo>
                    <a:pt x="1088" y="639"/>
                  </a:lnTo>
                  <a:lnTo>
                    <a:pt x="1089" y="632"/>
                  </a:lnTo>
                  <a:lnTo>
                    <a:pt x="1091" y="622"/>
                  </a:lnTo>
                  <a:lnTo>
                    <a:pt x="1096" y="608"/>
                  </a:lnTo>
                  <a:lnTo>
                    <a:pt x="1105" y="588"/>
                  </a:lnTo>
                  <a:lnTo>
                    <a:pt x="1105" y="588"/>
                  </a:lnTo>
                  <a:lnTo>
                    <a:pt x="1141" y="512"/>
                  </a:lnTo>
                  <a:lnTo>
                    <a:pt x="1153" y="487"/>
                  </a:lnTo>
                  <a:lnTo>
                    <a:pt x="1158" y="480"/>
                  </a:lnTo>
                  <a:lnTo>
                    <a:pt x="1161" y="474"/>
                  </a:lnTo>
                  <a:lnTo>
                    <a:pt x="1161" y="474"/>
                  </a:lnTo>
                  <a:lnTo>
                    <a:pt x="1170" y="466"/>
                  </a:lnTo>
                  <a:lnTo>
                    <a:pt x="1182" y="457"/>
                  </a:lnTo>
                  <a:lnTo>
                    <a:pt x="1187" y="451"/>
                  </a:lnTo>
                  <a:lnTo>
                    <a:pt x="1195" y="445"/>
                  </a:lnTo>
                  <a:lnTo>
                    <a:pt x="1201" y="437"/>
                  </a:lnTo>
                  <a:lnTo>
                    <a:pt x="1205" y="429"/>
                  </a:lnTo>
                  <a:lnTo>
                    <a:pt x="1205" y="429"/>
                  </a:lnTo>
                  <a:lnTo>
                    <a:pt x="1216" y="410"/>
                  </a:lnTo>
                  <a:lnTo>
                    <a:pt x="1225" y="393"/>
                  </a:lnTo>
                  <a:lnTo>
                    <a:pt x="1235" y="379"/>
                  </a:lnTo>
                  <a:lnTo>
                    <a:pt x="1244" y="368"/>
                  </a:lnTo>
                  <a:lnTo>
                    <a:pt x="1244" y="368"/>
                  </a:lnTo>
                  <a:lnTo>
                    <a:pt x="1255" y="357"/>
                  </a:lnTo>
                  <a:lnTo>
                    <a:pt x="1269" y="344"/>
                  </a:lnTo>
                  <a:lnTo>
                    <a:pt x="1274" y="335"/>
                  </a:lnTo>
                  <a:lnTo>
                    <a:pt x="1241" y="353"/>
                  </a:lnTo>
                  <a:lnTo>
                    <a:pt x="1253" y="331"/>
                  </a:lnTo>
                  <a:close/>
                  <a:moveTo>
                    <a:pt x="1267" y="404"/>
                  </a:moveTo>
                  <a:lnTo>
                    <a:pt x="1267" y="404"/>
                  </a:lnTo>
                  <a:lnTo>
                    <a:pt x="1242" y="422"/>
                  </a:lnTo>
                  <a:lnTo>
                    <a:pt x="1229" y="432"/>
                  </a:lnTo>
                  <a:lnTo>
                    <a:pt x="1218" y="443"/>
                  </a:lnTo>
                  <a:lnTo>
                    <a:pt x="1218" y="443"/>
                  </a:lnTo>
                  <a:lnTo>
                    <a:pt x="1203" y="462"/>
                  </a:lnTo>
                  <a:lnTo>
                    <a:pt x="1189" y="481"/>
                  </a:lnTo>
                  <a:lnTo>
                    <a:pt x="1166" y="511"/>
                  </a:lnTo>
                  <a:lnTo>
                    <a:pt x="1166" y="511"/>
                  </a:lnTo>
                  <a:lnTo>
                    <a:pt x="1152" y="532"/>
                  </a:lnTo>
                  <a:lnTo>
                    <a:pt x="1144" y="545"/>
                  </a:lnTo>
                  <a:lnTo>
                    <a:pt x="1137" y="559"/>
                  </a:lnTo>
                  <a:lnTo>
                    <a:pt x="1137" y="559"/>
                  </a:lnTo>
                  <a:lnTo>
                    <a:pt x="1132" y="573"/>
                  </a:lnTo>
                  <a:lnTo>
                    <a:pt x="1132" y="573"/>
                  </a:lnTo>
                  <a:lnTo>
                    <a:pt x="1119" y="616"/>
                  </a:lnTo>
                  <a:lnTo>
                    <a:pt x="1119" y="616"/>
                  </a:lnTo>
                  <a:lnTo>
                    <a:pt x="1101" y="673"/>
                  </a:lnTo>
                  <a:lnTo>
                    <a:pt x="1091" y="698"/>
                  </a:lnTo>
                  <a:lnTo>
                    <a:pt x="1091" y="698"/>
                  </a:lnTo>
                  <a:lnTo>
                    <a:pt x="1089" y="706"/>
                  </a:lnTo>
                  <a:lnTo>
                    <a:pt x="1084" y="713"/>
                  </a:lnTo>
                  <a:lnTo>
                    <a:pt x="1078" y="723"/>
                  </a:lnTo>
                  <a:lnTo>
                    <a:pt x="1078" y="723"/>
                  </a:lnTo>
                  <a:lnTo>
                    <a:pt x="1087" y="734"/>
                  </a:lnTo>
                  <a:lnTo>
                    <a:pt x="1093" y="742"/>
                  </a:lnTo>
                  <a:lnTo>
                    <a:pt x="1093" y="742"/>
                  </a:lnTo>
                  <a:lnTo>
                    <a:pt x="1099" y="736"/>
                  </a:lnTo>
                  <a:lnTo>
                    <a:pt x="1105" y="731"/>
                  </a:lnTo>
                  <a:lnTo>
                    <a:pt x="1109" y="723"/>
                  </a:lnTo>
                  <a:lnTo>
                    <a:pt x="1141" y="625"/>
                  </a:lnTo>
                  <a:lnTo>
                    <a:pt x="1141" y="625"/>
                  </a:lnTo>
                  <a:lnTo>
                    <a:pt x="1145" y="611"/>
                  </a:lnTo>
                  <a:lnTo>
                    <a:pt x="1155" y="576"/>
                  </a:lnTo>
                  <a:lnTo>
                    <a:pt x="1163" y="557"/>
                  </a:lnTo>
                  <a:lnTo>
                    <a:pt x="1170" y="539"/>
                  </a:lnTo>
                  <a:lnTo>
                    <a:pt x="1177" y="526"/>
                  </a:lnTo>
                  <a:lnTo>
                    <a:pt x="1180" y="520"/>
                  </a:lnTo>
                  <a:lnTo>
                    <a:pt x="1184" y="518"/>
                  </a:lnTo>
                  <a:lnTo>
                    <a:pt x="1184" y="518"/>
                  </a:lnTo>
                  <a:lnTo>
                    <a:pt x="1215" y="498"/>
                  </a:lnTo>
                  <a:lnTo>
                    <a:pt x="1229" y="488"/>
                  </a:lnTo>
                  <a:lnTo>
                    <a:pt x="1238" y="481"/>
                  </a:lnTo>
                  <a:lnTo>
                    <a:pt x="1238" y="481"/>
                  </a:lnTo>
                  <a:lnTo>
                    <a:pt x="1244" y="473"/>
                  </a:lnTo>
                  <a:lnTo>
                    <a:pt x="1253" y="461"/>
                  </a:lnTo>
                  <a:lnTo>
                    <a:pt x="1261" y="449"/>
                  </a:lnTo>
                  <a:lnTo>
                    <a:pt x="1266" y="443"/>
                  </a:lnTo>
                  <a:lnTo>
                    <a:pt x="1270" y="439"/>
                  </a:lnTo>
                  <a:lnTo>
                    <a:pt x="1270" y="439"/>
                  </a:lnTo>
                  <a:lnTo>
                    <a:pt x="1295" y="422"/>
                  </a:lnTo>
                  <a:lnTo>
                    <a:pt x="1295" y="422"/>
                  </a:lnTo>
                  <a:lnTo>
                    <a:pt x="1300" y="403"/>
                  </a:lnTo>
                  <a:lnTo>
                    <a:pt x="1291" y="399"/>
                  </a:lnTo>
                  <a:lnTo>
                    <a:pt x="1255" y="420"/>
                  </a:lnTo>
                  <a:lnTo>
                    <a:pt x="1267" y="404"/>
                  </a:lnTo>
                  <a:close/>
                  <a:moveTo>
                    <a:pt x="1301" y="449"/>
                  </a:moveTo>
                  <a:lnTo>
                    <a:pt x="1301" y="449"/>
                  </a:lnTo>
                  <a:lnTo>
                    <a:pt x="1287" y="467"/>
                  </a:lnTo>
                  <a:lnTo>
                    <a:pt x="1275" y="479"/>
                  </a:lnTo>
                  <a:lnTo>
                    <a:pt x="1275" y="479"/>
                  </a:lnTo>
                  <a:lnTo>
                    <a:pt x="1266" y="487"/>
                  </a:lnTo>
                  <a:lnTo>
                    <a:pt x="1255" y="495"/>
                  </a:lnTo>
                  <a:lnTo>
                    <a:pt x="1229" y="513"/>
                  </a:lnTo>
                  <a:lnTo>
                    <a:pt x="1229" y="513"/>
                  </a:lnTo>
                  <a:lnTo>
                    <a:pt x="1216" y="521"/>
                  </a:lnTo>
                  <a:lnTo>
                    <a:pt x="1208" y="525"/>
                  </a:lnTo>
                  <a:lnTo>
                    <a:pt x="1202" y="530"/>
                  </a:lnTo>
                  <a:lnTo>
                    <a:pt x="1196" y="534"/>
                  </a:lnTo>
                  <a:lnTo>
                    <a:pt x="1196" y="534"/>
                  </a:lnTo>
                  <a:lnTo>
                    <a:pt x="1192" y="538"/>
                  </a:lnTo>
                  <a:lnTo>
                    <a:pt x="1187" y="542"/>
                  </a:lnTo>
                  <a:lnTo>
                    <a:pt x="1183" y="549"/>
                  </a:lnTo>
                  <a:lnTo>
                    <a:pt x="1176" y="564"/>
                  </a:lnTo>
                  <a:lnTo>
                    <a:pt x="1176" y="564"/>
                  </a:lnTo>
                  <a:lnTo>
                    <a:pt x="1170" y="580"/>
                  </a:lnTo>
                  <a:lnTo>
                    <a:pt x="1165" y="593"/>
                  </a:lnTo>
                  <a:lnTo>
                    <a:pt x="1161" y="606"/>
                  </a:lnTo>
                  <a:lnTo>
                    <a:pt x="1157" y="625"/>
                  </a:lnTo>
                  <a:lnTo>
                    <a:pt x="1157" y="625"/>
                  </a:lnTo>
                  <a:lnTo>
                    <a:pt x="1151" y="653"/>
                  </a:lnTo>
                  <a:lnTo>
                    <a:pt x="1148" y="666"/>
                  </a:lnTo>
                  <a:lnTo>
                    <a:pt x="1148" y="666"/>
                  </a:lnTo>
                  <a:lnTo>
                    <a:pt x="1142" y="688"/>
                  </a:lnTo>
                  <a:lnTo>
                    <a:pt x="1139" y="702"/>
                  </a:lnTo>
                  <a:lnTo>
                    <a:pt x="1139" y="702"/>
                  </a:lnTo>
                  <a:lnTo>
                    <a:pt x="1161" y="647"/>
                  </a:lnTo>
                  <a:lnTo>
                    <a:pt x="1177" y="607"/>
                  </a:lnTo>
                  <a:lnTo>
                    <a:pt x="1185" y="583"/>
                  </a:lnTo>
                  <a:lnTo>
                    <a:pt x="1185" y="583"/>
                  </a:lnTo>
                  <a:lnTo>
                    <a:pt x="1189" y="573"/>
                  </a:lnTo>
                  <a:lnTo>
                    <a:pt x="1195" y="558"/>
                  </a:lnTo>
                  <a:lnTo>
                    <a:pt x="1202" y="545"/>
                  </a:lnTo>
                  <a:lnTo>
                    <a:pt x="1206" y="540"/>
                  </a:lnTo>
                  <a:lnTo>
                    <a:pt x="1211" y="536"/>
                  </a:lnTo>
                  <a:lnTo>
                    <a:pt x="1211" y="536"/>
                  </a:lnTo>
                  <a:lnTo>
                    <a:pt x="1225" y="529"/>
                  </a:lnTo>
                  <a:lnTo>
                    <a:pt x="1243" y="519"/>
                  </a:lnTo>
                  <a:lnTo>
                    <a:pt x="1261" y="512"/>
                  </a:lnTo>
                  <a:lnTo>
                    <a:pt x="1273" y="507"/>
                  </a:lnTo>
                  <a:lnTo>
                    <a:pt x="1273" y="507"/>
                  </a:lnTo>
                  <a:lnTo>
                    <a:pt x="1286" y="502"/>
                  </a:lnTo>
                  <a:lnTo>
                    <a:pt x="1310" y="492"/>
                  </a:lnTo>
                  <a:lnTo>
                    <a:pt x="1332" y="481"/>
                  </a:lnTo>
                  <a:lnTo>
                    <a:pt x="1339" y="475"/>
                  </a:lnTo>
                  <a:lnTo>
                    <a:pt x="1343" y="472"/>
                  </a:lnTo>
                  <a:lnTo>
                    <a:pt x="1343" y="472"/>
                  </a:lnTo>
                  <a:lnTo>
                    <a:pt x="1343" y="467"/>
                  </a:lnTo>
                  <a:lnTo>
                    <a:pt x="1310" y="477"/>
                  </a:lnTo>
                  <a:lnTo>
                    <a:pt x="1318" y="442"/>
                  </a:lnTo>
                  <a:lnTo>
                    <a:pt x="1318" y="442"/>
                  </a:lnTo>
                  <a:lnTo>
                    <a:pt x="1313" y="444"/>
                  </a:lnTo>
                  <a:lnTo>
                    <a:pt x="1301" y="449"/>
                  </a:lnTo>
                  <a:lnTo>
                    <a:pt x="1301" y="449"/>
                  </a:lnTo>
                  <a:close/>
                  <a:moveTo>
                    <a:pt x="1346" y="492"/>
                  </a:moveTo>
                  <a:lnTo>
                    <a:pt x="1346" y="492"/>
                  </a:lnTo>
                  <a:lnTo>
                    <a:pt x="1273" y="530"/>
                  </a:lnTo>
                  <a:lnTo>
                    <a:pt x="1273" y="530"/>
                  </a:lnTo>
                  <a:lnTo>
                    <a:pt x="1263" y="533"/>
                  </a:lnTo>
                  <a:lnTo>
                    <a:pt x="1255" y="536"/>
                  </a:lnTo>
                  <a:lnTo>
                    <a:pt x="1249" y="538"/>
                  </a:lnTo>
                  <a:lnTo>
                    <a:pt x="1244" y="540"/>
                  </a:lnTo>
                  <a:lnTo>
                    <a:pt x="1244" y="540"/>
                  </a:lnTo>
                  <a:lnTo>
                    <a:pt x="1243" y="540"/>
                  </a:lnTo>
                  <a:lnTo>
                    <a:pt x="1241" y="540"/>
                  </a:lnTo>
                  <a:lnTo>
                    <a:pt x="1237" y="543"/>
                  </a:lnTo>
                  <a:lnTo>
                    <a:pt x="1227" y="553"/>
                  </a:lnTo>
                  <a:lnTo>
                    <a:pt x="1227" y="553"/>
                  </a:lnTo>
                  <a:lnTo>
                    <a:pt x="1208" y="571"/>
                  </a:lnTo>
                  <a:lnTo>
                    <a:pt x="1203" y="578"/>
                  </a:lnTo>
                  <a:lnTo>
                    <a:pt x="1198" y="589"/>
                  </a:lnTo>
                  <a:lnTo>
                    <a:pt x="1198" y="589"/>
                  </a:lnTo>
                  <a:lnTo>
                    <a:pt x="1193" y="603"/>
                  </a:lnTo>
                  <a:lnTo>
                    <a:pt x="1190" y="614"/>
                  </a:lnTo>
                  <a:lnTo>
                    <a:pt x="1187" y="625"/>
                  </a:lnTo>
                  <a:lnTo>
                    <a:pt x="1183" y="635"/>
                  </a:lnTo>
                  <a:lnTo>
                    <a:pt x="1183" y="635"/>
                  </a:lnTo>
                  <a:lnTo>
                    <a:pt x="1178" y="649"/>
                  </a:lnTo>
                  <a:lnTo>
                    <a:pt x="1173" y="662"/>
                  </a:lnTo>
                  <a:lnTo>
                    <a:pt x="1170" y="677"/>
                  </a:lnTo>
                  <a:lnTo>
                    <a:pt x="1164" y="690"/>
                  </a:lnTo>
                  <a:lnTo>
                    <a:pt x="1164" y="690"/>
                  </a:lnTo>
                  <a:lnTo>
                    <a:pt x="1161" y="700"/>
                  </a:lnTo>
                  <a:lnTo>
                    <a:pt x="1161" y="704"/>
                  </a:lnTo>
                  <a:lnTo>
                    <a:pt x="1160" y="708"/>
                  </a:lnTo>
                  <a:lnTo>
                    <a:pt x="1154" y="715"/>
                  </a:lnTo>
                  <a:lnTo>
                    <a:pt x="1154" y="715"/>
                  </a:lnTo>
                  <a:lnTo>
                    <a:pt x="1144" y="727"/>
                  </a:lnTo>
                  <a:lnTo>
                    <a:pt x="1131" y="740"/>
                  </a:lnTo>
                  <a:lnTo>
                    <a:pt x="1110" y="758"/>
                  </a:lnTo>
                  <a:lnTo>
                    <a:pt x="1110" y="758"/>
                  </a:lnTo>
                  <a:lnTo>
                    <a:pt x="1106" y="761"/>
                  </a:lnTo>
                  <a:lnTo>
                    <a:pt x="1094" y="767"/>
                  </a:lnTo>
                  <a:lnTo>
                    <a:pt x="1094" y="767"/>
                  </a:lnTo>
                  <a:lnTo>
                    <a:pt x="1087" y="792"/>
                  </a:lnTo>
                  <a:lnTo>
                    <a:pt x="1087" y="792"/>
                  </a:lnTo>
                  <a:lnTo>
                    <a:pt x="1094" y="790"/>
                  </a:lnTo>
                  <a:lnTo>
                    <a:pt x="1100" y="788"/>
                  </a:lnTo>
                  <a:lnTo>
                    <a:pt x="1100" y="788"/>
                  </a:lnTo>
                  <a:lnTo>
                    <a:pt x="1106" y="780"/>
                  </a:lnTo>
                  <a:lnTo>
                    <a:pt x="1115" y="770"/>
                  </a:lnTo>
                  <a:lnTo>
                    <a:pt x="1140" y="738"/>
                  </a:lnTo>
                  <a:lnTo>
                    <a:pt x="1177" y="688"/>
                  </a:lnTo>
                  <a:lnTo>
                    <a:pt x="1177" y="688"/>
                  </a:lnTo>
                  <a:lnTo>
                    <a:pt x="1179" y="683"/>
                  </a:lnTo>
                  <a:lnTo>
                    <a:pt x="1183" y="671"/>
                  </a:lnTo>
                  <a:lnTo>
                    <a:pt x="1192" y="639"/>
                  </a:lnTo>
                  <a:lnTo>
                    <a:pt x="1198" y="621"/>
                  </a:lnTo>
                  <a:lnTo>
                    <a:pt x="1204" y="605"/>
                  </a:lnTo>
                  <a:lnTo>
                    <a:pt x="1211" y="592"/>
                  </a:lnTo>
                  <a:lnTo>
                    <a:pt x="1215" y="586"/>
                  </a:lnTo>
                  <a:lnTo>
                    <a:pt x="1218" y="582"/>
                  </a:lnTo>
                  <a:lnTo>
                    <a:pt x="1218" y="582"/>
                  </a:lnTo>
                  <a:lnTo>
                    <a:pt x="1240" y="561"/>
                  </a:lnTo>
                  <a:lnTo>
                    <a:pt x="1248" y="553"/>
                  </a:lnTo>
                  <a:lnTo>
                    <a:pt x="1256" y="549"/>
                  </a:lnTo>
                  <a:lnTo>
                    <a:pt x="1256" y="549"/>
                  </a:lnTo>
                  <a:lnTo>
                    <a:pt x="1293" y="533"/>
                  </a:lnTo>
                  <a:lnTo>
                    <a:pt x="1313" y="525"/>
                  </a:lnTo>
                  <a:lnTo>
                    <a:pt x="1323" y="521"/>
                  </a:lnTo>
                  <a:lnTo>
                    <a:pt x="1330" y="520"/>
                  </a:lnTo>
                  <a:lnTo>
                    <a:pt x="1330" y="520"/>
                  </a:lnTo>
                  <a:lnTo>
                    <a:pt x="1344" y="518"/>
                  </a:lnTo>
                  <a:lnTo>
                    <a:pt x="1368" y="513"/>
                  </a:lnTo>
                  <a:lnTo>
                    <a:pt x="1372" y="502"/>
                  </a:lnTo>
                  <a:lnTo>
                    <a:pt x="1346" y="499"/>
                  </a:lnTo>
                  <a:lnTo>
                    <a:pt x="1346" y="492"/>
                  </a:lnTo>
                  <a:close/>
                  <a:moveTo>
                    <a:pt x="1502" y="557"/>
                  </a:moveTo>
                  <a:lnTo>
                    <a:pt x="1502" y="557"/>
                  </a:lnTo>
                  <a:lnTo>
                    <a:pt x="1512" y="577"/>
                  </a:lnTo>
                  <a:lnTo>
                    <a:pt x="1512" y="577"/>
                  </a:lnTo>
                  <a:lnTo>
                    <a:pt x="1516" y="586"/>
                  </a:lnTo>
                  <a:lnTo>
                    <a:pt x="1518" y="594"/>
                  </a:lnTo>
                  <a:lnTo>
                    <a:pt x="1523" y="609"/>
                  </a:lnTo>
                  <a:lnTo>
                    <a:pt x="1523" y="609"/>
                  </a:lnTo>
                  <a:lnTo>
                    <a:pt x="1536" y="594"/>
                  </a:lnTo>
                  <a:lnTo>
                    <a:pt x="1548" y="577"/>
                  </a:lnTo>
                  <a:lnTo>
                    <a:pt x="1559" y="561"/>
                  </a:lnTo>
                  <a:lnTo>
                    <a:pt x="1568" y="545"/>
                  </a:lnTo>
                  <a:lnTo>
                    <a:pt x="1568" y="545"/>
                  </a:lnTo>
                  <a:lnTo>
                    <a:pt x="1560" y="540"/>
                  </a:lnTo>
                  <a:lnTo>
                    <a:pt x="1560" y="540"/>
                  </a:lnTo>
                  <a:lnTo>
                    <a:pt x="1544" y="534"/>
                  </a:lnTo>
                  <a:lnTo>
                    <a:pt x="1544" y="534"/>
                  </a:lnTo>
                  <a:lnTo>
                    <a:pt x="1524" y="546"/>
                  </a:lnTo>
                  <a:lnTo>
                    <a:pt x="1514" y="552"/>
                  </a:lnTo>
                  <a:lnTo>
                    <a:pt x="1502" y="557"/>
                  </a:lnTo>
                  <a:lnTo>
                    <a:pt x="1502" y="557"/>
                  </a:lnTo>
                  <a:close/>
                  <a:moveTo>
                    <a:pt x="1566" y="520"/>
                  </a:moveTo>
                  <a:lnTo>
                    <a:pt x="1576" y="527"/>
                  </a:lnTo>
                  <a:lnTo>
                    <a:pt x="1576" y="527"/>
                  </a:lnTo>
                  <a:lnTo>
                    <a:pt x="1579" y="519"/>
                  </a:lnTo>
                  <a:lnTo>
                    <a:pt x="1579" y="517"/>
                  </a:lnTo>
                  <a:lnTo>
                    <a:pt x="1578" y="515"/>
                  </a:lnTo>
                  <a:lnTo>
                    <a:pt x="1578" y="515"/>
                  </a:lnTo>
                  <a:lnTo>
                    <a:pt x="1573" y="517"/>
                  </a:lnTo>
                  <a:lnTo>
                    <a:pt x="1566" y="520"/>
                  </a:lnTo>
                  <a:lnTo>
                    <a:pt x="1566" y="520"/>
                  </a:lnTo>
                  <a:close/>
                  <a:moveTo>
                    <a:pt x="1235" y="696"/>
                  </a:moveTo>
                  <a:lnTo>
                    <a:pt x="1235" y="696"/>
                  </a:lnTo>
                  <a:lnTo>
                    <a:pt x="1227" y="698"/>
                  </a:lnTo>
                  <a:lnTo>
                    <a:pt x="1212" y="702"/>
                  </a:lnTo>
                  <a:lnTo>
                    <a:pt x="1204" y="704"/>
                  </a:lnTo>
                  <a:lnTo>
                    <a:pt x="1197" y="708"/>
                  </a:lnTo>
                  <a:lnTo>
                    <a:pt x="1190" y="713"/>
                  </a:lnTo>
                  <a:lnTo>
                    <a:pt x="1185" y="717"/>
                  </a:lnTo>
                  <a:lnTo>
                    <a:pt x="1185" y="717"/>
                  </a:lnTo>
                  <a:lnTo>
                    <a:pt x="1179" y="727"/>
                  </a:lnTo>
                  <a:lnTo>
                    <a:pt x="1174" y="735"/>
                  </a:lnTo>
                  <a:lnTo>
                    <a:pt x="1164" y="757"/>
                  </a:lnTo>
                  <a:lnTo>
                    <a:pt x="1164" y="757"/>
                  </a:lnTo>
                  <a:lnTo>
                    <a:pt x="1155" y="774"/>
                  </a:lnTo>
                  <a:lnTo>
                    <a:pt x="1151" y="782"/>
                  </a:lnTo>
                  <a:lnTo>
                    <a:pt x="1142" y="793"/>
                  </a:lnTo>
                  <a:lnTo>
                    <a:pt x="1142" y="793"/>
                  </a:lnTo>
                  <a:lnTo>
                    <a:pt x="1132" y="808"/>
                  </a:lnTo>
                  <a:lnTo>
                    <a:pt x="1123" y="818"/>
                  </a:lnTo>
                  <a:lnTo>
                    <a:pt x="1113" y="828"/>
                  </a:lnTo>
                  <a:lnTo>
                    <a:pt x="1107" y="833"/>
                  </a:lnTo>
                  <a:lnTo>
                    <a:pt x="1099" y="837"/>
                  </a:lnTo>
                  <a:lnTo>
                    <a:pt x="1099" y="837"/>
                  </a:lnTo>
                  <a:lnTo>
                    <a:pt x="1074" y="851"/>
                  </a:lnTo>
                  <a:lnTo>
                    <a:pt x="1074" y="851"/>
                  </a:lnTo>
                  <a:lnTo>
                    <a:pt x="1073" y="861"/>
                  </a:lnTo>
                  <a:lnTo>
                    <a:pt x="1073" y="871"/>
                  </a:lnTo>
                  <a:lnTo>
                    <a:pt x="1074" y="870"/>
                  </a:lnTo>
                  <a:lnTo>
                    <a:pt x="1074" y="870"/>
                  </a:lnTo>
                  <a:lnTo>
                    <a:pt x="1091" y="866"/>
                  </a:lnTo>
                  <a:lnTo>
                    <a:pt x="1106" y="862"/>
                  </a:lnTo>
                  <a:lnTo>
                    <a:pt x="1113" y="861"/>
                  </a:lnTo>
                  <a:lnTo>
                    <a:pt x="1119" y="858"/>
                  </a:lnTo>
                  <a:lnTo>
                    <a:pt x="1119" y="858"/>
                  </a:lnTo>
                  <a:lnTo>
                    <a:pt x="1132" y="851"/>
                  </a:lnTo>
                  <a:lnTo>
                    <a:pt x="1148" y="840"/>
                  </a:lnTo>
                  <a:lnTo>
                    <a:pt x="1164" y="829"/>
                  </a:lnTo>
                  <a:lnTo>
                    <a:pt x="1170" y="823"/>
                  </a:lnTo>
                  <a:lnTo>
                    <a:pt x="1174" y="818"/>
                  </a:lnTo>
                  <a:lnTo>
                    <a:pt x="1174" y="818"/>
                  </a:lnTo>
                  <a:lnTo>
                    <a:pt x="1185" y="799"/>
                  </a:lnTo>
                  <a:lnTo>
                    <a:pt x="1190" y="790"/>
                  </a:lnTo>
                  <a:lnTo>
                    <a:pt x="1192" y="783"/>
                  </a:lnTo>
                  <a:lnTo>
                    <a:pt x="1192" y="783"/>
                  </a:lnTo>
                  <a:lnTo>
                    <a:pt x="1196" y="767"/>
                  </a:lnTo>
                  <a:lnTo>
                    <a:pt x="1198" y="760"/>
                  </a:lnTo>
                  <a:lnTo>
                    <a:pt x="1199" y="758"/>
                  </a:lnTo>
                  <a:lnTo>
                    <a:pt x="1202" y="755"/>
                  </a:lnTo>
                  <a:lnTo>
                    <a:pt x="1202" y="755"/>
                  </a:lnTo>
                  <a:lnTo>
                    <a:pt x="1208" y="750"/>
                  </a:lnTo>
                  <a:lnTo>
                    <a:pt x="1215" y="740"/>
                  </a:lnTo>
                  <a:lnTo>
                    <a:pt x="1221" y="731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21" y="728"/>
                  </a:lnTo>
                  <a:lnTo>
                    <a:pt x="1215" y="731"/>
                  </a:lnTo>
                  <a:lnTo>
                    <a:pt x="1205" y="738"/>
                  </a:lnTo>
                  <a:lnTo>
                    <a:pt x="1199" y="744"/>
                  </a:lnTo>
                  <a:lnTo>
                    <a:pt x="1195" y="750"/>
                  </a:lnTo>
                  <a:lnTo>
                    <a:pt x="1190" y="755"/>
                  </a:lnTo>
                  <a:lnTo>
                    <a:pt x="1186" y="764"/>
                  </a:lnTo>
                  <a:lnTo>
                    <a:pt x="1186" y="764"/>
                  </a:lnTo>
                  <a:lnTo>
                    <a:pt x="1179" y="780"/>
                  </a:lnTo>
                  <a:lnTo>
                    <a:pt x="1169" y="799"/>
                  </a:lnTo>
                  <a:lnTo>
                    <a:pt x="1169" y="799"/>
                  </a:lnTo>
                  <a:lnTo>
                    <a:pt x="1161" y="814"/>
                  </a:lnTo>
                  <a:lnTo>
                    <a:pt x="1159" y="822"/>
                  </a:lnTo>
                  <a:lnTo>
                    <a:pt x="1155" y="827"/>
                  </a:lnTo>
                  <a:lnTo>
                    <a:pt x="1148" y="830"/>
                  </a:lnTo>
                  <a:lnTo>
                    <a:pt x="1148" y="830"/>
                  </a:lnTo>
                  <a:lnTo>
                    <a:pt x="1144" y="833"/>
                  </a:lnTo>
                  <a:lnTo>
                    <a:pt x="1139" y="833"/>
                  </a:lnTo>
                  <a:lnTo>
                    <a:pt x="1134" y="833"/>
                  </a:lnTo>
                  <a:lnTo>
                    <a:pt x="1132" y="832"/>
                  </a:lnTo>
                  <a:lnTo>
                    <a:pt x="1127" y="828"/>
                  </a:lnTo>
                  <a:lnTo>
                    <a:pt x="1125" y="827"/>
                  </a:lnTo>
                  <a:lnTo>
                    <a:pt x="1142" y="813"/>
                  </a:lnTo>
                  <a:lnTo>
                    <a:pt x="1142" y="813"/>
                  </a:lnTo>
                  <a:lnTo>
                    <a:pt x="1151" y="801"/>
                  </a:lnTo>
                  <a:lnTo>
                    <a:pt x="1163" y="784"/>
                  </a:lnTo>
                  <a:lnTo>
                    <a:pt x="1163" y="784"/>
                  </a:lnTo>
                  <a:lnTo>
                    <a:pt x="1180" y="754"/>
                  </a:lnTo>
                  <a:lnTo>
                    <a:pt x="1196" y="729"/>
                  </a:lnTo>
                  <a:lnTo>
                    <a:pt x="1215" y="714"/>
                  </a:lnTo>
                  <a:lnTo>
                    <a:pt x="1215" y="714"/>
                  </a:lnTo>
                  <a:lnTo>
                    <a:pt x="1228" y="706"/>
                  </a:lnTo>
                  <a:lnTo>
                    <a:pt x="1235" y="698"/>
                  </a:lnTo>
                  <a:lnTo>
                    <a:pt x="1236" y="697"/>
                  </a:lnTo>
                  <a:lnTo>
                    <a:pt x="1236" y="696"/>
                  </a:lnTo>
                  <a:lnTo>
                    <a:pt x="1235" y="696"/>
                  </a:lnTo>
                  <a:lnTo>
                    <a:pt x="1235" y="696"/>
                  </a:lnTo>
                  <a:close/>
                  <a:moveTo>
                    <a:pt x="1310" y="666"/>
                  </a:moveTo>
                  <a:lnTo>
                    <a:pt x="1310" y="666"/>
                  </a:lnTo>
                  <a:lnTo>
                    <a:pt x="1293" y="685"/>
                  </a:lnTo>
                  <a:lnTo>
                    <a:pt x="1280" y="700"/>
                  </a:lnTo>
                  <a:lnTo>
                    <a:pt x="1275" y="704"/>
                  </a:lnTo>
                  <a:lnTo>
                    <a:pt x="1270" y="706"/>
                  </a:lnTo>
                  <a:lnTo>
                    <a:pt x="1270" y="706"/>
                  </a:lnTo>
                  <a:lnTo>
                    <a:pt x="1266" y="707"/>
                  </a:lnTo>
                  <a:lnTo>
                    <a:pt x="1266" y="707"/>
                  </a:lnTo>
                  <a:lnTo>
                    <a:pt x="1265" y="708"/>
                  </a:lnTo>
                  <a:lnTo>
                    <a:pt x="1262" y="710"/>
                  </a:lnTo>
                  <a:lnTo>
                    <a:pt x="1253" y="728"/>
                  </a:lnTo>
                  <a:lnTo>
                    <a:pt x="1253" y="728"/>
                  </a:lnTo>
                  <a:lnTo>
                    <a:pt x="1236" y="761"/>
                  </a:lnTo>
                  <a:lnTo>
                    <a:pt x="1231" y="772"/>
                  </a:lnTo>
                  <a:lnTo>
                    <a:pt x="1231" y="774"/>
                  </a:lnTo>
                  <a:lnTo>
                    <a:pt x="1231" y="776"/>
                  </a:lnTo>
                  <a:lnTo>
                    <a:pt x="1231" y="776"/>
                  </a:lnTo>
                  <a:lnTo>
                    <a:pt x="1238" y="767"/>
                  </a:lnTo>
                  <a:lnTo>
                    <a:pt x="1250" y="753"/>
                  </a:lnTo>
                  <a:lnTo>
                    <a:pt x="1262" y="740"/>
                  </a:lnTo>
                  <a:lnTo>
                    <a:pt x="1268" y="734"/>
                  </a:lnTo>
                  <a:lnTo>
                    <a:pt x="1268" y="734"/>
                  </a:lnTo>
                  <a:lnTo>
                    <a:pt x="1269" y="735"/>
                  </a:lnTo>
                  <a:lnTo>
                    <a:pt x="1269" y="739"/>
                  </a:lnTo>
                  <a:lnTo>
                    <a:pt x="1268" y="752"/>
                  </a:lnTo>
                  <a:lnTo>
                    <a:pt x="1266" y="771"/>
                  </a:lnTo>
                  <a:lnTo>
                    <a:pt x="1266" y="771"/>
                  </a:lnTo>
                  <a:lnTo>
                    <a:pt x="1279" y="760"/>
                  </a:lnTo>
                  <a:lnTo>
                    <a:pt x="1288" y="754"/>
                  </a:lnTo>
                  <a:lnTo>
                    <a:pt x="1291" y="753"/>
                  </a:lnTo>
                  <a:lnTo>
                    <a:pt x="1292" y="753"/>
                  </a:lnTo>
                  <a:lnTo>
                    <a:pt x="1292" y="754"/>
                  </a:lnTo>
                  <a:lnTo>
                    <a:pt x="1292" y="754"/>
                  </a:lnTo>
                  <a:lnTo>
                    <a:pt x="1292" y="780"/>
                  </a:lnTo>
                  <a:lnTo>
                    <a:pt x="1292" y="795"/>
                  </a:lnTo>
                  <a:lnTo>
                    <a:pt x="1293" y="799"/>
                  </a:lnTo>
                  <a:lnTo>
                    <a:pt x="1294" y="799"/>
                  </a:lnTo>
                  <a:lnTo>
                    <a:pt x="1294" y="799"/>
                  </a:lnTo>
                  <a:lnTo>
                    <a:pt x="1294" y="799"/>
                  </a:lnTo>
                  <a:lnTo>
                    <a:pt x="1300" y="792"/>
                  </a:lnTo>
                  <a:lnTo>
                    <a:pt x="1307" y="782"/>
                  </a:lnTo>
                  <a:lnTo>
                    <a:pt x="1314" y="772"/>
                  </a:lnTo>
                  <a:lnTo>
                    <a:pt x="1316" y="770"/>
                  </a:lnTo>
                  <a:lnTo>
                    <a:pt x="1317" y="770"/>
                  </a:lnTo>
                  <a:lnTo>
                    <a:pt x="1317" y="771"/>
                  </a:lnTo>
                  <a:lnTo>
                    <a:pt x="1317" y="771"/>
                  </a:lnTo>
                  <a:lnTo>
                    <a:pt x="1316" y="779"/>
                  </a:lnTo>
                  <a:lnTo>
                    <a:pt x="1314" y="791"/>
                  </a:lnTo>
                  <a:lnTo>
                    <a:pt x="1314" y="801"/>
                  </a:lnTo>
                  <a:lnTo>
                    <a:pt x="1314" y="803"/>
                  </a:lnTo>
                  <a:lnTo>
                    <a:pt x="1317" y="802"/>
                  </a:lnTo>
                  <a:lnTo>
                    <a:pt x="1317" y="802"/>
                  </a:lnTo>
                  <a:lnTo>
                    <a:pt x="1330" y="784"/>
                  </a:lnTo>
                  <a:lnTo>
                    <a:pt x="1353" y="752"/>
                  </a:lnTo>
                  <a:lnTo>
                    <a:pt x="1384" y="708"/>
                  </a:lnTo>
                  <a:lnTo>
                    <a:pt x="1384" y="708"/>
                  </a:lnTo>
                  <a:lnTo>
                    <a:pt x="1426" y="792"/>
                  </a:lnTo>
                  <a:lnTo>
                    <a:pt x="1426" y="792"/>
                  </a:lnTo>
                  <a:lnTo>
                    <a:pt x="1426" y="783"/>
                  </a:lnTo>
                  <a:lnTo>
                    <a:pt x="1426" y="783"/>
                  </a:lnTo>
                  <a:lnTo>
                    <a:pt x="1417" y="747"/>
                  </a:lnTo>
                  <a:lnTo>
                    <a:pt x="1417" y="747"/>
                  </a:lnTo>
                  <a:lnTo>
                    <a:pt x="1410" y="728"/>
                  </a:lnTo>
                  <a:lnTo>
                    <a:pt x="1410" y="728"/>
                  </a:lnTo>
                  <a:lnTo>
                    <a:pt x="1406" y="716"/>
                  </a:lnTo>
                  <a:lnTo>
                    <a:pt x="1400" y="702"/>
                  </a:lnTo>
                  <a:lnTo>
                    <a:pt x="1396" y="696"/>
                  </a:lnTo>
                  <a:lnTo>
                    <a:pt x="1394" y="691"/>
                  </a:lnTo>
                  <a:lnTo>
                    <a:pt x="1390" y="688"/>
                  </a:lnTo>
                  <a:lnTo>
                    <a:pt x="1389" y="688"/>
                  </a:lnTo>
                  <a:lnTo>
                    <a:pt x="1388" y="688"/>
                  </a:lnTo>
                  <a:lnTo>
                    <a:pt x="1388" y="688"/>
                  </a:lnTo>
                  <a:lnTo>
                    <a:pt x="1369" y="698"/>
                  </a:lnTo>
                  <a:lnTo>
                    <a:pt x="1358" y="703"/>
                  </a:lnTo>
                  <a:lnTo>
                    <a:pt x="1355" y="706"/>
                  </a:lnTo>
                  <a:lnTo>
                    <a:pt x="1353" y="708"/>
                  </a:lnTo>
                  <a:lnTo>
                    <a:pt x="1353" y="708"/>
                  </a:lnTo>
                  <a:lnTo>
                    <a:pt x="1352" y="708"/>
                  </a:lnTo>
                  <a:lnTo>
                    <a:pt x="1352" y="706"/>
                  </a:lnTo>
                  <a:lnTo>
                    <a:pt x="1352" y="697"/>
                  </a:lnTo>
                  <a:lnTo>
                    <a:pt x="1353" y="684"/>
                  </a:lnTo>
                  <a:lnTo>
                    <a:pt x="1353" y="684"/>
                  </a:lnTo>
                  <a:lnTo>
                    <a:pt x="1333" y="704"/>
                  </a:lnTo>
                  <a:lnTo>
                    <a:pt x="1319" y="719"/>
                  </a:lnTo>
                  <a:lnTo>
                    <a:pt x="1312" y="726"/>
                  </a:lnTo>
                  <a:lnTo>
                    <a:pt x="1312" y="726"/>
                  </a:lnTo>
                  <a:lnTo>
                    <a:pt x="1327" y="679"/>
                  </a:lnTo>
                  <a:lnTo>
                    <a:pt x="1327" y="679"/>
                  </a:lnTo>
                  <a:lnTo>
                    <a:pt x="1313" y="691"/>
                  </a:lnTo>
                  <a:lnTo>
                    <a:pt x="1302" y="701"/>
                  </a:lnTo>
                  <a:lnTo>
                    <a:pt x="1297" y="710"/>
                  </a:lnTo>
                  <a:lnTo>
                    <a:pt x="1297" y="710"/>
                  </a:lnTo>
                  <a:lnTo>
                    <a:pt x="1292" y="720"/>
                  </a:lnTo>
                  <a:lnTo>
                    <a:pt x="1291" y="721"/>
                  </a:lnTo>
                  <a:lnTo>
                    <a:pt x="1291" y="719"/>
                  </a:lnTo>
                  <a:lnTo>
                    <a:pt x="1291" y="719"/>
                  </a:lnTo>
                  <a:lnTo>
                    <a:pt x="1293" y="709"/>
                  </a:lnTo>
                  <a:lnTo>
                    <a:pt x="1300" y="690"/>
                  </a:lnTo>
                  <a:lnTo>
                    <a:pt x="1310" y="666"/>
                  </a:lnTo>
                  <a:lnTo>
                    <a:pt x="1310" y="666"/>
                  </a:lnTo>
                  <a:close/>
                  <a:moveTo>
                    <a:pt x="1372" y="759"/>
                  </a:moveTo>
                  <a:lnTo>
                    <a:pt x="1372" y="759"/>
                  </a:lnTo>
                  <a:lnTo>
                    <a:pt x="1370" y="814"/>
                  </a:lnTo>
                  <a:lnTo>
                    <a:pt x="1369" y="858"/>
                  </a:lnTo>
                  <a:lnTo>
                    <a:pt x="1369" y="890"/>
                  </a:lnTo>
                  <a:lnTo>
                    <a:pt x="1369" y="890"/>
                  </a:lnTo>
                  <a:lnTo>
                    <a:pt x="1369" y="906"/>
                  </a:lnTo>
                  <a:lnTo>
                    <a:pt x="1369" y="922"/>
                  </a:lnTo>
                  <a:lnTo>
                    <a:pt x="1370" y="944"/>
                  </a:lnTo>
                  <a:lnTo>
                    <a:pt x="1372" y="982"/>
                  </a:lnTo>
                  <a:lnTo>
                    <a:pt x="1372" y="982"/>
                  </a:lnTo>
                  <a:lnTo>
                    <a:pt x="1376" y="1036"/>
                  </a:lnTo>
                  <a:lnTo>
                    <a:pt x="1381" y="1082"/>
                  </a:lnTo>
                  <a:lnTo>
                    <a:pt x="1383" y="1096"/>
                  </a:lnTo>
                  <a:lnTo>
                    <a:pt x="1384" y="1104"/>
                  </a:lnTo>
                  <a:lnTo>
                    <a:pt x="1385" y="1104"/>
                  </a:lnTo>
                  <a:lnTo>
                    <a:pt x="1385" y="1101"/>
                  </a:lnTo>
                  <a:lnTo>
                    <a:pt x="1387" y="1085"/>
                  </a:lnTo>
                  <a:lnTo>
                    <a:pt x="1387" y="1085"/>
                  </a:lnTo>
                  <a:lnTo>
                    <a:pt x="1385" y="1024"/>
                  </a:lnTo>
                  <a:lnTo>
                    <a:pt x="1384" y="948"/>
                  </a:lnTo>
                  <a:lnTo>
                    <a:pt x="1381" y="880"/>
                  </a:lnTo>
                  <a:lnTo>
                    <a:pt x="1378" y="845"/>
                  </a:lnTo>
                  <a:lnTo>
                    <a:pt x="1378" y="845"/>
                  </a:lnTo>
                  <a:lnTo>
                    <a:pt x="1377" y="826"/>
                  </a:lnTo>
                  <a:lnTo>
                    <a:pt x="1375" y="796"/>
                  </a:lnTo>
                  <a:lnTo>
                    <a:pt x="1372" y="759"/>
                  </a:lnTo>
                  <a:lnTo>
                    <a:pt x="1372" y="759"/>
                  </a:lnTo>
                  <a:close/>
                  <a:moveTo>
                    <a:pt x="1359" y="788"/>
                  </a:moveTo>
                  <a:lnTo>
                    <a:pt x="1359" y="788"/>
                  </a:lnTo>
                  <a:lnTo>
                    <a:pt x="1355" y="805"/>
                  </a:lnTo>
                  <a:lnTo>
                    <a:pt x="1348" y="840"/>
                  </a:lnTo>
                  <a:lnTo>
                    <a:pt x="1342" y="877"/>
                  </a:lnTo>
                  <a:lnTo>
                    <a:pt x="1340" y="892"/>
                  </a:lnTo>
                  <a:lnTo>
                    <a:pt x="1340" y="903"/>
                  </a:lnTo>
                  <a:lnTo>
                    <a:pt x="1340" y="903"/>
                  </a:lnTo>
                  <a:lnTo>
                    <a:pt x="1345" y="944"/>
                  </a:lnTo>
                  <a:lnTo>
                    <a:pt x="1348" y="957"/>
                  </a:lnTo>
                  <a:lnTo>
                    <a:pt x="1349" y="959"/>
                  </a:lnTo>
                  <a:lnTo>
                    <a:pt x="1350" y="959"/>
                  </a:lnTo>
                  <a:lnTo>
                    <a:pt x="1351" y="955"/>
                  </a:lnTo>
                  <a:lnTo>
                    <a:pt x="1351" y="955"/>
                  </a:lnTo>
                  <a:lnTo>
                    <a:pt x="1351" y="952"/>
                  </a:lnTo>
                  <a:lnTo>
                    <a:pt x="1352" y="954"/>
                  </a:lnTo>
                  <a:lnTo>
                    <a:pt x="1352" y="969"/>
                  </a:lnTo>
                  <a:lnTo>
                    <a:pt x="1351" y="990"/>
                  </a:lnTo>
                  <a:lnTo>
                    <a:pt x="1351" y="1000"/>
                  </a:lnTo>
                  <a:lnTo>
                    <a:pt x="1351" y="1000"/>
                  </a:lnTo>
                  <a:lnTo>
                    <a:pt x="1352" y="984"/>
                  </a:lnTo>
                  <a:lnTo>
                    <a:pt x="1355" y="943"/>
                  </a:lnTo>
                  <a:lnTo>
                    <a:pt x="1356" y="899"/>
                  </a:lnTo>
                  <a:lnTo>
                    <a:pt x="1357" y="870"/>
                  </a:lnTo>
                  <a:lnTo>
                    <a:pt x="1357" y="870"/>
                  </a:lnTo>
                  <a:lnTo>
                    <a:pt x="1363" y="832"/>
                  </a:lnTo>
                  <a:lnTo>
                    <a:pt x="1368" y="807"/>
                  </a:lnTo>
                  <a:lnTo>
                    <a:pt x="1368" y="807"/>
                  </a:lnTo>
                  <a:lnTo>
                    <a:pt x="1364" y="793"/>
                  </a:lnTo>
                  <a:lnTo>
                    <a:pt x="1362" y="788"/>
                  </a:lnTo>
                  <a:lnTo>
                    <a:pt x="1361" y="786"/>
                  </a:lnTo>
                  <a:lnTo>
                    <a:pt x="1359" y="788"/>
                  </a:lnTo>
                  <a:lnTo>
                    <a:pt x="1359" y="788"/>
                  </a:lnTo>
                  <a:close/>
                  <a:moveTo>
                    <a:pt x="1395" y="784"/>
                  </a:moveTo>
                  <a:lnTo>
                    <a:pt x="1395" y="784"/>
                  </a:lnTo>
                  <a:lnTo>
                    <a:pt x="1395" y="813"/>
                  </a:lnTo>
                  <a:lnTo>
                    <a:pt x="1399" y="852"/>
                  </a:lnTo>
                  <a:lnTo>
                    <a:pt x="1399" y="852"/>
                  </a:lnTo>
                  <a:lnTo>
                    <a:pt x="1399" y="866"/>
                  </a:lnTo>
                  <a:lnTo>
                    <a:pt x="1399" y="880"/>
                  </a:lnTo>
                  <a:lnTo>
                    <a:pt x="1399" y="896"/>
                  </a:lnTo>
                  <a:lnTo>
                    <a:pt x="1400" y="904"/>
                  </a:lnTo>
                  <a:lnTo>
                    <a:pt x="1402" y="915"/>
                  </a:lnTo>
                  <a:lnTo>
                    <a:pt x="1407" y="929"/>
                  </a:lnTo>
                  <a:lnTo>
                    <a:pt x="1407" y="929"/>
                  </a:lnTo>
                  <a:lnTo>
                    <a:pt x="1412" y="893"/>
                  </a:lnTo>
                  <a:lnTo>
                    <a:pt x="1419" y="862"/>
                  </a:lnTo>
                  <a:lnTo>
                    <a:pt x="1419" y="862"/>
                  </a:lnTo>
                  <a:lnTo>
                    <a:pt x="1412" y="828"/>
                  </a:lnTo>
                  <a:lnTo>
                    <a:pt x="1412" y="828"/>
                  </a:lnTo>
                  <a:lnTo>
                    <a:pt x="1406" y="801"/>
                  </a:lnTo>
                  <a:lnTo>
                    <a:pt x="1401" y="780"/>
                  </a:lnTo>
                  <a:lnTo>
                    <a:pt x="1401" y="780"/>
                  </a:lnTo>
                  <a:lnTo>
                    <a:pt x="1397" y="780"/>
                  </a:lnTo>
                  <a:lnTo>
                    <a:pt x="1395" y="782"/>
                  </a:lnTo>
                  <a:lnTo>
                    <a:pt x="1395" y="784"/>
                  </a:lnTo>
                  <a:lnTo>
                    <a:pt x="1395" y="784"/>
                  </a:lnTo>
                  <a:close/>
                  <a:moveTo>
                    <a:pt x="1338" y="796"/>
                  </a:moveTo>
                  <a:lnTo>
                    <a:pt x="1338" y="796"/>
                  </a:lnTo>
                  <a:lnTo>
                    <a:pt x="1333" y="811"/>
                  </a:lnTo>
                  <a:lnTo>
                    <a:pt x="1327" y="824"/>
                  </a:lnTo>
                  <a:lnTo>
                    <a:pt x="1324" y="832"/>
                  </a:lnTo>
                  <a:lnTo>
                    <a:pt x="1320" y="837"/>
                  </a:lnTo>
                  <a:lnTo>
                    <a:pt x="1320" y="837"/>
                  </a:lnTo>
                  <a:lnTo>
                    <a:pt x="1313" y="845"/>
                  </a:lnTo>
                  <a:lnTo>
                    <a:pt x="1310" y="849"/>
                  </a:lnTo>
                  <a:lnTo>
                    <a:pt x="1308" y="852"/>
                  </a:lnTo>
                  <a:lnTo>
                    <a:pt x="1308" y="855"/>
                  </a:lnTo>
                  <a:lnTo>
                    <a:pt x="1310" y="868"/>
                  </a:lnTo>
                  <a:lnTo>
                    <a:pt x="1310" y="868"/>
                  </a:lnTo>
                  <a:lnTo>
                    <a:pt x="1314" y="908"/>
                  </a:lnTo>
                  <a:lnTo>
                    <a:pt x="1317" y="923"/>
                  </a:lnTo>
                  <a:lnTo>
                    <a:pt x="1318" y="927"/>
                  </a:lnTo>
                  <a:lnTo>
                    <a:pt x="1319" y="928"/>
                  </a:lnTo>
                  <a:lnTo>
                    <a:pt x="1319" y="928"/>
                  </a:lnTo>
                  <a:lnTo>
                    <a:pt x="1320" y="919"/>
                  </a:lnTo>
                  <a:lnTo>
                    <a:pt x="1324" y="903"/>
                  </a:lnTo>
                  <a:lnTo>
                    <a:pt x="1327" y="881"/>
                  </a:lnTo>
                  <a:lnTo>
                    <a:pt x="1331" y="861"/>
                  </a:lnTo>
                  <a:lnTo>
                    <a:pt x="1331" y="861"/>
                  </a:lnTo>
                  <a:lnTo>
                    <a:pt x="1343" y="807"/>
                  </a:lnTo>
                  <a:lnTo>
                    <a:pt x="1343" y="807"/>
                  </a:lnTo>
                  <a:lnTo>
                    <a:pt x="1343" y="803"/>
                  </a:lnTo>
                  <a:lnTo>
                    <a:pt x="1340" y="799"/>
                  </a:lnTo>
                  <a:lnTo>
                    <a:pt x="1338" y="796"/>
                  </a:lnTo>
                  <a:lnTo>
                    <a:pt x="1338" y="796"/>
                  </a:lnTo>
                  <a:close/>
                  <a:moveTo>
                    <a:pt x="1202" y="804"/>
                  </a:moveTo>
                  <a:lnTo>
                    <a:pt x="1202" y="804"/>
                  </a:lnTo>
                  <a:lnTo>
                    <a:pt x="1201" y="809"/>
                  </a:lnTo>
                  <a:lnTo>
                    <a:pt x="1196" y="820"/>
                  </a:lnTo>
                  <a:lnTo>
                    <a:pt x="1192" y="827"/>
                  </a:lnTo>
                  <a:lnTo>
                    <a:pt x="1186" y="835"/>
                  </a:lnTo>
                  <a:lnTo>
                    <a:pt x="1179" y="842"/>
                  </a:lnTo>
                  <a:lnTo>
                    <a:pt x="1170" y="851"/>
                  </a:lnTo>
                  <a:lnTo>
                    <a:pt x="1170" y="851"/>
                  </a:lnTo>
                  <a:lnTo>
                    <a:pt x="1137" y="875"/>
                  </a:lnTo>
                  <a:lnTo>
                    <a:pt x="1122" y="885"/>
                  </a:lnTo>
                  <a:lnTo>
                    <a:pt x="1114" y="890"/>
                  </a:lnTo>
                  <a:lnTo>
                    <a:pt x="1105" y="893"/>
                  </a:lnTo>
                  <a:lnTo>
                    <a:pt x="1105" y="893"/>
                  </a:lnTo>
                  <a:lnTo>
                    <a:pt x="1083" y="903"/>
                  </a:lnTo>
                  <a:lnTo>
                    <a:pt x="1083" y="903"/>
                  </a:lnTo>
                  <a:lnTo>
                    <a:pt x="1093" y="918"/>
                  </a:lnTo>
                  <a:lnTo>
                    <a:pt x="1103" y="938"/>
                  </a:lnTo>
                  <a:lnTo>
                    <a:pt x="1103" y="938"/>
                  </a:lnTo>
                  <a:lnTo>
                    <a:pt x="1112" y="923"/>
                  </a:lnTo>
                  <a:lnTo>
                    <a:pt x="1121" y="908"/>
                  </a:lnTo>
                  <a:lnTo>
                    <a:pt x="1127" y="900"/>
                  </a:lnTo>
                  <a:lnTo>
                    <a:pt x="1134" y="893"/>
                  </a:lnTo>
                  <a:lnTo>
                    <a:pt x="1142" y="887"/>
                  </a:lnTo>
                  <a:lnTo>
                    <a:pt x="1151" y="881"/>
                  </a:lnTo>
                  <a:lnTo>
                    <a:pt x="1151" y="881"/>
                  </a:lnTo>
                  <a:lnTo>
                    <a:pt x="1161" y="875"/>
                  </a:lnTo>
                  <a:lnTo>
                    <a:pt x="1172" y="866"/>
                  </a:lnTo>
                  <a:lnTo>
                    <a:pt x="1182" y="856"/>
                  </a:lnTo>
                  <a:lnTo>
                    <a:pt x="1190" y="846"/>
                  </a:lnTo>
                  <a:lnTo>
                    <a:pt x="1204" y="827"/>
                  </a:lnTo>
                  <a:lnTo>
                    <a:pt x="1209" y="818"/>
                  </a:lnTo>
                  <a:lnTo>
                    <a:pt x="1209" y="818"/>
                  </a:lnTo>
                  <a:lnTo>
                    <a:pt x="1214" y="807"/>
                  </a:lnTo>
                  <a:lnTo>
                    <a:pt x="1217" y="798"/>
                  </a:lnTo>
                  <a:lnTo>
                    <a:pt x="1217" y="793"/>
                  </a:lnTo>
                  <a:lnTo>
                    <a:pt x="1217" y="793"/>
                  </a:lnTo>
                  <a:lnTo>
                    <a:pt x="1208" y="777"/>
                  </a:lnTo>
                  <a:lnTo>
                    <a:pt x="1202" y="804"/>
                  </a:lnTo>
                  <a:close/>
                  <a:moveTo>
                    <a:pt x="1221" y="839"/>
                  </a:moveTo>
                  <a:lnTo>
                    <a:pt x="1221" y="839"/>
                  </a:lnTo>
                  <a:lnTo>
                    <a:pt x="1217" y="843"/>
                  </a:lnTo>
                  <a:lnTo>
                    <a:pt x="1212" y="855"/>
                  </a:lnTo>
                  <a:lnTo>
                    <a:pt x="1210" y="862"/>
                  </a:lnTo>
                  <a:lnTo>
                    <a:pt x="1208" y="870"/>
                  </a:lnTo>
                  <a:lnTo>
                    <a:pt x="1208" y="875"/>
                  </a:lnTo>
                  <a:lnTo>
                    <a:pt x="1209" y="880"/>
                  </a:lnTo>
                  <a:lnTo>
                    <a:pt x="1209" y="880"/>
                  </a:lnTo>
                  <a:lnTo>
                    <a:pt x="1216" y="890"/>
                  </a:lnTo>
                  <a:lnTo>
                    <a:pt x="1224" y="898"/>
                  </a:lnTo>
                  <a:lnTo>
                    <a:pt x="1233" y="906"/>
                  </a:lnTo>
                  <a:lnTo>
                    <a:pt x="1233" y="906"/>
                  </a:lnTo>
                  <a:lnTo>
                    <a:pt x="1209" y="905"/>
                  </a:lnTo>
                  <a:lnTo>
                    <a:pt x="1190" y="904"/>
                  </a:lnTo>
                  <a:lnTo>
                    <a:pt x="1183" y="904"/>
                  </a:lnTo>
                  <a:lnTo>
                    <a:pt x="1178" y="905"/>
                  </a:lnTo>
                  <a:lnTo>
                    <a:pt x="1178" y="905"/>
                  </a:lnTo>
                  <a:lnTo>
                    <a:pt x="1173" y="908"/>
                  </a:lnTo>
                  <a:lnTo>
                    <a:pt x="1169" y="911"/>
                  </a:lnTo>
                  <a:lnTo>
                    <a:pt x="1161" y="919"/>
                  </a:lnTo>
                  <a:lnTo>
                    <a:pt x="1161" y="919"/>
                  </a:lnTo>
                  <a:lnTo>
                    <a:pt x="1147" y="940"/>
                  </a:lnTo>
                  <a:lnTo>
                    <a:pt x="1138" y="952"/>
                  </a:lnTo>
                  <a:lnTo>
                    <a:pt x="1132" y="957"/>
                  </a:lnTo>
                  <a:lnTo>
                    <a:pt x="1127" y="961"/>
                  </a:lnTo>
                  <a:lnTo>
                    <a:pt x="1127" y="961"/>
                  </a:lnTo>
                  <a:lnTo>
                    <a:pt x="1118" y="967"/>
                  </a:lnTo>
                  <a:lnTo>
                    <a:pt x="1126" y="984"/>
                  </a:lnTo>
                  <a:lnTo>
                    <a:pt x="1126" y="984"/>
                  </a:lnTo>
                  <a:lnTo>
                    <a:pt x="1146" y="963"/>
                  </a:lnTo>
                  <a:lnTo>
                    <a:pt x="1146" y="963"/>
                  </a:lnTo>
                  <a:lnTo>
                    <a:pt x="1158" y="952"/>
                  </a:lnTo>
                  <a:lnTo>
                    <a:pt x="1165" y="942"/>
                  </a:lnTo>
                  <a:lnTo>
                    <a:pt x="1172" y="935"/>
                  </a:lnTo>
                  <a:lnTo>
                    <a:pt x="1177" y="933"/>
                  </a:lnTo>
                  <a:lnTo>
                    <a:pt x="1182" y="931"/>
                  </a:lnTo>
                  <a:lnTo>
                    <a:pt x="1182" y="931"/>
                  </a:lnTo>
                  <a:lnTo>
                    <a:pt x="1190" y="928"/>
                  </a:lnTo>
                  <a:lnTo>
                    <a:pt x="1197" y="924"/>
                  </a:lnTo>
                  <a:lnTo>
                    <a:pt x="1204" y="923"/>
                  </a:lnTo>
                  <a:lnTo>
                    <a:pt x="1215" y="924"/>
                  </a:lnTo>
                  <a:lnTo>
                    <a:pt x="1215" y="924"/>
                  </a:lnTo>
                  <a:lnTo>
                    <a:pt x="1229" y="928"/>
                  </a:lnTo>
                  <a:lnTo>
                    <a:pt x="1242" y="933"/>
                  </a:lnTo>
                  <a:lnTo>
                    <a:pt x="1248" y="934"/>
                  </a:lnTo>
                  <a:lnTo>
                    <a:pt x="1253" y="935"/>
                  </a:lnTo>
                  <a:lnTo>
                    <a:pt x="1259" y="934"/>
                  </a:lnTo>
                  <a:lnTo>
                    <a:pt x="1263" y="933"/>
                  </a:lnTo>
                  <a:lnTo>
                    <a:pt x="1263" y="933"/>
                  </a:lnTo>
                  <a:lnTo>
                    <a:pt x="1278" y="925"/>
                  </a:lnTo>
                  <a:lnTo>
                    <a:pt x="1282" y="923"/>
                  </a:lnTo>
                  <a:lnTo>
                    <a:pt x="1285" y="919"/>
                  </a:lnTo>
                  <a:lnTo>
                    <a:pt x="1285" y="919"/>
                  </a:lnTo>
                  <a:lnTo>
                    <a:pt x="1285" y="919"/>
                  </a:lnTo>
                  <a:lnTo>
                    <a:pt x="1286" y="921"/>
                  </a:lnTo>
                  <a:lnTo>
                    <a:pt x="1286" y="924"/>
                  </a:lnTo>
                  <a:lnTo>
                    <a:pt x="1286" y="940"/>
                  </a:lnTo>
                  <a:lnTo>
                    <a:pt x="1286" y="957"/>
                  </a:lnTo>
                  <a:lnTo>
                    <a:pt x="1287" y="968"/>
                  </a:lnTo>
                  <a:lnTo>
                    <a:pt x="1287" y="968"/>
                  </a:lnTo>
                  <a:lnTo>
                    <a:pt x="1288" y="969"/>
                  </a:lnTo>
                  <a:lnTo>
                    <a:pt x="1289" y="971"/>
                  </a:lnTo>
                  <a:lnTo>
                    <a:pt x="1294" y="973"/>
                  </a:lnTo>
                  <a:lnTo>
                    <a:pt x="1298" y="974"/>
                  </a:lnTo>
                  <a:lnTo>
                    <a:pt x="1300" y="976"/>
                  </a:lnTo>
                  <a:lnTo>
                    <a:pt x="1302" y="980"/>
                  </a:lnTo>
                  <a:lnTo>
                    <a:pt x="1305" y="986"/>
                  </a:lnTo>
                  <a:lnTo>
                    <a:pt x="1305" y="986"/>
                  </a:lnTo>
                  <a:lnTo>
                    <a:pt x="1311" y="1001"/>
                  </a:lnTo>
                  <a:lnTo>
                    <a:pt x="1320" y="1019"/>
                  </a:lnTo>
                  <a:lnTo>
                    <a:pt x="1326" y="1032"/>
                  </a:lnTo>
                  <a:lnTo>
                    <a:pt x="1329" y="1035"/>
                  </a:lnTo>
                  <a:lnTo>
                    <a:pt x="1329" y="1033"/>
                  </a:lnTo>
                  <a:lnTo>
                    <a:pt x="1329" y="1033"/>
                  </a:lnTo>
                  <a:lnTo>
                    <a:pt x="1320" y="1000"/>
                  </a:lnTo>
                  <a:lnTo>
                    <a:pt x="1314" y="980"/>
                  </a:lnTo>
                  <a:lnTo>
                    <a:pt x="1312" y="967"/>
                  </a:lnTo>
                  <a:lnTo>
                    <a:pt x="1312" y="967"/>
                  </a:lnTo>
                  <a:lnTo>
                    <a:pt x="1310" y="948"/>
                  </a:lnTo>
                  <a:lnTo>
                    <a:pt x="1307" y="928"/>
                  </a:lnTo>
                  <a:lnTo>
                    <a:pt x="1307" y="928"/>
                  </a:lnTo>
                  <a:lnTo>
                    <a:pt x="1305" y="905"/>
                  </a:lnTo>
                  <a:lnTo>
                    <a:pt x="1302" y="894"/>
                  </a:lnTo>
                  <a:lnTo>
                    <a:pt x="1301" y="891"/>
                  </a:lnTo>
                  <a:lnTo>
                    <a:pt x="1300" y="890"/>
                  </a:lnTo>
                  <a:lnTo>
                    <a:pt x="1300" y="890"/>
                  </a:lnTo>
                  <a:lnTo>
                    <a:pt x="1299" y="887"/>
                  </a:lnTo>
                  <a:lnTo>
                    <a:pt x="1298" y="887"/>
                  </a:lnTo>
                  <a:lnTo>
                    <a:pt x="1289" y="890"/>
                  </a:lnTo>
                  <a:lnTo>
                    <a:pt x="1289" y="890"/>
                  </a:lnTo>
                  <a:lnTo>
                    <a:pt x="1281" y="891"/>
                  </a:lnTo>
                  <a:lnTo>
                    <a:pt x="1275" y="893"/>
                  </a:lnTo>
                  <a:lnTo>
                    <a:pt x="1269" y="893"/>
                  </a:lnTo>
                  <a:lnTo>
                    <a:pt x="1267" y="893"/>
                  </a:lnTo>
                  <a:lnTo>
                    <a:pt x="1263" y="892"/>
                  </a:lnTo>
                  <a:lnTo>
                    <a:pt x="1263" y="892"/>
                  </a:lnTo>
                  <a:lnTo>
                    <a:pt x="1248" y="884"/>
                  </a:lnTo>
                  <a:lnTo>
                    <a:pt x="1241" y="880"/>
                  </a:lnTo>
                  <a:lnTo>
                    <a:pt x="1229" y="861"/>
                  </a:lnTo>
                  <a:lnTo>
                    <a:pt x="1221" y="839"/>
                  </a:lnTo>
                  <a:close/>
                  <a:moveTo>
                    <a:pt x="1144" y="1020"/>
                  </a:moveTo>
                  <a:lnTo>
                    <a:pt x="1144" y="1020"/>
                  </a:lnTo>
                  <a:lnTo>
                    <a:pt x="1153" y="1005"/>
                  </a:lnTo>
                  <a:lnTo>
                    <a:pt x="1169" y="986"/>
                  </a:lnTo>
                  <a:lnTo>
                    <a:pt x="1169" y="986"/>
                  </a:lnTo>
                  <a:lnTo>
                    <a:pt x="1177" y="973"/>
                  </a:lnTo>
                  <a:lnTo>
                    <a:pt x="1179" y="969"/>
                  </a:lnTo>
                  <a:lnTo>
                    <a:pt x="1184" y="965"/>
                  </a:lnTo>
                  <a:lnTo>
                    <a:pt x="1184" y="965"/>
                  </a:lnTo>
                  <a:lnTo>
                    <a:pt x="1189" y="961"/>
                  </a:lnTo>
                  <a:lnTo>
                    <a:pt x="1196" y="957"/>
                  </a:lnTo>
                  <a:lnTo>
                    <a:pt x="1203" y="956"/>
                  </a:lnTo>
                  <a:lnTo>
                    <a:pt x="1208" y="957"/>
                  </a:lnTo>
                  <a:lnTo>
                    <a:pt x="1214" y="959"/>
                  </a:lnTo>
                  <a:lnTo>
                    <a:pt x="1214" y="959"/>
                  </a:lnTo>
                  <a:lnTo>
                    <a:pt x="1215" y="960"/>
                  </a:lnTo>
                  <a:lnTo>
                    <a:pt x="1216" y="961"/>
                  </a:lnTo>
                  <a:lnTo>
                    <a:pt x="1216" y="963"/>
                  </a:lnTo>
                  <a:lnTo>
                    <a:pt x="1215" y="965"/>
                  </a:lnTo>
                  <a:lnTo>
                    <a:pt x="1209" y="971"/>
                  </a:lnTo>
                  <a:lnTo>
                    <a:pt x="1202" y="975"/>
                  </a:lnTo>
                  <a:lnTo>
                    <a:pt x="1183" y="987"/>
                  </a:lnTo>
                  <a:lnTo>
                    <a:pt x="1169" y="997"/>
                  </a:lnTo>
                  <a:lnTo>
                    <a:pt x="1169" y="997"/>
                  </a:lnTo>
                  <a:lnTo>
                    <a:pt x="1165" y="1000"/>
                  </a:lnTo>
                  <a:lnTo>
                    <a:pt x="1161" y="1004"/>
                  </a:lnTo>
                  <a:lnTo>
                    <a:pt x="1160" y="1009"/>
                  </a:lnTo>
                  <a:lnTo>
                    <a:pt x="1159" y="1013"/>
                  </a:lnTo>
                  <a:lnTo>
                    <a:pt x="1159" y="1020"/>
                  </a:lnTo>
                  <a:lnTo>
                    <a:pt x="1159" y="1026"/>
                  </a:lnTo>
                  <a:lnTo>
                    <a:pt x="1159" y="1026"/>
                  </a:lnTo>
                  <a:lnTo>
                    <a:pt x="1158" y="1033"/>
                  </a:lnTo>
                  <a:lnTo>
                    <a:pt x="1154" y="1044"/>
                  </a:lnTo>
                  <a:lnTo>
                    <a:pt x="1154" y="1044"/>
                  </a:lnTo>
                  <a:lnTo>
                    <a:pt x="1170" y="1074"/>
                  </a:lnTo>
                  <a:lnTo>
                    <a:pt x="1170" y="1074"/>
                  </a:lnTo>
                  <a:lnTo>
                    <a:pt x="1176" y="1070"/>
                  </a:lnTo>
                  <a:lnTo>
                    <a:pt x="1176" y="1070"/>
                  </a:lnTo>
                  <a:lnTo>
                    <a:pt x="1190" y="1062"/>
                  </a:lnTo>
                  <a:lnTo>
                    <a:pt x="1199" y="1056"/>
                  </a:lnTo>
                  <a:lnTo>
                    <a:pt x="1211" y="1047"/>
                  </a:lnTo>
                  <a:lnTo>
                    <a:pt x="1211" y="1047"/>
                  </a:lnTo>
                  <a:lnTo>
                    <a:pt x="1217" y="1042"/>
                  </a:lnTo>
                  <a:lnTo>
                    <a:pt x="1221" y="1039"/>
                  </a:lnTo>
                  <a:lnTo>
                    <a:pt x="1224" y="1038"/>
                  </a:lnTo>
                  <a:lnTo>
                    <a:pt x="1228" y="1038"/>
                  </a:lnTo>
                  <a:lnTo>
                    <a:pt x="1235" y="1039"/>
                  </a:lnTo>
                  <a:lnTo>
                    <a:pt x="1240" y="1039"/>
                  </a:lnTo>
                  <a:lnTo>
                    <a:pt x="1247" y="1038"/>
                  </a:lnTo>
                  <a:lnTo>
                    <a:pt x="1247" y="1038"/>
                  </a:lnTo>
                  <a:lnTo>
                    <a:pt x="1254" y="1036"/>
                  </a:lnTo>
                  <a:lnTo>
                    <a:pt x="1260" y="1036"/>
                  </a:lnTo>
                  <a:lnTo>
                    <a:pt x="1270" y="1036"/>
                  </a:lnTo>
                  <a:lnTo>
                    <a:pt x="1280" y="1036"/>
                  </a:lnTo>
                  <a:lnTo>
                    <a:pt x="1286" y="1036"/>
                  </a:lnTo>
                  <a:lnTo>
                    <a:pt x="1294" y="1035"/>
                  </a:lnTo>
                  <a:lnTo>
                    <a:pt x="1294" y="1035"/>
                  </a:lnTo>
                  <a:lnTo>
                    <a:pt x="1300" y="1032"/>
                  </a:lnTo>
                  <a:lnTo>
                    <a:pt x="1304" y="1029"/>
                  </a:lnTo>
                  <a:lnTo>
                    <a:pt x="1304" y="1025"/>
                  </a:lnTo>
                  <a:lnTo>
                    <a:pt x="1302" y="1022"/>
                  </a:lnTo>
                  <a:lnTo>
                    <a:pt x="1299" y="1013"/>
                  </a:lnTo>
                  <a:lnTo>
                    <a:pt x="1297" y="1010"/>
                  </a:lnTo>
                  <a:lnTo>
                    <a:pt x="1297" y="1007"/>
                  </a:lnTo>
                  <a:lnTo>
                    <a:pt x="1297" y="1007"/>
                  </a:lnTo>
                  <a:lnTo>
                    <a:pt x="1295" y="1006"/>
                  </a:lnTo>
                  <a:lnTo>
                    <a:pt x="1294" y="1006"/>
                  </a:lnTo>
                  <a:lnTo>
                    <a:pt x="1289" y="1005"/>
                  </a:lnTo>
                  <a:lnTo>
                    <a:pt x="1274" y="1006"/>
                  </a:lnTo>
                  <a:lnTo>
                    <a:pt x="1254" y="1006"/>
                  </a:lnTo>
                  <a:lnTo>
                    <a:pt x="1244" y="1005"/>
                  </a:lnTo>
                  <a:lnTo>
                    <a:pt x="1235" y="1004"/>
                  </a:lnTo>
                  <a:lnTo>
                    <a:pt x="1235" y="1004"/>
                  </a:lnTo>
                  <a:lnTo>
                    <a:pt x="1231" y="1004"/>
                  </a:lnTo>
                  <a:lnTo>
                    <a:pt x="1227" y="1005"/>
                  </a:lnTo>
                  <a:lnTo>
                    <a:pt x="1222" y="1007"/>
                  </a:lnTo>
                  <a:lnTo>
                    <a:pt x="1216" y="1010"/>
                  </a:lnTo>
                  <a:lnTo>
                    <a:pt x="1206" y="1017"/>
                  </a:lnTo>
                  <a:lnTo>
                    <a:pt x="1196" y="1025"/>
                  </a:lnTo>
                  <a:lnTo>
                    <a:pt x="1180" y="1043"/>
                  </a:lnTo>
                  <a:lnTo>
                    <a:pt x="1174" y="1050"/>
                  </a:lnTo>
                  <a:lnTo>
                    <a:pt x="1174" y="1050"/>
                  </a:lnTo>
                  <a:lnTo>
                    <a:pt x="1176" y="1039"/>
                  </a:lnTo>
                  <a:lnTo>
                    <a:pt x="1179" y="1022"/>
                  </a:lnTo>
                  <a:lnTo>
                    <a:pt x="1179" y="1022"/>
                  </a:lnTo>
                  <a:lnTo>
                    <a:pt x="1182" y="1016"/>
                  </a:lnTo>
                  <a:lnTo>
                    <a:pt x="1187" y="1010"/>
                  </a:lnTo>
                  <a:lnTo>
                    <a:pt x="1208" y="990"/>
                  </a:lnTo>
                  <a:lnTo>
                    <a:pt x="1208" y="990"/>
                  </a:lnTo>
                  <a:lnTo>
                    <a:pt x="1212" y="984"/>
                  </a:lnTo>
                  <a:lnTo>
                    <a:pt x="1218" y="980"/>
                  </a:lnTo>
                  <a:lnTo>
                    <a:pt x="1222" y="979"/>
                  </a:lnTo>
                  <a:lnTo>
                    <a:pt x="1225" y="978"/>
                  </a:lnTo>
                  <a:lnTo>
                    <a:pt x="1231" y="978"/>
                  </a:lnTo>
                  <a:lnTo>
                    <a:pt x="1237" y="976"/>
                  </a:lnTo>
                  <a:lnTo>
                    <a:pt x="1237" y="976"/>
                  </a:lnTo>
                  <a:lnTo>
                    <a:pt x="1247" y="974"/>
                  </a:lnTo>
                  <a:lnTo>
                    <a:pt x="1257" y="969"/>
                  </a:lnTo>
                  <a:lnTo>
                    <a:pt x="1266" y="965"/>
                  </a:lnTo>
                  <a:lnTo>
                    <a:pt x="1268" y="962"/>
                  </a:lnTo>
                  <a:lnTo>
                    <a:pt x="1268" y="961"/>
                  </a:lnTo>
                  <a:lnTo>
                    <a:pt x="1268" y="961"/>
                  </a:lnTo>
                  <a:lnTo>
                    <a:pt x="1268" y="957"/>
                  </a:lnTo>
                  <a:lnTo>
                    <a:pt x="1267" y="953"/>
                  </a:lnTo>
                  <a:lnTo>
                    <a:pt x="1267" y="947"/>
                  </a:lnTo>
                  <a:lnTo>
                    <a:pt x="1266" y="942"/>
                  </a:lnTo>
                  <a:lnTo>
                    <a:pt x="1266" y="942"/>
                  </a:lnTo>
                  <a:lnTo>
                    <a:pt x="1265" y="941"/>
                  </a:lnTo>
                  <a:lnTo>
                    <a:pt x="1262" y="941"/>
                  </a:lnTo>
                  <a:lnTo>
                    <a:pt x="1254" y="942"/>
                  </a:lnTo>
                  <a:lnTo>
                    <a:pt x="1235" y="944"/>
                  </a:lnTo>
                  <a:lnTo>
                    <a:pt x="1235" y="944"/>
                  </a:lnTo>
                  <a:lnTo>
                    <a:pt x="1229" y="944"/>
                  </a:lnTo>
                  <a:lnTo>
                    <a:pt x="1224" y="943"/>
                  </a:lnTo>
                  <a:lnTo>
                    <a:pt x="1221" y="941"/>
                  </a:lnTo>
                  <a:lnTo>
                    <a:pt x="1215" y="935"/>
                  </a:lnTo>
                  <a:lnTo>
                    <a:pt x="1215" y="935"/>
                  </a:lnTo>
                  <a:lnTo>
                    <a:pt x="1212" y="933"/>
                  </a:lnTo>
                  <a:lnTo>
                    <a:pt x="1208" y="933"/>
                  </a:lnTo>
                  <a:lnTo>
                    <a:pt x="1204" y="933"/>
                  </a:lnTo>
                  <a:lnTo>
                    <a:pt x="1199" y="933"/>
                  </a:lnTo>
                  <a:lnTo>
                    <a:pt x="1192" y="935"/>
                  </a:lnTo>
                  <a:lnTo>
                    <a:pt x="1187" y="937"/>
                  </a:lnTo>
                  <a:lnTo>
                    <a:pt x="1187" y="937"/>
                  </a:lnTo>
                  <a:lnTo>
                    <a:pt x="1185" y="938"/>
                  </a:lnTo>
                  <a:lnTo>
                    <a:pt x="1180" y="943"/>
                  </a:lnTo>
                  <a:lnTo>
                    <a:pt x="1171" y="956"/>
                  </a:lnTo>
                  <a:lnTo>
                    <a:pt x="1160" y="972"/>
                  </a:lnTo>
                  <a:lnTo>
                    <a:pt x="1153" y="982"/>
                  </a:lnTo>
                  <a:lnTo>
                    <a:pt x="1153" y="982"/>
                  </a:lnTo>
                  <a:lnTo>
                    <a:pt x="1138" y="1009"/>
                  </a:lnTo>
                  <a:lnTo>
                    <a:pt x="1144" y="1020"/>
                  </a:lnTo>
                  <a:close/>
                  <a:moveTo>
                    <a:pt x="1189" y="1118"/>
                  </a:moveTo>
                  <a:lnTo>
                    <a:pt x="1189" y="1118"/>
                  </a:lnTo>
                  <a:lnTo>
                    <a:pt x="1190" y="1117"/>
                  </a:lnTo>
                  <a:lnTo>
                    <a:pt x="1191" y="1113"/>
                  </a:lnTo>
                  <a:lnTo>
                    <a:pt x="1195" y="1107"/>
                  </a:lnTo>
                  <a:lnTo>
                    <a:pt x="1195" y="1107"/>
                  </a:lnTo>
                  <a:lnTo>
                    <a:pt x="1198" y="1104"/>
                  </a:lnTo>
                  <a:lnTo>
                    <a:pt x="1204" y="1099"/>
                  </a:lnTo>
                  <a:lnTo>
                    <a:pt x="1220" y="1087"/>
                  </a:lnTo>
                  <a:lnTo>
                    <a:pt x="1220" y="1087"/>
                  </a:lnTo>
                  <a:lnTo>
                    <a:pt x="1229" y="1081"/>
                  </a:lnTo>
                  <a:lnTo>
                    <a:pt x="1241" y="1076"/>
                  </a:lnTo>
                  <a:lnTo>
                    <a:pt x="1241" y="1076"/>
                  </a:lnTo>
                  <a:lnTo>
                    <a:pt x="1246" y="1074"/>
                  </a:lnTo>
                  <a:lnTo>
                    <a:pt x="1252" y="1073"/>
                  </a:lnTo>
                  <a:lnTo>
                    <a:pt x="1265" y="1072"/>
                  </a:lnTo>
                  <a:lnTo>
                    <a:pt x="1278" y="1070"/>
                  </a:lnTo>
                  <a:lnTo>
                    <a:pt x="1294" y="1068"/>
                  </a:lnTo>
                  <a:lnTo>
                    <a:pt x="1294" y="1068"/>
                  </a:lnTo>
                  <a:lnTo>
                    <a:pt x="1301" y="1066"/>
                  </a:lnTo>
                  <a:lnTo>
                    <a:pt x="1306" y="1063"/>
                  </a:lnTo>
                  <a:lnTo>
                    <a:pt x="1308" y="1061"/>
                  </a:lnTo>
                  <a:lnTo>
                    <a:pt x="1310" y="1058"/>
                  </a:lnTo>
                  <a:lnTo>
                    <a:pt x="1310" y="1053"/>
                  </a:lnTo>
                  <a:lnTo>
                    <a:pt x="1310" y="1047"/>
                  </a:lnTo>
                  <a:lnTo>
                    <a:pt x="1310" y="1047"/>
                  </a:lnTo>
                  <a:lnTo>
                    <a:pt x="1308" y="1044"/>
                  </a:lnTo>
                  <a:lnTo>
                    <a:pt x="1306" y="1044"/>
                  </a:lnTo>
                  <a:lnTo>
                    <a:pt x="1302" y="1044"/>
                  </a:lnTo>
                  <a:lnTo>
                    <a:pt x="1298" y="1047"/>
                  </a:lnTo>
                  <a:lnTo>
                    <a:pt x="1285" y="1053"/>
                  </a:lnTo>
                  <a:lnTo>
                    <a:pt x="1270" y="1057"/>
                  </a:lnTo>
                  <a:lnTo>
                    <a:pt x="1270" y="1057"/>
                  </a:lnTo>
                  <a:lnTo>
                    <a:pt x="1257" y="1060"/>
                  </a:lnTo>
                  <a:lnTo>
                    <a:pt x="1247" y="1060"/>
                  </a:lnTo>
                  <a:lnTo>
                    <a:pt x="1237" y="1058"/>
                  </a:lnTo>
                  <a:lnTo>
                    <a:pt x="1231" y="1057"/>
                  </a:lnTo>
                  <a:lnTo>
                    <a:pt x="1231" y="1057"/>
                  </a:lnTo>
                  <a:lnTo>
                    <a:pt x="1229" y="1056"/>
                  </a:lnTo>
                  <a:lnTo>
                    <a:pt x="1227" y="1057"/>
                  </a:lnTo>
                  <a:lnTo>
                    <a:pt x="1221" y="1060"/>
                  </a:lnTo>
                  <a:lnTo>
                    <a:pt x="1192" y="1076"/>
                  </a:lnTo>
                  <a:lnTo>
                    <a:pt x="1192" y="1076"/>
                  </a:lnTo>
                  <a:lnTo>
                    <a:pt x="1183" y="1082"/>
                  </a:lnTo>
                  <a:lnTo>
                    <a:pt x="1177" y="1087"/>
                  </a:lnTo>
                  <a:lnTo>
                    <a:pt x="1177" y="1087"/>
                  </a:lnTo>
                  <a:lnTo>
                    <a:pt x="1183" y="1101"/>
                  </a:lnTo>
                  <a:lnTo>
                    <a:pt x="1189" y="1118"/>
                  </a:lnTo>
                  <a:lnTo>
                    <a:pt x="1189" y="1118"/>
                  </a:lnTo>
                  <a:close/>
                  <a:moveTo>
                    <a:pt x="1196" y="1142"/>
                  </a:moveTo>
                  <a:lnTo>
                    <a:pt x="1196" y="1142"/>
                  </a:lnTo>
                  <a:lnTo>
                    <a:pt x="1203" y="1136"/>
                  </a:lnTo>
                  <a:lnTo>
                    <a:pt x="1206" y="1132"/>
                  </a:lnTo>
                  <a:lnTo>
                    <a:pt x="1211" y="1126"/>
                  </a:lnTo>
                  <a:lnTo>
                    <a:pt x="1211" y="1126"/>
                  </a:lnTo>
                  <a:lnTo>
                    <a:pt x="1214" y="1124"/>
                  </a:lnTo>
                  <a:lnTo>
                    <a:pt x="1216" y="1123"/>
                  </a:lnTo>
                  <a:lnTo>
                    <a:pt x="1218" y="1123"/>
                  </a:lnTo>
                  <a:lnTo>
                    <a:pt x="1221" y="1124"/>
                  </a:lnTo>
                  <a:lnTo>
                    <a:pt x="1224" y="1125"/>
                  </a:lnTo>
                  <a:lnTo>
                    <a:pt x="1225" y="1126"/>
                  </a:lnTo>
                  <a:lnTo>
                    <a:pt x="1225" y="1126"/>
                  </a:lnTo>
                  <a:lnTo>
                    <a:pt x="1240" y="1127"/>
                  </a:lnTo>
                  <a:lnTo>
                    <a:pt x="1259" y="1127"/>
                  </a:lnTo>
                  <a:lnTo>
                    <a:pt x="1259" y="1127"/>
                  </a:lnTo>
                  <a:lnTo>
                    <a:pt x="1263" y="1130"/>
                  </a:lnTo>
                  <a:lnTo>
                    <a:pt x="1269" y="1136"/>
                  </a:lnTo>
                  <a:lnTo>
                    <a:pt x="1289" y="1155"/>
                  </a:lnTo>
                  <a:lnTo>
                    <a:pt x="1289" y="1155"/>
                  </a:lnTo>
                  <a:lnTo>
                    <a:pt x="1294" y="1159"/>
                  </a:lnTo>
                  <a:lnTo>
                    <a:pt x="1298" y="1162"/>
                  </a:lnTo>
                  <a:lnTo>
                    <a:pt x="1298" y="1161"/>
                  </a:lnTo>
                  <a:lnTo>
                    <a:pt x="1298" y="1158"/>
                  </a:lnTo>
                  <a:lnTo>
                    <a:pt x="1295" y="1150"/>
                  </a:lnTo>
                  <a:lnTo>
                    <a:pt x="1294" y="1145"/>
                  </a:lnTo>
                  <a:lnTo>
                    <a:pt x="1294" y="1142"/>
                  </a:lnTo>
                  <a:lnTo>
                    <a:pt x="1294" y="1142"/>
                  </a:lnTo>
                  <a:lnTo>
                    <a:pt x="1295" y="1129"/>
                  </a:lnTo>
                  <a:lnTo>
                    <a:pt x="1294" y="1105"/>
                  </a:lnTo>
                  <a:lnTo>
                    <a:pt x="1294" y="1105"/>
                  </a:lnTo>
                  <a:lnTo>
                    <a:pt x="1294" y="1098"/>
                  </a:lnTo>
                  <a:lnTo>
                    <a:pt x="1293" y="1096"/>
                  </a:lnTo>
                  <a:lnTo>
                    <a:pt x="1292" y="1095"/>
                  </a:lnTo>
                  <a:lnTo>
                    <a:pt x="1288" y="1094"/>
                  </a:lnTo>
                  <a:lnTo>
                    <a:pt x="1285" y="1096"/>
                  </a:lnTo>
                  <a:lnTo>
                    <a:pt x="1275" y="1101"/>
                  </a:lnTo>
                  <a:lnTo>
                    <a:pt x="1272" y="1105"/>
                  </a:lnTo>
                  <a:lnTo>
                    <a:pt x="1268" y="1105"/>
                  </a:lnTo>
                  <a:lnTo>
                    <a:pt x="1268" y="1105"/>
                  </a:lnTo>
                  <a:lnTo>
                    <a:pt x="1235" y="1102"/>
                  </a:lnTo>
                  <a:lnTo>
                    <a:pt x="1235" y="1102"/>
                  </a:lnTo>
                  <a:lnTo>
                    <a:pt x="1230" y="1102"/>
                  </a:lnTo>
                  <a:lnTo>
                    <a:pt x="1227" y="1104"/>
                  </a:lnTo>
                  <a:lnTo>
                    <a:pt x="1221" y="1106"/>
                  </a:lnTo>
                  <a:lnTo>
                    <a:pt x="1209" y="1114"/>
                  </a:lnTo>
                  <a:lnTo>
                    <a:pt x="1209" y="1114"/>
                  </a:lnTo>
                  <a:lnTo>
                    <a:pt x="1206" y="1117"/>
                  </a:lnTo>
                  <a:lnTo>
                    <a:pt x="1202" y="1121"/>
                  </a:lnTo>
                  <a:lnTo>
                    <a:pt x="1193" y="1133"/>
                  </a:lnTo>
                  <a:lnTo>
                    <a:pt x="1196" y="1142"/>
                  </a:lnTo>
                  <a:close/>
                  <a:moveTo>
                    <a:pt x="903" y="700"/>
                  </a:moveTo>
                  <a:lnTo>
                    <a:pt x="903" y="700"/>
                  </a:lnTo>
                  <a:lnTo>
                    <a:pt x="860" y="703"/>
                  </a:lnTo>
                  <a:lnTo>
                    <a:pt x="841" y="706"/>
                  </a:lnTo>
                  <a:lnTo>
                    <a:pt x="837" y="707"/>
                  </a:lnTo>
                  <a:lnTo>
                    <a:pt x="835" y="708"/>
                  </a:lnTo>
                  <a:lnTo>
                    <a:pt x="835" y="708"/>
                  </a:lnTo>
                  <a:lnTo>
                    <a:pt x="843" y="709"/>
                  </a:lnTo>
                  <a:lnTo>
                    <a:pt x="858" y="713"/>
                  </a:lnTo>
                  <a:lnTo>
                    <a:pt x="896" y="717"/>
                  </a:lnTo>
                  <a:lnTo>
                    <a:pt x="903" y="700"/>
                  </a:lnTo>
                  <a:close/>
                  <a:moveTo>
                    <a:pt x="892" y="727"/>
                  </a:moveTo>
                  <a:lnTo>
                    <a:pt x="892" y="727"/>
                  </a:lnTo>
                  <a:lnTo>
                    <a:pt x="883" y="726"/>
                  </a:lnTo>
                  <a:lnTo>
                    <a:pt x="872" y="726"/>
                  </a:lnTo>
                  <a:lnTo>
                    <a:pt x="848" y="727"/>
                  </a:lnTo>
                  <a:lnTo>
                    <a:pt x="825" y="729"/>
                  </a:lnTo>
                  <a:lnTo>
                    <a:pt x="802" y="732"/>
                  </a:lnTo>
                  <a:lnTo>
                    <a:pt x="802" y="732"/>
                  </a:lnTo>
                  <a:lnTo>
                    <a:pt x="794" y="732"/>
                  </a:lnTo>
                  <a:lnTo>
                    <a:pt x="788" y="734"/>
                  </a:lnTo>
                  <a:lnTo>
                    <a:pt x="786" y="736"/>
                  </a:lnTo>
                  <a:lnTo>
                    <a:pt x="786" y="739"/>
                  </a:lnTo>
                  <a:lnTo>
                    <a:pt x="787" y="741"/>
                  </a:lnTo>
                  <a:lnTo>
                    <a:pt x="789" y="744"/>
                  </a:lnTo>
                  <a:lnTo>
                    <a:pt x="792" y="746"/>
                  </a:lnTo>
                  <a:lnTo>
                    <a:pt x="792" y="746"/>
                  </a:lnTo>
                  <a:lnTo>
                    <a:pt x="826" y="742"/>
                  </a:lnTo>
                  <a:lnTo>
                    <a:pt x="856" y="741"/>
                  </a:lnTo>
                  <a:lnTo>
                    <a:pt x="880" y="741"/>
                  </a:lnTo>
                  <a:lnTo>
                    <a:pt x="880" y="741"/>
                  </a:lnTo>
                  <a:lnTo>
                    <a:pt x="886" y="741"/>
                  </a:lnTo>
                  <a:lnTo>
                    <a:pt x="892" y="727"/>
                  </a:lnTo>
                  <a:close/>
                  <a:moveTo>
                    <a:pt x="875" y="773"/>
                  </a:moveTo>
                  <a:lnTo>
                    <a:pt x="875" y="773"/>
                  </a:lnTo>
                  <a:lnTo>
                    <a:pt x="864" y="763"/>
                  </a:lnTo>
                  <a:lnTo>
                    <a:pt x="864" y="763"/>
                  </a:lnTo>
                  <a:lnTo>
                    <a:pt x="858" y="761"/>
                  </a:lnTo>
                  <a:lnTo>
                    <a:pt x="844" y="758"/>
                  </a:lnTo>
                  <a:lnTo>
                    <a:pt x="837" y="758"/>
                  </a:lnTo>
                  <a:lnTo>
                    <a:pt x="832" y="758"/>
                  </a:lnTo>
                  <a:lnTo>
                    <a:pt x="828" y="758"/>
                  </a:lnTo>
                  <a:lnTo>
                    <a:pt x="828" y="759"/>
                  </a:lnTo>
                  <a:lnTo>
                    <a:pt x="829" y="761"/>
                  </a:lnTo>
                  <a:lnTo>
                    <a:pt x="829" y="761"/>
                  </a:lnTo>
                  <a:lnTo>
                    <a:pt x="847" y="784"/>
                  </a:lnTo>
                  <a:lnTo>
                    <a:pt x="856" y="795"/>
                  </a:lnTo>
                  <a:lnTo>
                    <a:pt x="858" y="798"/>
                  </a:lnTo>
                  <a:lnTo>
                    <a:pt x="859" y="799"/>
                  </a:lnTo>
                  <a:lnTo>
                    <a:pt x="859" y="799"/>
                  </a:lnTo>
                  <a:lnTo>
                    <a:pt x="825" y="789"/>
                  </a:lnTo>
                  <a:lnTo>
                    <a:pt x="813" y="785"/>
                  </a:lnTo>
                  <a:lnTo>
                    <a:pt x="805" y="784"/>
                  </a:lnTo>
                  <a:lnTo>
                    <a:pt x="801" y="784"/>
                  </a:lnTo>
                  <a:lnTo>
                    <a:pt x="800" y="785"/>
                  </a:lnTo>
                  <a:lnTo>
                    <a:pt x="799" y="786"/>
                  </a:lnTo>
                  <a:lnTo>
                    <a:pt x="800" y="789"/>
                  </a:lnTo>
                  <a:lnTo>
                    <a:pt x="800" y="789"/>
                  </a:lnTo>
                  <a:lnTo>
                    <a:pt x="812" y="802"/>
                  </a:lnTo>
                  <a:lnTo>
                    <a:pt x="825" y="817"/>
                  </a:lnTo>
                  <a:lnTo>
                    <a:pt x="841" y="835"/>
                  </a:lnTo>
                  <a:lnTo>
                    <a:pt x="841" y="835"/>
                  </a:lnTo>
                  <a:lnTo>
                    <a:pt x="819" y="828"/>
                  </a:lnTo>
                  <a:lnTo>
                    <a:pt x="811" y="827"/>
                  </a:lnTo>
                  <a:lnTo>
                    <a:pt x="803" y="826"/>
                  </a:lnTo>
                  <a:lnTo>
                    <a:pt x="799" y="826"/>
                  </a:lnTo>
                  <a:lnTo>
                    <a:pt x="797" y="827"/>
                  </a:lnTo>
                  <a:lnTo>
                    <a:pt x="797" y="828"/>
                  </a:lnTo>
                  <a:lnTo>
                    <a:pt x="797" y="828"/>
                  </a:lnTo>
                  <a:lnTo>
                    <a:pt x="803" y="836"/>
                  </a:lnTo>
                  <a:lnTo>
                    <a:pt x="811" y="847"/>
                  </a:lnTo>
                  <a:lnTo>
                    <a:pt x="818" y="856"/>
                  </a:lnTo>
                  <a:lnTo>
                    <a:pt x="820" y="862"/>
                  </a:lnTo>
                  <a:lnTo>
                    <a:pt x="820" y="862"/>
                  </a:lnTo>
                  <a:lnTo>
                    <a:pt x="822" y="867"/>
                  </a:lnTo>
                  <a:lnTo>
                    <a:pt x="826" y="872"/>
                  </a:lnTo>
                  <a:lnTo>
                    <a:pt x="829" y="878"/>
                  </a:lnTo>
                  <a:lnTo>
                    <a:pt x="833" y="883"/>
                  </a:lnTo>
                  <a:lnTo>
                    <a:pt x="833" y="883"/>
                  </a:lnTo>
                  <a:lnTo>
                    <a:pt x="835" y="885"/>
                  </a:lnTo>
                  <a:lnTo>
                    <a:pt x="840" y="890"/>
                  </a:lnTo>
                  <a:lnTo>
                    <a:pt x="840" y="890"/>
                  </a:lnTo>
                  <a:lnTo>
                    <a:pt x="844" y="867"/>
                  </a:lnTo>
                  <a:lnTo>
                    <a:pt x="844" y="867"/>
                  </a:lnTo>
                  <a:lnTo>
                    <a:pt x="826" y="855"/>
                  </a:lnTo>
                  <a:lnTo>
                    <a:pt x="822" y="851"/>
                  </a:lnTo>
                  <a:lnTo>
                    <a:pt x="821" y="849"/>
                  </a:lnTo>
                  <a:lnTo>
                    <a:pt x="822" y="849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52" y="834"/>
                  </a:lnTo>
                  <a:lnTo>
                    <a:pt x="852" y="834"/>
                  </a:lnTo>
                  <a:lnTo>
                    <a:pt x="867" y="792"/>
                  </a:lnTo>
                  <a:lnTo>
                    <a:pt x="867" y="792"/>
                  </a:lnTo>
                  <a:lnTo>
                    <a:pt x="857" y="771"/>
                  </a:lnTo>
                  <a:lnTo>
                    <a:pt x="857" y="771"/>
                  </a:lnTo>
                  <a:lnTo>
                    <a:pt x="871" y="783"/>
                  </a:lnTo>
                  <a:lnTo>
                    <a:pt x="875" y="773"/>
                  </a:lnTo>
                  <a:close/>
                  <a:moveTo>
                    <a:pt x="837" y="905"/>
                  </a:moveTo>
                  <a:lnTo>
                    <a:pt x="837" y="905"/>
                  </a:lnTo>
                  <a:lnTo>
                    <a:pt x="813" y="881"/>
                  </a:lnTo>
                  <a:lnTo>
                    <a:pt x="803" y="873"/>
                  </a:lnTo>
                  <a:lnTo>
                    <a:pt x="800" y="870"/>
                  </a:lnTo>
                  <a:lnTo>
                    <a:pt x="800" y="870"/>
                  </a:lnTo>
                  <a:lnTo>
                    <a:pt x="797" y="866"/>
                  </a:lnTo>
                  <a:lnTo>
                    <a:pt x="792" y="860"/>
                  </a:lnTo>
                  <a:lnTo>
                    <a:pt x="783" y="852"/>
                  </a:lnTo>
                  <a:lnTo>
                    <a:pt x="783" y="881"/>
                  </a:lnTo>
                  <a:lnTo>
                    <a:pt x="783" y="881"/>
                  </a:lnTo>
                  <a:lnTo>
                    <a:pt x="786" y="885"/>
                  </a:lnTo>
                  <a:lnTo>
                    <a:pt x="788" y="889"/>
                  </a:lnTo>
                  <a:lnTo>
                    <a:pt x="790" y="893"/>
                  </a:lnTo>
                  <a:lnTo>
                    <a:pt x="790" y="893"/>
                  </a:lnTo>
                  <a:lnTo>
                    <a:pt x="792" y="899"/>
                  </a:lnTo>
                  <a:lnTo>
                    <a:pt x="795" y="903"/>
                  </a:lnTo>
                  <a:lnTo>
                    <a:pt x="803" y="911"/>
                  </a:lnTo>
                  <a:lnTo>
                    <a:pt x="803" y="911"/>
                  </a:lnTo>
                  <a:lnTo>
                    <a:pt x="831" y="936"/>
                  </a:lnTo>
                  <a:lnTo>
                    <a:pt x="833" y="922"/>
                  </a:lnTo>
                  <a:lnTo>
                    <a:pt x="809" y="899"/>
                  </a:lnTo>
                  <a:lnTo>
                    <a:pt x="835" y="913"/>
                  </a:lnTo>
                  <a:lnTo>
                    <a:pt x="837" y="905"/>
                  </a:lnTo>
                  <a:close/>
                  <a:moveTo>
                    <a:pt x="829" y="944"/>
                  </a:moveTo>
                  <a:lnTo>
                    <a:pt x="829" y="944"/>
                  </a:lnTo>
                  <a:lnTo>
                    <a:pt x="797" y="918"/>
                  </a:lnTo>
                  <a:lnTo>
                    <a:pt x="781" y="904"/>
                  </a:lnTo>
                  <a:lnTo>
                    <a:pt x="781" y="904"/>
                  </a:lnTo>
                  <a:lnTo>
                    <a:pt x="774" y="894"/>
                  </a:lnTo>
                  <a:lnTo>
                    <a:pt x="769" y="890"/>
                  </a:lnTo>
                  <a:lnTo>
                    <a:pt x="768" y="889"/>
                  </a:lnTo>
                  <a:lnTo>
                    <a:pt x="767" y="889"/>
                  </a:lnTo>
                  <a:lnTo>
                    <a:pt x="767" y="889"/>
                  </a:lnTo>
                  <a:lnTo>
                    <a:pt x="768" y="894"/>
                  </a:lnTo>
                  <a:lnTo>
                    <a:pt x="771" y="905"/>
                  </a:lnTo>
                  <a:lnTo>
                    <a:pt x="777" y="916"/>
                  </a:lnTo>
                  <a:lnTo>
                    <a:pt x="780" y="922"/>
                  </a:lnTo>
                  <a:lnTo>
                    <a:pt x="783" y="925"/>
                  </a:lnTo>
                  <a:lnTo>
                    <a:pt x="783" y="925"/>
                  </a:lnTo>
                  <a:lnTo>
                    <a:pt x="788" y="930"/>
                  </a:lnTo>
                  <a:lnTo>
                    <a:pt x="794" y="934"/>
                  </a:lnTo>
                  <a:lnTo>
                    <a:pt x="807" y="942"/>
                  </a:lnTo>
                  <a:lnTo>
                    <a:pt x="828" y="954"/>
                  </a:lnTo>
                  <a:lnTo>
                    <a:pt x="829" y="948"/>
                  </a:lnTo>
                  <a:lnTo>
                    <a:pt x="829" y="944"/>
                  </a:lnTo>
                  <a:close/>
                  <a:moveTo>
                    <a:pt x="824" y="981"/>
                  </a:moveTo>
                  <a:lnTo>
                    <a:pt x="824" y="981"/>
                  </a:lnTo>
                  <a:lnTo>
                    <a:pt x="818" y="971"/>
                  </a:lnTo>
                  <a:lnTo>
                    <a:pt x="818" y="971"/>
                  </a:lnTo>
                  <a:lnTo>
                    <a:pt x="815" y="967"/>
                  </a:lnTo>
                  <a:lnTo>
                    <a:pt x="809" y="963"/>
                  </a:lnTo>
                  <a:lnTo>
                    <a:pt x="801" y="959"/>
                  </a:lnTo>
                  <a:lnTo>
                    <a:pt x="801" y="959"/>
                  </a:lnTo>
                  <a:lnTo>
                    <a:pt x="781" y="949"/>
                  </a:lnTo>
                  <a:lnTo>
                    <a:pt x="774" y="946"/>
                  </a:lnTo>
                  <a:lnTo>
                    <a:pt x="770" y="942"/>
                  </a:lnTo>
                  <a:lnTo>
                    <a:pt x="770" y="942"/>
                  </a:lnTo>
                  <a:lnTo>
                    <a:pt x="768" y="941"/>
                  </a:lnTo>
                  <a:lnTo>
                    <a:pt x="767" y="940"/>
                  </a:lnTo>
                  <a:lnTo>
                    <a:pt x="761" y="938"/>
                  </a:lnTo>
                  <a:lnTo>
                    <a:pt x="755" y="940"/>
                  </a:lnTo>
                  <a:lnTo>
                    <a:pt x="755" y="940"/>
                  </a:lnTo>
                  <a:lnTo>
                    <a:pt x="762" y="948"/>
                  </a:lnTo>
                  <a:lnTo>
                    <a:pt x="767" y="955"/>
                  </a:lnTo>
                  <a:lnTo>
                    <a:pt x="771" y="959"/>
                  </a:lnTo>
                  <a:lnTo>
                    <a:pt x="771" y="959"/>
                  </a:lnTo>
                  <a:lnTo>
                    <a:pt x="786" y="962"/>
                  </a:lnTo>
                  <a:lnTo>
                    <a:pt x="799" y="967"/>
                  </a:lnTo>
                  <a:lnTo>
                    <a:pt x="799" y="967"/>
                  </a:lnTo>
                  <a:lnTo>
                    <a:pt x="800" y="969"/>
                  </a:lnTo>
                  <a:lnTo>
                    <a:pt x="801" y="972"/>
                  </a:lnTo>
                  <a:lnTo>
                    <a:pt x="801" y="976"/>
                  </a:lnTo>
                  <a:lnTo>
                    <a:pt x="801" y="976"/>
                  </a:lnTo>
                  <a:lnTo>
                    <a:pt x="793" y="975"/>
                  </a:lnTo>
                  <a:lnTo>
                    <a:pt x="783" y="974"/>
                  </a:lnTo>
                  <a:lnTo>
                    <a:pt x="775" y="972"/>
                  </a:lnTo>
                  <a:lnTo>
                    <a:pt x="775" y="972"/>
                  </a:lnTo>
                  <a:lnTo>
                    <a:pt x="752" y="961"/>
                  </a:lnTo>
                  <a:lnTo>
                    <a:pt x="739" y="955"/>
                  </a:lnTo>
                  <a:lnTo>
                    <a:pt x="739" y="955"/>
                  </a:lnTo>
                  <a:lnTo>
                    <a:pt x="735" y="953"/>
                  </a:lnTo>
                  <a:lnTo>
                    <a:pt x="735" y="961"/>
                  </a:lnTo>
                  <a:lnTo>
                    <a:pt x="735" y="961"/>
                  </a:lnTo>
                  <a:lnTo>
                    <a:pt x="739" y="966"/>
                  </a:lnTo>
                  <a:lnTo>
                    <a:pt x="748" y="971"/>
                  </a:lnTo>
                  <a:lnTo>
                    <a:pt x="758" y="975"/>
                  </a:lnTo>
                  <a:lnTo>
                    <a:pt x="774" y="979"/>
                  </a:lnTo>
                  <a:lnTo>
                    <a:pt x="774" y="979"/>
                  </a:lnTo>
                  <a:lnTo>
                    <a:pt x="790" y="982"/>
                  </a:lnTo>
                  <a:lnTo>
                    <a:pt x="802" y="984"/>
                  </a:lnTo>
                  <a:lnTo>
                    <a:pt x="809" y="986"/>
                  </a:lnTo>
                  <a:lnTo>
                    <a:pt x="815" y="988"/>
                  </a:lnTo>
                  <a:lnTo>
                    <a:pt x="821" y="993"/>
                  </a:lnTo>
                  <a:lnTo>
                    <a:pt x="824" y="981"/>
                  </a:lnTo>
                  <a:close/>
                  <a:moveTo>
                    <a:pt x="818" y="1016"/>
                  </a:moveTo>
                  <a:lnTo>
                    <a:pt x="818" y="1016"/>
                  </a:lnTo>
                  <a:lnTo>
                    <a:pt x="802" y="1016"/>
                  </a:lnTo>
                  <a:lnTo>
                    <a:pt x="802" y="1016"/>
                  </a:lnTo>
                  <a:lnTo>
                    <a:pt x="799" y="1016"/>
                  </a:lnTo>
                  <a:lnTo>
                    <a:pt x="794" y="1013"/>
                  </a:lnTo>
                  <a:lnTo>
                    <a:pt x="781" y="1003"/>
                  </a:lnTo>
                  <a:lnTo>
                    <a:pt x="781" y="1003"/>
                  </a:lnTo>
                  <a:lnTo>
                    <a:pt x="767" y="993"/>
                  </a:lnTo>
                  <a:lnTo>
                    <a:pt x="762" y="991"/>
                  </a:lnTo>
                  <a:lnTo>
                    <a:pt x="757" y="990"/>
                  </a:lnTo>
                  <a:lnTo>
                    <a:pt x="757" y="990"/>
                  </a:lnTo>
                  <a:lnTo>
                    <a:pt x="736" y="985"/>
                  </a:lnTo>
                  <a:lnTo>
                    <a:pt x="736" y="985"/>
                  </a:lnTo>
                  <a:lnTo>
                    <a:pt x="736" y="1003"/>
                  </a:lnTo>
                  <a:lnTo>
                    <a:pt x="736" y="1003"/>
                  </a:lnTo>
                  <a:lnTo>
                    <a:pt x="755" y="1010"/>
                  </a:lnTo>
                  <a:lnTo>
                    <a:pt x="762" y="1013"/>
                  </a:lnTo>
                  <a:lnTo>
                    <a:pt x="767" y="1018"/>
                  </a:lnTo>
                  <a:lnTo>
                    <a:pt x="767" y="1018"/>
                  </a:lnTo>
                  <a:lnTo>
                    <a:pt x="775" y="1028"/>
                  </a:lnTo>
                  <a:lnTo>
                    <a:pt x="780" y="1031"/>
                  </a:lnTo>
                  <a:lnTo>
                    <a:pt x="788" y="1036"/>
                  </a:lnTo>
                  <a:lnTo>
                    <a:pt x="788" y="1036"/>
                  </a:lnTo>
                  <a:lnTo>
                    <a:pt x="794" y="1038"/>
                  </a:lnTo>
                  <a:lnTo>
                    <a:pt x="800" y="1041"/>
                  </a:lnTo>
                  <a:lnTo>
                    <a:pt x="814" y="1043"/>
                  </a:lnTo>
                  <a:lnTo>
                    <a:pt x="814" y="1043"/>
                  </a:lnTo>
                  <a:lnTo>
                    <a:pt x="818" y="1016"/>
                  </a:lnTo>
                  <a:lnTo>
                    <a:pt x="818" y="1016"/>
                  </a:lnTo>
                  <a:close/>
                  <a:moveTo>
                    <a:pt x="812" y="1063"/>
                  </a:moveTo>
                  <a:lnTo>
                    <a:pt x="812" y="1063"/>
                  </a:lnTo>
                  <a:lnTo>
                    <a:pt x="797" y="1060"/>
                  </a:lnTo>
                  <a:lnTo>
                    <a:pt x="790" y="1056"/>
                  </a:lnTo>
                  <a:lnTo>
                    <a:pt x="783" y="1054"/>
                  </a:lnTo>
                  <a:lnTo>
                    <a:pt x="783" y="1054"/>
                  </a:lnTo>
                  <a:lnTo>
                    <a:pt x="770" y="1044"/>
                  </a:lnTo>
                  <a:lnTo>
                    <a:pt x="756" y="1032"/>
                  </a:lnTo>
                  <a:lnTo>
                    <a:pt x="739" y="1016"/>
                  </a:lnTo>
                  <a:lnTo>
                    <a:pt x="738" y="1016"/>
                  </a:lnTo>
                  <a:lnTo>
                    <a:pt x="738" y="1016"/>
                  </a:lnTo>
                  <a:lnTo>
                    <a:pt x="742" y="1041"/>
                  </a:lnTo>
                  <a:lnTo>
                    <a:pt x="742" y="1041"/>
                  </a:lnTo>
                  <a:lnTo>
                    <a:pt x="769" y="1053"/>
                  </a:lnTo>
                  <a:lnTo>
                    <a:pt x="780" y="1058"/>
                  </a:lnTo>
                  <a:lnTo>
                    <a:pt x="784" y="1062"/>
                  </a:lnTo>
                  <a:lnTo>
                    <a:pt x="784" y="1062"/>
                  </a:lnTo>
                  <a:lnTo>
                    <a:pt x="789" y="1064"/>
                  </a:lnTo>
                  <a:lnTo>
                    <a:pt x="797" y="1067"/>
                  </a:lnTo>
                  <a:lnTo>
                    <a:pt x="803" y="1068"/>
                  </a:lnTo>
                  <a:lnTo>
                    <a:pt x="806" y="1069"/>
                  </a:lnTo>
                  <a:lnTo>
                    <a:pt x="807" y="1070"/>
                  </a:lnTo>
                  <a:lnTo>
                    <a:pt x="807" y="1070"/>
                  </a:lnTo>
                  <a:lnTo>
                    <a:pt x="811" y="1077"/>
                  </a:lnTo>
                  <a:lnTo>
                    <a:pt x="811" y="1077"/>
                  </a:lnTo>
                  <a:lnTo>
                    <a:pt x="812" y="1063"/>
                  </a:lnTo>
                  <a:lnTo>
                    <a:pt x="812" y="1063"/>
                  </a:lnTo>
                  <a:close/>
                  <a:moveTo>
                    <a:pt x="809" y="1088"/>
                  </a:moveTo>
                  <a:lnTo>
                    <a:pt x="809" y="1088"/>
                  </a:lnTo>
                  <a:lnTo>
                    <a:pt x="808" y="1087"/>
                  </a:lnTo>
                  <a:lnTo>
                    <a:pt x="808" y="1087"/>
                  </a:lnTo>
                  <a:lnTo>
                    <a:pt x="797" y="1085"/>
                  </a:lnTo>
                  <a:lnTo>
                    <a:pt x="776" y="1079"/>
                  </a:lnTo>
                  <a:lnTo>
                    <a:pt x="749" y="1070"/>
                  </a:lnTo>
                  <a:lnTo>
                    <a:pt x="742" y="1068"/>
                  </a:lnTo>
                  <a:lnTo>
                    <a:pt x="742" y="1068"/>
                  </a:lnTo>
                  <a:lnTo>
                    <a:pt x="742" y="1075"/>
                  </a:lnTo>
                  <a:lnTo>
                    <a:pt x="742" y="1075"/>
                  </a:lnTo>
                  <a:lnTo>
                    <a:pt x="754" y="1079"/>
                  </a:lnTo>
                  <a:lnTo>
                    <a:pt x="761" y="1081"/>
                  </a:lnTo>
                  <a:lnTo>
                    <a:pt x="768" y="1083"/>
                  </a:lnTo>
                  <a:lnTo>
                    <a:pt x="768" y="1083"/>
                  </a:lnTo>
                  <a:lnTo>
                    <a:pt x="789" y="1096"/>
                  </a:lnTo>
                  <a:lnTo>
                    <a:pt x="800" y="1102"/>
                  </a:lnTo>
                  <a:lnTo>
                    <a:pt x="808" y="1106"/>
                  </a:lnTo>
                  <a:lnTo>
                    <a:pt x="808" y="1106"/>
                  </a:lnTo>
                  <a:lnTo>
                    <a:pt x="809" y="1088"/>
                  </a:lnTo>
                  <a:lnTo>
                    <a:pt x="809" y="1088"/>
                  </a:lnTo>
                  <a:close/>
                  <a:moveTo>
                    <a:pt x="808" y="1137"/>
                  </a:moveTo>
                  <a:lnTo>
                    <a:pt x="808" y="1137"/>
                  </a:lnTo>
                  <a:lnTo>
                    <a:pt x="769" y="1114"/>
                  </a:lnTo>
                  <a:lnTo>
                    <a:pt x="738" y="1096"/>
                  </a:lnTo>
                  <a:lnTo>
                    <a:pt x="736" y="1111"/>
                  </a:lnTo>
                  <a:lnTo>
                    <a:pt x="781" y="1143"/>
                  </a:lnTo>
                  <a:lnTo>
                    <a:pt x="732" y="1146"/>
                  </a:lnTo>
                  <a:lnTo>
                    <a:pt x="732" y="1146"/>
                  </a:lnTo>
                  <a:lnTo>
                    <a:pt x="732" y="1146"/>
                  </a:lnTo>
                  <a:lnTo>
                    <a:pt x="749" y="1152"/>
                  </a:lnTo>
                  <a:lnTo>
                    <a:pt x="764" y="1157"/>
                  </a:lnTo>
                  <a:lnTo>
                    <a:pt x="764" y="1157"/>
                  </a:lnTo>
                  <a:lnTo>
                    <a:pt x="777" y="1158"/>
                  </a:lnTo>
                  <a:lnTo>
                    <a:pt x="784" y="1161"/>
                  </a:lnTo>
                  <a:lnTo>
                    <a:pt x="787" y="1162"/>
                  </a:lnTo>
                  <a:lnTo>
                    <a:pt x="788" y="1162"/>
                  </a:lnTo>
                  <a:lnTo>
                    <a:pt x="788" y="1162"/>
                  </a:lnTo>
                  <a:lnTo>
                    <a:pt x="787" y="1164"/>
                  </a:lnTo>
                  <a:lnTo>
                    <a:pt x="784" y="1167"/>
                  </a:lnTo>
                  <a:lnTo>
                    <a:pt x="780" y="1169"/>
                  </a:lnTo>
                  <a:lnTo>
                    <a:pt x="775" y="1170"/>
                  </a:lnTo>
                  <a:lnTo>
                    <a:pt x="775" y="1170"/>
                  </a:lnTo>
                  <a:lnTo>
                    <a:pt x="768" y="1171"/>
                  </a:lnTo>
                  <a:lnTo>
                    <a:pt x="762" y="1170"/>
                  </a:lnTo>
                  <a:lnTo>
                    <a:pt x="741" y="1167"/>
                  </a:lnTo>
                  <a:lnTo>
                    <a:pt x="741" y="1167"/>
                  </a:lnTo>
                  <a:lnTo>
                    <a:pt x="730" y="1164"/>
                  </a:lnTo>
                  <a:lnTo>
                    <a:pt x="728" y="1176"/>
                  </a:lnTo>
                  <a:lnTo>
                    <a:pt x="728" y="1176"/>
                  </a:lnTo>
                  <a:lnTo>
                    <a:pt x="731" y="1178"/>
                  </a:lnTo>
                  <a:lnTo>
                    <a:pt x="731" y="1180"/>
                  </a:lnTo>
                  <a:lnTo>
                    <a:pt x="730" y="1181"/>
                  </a:lnTo>
                  <a:lnTo>
                    <a:pt x="728" y="1183"/>
                  </a:lnTo>
                  <a:lnTo>
                    <a:pt x="726" y="1189"/>
                  </a:lnTo>
                  <a:lnTo>
                    <a:pt x="726" y="1189"/>
                  </a:lnTo>
                  <a:lnTo>
                    <a:pt x="748" y="1186"/>
                  </a:lnTo>
                  <a:lnTo>
                    <a:pt x="748" y="1186"/>
                  </a:lnTo>
                  <a:lnTo>
                    <a:pt x="764" y="1186"/>
                  </a:lnTo>
                  <a:lnTo>
                    <a:pt x="784" y="1186"/>
                  </a:lnTo>
                  <a:lnTo>
                    <a:pt x="784" y="1186"/>
                  </a:lnTo>
                  <a:lnTo>
                    <a:pt x="797" y="1186"/>
                  </a:lnTo>
                  <a:lnTo>
                    <a:pt x="812" y="1188"/>
                  </a:lnTo>
                  <a:lnTo>
                    <a:pt x="812" y="1188"/>
                  </a:lnTo>
                  <a:lnTo>
                    <a:pt x="808" y="1143"/>
                  </a:lnTo>
                  <a:lnTo>
                    <a:pt x="808" y="1143"/>
                  </a:lnTo>
                  <a:lnTo>
                    <a:pt x="808" y="1137"/>
                  </a:lnTo>
                  <a:lnTo>
                    <a:pt x="808" y="1137"/>
                  </a:lnTo>
                  <a:close/>
                  <a:moveTo>
                    <a:pt x="813" y="1202"/>
                  </a:moveTo>
                  <a:lnTo>
                    <a:pt x="813" y="1202"/>
                  </a:lnTo>
                  <a:lnTo>
                    <a:pt x="796" y="1202"/>
                  </a:lnTo>
                  <a:lnTo>
                    <a:pt x="796" y="1202"/>
                  </a:lnTo>
                  <a:lnTo>
                    <a:pt x="767" y="1202"/>
                  </a:lnTo>
                  <a:lnTo>
                    <a:pt x="744" y="1202"/>
                  </a:lnTo>
                  <a:lnTo>
                    <a:pt x="744" y="1202"/>
                  </a:lnTo>
                  <a:lnTo>
                    <a:pt x="733" y="1202"/>
                  </a:lnTo>
                  <a:lnTo>
                    <a:pt x="725" y="1202"/>
                  </a:lnTo>
                  <a:lnTo>
                    <a:pt x="724" y="1207"/>
                  </a:lnTo>
                  <a:lnTo>
                    <a:pt x="724" y="1207"/>
                  </a:lnTo>
                  <a:lnTo>
                    <a:pt x="744" y="1211"/>
                  </a:lnTo>
                  <a:lnTo>
                    <a:pt x="758" y="1212"/>
                  </a:lnTo>
                  <a:lnTo>
                    <a:pt x="758" y="1212"/>
                  </a:lnTo>
                  <a:lnTo>
                    <a:pt x="765" y="1212"/>
                  </a:lnTo>
                  <a:lnTo>
                    <a:pt x="773" y="1215"/>
                  </a:lnTo>
                  <a:lnTo>
                    <a:pt x="783" y="1219"/>
                  </a:lnTo>
                  <a:lnTo>
                    <a:pt x="794" y="1221"/>
                  </a:lnTo>
                  <a:lnTo>
                    <a:pt x="794" y="1221"/>
                  </a:lnTo>
                  <a:lnTo>
                    <a:pt x="813" y="1225"/>
                  </a:lnTo>
                  <a:lnTo>
                    <a:pt x="813" y="1225"/>
                  </a:lnTo>
                  <a:lnTo>
                    <a:pt x="813" y="1202"/>
                  </a:lnTo>
                  <a:lnTo>
                    <a:pt x="813" y="1202"/>
                  </a:lnTo>
                  <a:close/>
                  <a:moveTo>
                    <a:pt x="720" y="1240"/>
                  </a:moveTo>
                  <a:lnTo>
                    <a:pt x="720" y="1240"/>
                  </a:lnTo>
                  <a:lnTo>
                    <a:pt x="733" y="1240"/>
                  </a:lnTo>
                  <a:lnTo>
                    <a:pt x="733" y="1240"/>
                  </a:lnTo>
                  <a:lnTo>
                    <a:pt x="757" y="1243"/>
                  </a:lnTo>
                  <a:lnTo>
                    <a:pt x="780" y="1244"/>
                  </a:lnTo>
                  <a:lnTo>
                    <a:pt x="808" y="1245"/>
                  </a:lnTo>
                  <a:lnTo>
                    <a:pt x="814" y="1245"/>
                  </a:lnTo>
                  <a:lnTo>
                    <a:pt x="814" y="1241"/>
                  </a:lnTo>
                  <a:lnTo>
                    <a:pt x="814" y="1241"/>
                  </a:lnTo>
                  <a:lnTo>
                    <a:pt x="806" y="1239"/>
                  </a:lnTo>
                  <a:lnTo>
                    <a:pt x="801" y="1237"/>
                  </a:lnTo>
                  <a:lnTo>
                    <a:pt x="801" y="1237"/>
                  </a:lnTo>
                  <a:lnTo>
                    <a:pt x="797" y="1234"/>
                  </a:lnTo>
                  <a:lnTo>
                    <a:pt x="794" y="1233"/>
                  </a:lnTo>
                  <a:lnTo>
                    <a:pt x="786" y="1232"/>
                  </a:lnTo>
                  <a:lnTo>
                    <a:pt x="775" y="1231"/>
                  </a:lnTo>
                  <a:lnTo>
                    <a:pt x="775" y="1231"/>
                  </a:lnTo>
                  <a:lnTo>
                    <a:pt x="723" y="1222"/>
                  </a:lnTo>
                  <a:lnTo>
                    <a:pt x="720" y="1240"/>
                  </a:lnTo>
                  <a:close/>
                  <a:moveTo>
                    <a:pt x="725" y="1279"/>
                  </a:moveTo>
                  <a:lnTo>
                    <a:pt x="739" y="1288"/>
                  </a:lnTo>
                  <a:lnTo>
                    <a:pt x="730" y="1295"/>
                  </a:lnTo>
                  <a:lnTo>
                    <a:pt x="732" y="1300"/>
                  </a:lnTo>
                  <a:lnTo>
                    <a:pt x="744" y="1308"/>
                  </a:lnTo>
                  <a:lnTo>
                    <a:pt x="738" y="1312"/>
                  </a:lnTo>
                  <a:lnTo>
                    <a:pt x="738" y="1312"/>
                  </a:lnTo>
                  <a:lnTo>
                    <a:pt x="745" y="1325"/>
                  </a:lnTo>
                  <a:lnTo>
                    <a:pt x="745" y="1333"/>
                  </a:lnTo>
                  <a:lnTo>
                    <a:pt x="745" y="1333"/>
                  </a:lnTo>
                  <a:lnTo>
                    <a:pt x="755" y="1332"/>
                  </a:lnTo>
                  <a:lnTo>
                    <a:pt x="755" y="1332"/>
                  </a:lnTo>
                  <a:lnTo>
                    <a:pt x="809" y="1322"/>
                  </a:lnTo>
                  <a:lnTo>
                    <a:pt x="809" y="1322"/>
                  </a:lnTo>
                  <a:lnTo>
                    <a:pt x="761" y="1316"/>
                  </a:lnTo>
                  <a:lnTo>
                    <a:pt x="761" y="1316"/>
                  </a:lnTo>
                  <a:lnTo>
                    <a:pt x="820" y="1306"/>
                  </a:lnTo>
                  <a:lnTo>
                    <a:pt x="752" y="1295"/>
                  </a:lnTo>
                  <a:lnTo>
                    <a:pt x="796" y="1285"/>
                  </a:lnTo>
                  <a:lnTo>
                    <a:pt x="755" y="1282"/>
                  </a:lnTo>
                  <a:lnTo>
                    <a:pt x="755" y="1282"/>
                  </a:lnTo>
                  <a:lnTo>
                    <a:pt x="773" y="1273"/>
                  </a:lnTo>
                  <a:lnTo>
                    <a:pt x="787" y="1268"/>
                  </a:lnTo>
                  <a:lnTo>
                    <a:pt x="796" y="1264"/>
                  </a:lnTo>
                  <a:lnTo>
                    <a:pt x="796" y="1264"/>
                  </a:lnTo>
                  <a:lnTo>
                    <a:pt x="799" y="1263"/>
                  </a:lnTo>
                  <a:lnTo>
                    <a:pt x="793" y="1263"/>
                  </a:lnTo>
                  <a:lnTo>
                    <a:pt x="786" y="1263"/>
                  </a:lnTo>
                  <a:lnTo>
                    <a:pt x="781" y="1264"/>
                  </a:lnTo>
                  <a:lnTo>
                    <a:pt x="781" y="1264"/>
                  </a:lnTo>
                  <a:lnTo>
                    <a:pt x="725" y="1279"/>
                  </a:lnTo>
                  <a:lnTo>
                    <a:pt x="725" y="1279"/>
                  </a:lnTo>
                  <a:close/>
                  <a:moveTo>
                    <a:pt x="653" y="1225"/>
                  </a:moveTo>
                  <a:lnTo>
                    <a:pt x="653" y="1225"/>
                  </a:lnTo>
                  <a:lnTo>
                    <a:pt x="650" y="1221"/>
                  </a:lnTo>
                  <a:lnTo>
                    <a:pt x="647" y="1220"/>
                  </a:lnTo>
                  <a:lnTo>
                    <a:pt x="647" y="1220"/>
                  </a:lnTo>
                  <a:lnTo>
                    <a:pt x="639" y="1221"/>
                  </a:lnTo>
                  <a:lnTo>
                    <a:pt x="630" y="1224"/>
                  </a:lnTo>
                  <a:lnTo>
                    <a:pt x="617" y="1230"/>
                  </a:lnTo>
                  <a:lnTo>
                    <a:pt x="617" y="1230"/>
                  </a:lnTo>
                  <a:lnTo>
                    <a:pt x="610" y="1231"/>
                  </a:lnTo>
                  <a:lnTo>
                    <a:pt x="602" y="1233"/>
                  </a:lnTo>
                  <a:lnTo>
                    <a:pt x="592" y="1235"/>
                  </a:lnTo>
                  <a:lnTo>
                    <a:pt x="586" y="1238"/>
                  </a:lnTo>
                  <a:lnTo>
                    <a:pt x="586" y="1238"/>
                  </a:lnTo>
                  <a:lnTo>
                    <a:pt x="583" y="1258"/>
                  </a:lnTo>
                  <a:lnTo>
                    <a:pt x="583" y="1258"/>
                  </a:lnTo>
                  <a:lnTo>
                    <a:pt x="607" y="1247"/>
                  </a:lnTo>
                  <a:lnTo>
                    <a:pt x="607" y="1247"/>
                  </a:lnTo>
                  <a:lnTo>
                    <a:pt x="611" y="1244"/>
                  </a:lnTo>
                  <a:lnTo>
                    <a:pt x="614" y="1241"/>
                  </a:lnTo>
                  <a:lnTo>
                    <a:pt x="616" y="1240"/>
                  </a:lnTo>
                  <a:lnTo>
                    <a:pt x="620" y="1240"/>
                  </a:lnTo>
                  <a:lnTo>
                    <a:pt x="620" y="1240"/>
                  </a:lnTo>
                  <a:lnTo>
                    <a:pt x="627" y="1241"/>
                  </a:lnTo>
                  <a:lnTo>
                    <a:pt x="636" y="1241"/>
                  </a:lnTo>
                  <a:lnTo>
                    <a:pt x="654" y="1243"/>
                  </a:lnTo>
                  <a:lnTo>
                    <a:pt x="654" y="1243"/>
                  </a:lnTo>
                  <a:lnTo>
                    <a:pt x="653" y="1225"/>
                  </a:lnTo>
                  <a:lnTo>
                    <a:pt x="653" y="1225"/>
                  </a:lnTo>
                  <a:close/>
                  <a:moveTo>
                    <a:pt x="650" y="1186"/>
                  </a:moveTo>
                  <a:lnTo>
                    <a:pt x="650" y="1186"/>
                  </a:lnTo>
                  <a:lnTo>
                    <a:pt x="624" y="1197"/>
                  </a:lnTo>
                  <a:lnTo>
                    <a:pt x="598" y="1197"/>
                  </a:lnTo>
                  <a:lnTo>
                    <a:pt x="591" y="1203"/>
                  </a:lnTo>
                  <a:lnTo>
                    <a:pt x="591" y="1209"/>
                  </a:lnTo>
                  <a:lnTo>
                    <a:pt x="591" y="1209"/>
                  </a:lnTo>
                  <a:lnTo>
                    <a:pt x="608" y="1207"/>
                  </a:lnTo>
                  <a:lnTo>
                    <a:pt x="614" y="1207"/>
                  </a:lnTo>
                  <a:lnTo>
                    <a:pt x="615" y="1208"/>
                  </a:lnTo>
                  <a:lnTo>
                    <a:pt x="614" y="1209"/>
                  </a:lnTo>
                  <a:lnTo>
                    <a:pt x="614" y="1209"/>
                  </a:lnTo>
                  <a:lnTo>
                    <a:pt x="609" y="1213"/>
                  </a:lnTo>
                  <a:lnTo>
                    <a:pt x="603" y="1215"/>
                  </a:lnTo>
                  <a:lnTo>
                    <a:pt x="590" y="1219"/>
                  </a:lnTo>
                  <a:lnTo>
                    <a:pt x="589" y="1224"/>
                  </a:lnTo>
                  <a:lnTo>
                    <a:pt x="589" y="1224"/>
                  </a:lnTo>
                  <a:lnTo>
                    <a:pt x="601" y="1222"/>
                  </a:lnTo>
                  <a:lnTo>
                    <a:pt x="615" y="1220"/>
                  </a:lnTo>
                  <a:lnTo>
                    <a:pt x="628" y="1218"/>
                  </a:lnTo>
                  <a:lnTo>
                    <a:pt x="636" y="1214"/>
                  </a:lnTo>
                  <a:lnTo>
                    <a:pt x="636" y="1214"/>
                  </a:lnTo>
                  <a:lnTo>
                    <a:pt x="645" y="1212"/>
                  </a:lnTo>
                  <a:lnTo>
                    <a:pt x="652" y="1209"/>
                  </a:lnTo>
                  <a:lnTo>
                    <a:pt x="652" y="1209"/>
                  </a:lnTo>
                  <a:lnTo>
                    <a:pt x="650" y="1186"/>
                  </a:lnTo>
                  <a:lnTo>
                    <a:pt x="650" y="1186"/>
                  </a:lnTo>
                  <a:close/>
                  <a:moveTo>
                    <a:pt x="650" y="1167"/>
                  </a:moveTo>
                  <a:lnTo>
                    <a:pt x="650" y="1167"/>
                  </a:lnTo>
                  <a:lnTo>
                    <a:pt x="598" y="1167"/>
                  </a:lnTo>
                  <a:lnTo>
                    <a:pt x="598" y="1167"/>
                  </a:lnTo>
                  <a:lnTo>
                    <a:pt x="595" y="1167"/>
                  </a:lnTo>
                  <a:lnTo>
                    <a:pt x="595" y="1167"/>
                  </a:lnTo>
                  <a:lnTo>
                    <a:pt x="594" y="1186"/>
                  </a:lnTo>
                  <a:lnTo>
                    <a:pt x="594" y="1186"/>
                  </a:lnTo>
                  <a:lnTo>
                    <a:pt x="603" y="1186"/>
                  </a:lnTo>
                  <a:lnTo>
                    <a:pt x="615" y="1184"/>
                  </a:lnTo>
                  <a:lnTo>
                    <a:pt x="615" y="1184"/>
                  </a:lnTo>
                  <a:lnTo>
                    <a:pt x="633" y="1178"/>
                  </a:lnTo>
                  <a:lnTo>
                    <a:pt x="650" y="1171"/>
                  </a:lnTo>
                  <a:lnTo>
                    <a:pt x="650" y="1167"/>
                  </a:lnTo>
                  <a:close/>
                  <a:moveTo>
                    <a:pt x="653" y="1133"/>
                  </a:moveTo>
                  <a:lnTo>
                    <a:pt x="609" y="1123"/>
                  </a:lnTo>
                  <a:lnTo>
                    <a:pt x="594" y="1113"/>
                  </a:lnTo>
                  <a:lnTo>
                    <a:pt x="594" y="1113"/>
                  </a:lnTo>
                  <a:lnTo>
                    <a:pt x="623" y="1114"/>
                  </a:lnTo>
                  <a:lnTo>
                    <a:pt x="623" y="1114"/>
                  </a:lnTo>
                  <a:lnTo>
                    <a:pt x="640" y="1112"/>
                  </a:lnTo>
                  <a:lnTo>
                    <a:pt x="659" y="1108"/>
                  </a:lnTo>
                  <a:lnTo>
                    <a:pt x="659" y="1108"/>
                  </a:lnTo>
                  <a:lnTo>
                    <a:pt x="664" y="1092"/>
                  </a:lnTo>
                  <a:lnTo>
                    <a:pt x="664" y="1092"/>
                  </a:lnTo>
                  <a:lnTo>
                    <a:pt x="660" y="1092"/>
                  </a:lnTo>
                  <a:lnTo>
                    <a:pt x="660" y="1092"/>
                  </a:lnTo>
                  <a:lnTo>
                    <a:pt x="607" y="1093"/>
                  </a:lnTo>
                  <a:lnTo>
                    <a:pt x="584" y="1087"/>
                  </a:lnTo>
                  <a:lnTo>
                    <a:pt x="584" y="1087"/>
                  </a:lnTo>
                  <a:lnTo>
                    <a:pt x="588" y="1105"/>
                  </a:lnTo>
                  <a:lnTo>
                    <a:pt x="592" y="1127"/>
                  </a:lnTo>
                  <a:lnTo>
                    <a:pt x="592" y="1127"/>
                  </a:lnTo>
                  <a:lnTo>
                    <a:pt x="613" y="1137"/>
                  </a:lnTo>
                  <a:lnTo>
                    <a:pt x="623" y="1142"/>
                  </a:lnTo>
                  <a:lnTo>
                    <a:pt x="594" y="1142"/>
                  </a:lnTo>
                  <a:lnTo>
                    <a:pt x="594" y="1144"/>
                  </a:lnTo>
                  <a:lnTo>
                    <a:pt x="594" y="1144"/>
                  </a:lnTo>
                  <a:lnTo>
                    <a:pt x="595" y="1157"/>
                  </a:lnTo>
                  <a:lnTo>
                    <a:pt x="595" y="1157"/>
                  </a:lnTo>
                  <a:lnTo>
                    <a:pt x="615" y="1157"/>
                  </a:lnTo>
                  <a:lnTo>
                    <a:pt x="635" y="1151"/>
                  </a:lnTo>
                  <a:lnTo>
                    <a:pt x="652" y="1142"/>
                  </a:lnTo>
                  <a:lnTo>
                    <a:pt x="652" y="1142"/>
                  </a:lnTo>
                  <a:lnTo>
                    <a:pt x="653" y="1133"/>
                  </a:lnTo>
                  <a:lnTo>
                    <a:pt x="653" y="1133"/>
                  </a:lnTo>
                  <a:close/>
                  <a:moveTo>
                    <a:pt x="672" y="1061"/>
                  </a:moveTo>
                  <a:lnTo>
                    <a:pt x="672" y="1061"/>
                  </a:lnTo>
                  <a:lnTo>
                    <a:pt x="653" y="1066"/>
                  </a:lnTo>
                  <a:lnTo>
                    <a:pt x="642" y="1067"/>
                  </a:lnTo>
                  <a:lnTo>
                    <a:pt x="635" y="1068"/>
                  </a:lnTo>
                  <a:lnTo>
                    <a:pt x="635" y="1068"/>
                  </a:lnTo>
                  <a:lnTo>
                    <a:pt x="624" y="1068"/>
                  </a:lnTo>
                  <a:lnTo>
                    <a:pt x="611" y="1070"/>
                  </a:lnTo>
                  <a:lnTo>
                    <a:pt x="599" y="1070"/>
                  </a:lnTo>
                  <a:lnTo>
                    <a:pt x="595" y="1069"/>
                  </a:lnTo>
                  <a:lnTo>
                    <a:pt x="591" y="1068"/>
                  </a:lnTo>
                  <a:lnTo>
                    <a:pt x="591" y="1068"/>
                  </a:lnTo>
                  <a:lnTo>
                    <a:pt x="585" y="1063"/>
                  </a:lnTo>
                  <a:lnTo>
                    <a:pt x="576" y="1058"/>
                  </a:lnTo>
                  <a:lnTo>
                    <a:pt x="576" y="1058"/>
                  </a:lnTo>
                  <a:lnTo>
                    <a:pt x="581" y="1076"/>
                  </a:lnTo>
                  <a:lnTo>
                    <a:pt x="582" y="1077"/>
                  </a:lnTo>
                  <a:lnTo>
                    <a:pt x="616" y="1081"/>
                  </a:lnTo>
                  <a:lnTo>
                    <a:pt x="666" y="1073"/>
                  </a:lnTo>
                  <a:lnTo>
                    <a:pt x="671" y="1068"/>
                  </a:lnTo>
                  <a:lnTo>
                    <a:pt x="672" y="1061"/>
                  </a:lnTo>
                  <a:close/>
                  <a:moveTo>
                    <a:pt x="662" y="1037"/>
                  </a:moveTo>
                  <a:lnTo>
                    <a:pt x="662" y="1037"/>
                  </a:lnTo>
                  <a:lnTo>
                    <a:pt x="679" y="1033"/>
                  </a:lnTo>
                  <a:lnTo>
                    <a:pt x="679" y="1032"/>
                  </a:lnTo>
                  <a:lnTo>
                    <a:pt x="679" y="1032"/>
                  </a:lnTo>
                  <a:lnTo>
                    <a:pt x="643" y="1029"/>
                  </a:lnTo>
                  <a:lnTo>
                    <a:pt x="622" y="1026"/>
                  </a:lnTo>
                  <a:lnTo>
                    <a:pt x="680" y="1019"/>
                  </a:lnTo>
                  <a:lnTo>
                    <a:pt x="680" y="1017"/>
                  </a:lnTo>
                  <a:lnTo>
                    <a:pt x="680" y="1017"/>
                  </a:lnTo>
                  <a:lnTo>
                    <a:pt x="660" y="1017"/>
                  </a:lnTo>
                  <a:lnTo>
                    <a:pt x="652" y="1016"/>
                  </a:lnTo>
                  <a:lnTo>
                    <a:pt x="647" y="1014"/>
                  </a:lnTo>
                  <a:lnTo>
                    <a:pt x="647" y="1014"/>
                  </a:lnTo>
                  <a:lnTo>
                    <a:pt x="641" y="1010"/>
                  </a:lnTo>
                  <a:lnTo>
                    <a:pt x="637" y="1005"/>
                  </a:lnTo>
                  <a:lnTo>
                    <a:pt x="635" y="1000"/>
                  </a:lnTo>
                  <a:lnTo>
                    <a:pt x="635" y="1000"/>
                  </a:lnTo>
                  <a:lnTo>
                    <a:pt x="639" y="1000"/>
                  </a:lnTo>
                  <a:lnTo>
                    <a:pt x="653" y="1000"/>
                  </a:lnTo>
                  <a:lnTo>
                    <a:pt x="653" y="1000"/>
                  </a:lnTo>
                  <a:lnTo>
                    <a:pt x="668" y="1000"/>
                  </a:lnTo>
                  <a:lnTo>
                    <a:pt x="681" y="1000"/>
                  </a:lnTo>
                  <a:lnTo>
                    <a:pt x="681" y="1000"/>
                  </a:lnTo>
                  <a:lnTo>
                    <a:pt x="682" y="981"/>
                  </a:lnTo>
                  <a:lnTo>
                    <a:pt x="682" y="967"/>
                  </a:lnTo>
                  <a:lnTo>
                    <a:pt x="682" y="967"/>
                  </a:lnTo>
                  <a:lnTo>
                    <a:pt x="662" y="960"/>
                  </a:lnTo>
                  <a:lnTo>
                    <a:pt x="655" y="956"/>
                  </a:lnTo>
                  <a:lnTo>
                    <a:pt x="653" y="954"/>
                  </a:lnTo>
                  <a:lnTo>
                    <a:pt x="653" y="954"/>
                  </a:lnTo>
                  <a:lnTo>
                    <a:pt x="654" y="953"/>
                  </a:lnTo>
                  <a:lnTo>
                    <a:pt x="656" y="953"/>
                  </a:lnTo>
                  <a:lnTo>
                    <a:pt x="662" y="952"/>
                  </a:lnTo>
                  <a:lnTo>
                    <a:pt x="680" y="953"/>
                  </a:lnTo>
                  <a:lnTo>
                    <a:pt x="680" y="953"/>
                  </a:lnTo>
                  <a:lnTo>
                    <a:pt x="679" y="946"/>
                  </a:lnTo>
                  <a:lnTo>
                    <a:pt x="677" y="940"/>
                  </a:lnTo>
                  <a:lnTo>
                    <a:pt x="675" y="938"/>
                  </a:lnTo>
                  <a:lnTo>
                    <a:pt x="672" y="940"/>
                  </a:lnTo>
                  <a:lnTo>
                    <a:pt x="672" y="940"/>
                  </a:lnTo>
                  <a:lnTo>
                    <a:pt x="662" y="940"/>
                  </a:lnTo>
                  <a:lnTo>
                    <a:pt x="650" y="942"/>
                  </a:lnTo>
                  <a:lnTo>
                    <a:pt x="629" y="946"/>
                  </a:lnTo>
                  <a:lnTo>
                    <a:pt x="629" y="946"/>
                  </a:lnTo>
                  <a:lnTo>
                    <a:pt x="618" y="948"/>
                  </a:lnTo>
                  <a:lnTo>
                    <a:pt x="609" y="953"/>
                  </a:lnTo>
                  <a:lnTo>
                    <a:pt x="597" y="956"/>
                  </a:lnTo>
                  <a:lnTo>
                    <a:pt x="597" y="956"/>
                  </a:lnTo>
                  <a:lnTo>
                    <a:pt x="607" y="960"/>
                  </a:lnTo>
                  <a:lnTo>
                    <a:pt x="623" y="966"/>
                  </a:lnTo>
                  <a:lnTo>
                    <a:pt x="623" y="966"/>
                  </a:lnTo>
                  <a:lnTo>
                    <a:pt x="632" y="969"/>
                  </a:lnTo>
                  <a:lnTo>
                    <a:pt x="653" y="972"/>
                  </a:lnTo>
                  <a:lnTo>
                    <a:pt x="653" y="972"/>
                  </a:lnTo>
                  <a:lnTo>
                    <a:pt x="664" y="973"/>
                  </a:lnTo>
                  <a:lnTo>
                    <a:pt x="665" y="974"/>
                  </a:lnTo>
                  <a:lnTo>
                    <a:pt x="664" y="975"/>
                  </a:lnTo>
                  <a:lnTo>
                    <a:pt x="658" y="976"/>
                  </a:lnTo>
                  <a:lnTo>
                    <a:pt x="653" y="979"/>
                  </a:lnTo>
                  <a:lnTo>
                    <a:pt x="653" y="979"/>
                  </a:lnTo>
                  <a:lnTo>
                    <a:pt x="647" y="980"/>
                  </a:lnTo>
                  <a:lnTo>
                    <a:pt x="636" y="981"/>
                  </a:lnTo>
                  <a:lnTo>
                    <a:pt x="613" y="981"/>
                  </a:lnTo>
                  <a:lnTo>
                    <a:pt x="613" y="981"/>
                  </a:lnTo>
                  <a:lnTo>
                    <a:pt x="604" y="980"/>
                  </a:lnTo>
                  <a:lnTo>
                    <a:pt x="596" y="978"/>
                  </a:lnTo>
                  <a:lnTo>
                    <a:pt x="586" y="974"/>
                  </a:lnTo>
                  <a:lnTo>
                    <a:pt x="573" y="973"/>
                  </a:lnTo>
                  <a:lnTo>
                    <a:pt x="573" y="973"/>
                  </a:lnTo>
                  <a:lnTo>
                    <a:pt x="573" y="973"/>
                  </a:lnTo>
                  <a:lnTo>
                    <a:pt x="573" y="985"/>
                  </a:lnTo>
                  <a:lnTo>
                    <a:pt x="573" y="985"/>
                  </a:lnTo>
                  <a:lnTo>
                    <a:pt x="590" y="990"/>
                  </a:lnTo>
                  <a:lnTo>
                    <a:pt x="602" y="993"/>
                  </a:lnTo>
                  <a:lnTo>
                    <a:pt x="602" y="993"/>
                  </a:lnTo>
                  <a:lnTo>
                    <a:pt x="604" y="995"/>
                  </a:lnTo>
                  <a:lnTo>
                    <a:pt x="605" y="1000"/>
                  </a:lnTo>
                  <a:lnTo>
                    <a:pt x="607" y="1005"/>
                  </a:lnTo>
                  <a:lnTo>
                    <a:pt x="607" y="1005"/>
                  </a:lnTo>
                  <a:lnTo>
                    <a:pt x="594" y="1005"/>
                  </a:lnTo>
                  <a:lnTo>
                    <a:pt x="583" y="1003"/>
                  </a:lnTo>
                  <a:lnTo>
                    <a:pt x="572" y="1000"/>
                  </a:lnTo>
                  <a:lnTo>
                    <a:pt x="572" y="1000"/>
                  </a:lnTo>
                  <a:lnTo>
                    <a:pt x="572" y="1029"/>
                  </a:lnTo>
                  <a:lnTo>
                    <a:pt x="572" y="1029"/>
                  </a:lnTo>
                  <a:lnTo>
                    <a:pt x="621" y="1039"/>
                  </a:lnTo>
                  <a:lnTo>
                    <a:pt x="621" y="1039"/>
                  </a:lnTo>
                  <a:lnTo>
                    <a:pt x="634" y="1041"/>
                  </a:lnTo>
                  <a:lnTo>
                    <a:pt x="645" y="1041"/>
                  </a:lnTo>
                  <a:lnTo>
                    <a:pt x="662" y="1037"/>
                  </a:lnTo>
                  <a:lnTo>
                    <a:pt x="662" y="1037"/>
                  </a:lnTo>
                  <a:close/>
                  <a:moveTo>
                    <a:pt x="672" y="910"/>
                  </a:moveTo>
                  <a:lnTo>
                    <a:pt x="672" y="910"/>
                  </a:lnTo>
                  <a:lnTo>
                    <a:pt x="647" y="913"/>
                  </a:lnTo>
                  <a:lnTo>
                    <a:pt x="629" y="916"/>
                  </a:lnTo>
                  <a:lnTo>
                    <a:pt x="629" y="916"/>
                  </a:lnTo>
                  <a:lnTo>
                    <a:pt x="603" y="917"/>
                  </a:lnTo>
                  <a:lnTo>
                    <a:pt x="583" y="919"/>
                  </a:lnTo>
                  <a:lnTo>
                    <a:pt x="583" y="919"/>
                  </a:lnTo>
                  <a:lnTo>
                    <a:pt x="572" y="918"/>
                  </a:lnTo>
                  <a:lnTo>
                    <a:pt x="572" y="918"/>
                  </a:lnTo>
                  <a:lnTo>
                    <a:pt x="573" y="936"/>
                  </a:lnTo>
                  <a:lnTo>
                    <a:pt x="573" y="936"/>
                  </a:lnTo>
                  <a:lnTo>
                    <a:pt x="591" y="936"/>
                  </a:lnTo>
                  <a:lnTo>
                    <a:pt x="602" y="937"/>
                  </a:lnTo>
                  <a:lnTo>
                    <a:pt x="602" y="937"/>
                  </a:lnTo>
                  <a:lnTo>
                    <a:pt x="609" y="937"/>
                  </a:lnTo>
                  <a:lnTo>
                    <a:pt x="618" y="935"/>
                  </a:lnTo>
                  <a:lnTo>
                    <a:pt x="629" y="931"/>
                  </a:lnTo>
                  <a:lnTo>
                    <a:pt x="635" y="930"/>
                  </a:lnTo>
                  <a:lnTo>
                    <a:pt x="635" y="930"/>
                  </a:lnTo>
                  <a:lnTo>
                    <a:pt x="653" y="929"/>
                  </a:lnTo>
                  <a:lnTo>
                    <a:pt x="673" y="927"/>
                  </a:lnTo>
                  <a:lnTo>
                    <a:pt x="673" y="927"/>
                  </a:lnTo>
                  <a:lnTo>
                    <a:pt x="672" y="910"/>
                  </a:lnTo>
                  <a:lnTo>
                    <a:pt x="672" y="910"/>
                  </a:lnTo>
                  <a:close/>
                  <a:moveTo>
                    <a:pt x="672" y="885"/>
                  </a:moveTo>
                  <a:lnTo>
                    <a:pt x="672" y="885"/>
                  </a:lnTo>
                  <a:lnTo>
                    <a:pt x="669" y="886"/>
                  </a:lnTo>
                  <a:lnTo>
                    <a:pt x="669" y="886"/>
                  </a:lnTo>
                  <a:lnTo>
                    <a:pt x="660" y="887"/>
                  </a:lnTo>
                  <a:lnTo>
                    <a:pt x="647" y="886"/>
                  </a:lnTo>
                  <a:lnTo>
                    <a:pt x="630" y="885"/>
                  </a:lnTo>
                  <a:lnTo>
                    <a:pt x="630" y="885"/>
                  </a:lnTo>
                  <a:lnTo>
                    <a:pt x="611" y="884"/>
                  </a:lnTo>
                  <a:lnTo>
                    <a:pt x="597" y="884"/>
                  </a:lnTo>
                  <a:lnTo>
                    <a:pt x="591" y="885"/>
                  </a:lnTo>
                  <a:lnTo>
                    <a:pt x="588" y="886"/>
                  </a:lnTo>
                  <a:lnTo>
                    <a:pt x="588" y="886"/>
                  </a:lnTo>
                  <a:lnTo>
                    <a:pt x="583" y="889"/>
                  </a:lnTo>
                  <a:lnTo>
                    <a:pt x="578" y="891"/>
                  </a:lnTo>
                  <a:lnTo>
                    <a:pt x="569" y="892"/>
                  </a:lnTo>
                  <a:lnTo>
                    <a:pt x="571" y="904"/>
                  </a:lnTo>
                  <a:lnTo>
                    <a:pt x="571" y="904"/>
                  </a:lnTo>
                  <a:lnTo>
                    <a:pt x="572" y="904"/>
                  </a:lnTo>
                  <a:lnTo>
                    <a:pt x="572" y="904"/>
                  </a:lnTo>
                  <a:lnTo>
                    <a:pt x="603" y="904"/>
                  </a:lnTo>
                  <a:lnTo>
                    <a:pt x="622" y="904"/>
                  </a:lnTo>
                  <a:lnTo>
                    <a:pt x="635" y="903"/>
                  </a:lnTo>
                  <a:lnTo>
                    <a:pt x="635" y="903"/>
                  </a:lnTo>
                  <a:lnTo>
                    <a:pt x="672" y="899"/>
                  </a:lnTo>
                  <a:lnTo>
                    <a:pt x="672" y="899"/>
                  </a:lnTo>
                  <a:lnTo>
                    <a:pt x="672" y="885"/>
                  </a:lnTo>
                  <a:lnTo>
                    <a:pt x="672" y="885"/>
                  </a:lnTo>
                  <a:close/>
                  <a:moveTo>
                    <a:pt x="672" y="849"/>
                  </a:moveTo>
                  <a:lnTo>
                    <a:pt x="672" y="849"/>
                  </a:lnTo>
                  <a:lnTo>
                    <a:pt x="658" y="860"/>
                  </a:lnTo>
                  <a:lnTo>
                    <a:pt x="650" y="864"/>
                  </a:lnTo>
                  <a:lnTo>
                    <a:pt x="647" y="865"/>
                  </a:lnTo>
                  <a:lnTo>
                    <a:pt x="647" y="865"/>
                  </a:lnTo>
                  <a:lnTo>
                    <a:pt x="645" y="864"/>
                  </a:lnTo>
                  <a:lnTo>
                    <a:pt x="642" y="862"/>
                  </a:lnTo>
                  <a:lnTo>
                    <a:pt x="639" y="859"/>
                  </a:lnTo>
                  <a:lnTo>
                    <a:pt x="635" y="854"/>
                  </a:lnTo>
                  <a:lnTo>
                    <a:pt x="633" y="852"/>
                  </a:lnTo>
                  <a:lnTo>
                    <a:pt x="633" y="852"/>
                  </a:lnTo>
                  <a:lnTo>
                    <a:pt x="622" y="853"/>
                  </a:lnTo>
                  <a:lnTo>
                    <a:pt x="602" y="858"/>
                  </a:lnTo>
                  <a:lnTo>
                    <a:pt x="572" y="865"/>
                  </a:lnTo>
                  <a:lnTo>
                    <a:pt x="572" y="865"/>
                  </a:lnTo>
                  <a:lnTo>
                    <a:pt x="565" y="867"/>
                  </a:lnTo>
                  <a:lnTo>
                    <a:pt x="566" y="875"/>
                  </a:lnTo>
                  <a:lnTo>
                    <a:pt x="566" y="875"/>
                  </a:lnTo>
                  <a:lnTo>
                    <a:pt x="575" y="875"/>
                  </a:lnTo>
                  <a:lnTo>
                    <a:pt x="585" y="875"/>
                  </a:lnTo>
                  <a:lnTo>
                    <a:pt x="605" y="874"/>
                  </a:lnTo>
                  <a:lnTo>
                    <a:pt x="605" y="874"/>
                  </a:lnTo>
                  <a:lnTo>
                    <a:pt x="616" y="873"/>
                  </a:lnTo>
                  <a:lnTo>
                    <a:pt x="626" y="872"/>
                  </a:lnTo>
                  <a:lnTo>
                    <a:pt x="633" y="872"/>
                  </a:lnTo>
                  <a:lnTo>
                    <a:pt x="639" y="872"/>
                  </a:lnTo>
                  <a:lnTo>
                    <a:pt x="639" y="872"/>
                  </a:lnTo>
                  <a:lnTo>
                    <a:pt x="645" y="874"/>
                  </a:lnTo>
                  <a:lnTo>
                    <a:pt x="650" y="874"/>
                  </a:lnTo>
                  <a:lnTo>
                    <a:pt x="658" y="874"/>
                  </a:lnTo>
                  <a:lnTo>
                    <a:pt x="662" y="872"/>
                  </a:lnTo>
                  <a:lnTo>
                    <a:pt x="662" y="872"/>
                  </a:lnTo>
                  <a:lnTo>
                    <a:pt x="672" y="866"/>
                  </a:lnTo>
                  <a:lnTo>
                    <a:pt x="672" y="866"/>
                  </a:lnTo>
                  <a:lnTo>
                    <a:pt x="672" y="849"/>
                  </a:lnTo>
                  <a:lnTo>
                    <a:pt x="672" y="849"/>
                  </a:lnTo>
                  <a:close/>
                  <a:moveTo>
                    <a:pt x="673" y="821"/>
                  </a:moveTo>
                  <a:lnTo>
                    <a:pt x="673" y="821"/>
                  </a:lnTo>
                  <a:lnTo>
                    <a:pt x="664" y="826"/>
                  </a:lnTo>
                  <a:lnTo>
                    <a:pt x="660" y="826"/>
                  </a:lnTo>
                  <a:lnTo>
                    <a:pt x="659" y="826"/>
                  </a:lnTo>
                  <a:lnTo>
                    <a:pt x="659" y="826"/>
                  </a:lnTo>
                  <a:lnTo>
                    <a:pt x="647" y="818"/>
                  </a:lnTo>
                  <a:lnTo>
                    <a:pt x="639" y="813"/>
                  </a:lnTo>
                  <a:lnTo>
                    <a:pt x="656" y="809"/>
                  </a:lnTo>
                  <a:lnTo>
                    <a:pt x="656" y="809"/>
                  </a:lnTo>
                  <a:lnTo>
                    <a:pt x="659" y="803"/>
                  </a:lnTo>
                  <a:lnTo>
                    <a:pt x="661" y="799"/>
                  </a:lnTo>
                  <a:lnTo>
                    <a:pt x="661" y="796"/>
                  </a:lnTo>
                  <a:lnTo>
                    <a:pt x="661" y="796"/>
                  </a:lnTo>
                  <a:lnTo>
                    <a:pt x="660" y="795"/>
                  </a:lnTo>
                  <a:lnTo>
                    <a:pt x="658" y="793"/>
                  </a:lnTo>
                  <a:lnTo>
                    <a:pt x="649" y="792"/>
                  </a:lnTo>
                  <a:lnTo>
                    <a:pt x="640" y="791"/>
                  </a:lnTo>
                  <a:lnTo>
                    <a:pt x="636" y="792"/>
                  </a:lnTo>
                  <a:lnTo>
                    <a:pt x="635" y="793"/>
                  </a:lnTo>
                  <a:lnTo>
                    <a:pt x="635" y="793"/>
                  </a:lnTo>
                  <a:lnTo>
                    <a:pt x="626" y="801"/>
                  </a:lnTo>
                  <a:lnTo>
                    <a:pt x="617" y="809"/>
                  </a:lnTo>
                  <a:lnTo>
                    <a:pt x="617" y="809"/>
                  </a:lnTo>
                  <a:lnTo>
                    <a:pt x="613" y="814"/>
                  </a:lnTo>
                  <a:lnTo>
                    <a:pt x="610" y="816"/>
                  </a:lnTo>
                  <a:lnTo>
                    <a:pt x="604" y="818"/>
                  </a:lnTo>
                  <a:lnTo>
                    <a:pt x="604" y="818"/>
                  </a:lnTo>
                  <a:lnTo>
                    <a:pt x="595" y="821"/>
                  </a:lnTo>
                  <a:lnTo>
                    <a:pt x="582" y="821"/>
                  </a:lnTo>
                  <a:lnTo>
                    <a:pt x="569" y="822"/>
                  </a:lnTo>
                  <a:lnTo>
                    <a:pt x="559" y="824"/>
                  </a:lnTo>
                  <a:lnTo>
                    <a:pt x="562" y="836"/>
                  </a:lnTo>
                  <a:lnTo>
                    <a:pt x="562" y="836"/>
                  </a:lnTo>
                  <a:lnTo>
                    <a:pt x="566" y="842"/>
                  </a:lnTo>
                  <a:lnTo>
                    <a:pt x="570" y="846"/>
                  </a:lnTo>
                  <a:lnTo>
                    <a:pt x="618" y="834"/>
                  </a:lnTo>
                  <a:lnTo>
                    <a:pt x="618" y="834"/>
                  </a:lnTo>
                  <a:lnTo>
                    <a:pt x="624" y="832"/>
                  </a:lnTo>
                  <a:lnTo>
                    <a:pt x="629" y="830"/>
                  </a:lnTo>
                  <a:lnTo>
                    <a:pt x="630" y="830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48" y="841"/>
                  </a:lnTo>
                  <a:lnTo>
                    <a:pt x="672" y="835"/>
                  </a:lnTo>
                  <a:lnTo>
                    <a:pt x="673" y="821"/>
                  </a:lnTo>
                  <a:close/>
                  <a:moveTo>
                    <a:pt x="677" y="761"/>
                  </a:moveTo>
                  <a:lnTo>
                    <a:pt x="677" y="761"/>
                  </a:lnTo>
                  <a:lnTo>
                    <a:pt x="660" y="759"/>
                  </a:lnTo>
                  <a:lnTo>
                    <a:pt x="650" y="758"/>
                  </a:lnTo>
                  <a:lnTo>
                    <a:pt x="650" y="758"/>
                  </a:lnTo>
                  <a:lnTo>
                    <a:pt x="635" y="764"/>
                  </a:lnTo>
                  <a:lnTo>
                    <a:pt x="626" y="769"/>
                  </a:lnTo>
                  <a:lnTo>
                    <a:pt x="617" y="773"/>
                  </a:lnTo>
                  <a:lnTo>
                    <a:pt x="617" y="773"/>
                  </a:lnTo>
                  <a:lnTo>
                    <a:pt x="610" y="777"/>
                  </a:lnTo>
                  <a:lnTo>
                    <a:pt x="598" y="780"/>
                  </a:lnTo>
                  <a:lnTo>
                    <a:pt x="586" y="784"/>
                  </a:lnTo>
                  <a:lnTo>
                    <a:pt x="577" y="785"/>
                  </a:lnTo>
                  <a:lnTo>
                    <a:pt x="577" y="785"/>
                  </a:lnTo>
                  <a:lnTo>
                    <a:pt x="554" y="785"/>
                  </a:lnTo>
                  <a:lnTo>
                    <a:pt x="556" y="799"/>
                  </a:lnTo>
                  <a:lnTo>
                    <a:pt x="556" y="799"/>
                  </a:lnTo>
                  <a:lnTo>
                    <a:pt x="573" y="803"/>
                  </a:lnTo>
                  <a:lnTo>
                    <a:pt x="588" y="807"/>
                  </a:lnTo>
                  <a:lnTo>
                    <a:pt x="588" y="807"/>
                  </a:lnTo>
                  <a:lnTo>
                    <a:pt x="590" y="805"/>
                  </a:lnTo>
                  <a:lnTo>
                    <a:pt x="595" y="803"/>
                  </a:lnTo>
                  <a:lnTo>
                    <a:pt x="607" y="795"/>
                  </a:lnTo>
                  <a:lnTo>
                    <a:pt x="617" y="786"/>
                  </a:lnTo>
                  <a:lnTo>
                    <a:pt x="622" y="784"/>
                  </a:lnTo>
                  <a:lnTo>
                    <a:pt x="624" y="783"/>
                  </a:lnTo>
                  <a:lnTo>
                    <a:pt x="624" y="783"/>
                  </a:lnTo>
                  <a:lnTo>
                    <a:pt x="629" y="782"/>
                  </a:lnTo>
                  <a:lnTo>
                    <a:pt x="637" y="780"/>
                  </a:lnTo>
                  <a:lnTo>
                    <a:pt x="650" y="777"/>
                  </a:lnTo>
                  <a:lnTo>
                    <a:pt x="650" y="777"/>
                  </a:lnTo>
                  <a:lnTo>
                    <a:pt x="675" y="777"/>
                  </a:lnTo>
                  <a:lnTo>
                    <a:pt x="675" y="777"/>
                  </a:lnTo>
                  <a:lnTo>
                    <a:pt x="677" y="761"/>
                  </a:lnTo>
                  <a:lnTo>
                    <a:pt x="677" y="761"/>
                  </a:lnTo>
                  <a:close/>
                  <a:moveTo>
                    <a:pt x="552" y="770"/>
                  </a:moveTo>
                  <a:lnTo>
                    <a:pt x="552" y="770"/>
                  </a:lnTo>
                  <a:lnTo>
                    <a:pt x="560" y="773"/>
                  </a:lnTo>
                  <a:lnTo>
                    <a:pt x="565" y="774"/>
                  </a:lnTo>
                  <a:lnTo>
                    <a:pt x="570" y="776"/>
                  </a:lnTo>
                  <a:lnTo>
                    <a:pt x="570" y="776"/>
                  </a:lnTo>
                  <a:lnTo>
                    <a:pt x="577" y="773"/>
                  </a:lnTo>
                  <a:lnTo>
                    <a:pt x="583" y="771"/>
                  </a:lnTo>
                  <a:lnTo>
                    <a:pt x="602" y="761"/>
                  </a:lnTo>
                  <a:lnTo>
                    <a:pt x="602" y="761"/>
                  </a:lnTo>
                  <a:lnTo>
                    <a:pt x="618" y="753"/>
                  </a:lnTo>
                  <a:lnTo>
                    <a:pt x="629" y="750"/>
                  </a:lnTo>
                  <a:lnTo>
                    <a:pt x="629" y="750"/>
                  </a:lnTo>
                  <a:lnTo>
                    <a:pt x="634" y="746"/>
                  </a:lnTo>
                  <a:lnTo>
                    <a:pt x="639" y="745"/>
                  </a:lnTo>
                  <a:lnTo>
                    <a:pt x="647" y="742"/>
                  </a:lnTo>
                  <a:lnTo>
                    <a:pt x="664" y="740"/>
                  </a:lnTo>
                  <a:lnTo>
                    <a:pt x="664" y="740"/>
                  </a:lnTo>
                  <a:lnTo>
                    <a:pt x="677" y="738"/>
                  </a:lnTo>
                  <a:lnTo>
                    <a:pt x="678" y="736"/>
                  </a:lnTo>
                  <a:lnTo>
                    <a:pt x="677" y="735"/>
                  </a:lnTo>
                  <a:lnTo>
                    <a:pt x="672" y="734"/>
                  </a:lnTo>
                  <a:lnTo>
                    <a:pt x="669" y="733"/>
                  </a:lnTo>
                  <a:lnTo>
                    <a:pt x="668" y="732"/>
                  </a:lnTo>
                  <a:lnTo>
                    <a:pt x="668" y="732"/>
                  </a:lnTo>
                  <a:lnTo>
                    <a:pt x="665" y="728"/>
                  </a:lnTo>
                  <a:lnTo>
                    <a:pt x="658" y="723"/>
                  </a:lnTo>
                  <a:lnTo>
                    <a:pt x="645" y="716"/>
                  </a:lnTo>
                  <a:lnTo>
                    <a:pt x="645" y="716"/>
                  </a:lnTo>
                  <a:lnTo>
                    <a:pt x="604" y="702"/>
                  </a:lnTo>
                  <a:lnTo>
                    <a:pt x="604" y="702"/>
                  </a:lnTo>
                  <a:lnTo>
                    <a:pt x="592" y="700"/>
                  </a:lnTo>
                  <a:lnTo>
                    <a:pt x="575" y="696"/>
                  </a:lnTo>
                  <a:lnTo>
                    <a:pt x="550" y="693"/>
                  </a:lnTo>
                  <a:lnTo>
                    <a:pt x="544" y="704"/>
                  </a:lnTo>
                  <a:lnTo>
                    <a:pt x="545" y="712"/>
                  </a:lnTo>
                  <a:lnTo>
                    <a:pt x="545" y="712"/>
                  </a:lnTo>
                  <a:lnTo>
                    <a:pt x="564" y="717"/>
                  </a:lnTo>
                  <a:lnTo>
                    <a:pt x="579" y="722"/>
                  </a:lnTo>
                  <a:lnTo>
                    <a:pt x="579" y="722"/>
                  </a:lnTo>
                  <a:lnTo>
                    <a:pt x="637" y="732"/>
                  </a:lnTo>
                  <a:lnTo>
                    <a:pt x="602" y="744"/>
                  </a:lnTo>
                  <a:lnTo>
                    <a:pt x="602" y="744"/>
                  </a:lnTo>
                  <a:lnTo>
                    <a:pt x="551" y="759"/>
                  </a:lnTo>
                  <a:lnTo>
                    <a:pt x="552" y="770"/>
                  </a:lnTo>
                  <a:close/>
                  <a:moveTo>
                    <a:pt x="550" y="462"/>
                  </a:moveTo>
                  <a:lnTo>
                    <a:pt x="550" y="462"/>
                  </a:lnTo>
                  <a:lnTo>
                    <a:pt x="550" y="463"/>
                  </a:lnTo>
                  <a:lnTo>
                    <a:pt x="551" y="462"/>
                  </a:lnTo>
                  <a:lnTo>
                    <a:pt x="553" y="457"/>
                  </a:lnTo>
                  <a:lnTo>
                    <a:pt x="564" y="438"/>
                  </a:lnTo>
                  <a:lnTo>
                    <a:pt x="578" y="409"/>
                  </a:lnTo>
                  <a:lnTo>
                    <a:pt x="572" y="467"/>
                  </a:lnTo>
                  <a:lnTo>
                    <a:pt x="563" y="462"/>
                  </a:lnTo>
                  <a:lnTo>
                    <a:pt x="549" y="483"/>
                  </a:lnTo>
                  <a:lnTo>
                    <a:pt x="549" y="483"/>
                  </a:lnTo>
                  <a:lnTo>
                    <a:pt x="564" y="499"/>
                  </a:lnTo>
                  <a:lnTo>
                    <a:pt x="585" y="518"/>
                  </a:lnTo>
                  <a:lnTo>
                    <a:pt x="585" y="518"/>
                  </a:lnTo>
                  <a:lnTo>
                    <a:pt x="591" y="524"/>
                  </a:lnTo>
                  <a:lnTo>
                    <a:pt x="601" y="530"/>
                  </a:lnTo>
                  <a:lnTo>
                    <a:pt x="609" y="537"/>
                  </a:lnTo>
                  <a:lnTo>
                    <a:pt x="614" y="540"/>
                  </a:lnTo>
                  <a:lnTo>
                    <a:pt x="614" y="540"/>
                  </a:lnTo>
                  <a:lnTo>
                    <a:pt x="646" y="590"/>
                  </a:lnTo>
                  <a:lnTo>
                    <a:pt x="690" y="658"/>
                  </a:lnTo>
                  <a:lnTo>
                    <a:pt x="690" y="658"/>
                  </a:lnTo>
                  <a:lnTo>
                    <a:pt x="697" y="666"/>
                  </a:lnTo>
                  <a:lnTo>
                    <a:pt x="703" y="671"/>
                  </a:lnTo>
                  <a:lnTo>
                    <a:pt x="707" y="675"/>
                  </a:lnTo>
                  <a:lnTo>
                    <a:pt x="712" y="676"/>
                  </a:lnTo>
                  <a:lnTo>
                    <a:pt x="716" y="676"/>
                  </a:lnTo>
                  <a:lnTo>
                    <a:pt x="718" y="675"/>
                  </a:lnTo>
                  <a:lnTo>
                    <a:pt x="722" y="672"/>
                  </a:lnTo>
                  <a:lnTo>
                    <a:pt x="722" y="672"/>
                  </a:lnTo>
                  <a:lnTo>
                    <a:pt x="720" y="670"/>
                  </a:lnTo>
                  <a:lnTo>
                    <a:pt x="717" y="665"/>
                  </a:lnTo>
                  <a:lnTo>
                    <a:pt x="704" y="650"/>
                  </a:lnTo>
                  <a:lnTo>
                    <a:pt x="691" y="633"/>
                  </a:lnTo>
                  <a:lnTo>
                    <a:pt x="682" y="622"/>
                  </a:lnTo>
                  <a:lnTo>
                    <a:pt x="682" y="622"/>
                  </a:lnTo>
                  <a:lnTo>
                    <a:pt x="668" y="601"/>
                  </a:lnTo>
                  <a:lnTo>
                    <a:pt x="639" y="562"/>
                  </a:lnTo>
                  <a:lnTo>
                    <a:pt x="610" y="521"/>
                  </a:lnTo>
                  <a:lnTo>
                    <a:pt x="601" y="508"/>
                  </a:lnTo>
                  <a:lnTo>
                    <a:pt x="597" y="501"/>
                  </a:lnTo>
                  <a:lnTo>
                    <a:pt x="597" y="501"/>
                  </a:lnTo>
                  <a:lnTo>
                    <a:pt x="594" y="468"/>
                  </a:lnTo>
                  <a:lnTo>
                    <a:pt x="591" y="444"/>
                  </a:lnTo>
                  <a:lnTo>
                    <a:pt x="589" y="424"/>
                  </a:lnTo>
                  <a:lnTo>
                    <a:pt x="589" y="424"/>
                  </a:lnTo>
                  <a:lnTo>
                    <a:pt x="589" y="385"/>
                  </a:lnTo>
                  <a:lnTo>
                    <a:pt x="588" y="365"/>
                  </a:lnTo>
                  <a:lnTo>
                    <a:pt x="586" y="353"/>
                  </a:lnTo>
                  <a:lnTo>
                    <a:pt x="586" y="353"/>
                  </a:lnTo>
                  <a:lnTo>
                    <a:pt x="585" y="352"/>
                  </a:lnTo>
                  <a:lnTo>
                    <a:pt x="584" y="354"/>
                  </a:lnTo>
                  <a:lnTo>
                    <a:pt x="581" y="365"/>
                  </a:lnTo>
                  <a:lnTo>
                    <a:pt x="569" y="400"/>
                  </a:lnTo>
                  <a:lnTo>
                    <a:pt x="550" y="462"/>
                  </a:lnTo>
                  <a:lnTo>
                    <a:pt x="550" y="462"/>
                  </a:lnTo>
                  <a:close/>
                  <a:moveTo>
                    <a:pt x="547" y="507"/>
                  </a:moveTo>
                  <a:lnTo>
                    <a:pt x="547" y="507"/>
                  </a:lnTo>
                  <a:lnTo>
                    <a:pt x="546" y="520"/>
                  </a:lnTo>
                  <a:lnTo>
                    <a:pt x="546" y="530"/>
                  </a:lnTo>
                  <a:lnTo>
                    <a:pt x="547" y="536"/>
                  </a:lnTo>
                  <a:lnTo>
                    <a:pt x="547" y="536"/>
                  </a:lnTo>
                  <a:lnTo>
                    <a:pt x="550" y="542"/>
                  </a:lnTo>
                  <a:lnTo>
                    <a:pt x="553" y="548"/>
                  </a:lnTo>
                  <a:lnTo>
                    <a:pt x="557" y="553"/>
                  </a:lnTo>
                  <a:lnTo>
                    <a:pt x="562" y="559"/>
                  </a:lnTo>
                  <a:lnTo>
                    <a:pt x="562" y="559"/>
                  </a:lnTo>
                  <a:lnTo>
                    <a:pt x="569" y="564"/>
                  </a:lnTo>
                  <a:lnTo>
                    <a:pt x="581" y="570"/>
                  </a:lnTo>
                  <a:lnTo>
                    <a:pt x="596" y="577"/>
                  </a:lnTo>
                  <a:lnTo>
                    <a:pt x="596" y="577"/>
                  </a:lnTo>
                  <a:lnTo>
                    <a:pt x="607" y="589"/>
                  </a:lnTo>
                  <a:lnTo>
                    <a:pt x="618" y="603"/>
                  </a:lnTo>
                  <a:lnTo>
                    <a:pt x="635" y="621"/>
                  </a:lnTo>
                  <a:lnTo>
                    <a:pt x="635" y="621"/>
                  </a:lnTo>
                  <a:lnTo>
                    <a:pt x="643" y="630"/>
                  </a:lnTo>
                  <a:lnTo>
                    <a:pt x="649" y="638"/>
                  </a:lnTo>
                  <a:lnTo>
                    <a:pt x="654" y="645"/>
                  </a:lnTo>
                  <a:lnTo>
                    <a:pt x="656" y="652"/>
                  </a:lnTo>
                  <a:lnTo>
                    <a:pt x="660" y="663"/>
                  </a:lnTo>
                  <a:lnTo>
                    <a:pt x="664" y="671"/>
                  </a:lnTo>
                  <a:lnTo>
                    <a:pt x="664" y="671"/>
                  </a:lnTo>
                  <a:lnTo>
                    <a:pt x="669" y="681"/>
                  </a:lnTo>
                  <a:lnTo>
                    <a:pt x="680" y="693"/>
                  </a:lnTo>
                  <a:lnTo>
                    <a:pt x="691" y="701"/>
                  </a:lnTo>
                  <a:lnTo>
                    <a:pt x="696" y="704"/>
                  </a:lnTo>
                  <a:lnTo>
                    <a:pt x="699" y="706"/>
                  </a:lnTo>
                  <a:lnTo>
                    <a:pt x="699" y="706"/>
                  </a:lnTo>
                  <a:lnTo>
                    <a:pt x="701" y="707"/>
                  </a:lnTo>
                  <a:lnTo>
                    <a:pt x="701" y="706"/>
                  </a:lnTo>
                  <a:lnTo>
                    <a:pt x="704" y="706"/>
                  </a:lnTo>
                  <a:lnTo>
                    <a:pt x="704" y="706"/>
                  </a:lnTo>
                  <a:lnTo>
                    <a:pt x="703" y="702"/>
                  </a:lnTo>
                  <a:lnTo>
                    <a:pt x="700" y="697"/>
                  </a:lnTo>
                  <a:lnTo>
                    <a:pt x="697" y="694"/>
                  </a:lnTo>
                  <a:lnTo>
                    <a:pt x="696" y="690"/>
                  </a:lnTo>
                  <a:lnTo>
                    <a:pt x="696" y="690"/>
                  </a:lnTo>
                  <a:lnTo>
                    <a:pt x="691" y="682"/>
                  </a:lnTo>
                  <a:lnTo>
                    <a:pt x="677" y="662"/>
                  </a:lnTo>
                  <a:lnTo>
                    <a:pt x="639" y="611"/>
                  </a:lnTo>
                  <a:lnTo>
                    <a:pt x="639" y="611"/>
                  </a:lnTo>
                  <a:lnTo>
                    <a:pt x="626" y="593"/>
                  </a:lnTo>
                  <a:lnTo>
                    <a:pt x="620" y="584"/>
                  </a:lnTo>
                  <a:lnTo>
                    <a:pt x="616" y="581"/>
                  </a:lnTo>
                  <a:lnTo>
                    <a:pt x="611" y="575"/>
                  </a:lnTo>
                  <a:lnTo>
                    <a:pt x="611" y="575"/>
                  </a:lnTo>
                  <a:lnTo>
                    <a:pt x="601" y="563"/>
                  </a:lnTo>
                  <a:lnTo>
                    <a:pt x="586" y="549"/>
                  </a:lnTo>
                  <a:lnTo>
                    <a:pt x="571" y="536"/>
                  </a:lnTo>
                  <a:lnTo>
                    <a:pt x="562" y="529"/>
                  </a:lnTo>
                  <a:lnTo>
                    <a:pt x="562" y="529"/>
                  </a:lnTo>
                  <a:lnTo>
                    <a:pt x="558" y="526"/>
                  </a:lnTo>
                  <a:lnTo>
                    <a:pt x="556" y="524"/>
                  </a:lnTo>
                  <a:lnTo>
                    <a:pt x="551" y="517"/>
                  </a:lnTo>
                  <a:lnTo>
                    <a:pt x="547" y="507"/>
                  </a:lnTo>
                  <a:lnTo>
                    <a:pt x="547" y="507"/>
                  </a:lnTo>
                  <a:close/>
                  <a:moveTo>
                    <a:pt x="547" y="586"/>
                  </a:moveTo>
                  <a:lnTo>
                    <a:pt x="547" y="586"/>
                  </a:lnTo>
                  <a:lnTo>
                    <a:pt x="540" y="584"/>
                  </a:lnTo>
                  <a:lnTo>
                    <a:pt x="539" y="584"/>
                  </a:lnTo>
                  <a:lnTo>
                    <a:pt x="538" y="586"/>
                  </a:lnTo>
                  <a:lnTo>
                    <a:pt x="537" y="589"/>
                  </a:lnTo>
                  <a:lnTo>
                    <a:pt x="539" y="594"/>
                  </a:lnTo>
                  <a:lnTo>
                    <a:pt x="545" y="603"/>
                  </a:lnTo>
                  <a:lnTo>
                    <a:pt x="549" y="607"/>
                  </a:lnTo>
                  <a:lnTo>
                    <a:pt x="549" y="607"/>
                  </a:lnTo>
                  <a:lnTo>
                    <a:pt x="553" y="608"/>
                  </a:lnTo>
                  <a:lnTo>
                    <a:pt x="562" y="608"/>
                  </a:lnTo>
                  <a:lnTo>
                    <a:pt x="562" y="608"/>
                  </a:lnTo>
                  <a:lnTo>
                    <a:pt x="565" y="608"/>
                  </a:lnTo>
                  <a:lnTo>
                    <a:pt x="569" y="611"/>
                  </a:lnTo>
                  <a:lnTo>
                    <a:pt x="581" y="616"/>
                  </a:lnTo>
                  <a:lnTo>
                    <a:pt x="581" y="616"/>
                  </a:lnTo>
                  <a:lnTo>
                    <a:pt x="586" y="619"/>
                  </a:lnTo>
                  <a:lnTo>
                    <a:pt x="590" y="619"/>
                  </a:lnTo>
                  <a:lnTo>
                    <a:pt x="591" y="618"/>
                  </a:lnTo>
                  <a:lnTo>
                    <a:pt x="594" y="618"/>
                  </a:lnTo>
                  <a:lnTo>
                    <a:pt x="594" y="618"/>
                  </a:lnTo>
                  <a:lnTo>
                    <a:pt x="597" y="620"/>
                  </a:lnTo>
                  <a:lnTo>
                    <a:pt x="603" y="626"/>
                  </a:lnTo>
                  <a:lnTo>
                    <a:pt x="613" y="638"/>
                  </a:lnTo>
                  <a:lnTo>
                    <a:pt x="613" y="638"/>
                  </a:lnTo>
                  <a:lnTo>
                    <a:pt x="614" y="639"/>
                  </a:lnTo>
                  <a:lnTo>
                    <a:pt x="614" y="640"/>
                  </a:lnTo>
                  <a:lnTo>
                    <a:pt x="610" y="640"/>
                  </a:lnTo>
                  <a:lnTo>
                    <a:pt x="603" y="639"/>
                  </a:lnTo>
                  <a:lnTo>
                    <a:pt x="603" y="639"/>
                  </a:lnTo>
                  <a:lnTo>
                    <a:pt x="582" y="634"/>
                  </a:lnTo>
                  <a:lnTo>
                    <a:pt x="560" y="630"/>
                  </a:lnTo>
                  <a:lnTo>
                    <a:pt x="560" y="630"/>
                  </a:lnTo>
                  <a:lnTo>
                    <a:pt x="559" y="630"/>
                  </a:lnTo>
                  <a:lnTo>
                    <a:pt x="556" y="631"/>
                  </a:lnTo>
                  <a:lnTo>
                    <a:pt x="547" y="635"/>
                  </a:lnTo>
                  <a:lnTo>
                    <a:pt x="537" y="643"/>
                  </a:lnTo>
                  <a:lnTo>
                    <a:pt x="550" y="649"/>
                  </a:lnTo>
                  <a:lnTo>
                    <a:pt x="579" y="652"/>
                  </a:lnTo>
                  <a:lnTo>
                    <a:pt x="579" y="652"/>
                  </a:lnTo>
                  <a:lnTo>
                    <a:pt x="597" y="656"/>
                  </a:lnTo>
                  <a:lnTo>
                    <a:pt x="617" y="660"/>
                  </a:lnTo>
                  <a:lnTo>
                    <a:pt x="617" y="660"/>
                  </a:lnTo>
                  <a:lnTo>
                    <a:pt x="624" y="663"/>
                  </a:lnTo>
                  <a:lnTo>
                    <a:pt x="636" y="669"/>
                  </a:lnTo>
                  <a:lnTo>
                    <a:pt x="648" y="676"/>
                  </a:lnTo>
                  <a:lnTo>
                    <a:pt x="656" y="682"/>
                  </a:lnTo>
                  <a:lnTo>
                    <a:pt x="656" y="682"/>
                  </a:lnTo>
                  <a:lnTo>
                    <a:pt x="658" y="683"/>
                  </a:lnTo>
                  <a:lnTo>
                    <a:pt x="656" y="681"/>
                  </a:lnTo>
                  <a:lnTo>
                    <a:pt x="650" y="671"/>
                  </a:lnTo>
                  <a:lnTo>
                    <a:pt x="636" y="650"/>
                  </a:lnTo>
                  <a:lnTo>
                    <a:pt x="636" y="650"/>
                  </a:lnTo>
                  <a:lnTo>
                    <a:pt x="627" y="639"/>
                  </a:lnTo>
                  <a:lnTo>
                    <a:pt x="598" y="608"/>
                  </a:lnTo>
                  <a:lnTo>
                    <a:pt x="598" y="608"/>
                  </a:lnTo>
                  <a:lnTo>
                    <a:pt x="589" y="597"/>
                  </a:lnTo>
                  <a:lnTo>
                    <a:pt x="581" y="592"/>
                  </a:lnTo>
                  <a:lnTo>
                    <a:pt x="575" y="589"/>
                  </a:lnTo>
                  <a:lnTo>
                    <a:pt x="570" y="588"/>
                  </a:lnTo>
                  <a:lnTo>
                    <a:pt x="560" y="588"/>
                  </a:lnTo>
                  <a:lnTo>
                    <a:pt x="554" y="588"/>
                  </a:lnTo>
                  <a:lnTo>
                    <a:pt x="547" y="586"/>
                  </a:lnTo>
                  <a:lnTo>
                    <a:pt x="547" y="586"/>
                  </a:lnTo>
                  <a:close/>
                  <a:moveTo>
                    <a:pt x="550" y="663"/>
                  </a:moveTo>
                  <a:lnTo>
                    <a:pt x="546" y="679"/>
                  </a:lnTo>
                  <a:lnTo>
                    <a:pt x="556" y="679"/>
                  </a:lnTo>
                  <a:lnTo>
                    <a:pt x="556" y="679"/>
                  </a:lnTo>
                  <a:lnTo>
                    <a:pt x="578" y="679"/>
                  </a:lnTo>
                  <a:lnTo>
                    <a:pt x="578" y="679"/>
                  </a:lnTo>
                  <a:lnTo>
                    <a:pt x="589" y="682"/>
                  </a:lnTo>
                  <a:lnTo>
                    <a:pt x="596" y="684"/>
                  </a:lnTo>
                  <a:lnTo>
                    <a:pt x="603" y="687"/>
                  </a:lnTo>
                  <a:lnTo>
                    <a:pt x="603" y="687"/>
                  </a:lnTo>
                  <a:lnTo>
                    <a:pt x="618" y="693"/>
                  </a:lnTo>
                  <a:lnTo>
                    <a:pt x="645" y="698"/>
                  </a:lnTo>
                  <a:lnTo>
                    <a:pt x="669" y="704"/>
                  </a:lnTo>
                  <a:lnTo>
                    <a:pt x="678" y="706"/>
                  </a:lnTo>
                  <a:lnTo>
                    <a:pt x="680" y="706"/>
                  </a:lnTo>
                  <a:lnTo>
                    <a:pt x="680" y="706"/>
                  </a:lnTo>
                  <a:lnTo>
                    <a:pt x="675" y="704"/>
                  </a:lnTo>
                  <a:lnTo>
                    <a:pt x="666" y="702"/>
                  </a:lnTo>
                  <a:lnTo>
                    <a:pt x="658" y="700"/>
                  </a:lnTo>
                  <a:lnTo>
                    <a:pt x="656" y="698"/>
                  </a:lnTo>
                  <a:lnTo>
                    <a:pt x="659" y="698"/>
                  </a:lnTo>
                  <a:lnTo>
                    <a:pt x="659" y="698"/>
                  </a:lnTo>
                  <a:lnTo>
                    <a:pt x="662" y="698"/>
                  </a:lnTo>
                  <a:lnTo>
                    <a:pt x="658" y="697"/>
                  </a:lnTo>
                  <a:lnTo>
                    <a:pt x="646" y="694"/>
                  </a:lnTo>
                  <a:lnTo>
                    <a:pt x="646" y="694"/>
                  </a:lnTo>
                  <a:lnTo>
                    <a:pt x="635" y="688"/>
                  </a:lnTo>
                  <a:lnTo>
                    <a:pt x="628" y="684"/>
                  </a:lnTo>
                  <a:lnTo>
                    <a:pt x="621" y="682"/>
                  </a:lnTo>
                  <a:lnTo>
                    <a:pt x="621" y="682"/>
                  </a:lnTo>
                  <a:lnTo>
                    <a:pt x="609" y="679"/>
                  </a:lnTo>
                  <a:lnTo>
                    <a:pt x="601" y="676"/>
                  </a:lnTo>
                  <a:lnTo>
                    <a:pt x="589" y="671"/>
                  </a:lnTo>
                  <a:lnTo>
                    <a:pt x="589" y="671"/>
                  </a:lnTo>
                  <a:lnTo>
                    <a:pt x="583" y="669"/>
                  </a:lnTo>
                  <a:lnTo>
                    <a:pt x="576" y="666"/>
                  </a:lnTo>
                  <a:lnTo>
                    <a:pt x="563" y="663"/>
                  </a:lnTo>
                  <a:lnTo>
                    <a:pt x="553" y="663"/>
                  </a:lnTo>
                  <a:lnTo>
                    <a:pt x="550" y="663"/>
                  </a:lnTo>
                  <a:lnTo>
                    <a:pt x="550" y="663"/>
                  </a:lnTo>
                  <a:close/>
                  <a:moveTo>
                    <a:pt x="270" y="1209"/>
                  </a:moveTo>
                  <a:lnTo>
                    <a:pt x="268" y="1190"/>
                  </a:lnTo>
                  <a:lnTo>
                    <a:pt x="268" y="1190"/>
                  </a:lnTo>
                  <a:lnTo>
                    <a:pt x="255" y="1199"/>
                  </a:lnTo>
                  <a:lnTo>
                    <a:pt x="246" y="1205"/>
                  </a:lnTo>
                  <a:lnTo>
                    <a:pt x="243" y="1206"/>
                  </a:lnTo>
                  <a:lnTo>
                    <a:pt x="240" y="1206"/>
                  </a:lnTo>
                  <a:lnTo>
                    <a:pt x="240" y="1206"/>
                  </a:lnTo>
                  <a:lnTo>
                    <a:pt x="219" y="1205"/>
                  </a:lnTo>
                  <a:lnTo>
                    <a:pt x="219" y="1205"/>
                  </a:lnTo>
                  <a:lnTo>
                    <a:pt x="214" y="1205"/>
                  </a:lnTo>
                  <a:lnTo>
                    <a:pt x="209" y="1206"/>
                  </a:lnTo>
                  <a:lnTo>
                    <a:pt x="209" y="1206"/>
                  </a:lnTo>
                  <a:lnTo>
                    <a:pt x="213" y="1227"/>
                  </a:lnTo>
                  <a:lnTo>
                    <a:pt x="213" y="1227"/>
                  </a:lnTo>
                  <a:lnTo>
                    <a:pt x="224" y="1221"/>
                  </a:lnTo>
                  <a:lnTo>
                    <a:pt x="224" y="1221"/>
                  </a:lnTo>
                  <a:lnTo>
                    <a:pt x="226" y="1220"/>
                  </a:lnTo>
                  <a:lnTo>
                    <a:pt x="231" y="1221"/>
                  </a:lnTo>
                  <a:lnTo>
                    <a:pt x="239" y="1222"/>
                  </a:lnTo>
                  <a:lnTo>
                    <a:pt x="239" y="1222"/>
                  </a:lnTo>
                  <a:lnTo>
                    <a:pt x="255" y="1224"/>
                  </a:lnTo>
                  <a:lnTo>
                    <a:pt x="255" y="1224"/>
                  </a:lnTo>
                  <a:lnTo>
                    <a:pt x="257" y="1224"/>
                  </a:lnTo>
                  <a:lnTo>
                    <a:pt x="260" y="1220"/>
                  </a:lnTo>
                  <a:lnTo>
                    <a:pt x="268" y="1214"/>
                  </a:lnTo>
                  <a:lnTo>
                    <a:pt x="268" y="1214"/>
                  </a:lnTo>
                  <a:lnTo>
                    <a:pt x="270" y="1209"/>
                  </a:lnTo>
                  <a:lnTo>
                    <a:pt x="270" y="1209"/>
                  </a:lnTo>
                  <a:close/>
                  <a:moveTo>
                    <a:pt x="617" y="1288"/>
                  </a:moveTo>
                  <a:lnTo>
                    <a:pt x="660" y="1295"/>
                  </a:lnTo>
                  <a:lnTo>
                    <a:pt x="660" y="1295"/>
                  </a:lnTo>
                  <a:lnTo>
                    <a:pt x="660" y="1284"/>
                  </a:lnTo>
                  <a:lnTo>
                    <a:pt x="660" y="1284"/>
                  </a:lnTo>
                  <a:lnTo>
                    <a:pt x="646" y="1279"/>
                  </a:lnTo>
                  <a:lnTo>
                    <a:pt x="659" y="1277"/>
                  </a:lnTo>
                  <a:lnTo>
                    <a:pt x="659" y="1277"/>
                  </a:lnTo>
                  <a:lnTo>
                    <a:pt x="658" y="1270"/>
                  </a:lnTo>
                  <a:lnTo>
                    <a:pt x="658" y="1270"/>
                  </a:lnTo>
                  <a:lnTo>
                    <a:pt x="623" y="1270"/>
                  </a:lnTo>
                  <a:lnTo>
                    <a:pt x="609" y="1270"/>
                  </a:lnTo>
                  <a:lnTo>
                    <a:pt x="603" y="1271"/>
                  </a:lnTo>
                  <a:lnTo>
                    <a:pt x="603" y="1271"/>
                  </a:lnTo>
                  <a:lnTo>
                    <a:pt x="592" y="1275"/>
                  </a:lnTo>
                  <a:lnTo>
                    <a:pt x="578" y="1282"/>
                  </a:lnTo>
                  <a:lnTo>
                    <a:pt x="578" y="1282"/>
                  </a:lnTo>
                  <a:lnTo>
                    <a:pt x="575" y="1297"/>
                  </a:lnTo>
                  <a:lnTo>
                    <a:pt x="575" y="1297"/>
                  </a:lnTo>
                  <a:lnTo>
                    <a:pt x="583" y="1296"/>
                  </a:lnTo>
                  <a:lnTo>
                    <a:pt x="583" y="1296"/>
                  </a:lnTo>
                  <a:lnTo>
                    <a:pt x="595" y="1294"/>
                  </a:lnTo>
                  <a:lnTo>
                    <a:pt x="607" y="1291"/>
                  </a:lnTo>
                  <a:lnTo>
                    <a:pt x="617" y="1288"/>
                  </a:lnTo>
                  <a:lnTo>
                    <a:pt x="617" y="1288"/>
                  </a:lnTo>
                  <a:close/>
                  <a:moveTo>
                    <a:pt x="660" y="1320"/>
                  </a:moveTo>
                  <a:lnTo>
                    <a:pt x="660" y="1320"/>
                  </a:lnTo>
                  <a:lnTo>
                    <a:pt x="660" y="1295"/>
                  </a:lnTo>
                  <a:lnTo>
                    <a:pt x="614" y="1302"/>
                  </a:lnTo>
                  <a:lnTo>
                    <a:pt x="614" y="1302"/>
                  </a:lnTo>
                  <a:lnTo>
                    <a:pt x="596" y="1303"/>
                  </a:lnTo>
                  <a:lnTo>
                    <a:pt x="582" y="1304"/>
                  </a:lnTo>
                  <a:lnTo>
                    <a:pt x="572" y="1307"/>
                  </a:lnTo>
                  <a:lnTo>
                    <a:pt x="571" y="1309"/>
                  </a:lnTo>
                  <a:lnTo>
                    <a:pt x="571" y="1309"/>
                  </a:lnTo>
                  <a:lnTo>
                    <a:pt x="576" y="1310"/>
                  </a:lnTo>
                  <a:lnTo>
                    <a:pt x="585" y="1313"/>
                  </a:lnTo>
                  <a:lnTo>
                    <a:pt x="585" y="1313"/>
                  </a:lnTo>
                  <a:lnTo>
                    <a:pt x="616" y="1315"/>
                  </a:lnTo>
                  <a:lnTo>
                    <a:pt x="640" y="1317"/>
                  </a:lnTo>
                  <a:lnTo>
                    <a:pt x="653" y="1319"/>
                  </a:lnTo>
                  <a:lnTo>
                    <a:pt x="655" y="1319"/>
                  </a:lnTo>
                  <a:lnTo>
                    <a:pt x="654" y="1320"/>
                  </a:lnTo>
                  <a:lnTo>
                    <a:pt x="654" y="1320"/>
                  </a:lnTo>
                  <a:lnTo>
                    <a:pt x="615" y="1331"/>
                  </a:lnTo>
                  <a:lnTo>
                    <a:pt x="590" y="1338"/>
                  </a:lnTo>
                  <a:lnTo>
                    <a:pt x="582" y="1341"/>
                  </a:lnTo>
                  <a:lnTo>
                    <a:pt x="578" y="1342"/>
                  </a:lnTo>
                  <a:lnTo>
                    <a:pt x="578" y="1344"/>
                  </a:lnTo>
                  <a:lnTo>
                    <a:pt x="578" y="1344"/>
                  </a:lnTo>
                  <a:lnTo>
                    <a:pt x="579" y="1344"/>
                  </a:lnTo>
                  <a:lnTo>
                    <a:pt x="579" y="1344"/>
                  </a:lnTo>
                  <a:lnTo>
                    <a:pt x="595" y="1345"/>
                  </a:lnTo>
                  <a:lnTo>
                    <a:pt x="605" y="1345"/>
                  </a:lnTo>
                  <a:lnTo>
                    <a:pt x="618" y="1344"/>
                  </a:lnTo>
                  <a:lnTo>
                    <a:pt x="618" y="1344"/>
                  </a:lnTo>
                  <a:lnTo>
                    <a:pt x="641" y="1340"/>
                  </a:lnTo>
                  <a:lnTo>
                    <a:pt x="659" y="1336"/>
                  </a:lnTo>
                  <a:lnTo>
                    <a:pt x="659" y="1336"/>
                  </a:lnTo>
                  <a:lnTo>
                    <a:pt x="660" y="1328"/>
                  </a:lnTo>
                  <a:lnTo>
                    <a:pt x="660" y="1320"/>
                  </a:lnTo>
                  <a:lnTo>
                    <a:pt x="660" y="132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08DAF59F-5F7C-4392-8448-7DC05BB9EDB4}"/>
              </a:ext>
            </a:extLst>
          </p:cNvPr>
          <p:cNvGrpSpPr/>
          <p:nvPr/>
        </p:nvGrpSpPr>
        <p:grpSpPr>
          <a:xfrm>
            <a:off x="6694587" y="4088886"/>
            <a:ext cx="2440827" cy="2122828"/>
            <a:chOff x="6694587" y="4088886"/>
            <a:chExt cx="2440827" cy="2122828"/>
          </a:xfrm>
        </p:grpSpPr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17D13366-57FD-4066-B820-72EE81E69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587" y="4088886"/>
              <a:ext cx="2440827" cy="2122828"/>
            </a:xfrm>
            <a:custGeom>
              <a:avLst/>
              <a:gdLst>
                <a:gd name="T0" fmla="*/ 5 w 2011"/>
                <a:gd name="T1" fmla="*/ 232 h 1749"/>
                <a:gd name="T2" fmla="*/ 45 w 2011"/>
                <a:gd name="T3" fmla="*/ 355 h 1749"/>
                <a:gd name="T4" fmla="*/ 144 w 2011"/>
                <a:gd name="T5" fmla="*/ 493 h 1749"/>
                <a:gd name="T6" fmla="*/ 36 w 2011"/>
                <a:gd name="T7" fmla="*/ 953 h 1749"/>
                <a:gd name="T8" fmla="*/ 107 w 2011"/>
                <a:gd name="T9" fmla="*/ 1164 h 1749"/>
                <a:gd name="T10" fmla="*/ 211 w 2011"/>
                <a:gd name="T11" fmla="*/ 1180 h 1749"/>
                <a:gd name="T12" fmla="*/ 298 w 2011"/>
                <a:gd name="T13" fmla="*/ 1167 h 1749"/>
                <a:gd name="T14" fmla="*/ 448 w 2011"/>
                <a:gd name="T15" fmla="*/ 899 h 1749"/>
                <a:gd name="T16" fmla="*/ 542 w 2011"/>
                <a:gd name="T17" fmla="*/ 753 h 1749"/>
                <a:gd name="T18" fmla="*/ 703 w 2011"/>
                <a:gd name="T19" fmla="*/ 650 h 1749"/>
                <a:gd name="T20" fmla="*/ 847 w 2011"/>
                <a:gd name="T21" fmla="*/ 706 h 1749"/>
                <a:gd name="T22" fmla="*/ 949 w 2011"/>
                <a:gd name="T23" fmla="*/ 1013 h 1749"/>
                <a:gd name="T24" fmla="*/ 984 w 2011"/>
                <a:gd name="T25" fmla="*/ 1441 h 1749"/>
                <a:gd name="T26" fmla="*/ 946 w 2011"/>
                <a:gd name="T27" fmla="*/ 1643 h 1749"/>
                <a:gd name="T28" fmla="*/ 988 w 2011"/>
                <a:gd name="T29" fmla="*/ 1719 h 1749"/>
                <a:gd name="T30" fmla="*/ 1066 w 2011"/>
                <a:gd name="T31" fmla="*/ 1699 h 1749"/>
                <a:gd name="T32" fmla="*/ 1079 w 2011"/>
                <a:gd name="T33" fmla="*/ 1578 h 1749"/>
                <a:gd name="T34" fmla="*/ 1070 w 2011"/>
                <a:gd name="T35" fmla="*/ 1177 h 1749"/>
                <a:gd name="T36" fmla="*/ 1083 w 2011"/>
                <a:gd name="T37" fmla="*/ 879 h 1749"/>
                <a:gd name="T38" fmla="*/ 1179 w 2011"/>
                <a:gd name="T39" fmla="*/ 890 h 1749"/>
                <a:gd name="T40" fmla="*/ 1169 w 2011"/>
                <a:gd name="T41" fmla="*/ 1275 h 1749"/>
                <a:gd name="T42" fmla="*/ 1215 w 2011"/>
                <a:gd name="T43" fmla="*/ 1512 h 1749"/>
                <a:gd name="T44" fmla="*/ 1186 w 2011"/>
                <a:gd name="T45" fmla="*/ 1675 h 1749"/>
                <a:gd name="T46" fmla="*/ 1268 w 2011"/>
                <a:gd name="T47" fmla="*/ 1737 h 1749"/>
                <a:gd name="T48" fmla="*/ 1287 w 2011"/>
                <a:gd name="T49" fmla="*/ 1621 h 1749"/>
                <a:gd name="T50" fmla="*/ 1297 w 2011"/>
                <a:gd name="T51" fmla="*/ 1321 h 1749"/>
                <a:gd name="T52" fmla="*/ 1303 w 2011"/>
                <a:gd name="T53" fmla="*/ 1075 h 1749"/>
                <a:gd name="T54" fmla="*/ 1429 w 2011"/>
                <a:gd name="T55" fmla="*/ 1251 h 1749"/>
                <a:gd name="T56" fmla="*/ 1373 w 2011"/>
                <a:gd name="T57" fmla="*/ 1531 h 1749"/>
                <a:gd name="T58" fmla="*/ 1310 w 2011"/>
                <a:gd name="T59" fmla="*/ 1689 h 1749"/>
                <a:gd name="T60" fmla="*/ 1396 w 2011"/>
                <a:gd name="T61" fmla="*/ 1720 h 1749"/>
                <a:gd name="T62" fmla="*/ 1440 w 2011"/>
                <a:gd name="T63" fmla="*/ 1686 h 1749"/>
                <a:gd name="T64" fmla="*/ 1552 w 2011"/>
                <a:gd name="T65" fmla="*/ 1358 h 1749"/>
                <a:gd name="T66" fmla="*/ 1534 w 2011"/>
                <a:gd name="T67" fmla="*/ 1070 h 1749"/>
                <a:gd name="T68" fmla="*/ 1592 w 2011"/>
                <a:gd name="T69" fmla="*/ 814 h 1749"/>
                <a:gd name="T70" fmla="*/ 1604 w 2011"/>
                <a:gd name="T71" fmla="*/ 1208 h 1749"/>
                <a:gd name="T72" fmla="*/ 1566 w 2011"/>
                <a:gd name="T73" fmla="*/ 1567 h 1749"/>
                <a:gd name="T74" fmla="*/ 1526 w 2011"/>
                <a:gd name="T75" fmla="*/ 1711 h 1749"/>
                <a:gd name="T76" fmla="*/ 1608 w 2011"/>
                <a:gd name="T77" fmla="*/ 1748 h 1749"/>
                <a:gd name="T78" fmla="*/ 1651 w 2011"/>
                <a:gd name="T79" fmla="*/ 1555 h 1749"/>
                <a:gd name="T80" fmla="*/ 1738 w 2011"/>
                <a:gd name="T81" fmla="*/ 1251 h 1749"/>
                <a:gd name="T82" fmla="*/ 1776 w 2011"/>
                <a:gd name="T83" fmla="*/ 960 h 1749"/>
                <a:gd name="T84" fmla="*/ 1902 w 2011"/>
                <a:gd name="T85" fmla="*/ 507 h 1749"/>
                <a:gd name="T86" fmla="*/ 1933 w 2011"/>
                <a:gd name="T87" fmla="*/ 706 h 1749"/>
                <a:gd name="T88" fmla="*/ 2009 w 2011"/>
                <a:gd name="T89" fmla="*/ 707 h 1749"/>
                <a:gd name="T90" fmla="*/ 1971 w 2011"/>
                <a:gd name="T91" fmla="*/ 425 h 1749"/>
                <a:gd name="T92" fmla="*/ 1945 w 2011"/>
                <a:gd name="T93" fmla="*/ 210 h 1749"/>
                <a:gd name="T94" fmla="*/ 1739 w 2011"/>
                <a:gd name="T95" fmla="*/ 58 h 1749"/>
                <a:gd name="T96" fmla="*/ 1520 w 2011"/>
                <a:gd name="T97" fmla="*/ 0 h 1749"/>
                <a:gd name="T98" fmla="*/ 1228 w 2011"/>
                <a:gd name="T99" fmla="*/ 23 h 1749"/>
                <a:gd name="T100" fmla="*/ 1004 w 2011"/>
                <a:gd name="T101" fmla="*/ 34 h 1749"/>
                <a:gd name="T102" fmla="*/ 942 w 2011"/>
                <a:gd name="T103" fmla="*/ 55 h 1749"/>
                <a:gd name="T104" fmla="*/ 906 w 2011"/>
                <a:gd name="T105" fmla="*/ 68 h 1749"/>
                <a:gd name="T106" fmla="*/ 857 w 2011"/>
                <a:gd name="T107" fmla="*/ 33 h 1749"/>
                <a:gd name="T108" fmla="*/ 805 w 2011"/>
                <a:gd name="T109" fmla="*/ 34 h 1749"/>
                <a:gd name="T110" fmla="*/ 748 w 2011"/>
                <a:gd name="T111" fmla="*/ 43 h 1749"/>
                <a:gd name="T112" fmla="*/ 687 w 2011"/>
                <a:gd name="T113" fmla="*/ 55 h 1749"/>
                <a:gd name="T114" fmla="*/ 558 w 2011"/>
                <a:gd name="T115" fmla="*/ 107 h 1749"/>
                <a:gd name="T116" fmla="*/ 479 w 2011"/>
                <a:gd name="T117" fmla="*/ 147 h 1749"/>
                <a:gd name="T118" fmla="*/ 387 w 2011"/>
                <a:gd name="T119" fmla="*/ 162 h 1749"/>
                <a:gd name="T120" fmla="*/ 317 w 2011"/>
                <a:gd name="T121" fmla="*/ 197 h 1749"/>
                <a:gd name="T122" fmla="*/ 222 w 2011"/>
                <a:gd name="T123" fmla="*/ 246 h 1749"/>
                <a:gd name="T124" fmla="*/ 188 w 2011"/>
                <a:gd name="T125" fmla="*/ 263 h 1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1" h="1749">
                  <a:moveTo>
                    <a:pt x="170" y="290"/>
                  </a:moveTo>
                  <a:lnTo>
                    <a:pt x="170" y="290"/>
                  </a:lnTo>
                  <a:lnTo>
                    <a:pt x="144" y="280"/>
                  </a:lnTo>
                  <a:lnTo>
                    <a:pt x="113" y="267"/>
                  </a:lnTo>
                  <a:lnTo>
                    <a:pt x="81" y="255"/>
                  </a:lnTo>
                  <a:lnTo>
                    <a:pt x="68" y="251"/>
                  </a:lnTo>
                  <a:lnTo>
                    <a:pt x="57" y="248"/>
                  </a:lnTo>
                  <a:lnTo>
                    <a:pt x="57" y="248"/>
                  </a:lnTo>
                  <a:lnTo>
                    <a:pt x="47" y="246"/>
                  </a:lnTo>
                  <a:lnTo>
                    <a:pt x="37" y="242"/>
                  </a:lnTo>
                  <a:lnTo>
                    <a:pt x="18" y="235"/>
                  </a:lnTo>
                  <a:lnTo>
                    <a:pt x="11" y="233"/>
                  </a:lnTo>
                  <a:lnTo>
                    <a:pt x="5" y="232"/>
                  </a:lnTo>
                  <a:lnTo>
                    <a:pt x="3" y="233"/>
                  </a:lnTo>
                  <a:lnTo>
                    <a:pt x="2" y="233"/>
                  </a:lnTo>
                  <a:lnTo>
                    <a:pt x="0" y="235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3" y="252"/>
                  </a:lnTo>
                  <a:lnTo>
                    <a:pt x="7" y="272"/>
                  </a:lnTo>
                  <a:lnTo>
                    <a:pt x="12" y="285"/>
                  </a:lnTo>
                  <a:lnTo>
                    <a:pt x="17" y="298"/>
                  </a:lnTo>
                  <a:lnTo>
                    <a:pt x="23" y="314"/>
                  </a:lnTo>
                  <a:lnTo>
                    <a:pt x="31" y="329"/>
                  </a:lnTo>
                  <a:lnTo>
                    <a:pt x="31" y="329"/>
                  </a:lnTo>
                  <a:lnTo>
                    <a:pt x="45" y="355"/>
                  </a:lnTo>
                  <a:lnTo>
                    <a:pt x="55" y="372"/>
                  </a:lnTo>
                  <a:lnTo>
                    <a:pt x="60" y="383"/>
                  </a:lnTo>
                  <a:lnTo>
                    <a:pt x="64" y="388"/>
                  </a:lnTo>
                  <a:lnTo>
                    <a:pt x="64" y="388"/>
                  </a:lnTo>
                  <a:lnTo>
                    <a:pt x="77" y="399"/>
                  </a:lnTo>
                  <a:lnTo>
                    <a:pt x="103" y="417"/>
                  </a:lnTo>
                  <a:lnTo>
                    <a:pt x="144" y="445"/>
                  </a:lnTo>
                  <a:lnTo>
                    <a:pt x="144" y="445"/>
                  </a:lnTo>
                  <a:lnTo>
                    <a:pt x="147" y="449"/>
                  </a:lnTo>
                  <a:lnTo>
                    <a:pt x="149" y="451"/>
                  </a:lnTo>
                  <a:lnTo>
                    <a:pt x="149" y="454"/>
                  </a:lnTo>
                  <a:lnTo>
                    <a:pt x="147" y="467"/>
                  </a:lnTo>
                  <a:lnTo>
                    <a:pt x="144" y="493"/>
                  </a:lnTo>
                  <a:lnTo>
                    <a:pt x="144" y="493"/>
                  </a:lnTo>
                  <a:lnTo>
                    <a:pt x="141" y="514"/>
                  </a:lnTo>
                  <a:lnTo>
                    <a:pt x="137" y="542"/>
                  </a:lnTo>
                  <a:lnTo>
                    <a:pt x="121" y="609"/>
                  </a:lnTo>
                  <a:lnTo>
                    <a:pt x="92" y="734"/>
                  </a:lnTo>
                  <a:lnTo>
                    <a:pt x="92" y="734"/>
                  </a:lnTo>
                  <a:lnTo>
                    <a:pt x="82" y="776"/>
                  </a:lnTo>
                  <a:lnTo>
                    <a:pt x="71" y="814"/>
                  </a:lnTo>
                  <a:lnTo>
                    <a:pt x="50" y="891"/>
                  </a:lnTo>
                  <a:lnTo>
                    <a:pt x="50" y="891"/>
                  </a:lnTo>
                  <a:lnTo>
                    <a:pt x="44" y="911"/>
                  </a:lnTo>
                  <a:lnTo>
                    <a:pt x="39" y="933"/>
                  </a:lnTo>
                  <a:lnTo>
                    <a:pt x="36" y="953"/>
                  </a:lnTo>
                  <a:lnTo>
                    <a:pt x="34" y="974"/>
                  </a:lnTo>
                  <a:lnTo>
                    <a:pt x="34" y="994"/>
                  </a:lnTo>
                  <a:lnTo>
                    <a:pt x="35" y="1013"/>
                  </a:lnTo>
                  <a:lnTo>
                    <a:pt x="37" y="1023"/>
                  </a:lnTo>
                  <a:lnTo>
                    <a:pt x="39" y="1032"/>
                  </a:lnTo>
                  <a:lnTo>
                    <a:pt x="42" y="1041"/>
                  </a:lnTo>
                  <a:lnTo>
                    <a:pt x="45" y="1049"/>
                  </a:lnTo>
                  <a:lnTo>
                    <a:pt x="45" y="1049"/>
                  </a:lnTo>
                  <a:lnTo>
                    <a:pt x="64" y="1086"/>
                  </a:lnTo>
                  <a:lnTo>
                    <a:pt x="74" y="1107"/>
                  </a:lnTo>
                  <a:lnTo>
                    <a:pt x="84" y="1129"/>
                  </a:lnTo>
                  <a:lnTo>
                    <a:pt x="96" y="1148"/>
                  </a:lnTo>
                  <a:lnTo>
                    <a:pt x="107" y="1164"/>
                  </a:lnTo>
                  <a:lnTo>
                    <a:pt x="113" y="1171"/>
                  </a:lnTo>
                  <a:lnTo>
                    <a:pt x="119" y="1177"/>
                  </a:lnTo>
                  <a:lnTo>
                    <a:pt x="126" y="1181"/>
                  </a:lnTo>
                  <a:lnTo>
                    <a:pt x="132" y="1183"/>
                  </a:lnTo>
                  <a:lnTo>
                    <a:pt x="132" y="1183"/>
                  </a:lnTo>
                  <a:lnTo>
                    <a:pt x="144" y="1186"/>
                  </a:lnTo>
                  <a:lnTo>
                    <a:pt x="157" y="1186"/>
                  </a:lnTo>
                  <a:lnTo>
                    <a:pt x="170" y="1183"/>
                  </a:lnTo>
                  <a:lnTo>
                    <a:pt x="182" y="1181"/>
                  </a:lnTo>
                  <a:lnTo>
                    <a:pt x="199" y="1174"/>
                  </a:lnTo>
                  <a:lnTo>
                    <a:pt x="207" y="1171"/>
                  </a:lnTo>
                  <a:lnTo>
                    <a:pt x="207" y="1171"/>
                  </a:lnTo>
                  <a:lnTo>
                    <a:pt x="211" y="1180"/>
                  </a:lnTo>
                  <a:lnTo>
                    <a:pt x="216" y="1187"/>
                  </a:lnTo>
                  <a:lnTo>
                    <a:pt x="220" y="1189"/>
                  </a:lnTo>
                  <a:lnTo>
                    <a:pt x="222" y="1190"/>
                  </a:lnTo>
                  <a:lnTo>
                    <a:pt x="222" y="1190"/>
                  </a:lnTo>
                  <a:lnTo>
                    <a:pt x="236" y="1192"/>
                  </a:lnTo>
                  <a:lnTo>
                    <a:pt x="259" y="1189"/>
                  </a:lnTo>
                  <a:lnTo>
                    <a:pt x="271" y="1187"/>
                  </a:lnTo>
                  <a:lnTo>
                    <a:pt x="281" y="1185"/>
                  </a:lnTo>
                  <a:lnTo>
                    <a:pt x="288" y="1181"/>
                  </a:lnTo>
                  <a:lnTo>
                    <a:pt x="293" y="1179"/>
                  </a:lnTo>
                  <a:lnTo>
                    <a:pt x="293" y="1179"/>
                  </a:lnTo>
                  <a:lnTo>
                    <a:pt x="296" y="1174"/>
                  </a:lnTo>
                  <a:lnTo>
                    <a:pt x="298" y="1167"/>
                  </a:lnTo>
                  <a:lnTo>
                    <a:pt x="300" y="1148"/>
                  </a:lnTo>
                  <a:lnTo>
                    <a:pt x="303" y="1125"/>
                  </a:lnTo>
                  <a:lnTo>
                    <a:pt x="304" y="1113"/>
                  </a:lnTo>
                  <a:lnTo>
                    <a:pt x="306" y="1101"/>
                  </a:lnTo>
                  <a:lnTo>
                    <a:pt x="306" y="1101"/>
                  </a:lnTo>
                  <a:lnTo>
                    <a:pt x="311" y="1089"/>
                  </a:lnTo>
                  <a:lnTo>
                    <a:pt x="318" y="1075"/>
                  </a:lnTo>
                  <a:lnTo>
                    <a:pt x="328" y="1060"/>
                  </a:lnTo>
                  <a:lnTo>
                    <a:pt x="338" y="1044"/>
                  </a:lnTo>
                  <a:lnTo>
                    <a:pt x="364" y="1010"/>
                  </a:lnTo>
                  <a:lnTo>
                    <a:pt x="390" y="975"/>
                  </a:lnTo>
                  <a:lnTo>
                    <a:pt x="390" y="975"/>
                  </a:lnTo>
                  <a:lnTo>
                    <a:pt x="448" y="899"/>
                  </a:lnTo>
                  <a:lnTo>
                    <a:pt x="477" y="864"/>
                  </a:lnTo>
                  <a:lnTo>
                    <a:pt x="499" y="836"/>
                  </a:lnTo>
                  <a:lnTo>
                    <a:pt x="499" y="836"/>
                  </a:lnTo>
                  <a:lnTo>
                    <a:pt x="508" y="828"/>
                  </a:lnTo>
                  <a:lnTo>
                    <a:pt x="515" y="821"/>
                  </a:lnTo>
                  <a:lnTo>
                    <a:pt x="521" y="816"/>
                  </a:lnTo>
                  <a:lnTo>
                    <a:pt x="525" y="810"/>
                  </a:lnTo>
                  <a:lnTo>
                    <a:pt x="530" y="804"/>
                  </a:lnTo>
                  <a:lnTo>
                    <a:pt x="534" y="796"/>
                  </a:lnTo>
                  <a:lnTo>
                    <a:pt x="536" y="785"/>
                  </a:lnTo>
                  <a:lnTo>
                    <a:pt x="540" y="771"/>
                  </a:lnTo>
                  <a:lnTo>
                    <a:pt x="540" y="771"/>
                  </a:lnTo>
                  <a:lnTo>
                    <a:pt x="542" y="753"/>
                  </a:lnTo>
                  <a:lnTo>
                    <a:pt x="543" y="735"/>
                  </a:lnTo>
                  <a:lnTo>
                    <a:pt x="544" y="702"/>
                  </a:lnTo>
                  <a:lnTo>
                    <a:pt x="547" y="678"/>
                  </a:lnTo>
                  <a:lnTo>
                    <a:pt x="548" y="671"/>
                  </a:lnTo>
                  <a:lnTo>
                    <a:pt x="549" y="669"/>
                  </a:lnTo>
                  <a:lnTo>
                    <a:pt x="550" y="669"/>
                  </a:lnTo>
                  <a:lnTo>
                    <a:pt x="550" y="669"/>
                  </a:lnTo>
                  <a:lnTo>
                    <a:pt x="573" y="664"/>
                  </a:lnTo>
                  <a:lnTo>
                    <a:pt x="595" y="661"/>
                  </a:lnTo>
                  <a:lnTo>
                    <a:pt x="623" y="656"/>
                  </a:lnTo>
                  <a:lnTo>
                    <a:pt x="654" y="652"/>
                  </a:lnTo>
                  <a:lnTo>
                    <a:pt x="687" y="650"/>
                  </a:lnTo>
                  <a:lnTo>
                    <a:pt x="703" y="650"/>
                  </a:lnTo>
                  <a:lnTo>
                    <a:pt x="720" y="650"/>
                  </a:lnTo>
                  <a:lnTo>
                    <a:pt x="737" y="651"/>
                  </a:lnTo>
                  <a:lnTo>
                    <a:pt x="753" y="653"/>
                  </a:lnTo>
                  <a:lnTo>
                    <a:pt x="753" y="653"/>
                  </a:lnTo>
                  <a:lnTo>
                    <a:pt x="780" y="659"/>
                  </a:lnTo>
                  <a:lnTo>
                    <a:pt x="802" y="666"/>
                  </a:lnTo>
                  <a:lnTo>
                    <a:pt x="811" y="670"/>
                  </a:lnTo>
                  <a:lnTo>
                    <a:pt x="818" y="675"/>
                  </a:lnTo>
                  <a:lnTo>
                    <a:pt x="825" y="680"/>
                  </a:lnTo>
                  <a:lnTo>
                    <a:pt x="831" y="684"/>
                  </a:lnTo>
                  <a:lnTo>
                    <a:pt x="836" y="689"/>
                  </a:lnTo>
                  <a:lnTo>
                    <a:pt x="840" y="694"/>
                  </a:lnTo>
                  <a:lnTo>
                    <a:pt x="847" y="706"/>
                  </a:lnTo>
                  <a:lnTo>
                    <a:pt x="852" y="719"/>
                  </a:lnTo>
                  <a:lnTo>
                    <a:pt x="856" y="734"/>
                  </a:lnTo>
                  <a:lnTo>
                    <a:pt x="856" y="734"/>
                  </a:lnTo>
                  <a:lnTo>
                    <a:pt x="866" y="770"/>
                  </a:lnTo>
                  <a:lnTo>
                    <a:pt x="875" y="810"/>
                  </a:lnTo>
                  <a:lnTo>
                    <a:pt x="885" y="851"/>
                  </a:lnTo>
                  <a:lnTo>
                    <a:pt x="893" y="887"/>
                  </a:lnTo>
                  <a:lnTo>
                    <a:pt x="893" y="887"/>
                  </a:lnTo>
                  <a:lnTo>
                    <a:pt x="899" y="905"/>
                  </a:lnTo>
                  <a:lnTo>
                    <a:pt x="906" y="924"/>
                  </a:lnTo>
                  <a:lnTo>
                    <a:pt x="926" y="965"/>
                  </a:lnTo>
                  <a:lnTo>
                    <a:pt x="944" y="999"/>
                  </a:lnTo>
                  <a:lnTo>
                    <a:pt x="949" y="1013"/>
                  </a:lnTo>
                  <a:lnTo>
                    <a:pt x="951" y="1018"/>
                  </a:lnTo>
                  <a:lnTo>
                    <a:pt x="951" y="1023"/>
                  </a:lnTo>
                  <a:lnTo>
                    <a:pt x="951" y="1023"/>
                  </a:lnTo>
                  <a:lnTo>
                    <a:pt x="956" y="1144"/>
                  </a:lnTo>
                  <a:lnTo>
                    <a:pt x="961" y="1225"/>
                  </a:lnTo>
                  <a:lnTo>
                    <a:pt x="964" y="1274"/>
                  </a:lnTo>
                  <a:lnTo>
                    <a:pt x="964" y="1274"/>
                  </a:lnTo>
                  <a:lnTo>
                    <a:pt x="966" y="1295"/>
                  </a:lnTo>
                  <a:lnTo>
                    <a:pt x="971" y="1320"/>
                  </a:lnTo>
                  <a:lnTo>
                    <a:pt x="976" y="1352"/>
                  </a:lnTo>
                  <a:lnTo>
                    <a:pt x="981" y="1394"/>
                  </a:lnTo>
                  <a:lnTo>
                    <a:pt x="981" y="1394"/>
                  </a:lnTo>
                  <a:lnTo>
                    <a:pt x="984" y="1441"/>
                  </a:lnTo>
                  <a:lnTo>
                    <a:pt x="989" y="1483"/>
                  </a:lnTo>
                  <a:lnTo>
                    <a:pt x="994" y="1517"/>
                  </a:lnTo>
                  <a:lnTo>
                    <a:pt x="995" y="1542"/>
                  </a:lnTo>
                  <a:lnTo>
                    <a:pt x="995" y="1542"/>
                  </a:lnTo>
                  <a:lnTo>
                    <a:pt x="993" y="1553"/>
                  </a:lnTo>
                  <a:lnTo>
                    <a:pt x="989" y="1565"/>
                  </a:lnTo>
                  <a:lnTo>
                    <a:pt x="983" y="1579"/>
                  </a:lnTo>
                  <a:lnTo>
                    <a:pt x="976" y="1593"/>
                  </a:lnTo>
                  <a:lnTo>
                    <a:pt x="963" y="1618"/>
                  </a:lnTo>
                  <a:lnTo>
                    <a:pt x="957" y="1628"/>
                  </a:lnTo>
                  <a:lnTo>
                    <a:pt x="957" y="1628"/>
                  </a:lnTo>
                  <a:lnTo>
                    <a:pt x="951" y="1635"/>
                  </a:lnTo>
                  <a:lnTo>
                    <a:pt x="946" y="1643"/>
                  </a:lnTo>
                  <a:lnTo>
                    <a:pt x="940" y="1651"/>
                  </a:lnTo>
                  <a:lnTo>
                    <a:pt x="937" y="1662"/>
                  </a:lnTo>
                  <a:lnTo>
                    <a:pt x="934" y="1673"/>
                  </a:lnTo>
                  <a:lnTo>
                    <a:pt x="934" y="1678"/>
                  </a:lnTo>
                  <a:lnTo>
                    <a:pt x="934" y="1682"/>
                  </a:lnTo>
                  <a:lnTo>
                    <a:pt x="937" y="1686"/>
                  </a:lnTo>
                  <a:lnTo>
                    <a:pt x="940" y="1689"/>
                  </a:lnTo>
                  <a:lnTo>
                    <a:pt x="940" y="1689"/>
                  </a:lnTo>
                  <a:lnTo>
                    <a:pt x="948" y="1697"/>
                  </a:lnTo>
                  <a:lnTo>
                    <a:pt x="957" y="1704"/>
                  </a:lnTo>
                  <a:lnTo>
                    <a:pt x="966" y="1710"/>
                  </a:lnTo>
                  <a:lnTo>
                    <a:pt x="976" y="1714"/>
                  </a:lnTo>
                  <a:lnTo>
                    <a:pt x="988" y="1719"/>
                  </a:lnTo>
                  <a:lnTo>
                    <a:pt x="999" y="1722"/>
                  </a:lnTo>
                  <a:lnTo>
                    <a:pt x="1012" y="1723"/>
                  </a:lnTo>
                  <a:lnTo>
                    <a:pt x="1023" y="1720"/>
                  </a:lnTo>
                  <a:lnTo>
                    <a:pt x="1023" y="1720"/>
                  </a:lnTo>
                  <a:lnTo>
                    <a:pt x="1036" y="1719"/>
                  </a:lnTo>
                  <a:lnTo>
                    <a:pt x="1046" y="1720"/>
                  </a:lnTo>
                  <a:lnTo>
                    <a:pt x="1060" y="1724"/>
                  </a:lnTo>
                  <a:lnTo>
                    <a:pt x="1065" y="1723"/>
                  </a:lnTo>
                  <a:lnTo>
                    <a:pt x="1066" y="1722"/>
                  </a:lnTo>
                  <a:lnTo>
                    <a:pt x="1067" y="1720"/>
                  </a:lnTo>
                  <a:lnTo>
                    <a:pt x="1067" y="1712"/>
                  </a:lnTo>
                  <a:lnTo>
                    <a:pt x="1066" y="1699"/>
                  </a:lnTo>
                  <a:lnTo>
                    <a:pt x="1066" y="1699"/>
                  </a:lnTo>
                  <a:lnTo>
                    <a:pt x="1063" y="1684"/>
                  </a:lnTo>
                  <a:lnTo>
                    <a:pt x="1059" y="1669"/>
                  </a:lnTo>
                  <a:lnTo>
                    <a:pt x="1052" y="1648"/>
                  </a:lnTo>
                  <a:lnTo>
                    <a:pt x="1049" y="1638"/>
                  </a:lnTo>
                  <a:lnTo>
                    <a:pt x="1048" y="1631"/>
                  </a:lnTo>
                  <a:lnTo>
                    <a:pt x="1047" y="1625"/>
                  </a:lnTo>
                  <a:lnTo>
                    <a:pt x="1049" y="1621"/>
                  </a:lnTo>
                  <a:lnTo>
                    <a:pt x="1049" y="1621"/>
                  </a:lnTo>
                  <a:lnTo>
                    <a:pt x="1058" y="1610"/>
                  </a:lnTo>
                  <a:lnTo>
                    <a:pt x="1067" y="1598"/>
                  </a:lnTo>
                  <a:lnTo>
                    <a:pt x="1072" y="1591"/>
                  </a:lnTo>
                  <a:lnTo>
                    <a:pt x="1077" y="1584"/>
                  </a:lnTo>
                  <a:lnTo>
                    <a:pt x="1079" y="1578"/>
                  </a:lnTo>
                  <a:lnTo>
                    <a:pt x="1080" y="1571"/>
                  </a:lnTo>
                  <a:lnTo>
                    <a:pt x="1080" y="1571"/>
                  </a:lnTo>
                  <a:lnTo>
                    <a:pt x="1080" y="1546"/>
                  </a:lnTo>
                  <a:lnTo>
                    <a:pt x="1078" y="1511"/>
                  </a:lnTo>
                  <a:lnTo>
                    <a:pt x="1078" y="1511"/>
                  </a:lnTo>
                  <a:lnTo>
                    <a:pt x="1073" y="1421"/>
                  </a:lnTo>
                  <a:lnTo>
                    <a:pt x="1071" y="1366"/>
                  </a:lnTo>
                  <a:lnTo>
                    <a:pt x="1070" y="1326"/>
                  </a:lnTo>
                  <a:lnTo>
                    <a:pt x="1070" y="1326"/>
                  </a:lnTo>
                  <a:lnTo>
                    <a:pt x="1071" y="1265"/>
                  </a:lnTo>
                  <a:lnTo>
                    <a:pt x="1071" y="1213"/>
                  </a:lnTo>
                  <a:lnTo>
                    <a:pt x="1071" y="1213"/>
                  </a:lnTo>
                  <a:lnTo>
                    <a:pt x="1070" y="1177"/>
                  </a:lnTo>
                  <a:lnTo>
                    <a:pt x="1067" y="1120"/>
                  </a:lnTo>
                  <a:lnTo>
                    <a:pt x="1066" y="1089"/>
                  </a:lnTo>
                  <a:lnTo>
                    <a:pt x="1066" y="1059"/>
                  </a:lnTo>
                  <a:lnTo>
                    <a:pt x="1067" y="1031"/>
                  </a:lnTo>
                  <a:lnTo>
                    <a:pt x="1070" y="1009"/>
                  </a:lnTo>
                  <a:lnTo>
                    <a:pt x="1070" y="1009"/>
                  </a:lnTo>
                  <a:lnTo>
                    <a:pt x="1076" y="978"/>
                  </a:lnTo>
                  <a:lnTo>
                    <a:pt x="1080" y="960"/>
                  </a:lnTo>
                  <a:lnTo>
                    <a:pt x="1083" y="945"/>
                  </a:lnTo>
                  <a:lnTo>
                    <a:pt x="1084" y="924"/>
                  </a:lnTo>
                  <a:lnTo>
                    <a:pt x="1084" y="924"/>
                  </a:lnTo>
                  <a:lnTo>
                    <a:pt x="1083" y="899"/>
                  </a:lnTo>
                  <a:lnTo>
                    <a:pt x="1083" y="879"/>
                  </a:lnTo>
                  <a:lnTo>
                    <a:pt x="1083" y="865"/>
                  </a:lnTo>
                  <a:lnTo>
                    <a:pt x="1084" y="861"/>
                  </a:lnTo>
                  <a:lnTo>
                    <a:pt x="1086" y="860"/>
                  </a:lnTo>
                  <a:lnTo>
                    <a:pt x="1086" y="860"/>
                  </a:lnTo>
                  <a:lnTo>
                    <a:pt x="1112" y="859"/>
                  </a:lnTo>
                  <a:lnTo>
                    <a:pt x="1128" y="859"/>
                  </a:lnTo>
                  <a:lnTo>
                    <a:pt x="1135" y="860"/>
                  </a:lnTo>
                  <a:lnTo>
                    <a:pt x="1141" y="863"/>
                  </a:lnTo>
                  <a:lnTo>
                    <a:pt x="1141" y="863"/>
                  </a:lnTo>
                  <a:lnTo>
                    <a:pt x="1151" y="868"/>
                  </a:lnTo>
                  <a:lnTo>
                    <a:pt x="1167" y="879"/>
                  </a:lnTo>
                  <a:lnTo>
                    <a:pt x="1173" y="884"/>
                  </a:lnTo>
                  <a:lnTo>
                    <a:pt x="1179" y="890"/>
                  </a:lnTo>
                  <a:lnTo>
                    <a:pt x="1182" y="896"/>
                  </a:lnTo>
                  <a:lnTo>
                    <a:pt x="1185" y="901"/>
                  </a:lnTo>
                  <a:lnTo>
                    <a:pt x="1185" y="901"/>
                  </a:lnTo>
                  <a:lnTo>
                    <a:pt x="1176" y="1097"/>
                  </a:lnTo>
                  <a:lnTo>
                    <a:pt x="1176" y="1097"/>
                  </a:lnTo>
                  <a:lnTo>
                    <a:pt x="1174" y="1142"/>
                  </a:lnTo>
                  <a:lnTo>
                    <a:pt x="1172" y="1176"/>
                  </a:lnTo>
                  <a:lnTo>
                    <a:pt x="1166" y="1220"/>
                  </a:lnTo>
                  <a:lnTo>
                    <a:pt x="1164" y="1234"/>
                  </a:lnTo>
                  <a:lnTo>
                    <a:pt x="1163" y="1247"/>
                  </a:lnTo>
                  <a:lnTo>
                    <a:pt x="1166" y="1261"/>
                  </a:lnTo>
                  <a:lnTo>
                    <a:pt x="1169" y="1275"/>
                  </a:lnTo>
                  <a:lnTo>
                    <a:pt x="1169" y="1275"/>
                  </a:lnTo>
                  <a:lnTo>
                    <a:pt x="1175" y="1290"/>
                  </a:lnTo>
                  <a:lnTo>
                    <a:pt x="1180" y="1302"/>
                  </a:lnTo>
                  <a:lnTo>
                    <a:pt x="1189" y="1321"/>
                  </a:lnTo>
                  <a:lnTo>
                    <a:pt x="1193" y="1329"/>
                  </a:lnTo>
                  <a:lnTo>
                    <a:pt x="1196" y="1339"/>
                  </a:lnTo>
                  <a:lnTo>
                    <a:pt x="1200" y="1351"/>
                  </a:lnTo>
                  <a:lnTo>
                    <a:pt x="1202" y="1365"/>
                  </a:lnTo>
                  <a:lnTo>
                    <a:pt x="1202" y="1365"/>
                  </a:lnTo>
                  <a:lnTo>
                    <a:pt x="1207" y="1401"/>
                  </a:lnTo>
                  <a:lnTo>
                    <a:pt x="1212" y="1442"/>
                  </a:lnTo>
                  <a:lnTo>
                    <a:pt x="1215" y="1483"/>
                  </a:lnTo>
                  <a:lnTo>
                    <a:pt x="1215" y="1499"/>
                  </a:lnTo>
                  <a:lnTo>
                    <a:pt x="1215" y="1512"/>
                  </a:lnTo>
                  <a:lnTo>
                    <a:pt x="1215" y="1512"/>
                  </a:lnTo>
                  <a:lnTo>
                    <a:pt x="1213" y="1524"/>
                  </a:lnTo>
                  <a:lnTo>
                    <a:pt x="1210" y="1536"/>
                  </a:lnTo>
                  <a:lnTo>
                    <a:pt x="1202" y="1559"/>
                  </a:lnTo>
                  <a:lnTo>
                    <a:pt x="1195" y="1581"/>
                  </a:lnTo>
                  <a:lnTo>
                    <a:pt x="1193" y="1592"/>
                  </a:lnTo>
                  <a:lnTo>
                    <a:pt x="1192" y="1603"/>
                  </a:lnTo>
                  <a:lnTo>
                    <a:pt x="1192" y="1603"/>
                  </a:lnTo>
                  <a:lnTo>
                    <a:pt x="1191" y="1629"/>
                  </a:lnTo>
                  <a:lnTo>
                    <a:pt x="1189" y="1655"/>
                  </a:lnTo>
                  <a:lnTo>
                    <a:pt x="1189" y="1655"/>
                  </a:lnTo>
                  <a:lnTo>
                    <a:pt x="1188" y="1665"/>
                  </a:lnTo>
                  <a:lnTo>
                    <a:pt x="1186" y="1675"/>
                  </a:lnTo>
                  <a:lnTo>
                    <a:pt x="1180" y="1695"/>
                  </a:lnTo>
                  <a:lnTo>
                    <a:pt x="1174" y="1712"/>
                  </a:lnTo>
                  <a:lnTo>
                    <a:pt x="1172" y="1720"/>
                  </a:lnTo>
                  <a:lnTo>
                    <a:pt x="1172" y="1720"/>
                  </a:lnTo>
                  <a:lnTo>
                    <a:pt x="1173" y="1723"/>
                  </a:lnTo>
                  <a:lnTo>
                    <a:pt x="1175" y="1724"/>
                  </a:lnTo>
                  <a:lnTo>
                    <a:pt x="1183" y="1727"/>
                  </a:lnTo>
                  <a:lnTo>
                    <a:pt x="1196" y="1731"/>
                  </a:lnTo>
                  <a:lnTo>
                    <a:pt x="1212" y="1735"/>
                  </a:lnTo>
                  <a:lnTo>
                    <a:pt x="1230" y="1738"/>
                  </a:lnTo>
                  <a:lnTo>
                    <a:pt x="1246" y="1739"/>
                  </a:lnTo>
                  <a:lnTo>
                    <a:pt x="1262" y="1739"/>
                  </a:lnTo>
                  <a:lnTo>
                    <a:pt x="1268" y="1737"/>
                  </a:lnTo>
                  <a:lnTo>
                    <a:pt x="1274" y="1736"/>
                  </a:lnTo>
                  <a:lnTo>
                    <a:pt x="1274" y="1736"/>
                  </a:lnTo>
                  <a:lnTo>
                    <a:pt x="1282" y="1730"/>
                  </a:lnTo>
                  <a:lnTo>
                    <a:pt x="1288" y="1725"/>
                  </a:lnTo>
                  <a:lnTo>
                    <a:pt x="1291" y="1719"/>
                  </a:lnTo>
                  <a:lnTo>
                    <a:pt x="1294" y="1712"/>
                  </a:lnTo>
                  <a:lnTo>
                    <a:pt x="1294" y="1705"/>
                  </a:lnTo>
                  <a:lnTo>
                    <a:pt x="1293" y="1698"/>
                  </a:lnTo>
                  <a:lnTo>
                    <a:pt x="1290" y="1685"/>
                  </a:lnTo>
                  <a:lnTo>
                    <a:pt x="1290" y="1685"/>
                  </a:lnTo>
                  <a:lnTo>
                    <a:pt x="1288" y="1670"/>
                  </a:lnTo>
                  <a:lnTo>
                    <a:pt x="1287" y="1655"/>
                  </a:lnTo>
                  <a:lnTo>
                    <a:pt x="1287" y="1621"/>
                  </a:lnTo>
                  <a:lnTo>
                    <a:pt x="1287" y="1621"/>
                  </a:lnTo>
                  <a:lnTo>
                    <a:pt x="1285" y="1604"/>
                  </a:lnTo>
                  <a:lnTo>
                    <a:pt x="1284" y="1586"/>
                  </a:lnTo>
                  <a:lnTo>
                    <a:pt x="1284" y="1562"/>
                  </a:lnTo>
                  <a:lnTo>
                    <a:pt x="1287" y="1529"/>
                  </a:lnTo>
                  <a:lnTo>
                    <a:pt x="1287" y="1529"/>
                  </a:lnTo>
                  <a:lnTo>
                    <a:pt x="1288" y="1506"/>
                  </a:lnTo>
                  <a:lnTo>
                    <a:pt x="1289" y="1479"/>
                  </a:lnTo>
                  <a:lnTo>
                    <a:pt x="1290" y="1417"/>
                  </a:lnTo>
                  <a:lnTo>
                    <a:pt x="1293" y="1359"/>
                  </a:lnTo>
                  <a:lnTo>
                    <a:pt x="1294" y="1337"/>
                  </a:lnTo>
                  <a:lnTo>
                    <a:pt x="1297" y="1321"/>
                  </a:lnTo>
                  <a:lnTo>
                    <a:pt x="1297" y="1321"/>
                  </a:lnTo>
                  <a:lnTo>
                    <a:pt x="1314" y="1262"/>
                  </a:lnTo>
                  <a:lnTo>
                    <a:pt x="1321" y="1236"/>
                  </a:lnTo>
                  <a:lnTo>
                    <a:pt x="1325" y="1220"/>
                  </a:lnTo>
                  <a:lnTo>
                    <a:pt x="1325" y="1220"/>
                  </a:lnTo>
                  <a:lnTo>
                    <a:pt x="1323" y="1214"/>
                  </a:lnTo>
                  <a:lnTo>
                    <a:pt x="1320" y="1204"/>
                  </a:lnTo>
                  <a:lnTo>
                    <a:pt x="1310" y="1175"/>
                  </a:lnTo>
                  <a:lnTo>
                    <a:pt x="1301" y="1144"/>
                  </a:lnTo>
                  <a:lnTo>
                    <a:pt x="1298" y="1131"/>
                  </a:lnTo>
                  <a:lnTo>
                    <a:pt x="1297" y="1120"/>
                  </a:lnTo>
                  <a:lnTo>
                    <a:pt x="1297" y="1120"/>
                  </a:lnTo>
                  <a:lnTo>
                    <a:pt x="1298" y="1104"/>
                  </a:lnTo>
                  <a:lnTo>
                    <a:pt x="1303" y="1075"/>
                  </a:lnTo>
                  <a:lnTo>
                    <a:pt x="1316" y="1002"/>
                  </a:lnTo>
                  <a:lnTo>
                    <a:pt x="1335" y="901"/>
                  </a:lnTo>
                  <a:lnTo>
                    <a:pt x="1335" y="901"/>
                  </a:lnTo>
                  <a:lnTo>
                    <a:pt x="1351" y="968"/>
                  </a:lnTo>
                  <a:lnTo>
                    <a:pt x="1365" y="1025"/>
                  </a:lnTo>
                  <a:lnTo>
                    <a:pt x="1372" y="1051"/>
                  </a:lnTo>
                  <a:lnTo>
                    <a:pt x="1379" y="1074"/>
                  </a:lnTo>
                  <a:lnTo>
                    <a:pt x="1379" y="1074"/>
                  </a:lnTo>
                  <a:lnTo>
                    <a:pt x="1393" y="1117"/>
                  </a:lnTo>
                  <a:lnTo>
                    <a:pt x="1406" y="1162"/>
                  </a:lnTo>
                  <a:lnTo>
                    <a:pt x="1424" y="1230"/>
                  </a:lnTo>
                  <a:lnTo>
                    <a:pt x="1424" y="1230"/>
                  </a:lnTo>
                  <a:lnTo>
                    <a:pt x="1429" y="1251"/>
                  </a:lnTo>
                  <a:lnTo>
                    <a:pt x="1434" y="1276"/>
                  </a:lnTo>
                  <a:lnTo>
                    <a:pt x="1438" y="1301"/>
                  </a:lnTo>
                  <a:lnTo>
                    <a:pt x="1442" y="1312"/>
                  </a:lnTo>
                  <a:lnTo>
                    <a:pt x="1444" y="1321"/>
                  </a:lnTo>
                  <a:lnTo>
                    <a:pt x="1444" y="1321"/>
                  </a:lnTo>
                  <a:lnTo>
                    <a:pt x="1445" y="1326"/>
                  </a:lnTo>
                  <a:lnTo>
                    <a:pt x="1444" y="1334"/>
                  </a:lnTo>
                  <a:lnTo>
                    <a:pt x="1443" y="1345"/>
                  </a:lnTo>
                  <a:lnTo>
                    <a:pt x="1440" y="1357"/>
                  </a:lnTo>
                  <a:lnTo>
                    <a:pt x="1430" y="1386"/>
                  </a:lnTo>
                  <a:lnTo>
                    <a:pt x="1418" y="1419"/>
                  </a:lnTo>
                  <a:lnTo>
                    <a:pt x="1392" y="1484"/>
                  </a:lnTo>
                  <a:lnTo>
                    <a:pt x="1373" y="1531"/>
                  </a:lnTo>
                  <a:lnTo>
                    <a:pt x="1373" y="1531"/>
                  </a:lnTo>
                  <a:lnTo>
                    <a:pt x="1361" y="1561"/>
                  </a:lnTo>
                  <a:lnTo>
                    <a:pt x="1348" y="1591"/>
                  </a:lnTo>
                  <a:lnTo>
                    <a:pt x="1336" y="1616"/>
                  </a:lnTo>
                  <a:lnTo>
                    <a:pt x="1333" y="1626"/>
                  </a:lnTo>
                  <a:lnTo>
                    <a:pt x="1332" y="1635"/>
                  </a:lnTo>
                  <a:lnTo>
                    <a:pt x="1332" y="1635"/>
                  </a:lnTo>
                  <a:lnTo>
                    <a:pt x="1329" y="1643"/>
                  </a:lnTo>
                  <a:lnTo>
                    <a:pt x="1325" y="1653"/>
                  </a:lnTo>
                  <a:lnTo>
                    <a:pt x="1315" y="1672"/>
                  </a:lnTo>
                  <a:lnTo>
                    <a:pt x="1311" y="1681"/>
                  </a:lnTo>
                  <a:lnTo>
                    <a:pt x="1310" y="1685"/>
                  </a:lnTo>
                  <a:lnTo>
                    <a:pt x="1310" y="1689"/>
                  </a:lnTo>
                  <a:lnTo>
                    <a:pt x="1310" y="1694"/>
                  </a:lnTo>
                  <a:lnTo>
                    <a:pt x="1313" y="1698"/>
                  </a:lnTo>
                  <a:lnTo>
                    <a:pt x="1316" y="1701"/>
                  </a:lnTo>
                  <a:lnTo>
                    <a:pt x="1321" y="1705"/>
                  </a:lnTo>
                  <a:lnTo>
                    <a:pt x="1321" y="1705"/>
                  </a:lnTo>
                  <a:lnTo>
                    <a:pt x="1341" y="1716"/>
                  </a:lnTo>
                  <a:lnTo>
                    <a:pt x="1349" y="1719"/>
                  </a:lnTo>
                  <a:lnTo>
                    <a:pt x="1358" y="1722"/>
                  </a:lnTo>
                  <a:lnTo>
                    <a:pt x="1367" y="1723"/>
                  </a:lnTo>
                  <a:lnTo>
                    <a:pt x="1375" y="1724"/>
                  </a:lnTo>
                  <a:lnTo>
                    <a:pt x="1385" y="1723"/>
                  </a:lnTo>
                  <a:lnTo>
                    <a:pt x="1396" y="1720"/>
                  </a:lnTo>
                  <a:lnTo>
                    <a:pt x="1396" y="1720"/>
                  </a:lnTo>
                  <a:lnTo>
                    <a:pt x="1405" y="1718"/>
                  </a:lnTo>
                  <a:lnTo>
                    <a:pt x="1412" y="1716"/>
                  </a:lnTo>
                  <a:lnTo>
                    <a:pt x="1417" y="1712"/>
                  </a:lnTo>
                  <a:lnTo>
                    <a:pt x="1421" y="1710"/>
                  </a:lnTo>
                  <a:lnTo>
                    <a:pt x="1423" y="1706"/>
                  </a:lnTo>
                  <a:lnTo>
                    <a:pt x="1425" y="1703"/>
                  </a:lnTo>
                  <a:lnTo>
                    <a:pt x="1428" y="1693"/>
                  </a:lnTo>
                  <a:lnTo>
                    <a:pt x="1428" y="1693"/>
                  </a:lnTo>
                  <a:lnTo>
                    <a:pt x="1430" y="1691"/>
                  </a:lnTo>
                  <a:lnTo>
                    <a:pt x="1431" y="1689"/>
                  </a:lnTo>
                  <a:lnTo>
                    <a:pt x="1435" y="1689"/>
                  </a:lnTo>
                  <a:lnTo>
                    <a:pt x="1437" y="1688"/>
                  </a:lnTo>
                  <a:lnTo>
                    <a:pt x="1440" y="1686"/>
                  </a:lnTo>
                  <a:lnTo>
                    <a:pt x="1443" y="1680"/>
                  </a:lnTo>
                  <a:lnTo>
                    <a:pt x="1448" y="1669"/>
                  </a:lnTo>
                  <a:lnTo>
                    <a:pt x="1448" y="1669"/>
                  </a:lnTo>
                  <a:lnTo>
                    <a:pt x="1453" y="1656"/>
                  </a:lnTo>
                  <a:lnTo>
                    <a:pt x="1457" y="1642"/>
                  </a:lnTo>
                  <a:lnTo>
                    <a:pt x="1464" y="1610"/>
                  </a:lnTo>
                  <a:lnTo>
                    <a:pt x="1474" y="1573"/>
                  </a:lnTo>
                  <a:lnTo>
                    <a:pt x="1479" y="1553"/>
                  </a:lnTo>
                  <a:lnTo>
                    <a:pt x="1487" y="1533"/>
                  </a:lnTo>
                  <a:lnTo>
                    <a:pt x="1487" y="1533"/>
                  </a:lnTo>
                  <a:lnTo>
                    <a:pt x="1507" y="1480"/>
                  </a:lnTo>
                  <a:lnTo>
                    <a:pt x="1532" y="1416"/>
                  </a:lnTo>
                  <a:lnTo>
                    <a:pt x="1552" y="1358"/>
                  </a:lnTo>
                  <a:lnTo>
                    <a:pt x="1559" y="1337"/>
                  </a:lnTo>
                  <a:lnTo>
                    <a:pt x="1563" y="1322"/>
                  </a:lnTo>
                  <a:lnTo>
                    <a:pt x="1563" y="1322"/>
                  </a:lnTo>
                  <a:lnTo>
                    <a:pt x="1566" y="1299"/>
                  </a:lnTo>
                  <a:lnTo>
                    <a:pt x="1570" y="1268"/>
                  </a:lnTo>
                  <a:lnTo>
                    <a:pt x="1571" y="1251"/>
                  </a:lnTo>
                  <a:lnTo>
                    <a:pt x="1571" y="1236"/>
                  </a:lnTo>
                  <a:lnTo>
                    <a:pt x="1570" y="1220"/>
                  </a:lnTo>
                  <a:lnTo>
                    <a:pt x="1569" y="1207"/>
                  </a:lnTo>
                  <a:lnTo>
                    <a:pt x="1569" y="1207"/>
                  </a:lnTo>
                  <a:lnTo>
                    <a:pt x="1549" y="1133"/>
                  </a:lnTo>
                  <a:lnTo>
                    <a:pt x="1539" y="1094"/>
                  </a:lnTo>
                  <a:lnTo>
                    <a:pt x="1534" y="1070"/>
                  </a:lnTo>
                  <a:lnTo>
                    <a:pt x="1534" y="1070"/>
                  </a:lnTo>
                  <a:lnTo>
                    <a:pt x="1525" y="1003"/>
                  </a:lnTo>
                  <a:lnTo>
                    <a:pt x="1525" y="1003"/>
                  </a:lnTo>
                  <a:lnTo>
                    <a:pt x="1534" y="930"/>
                  </a:lnTo>
                  <a:lnTo>
                    <a:pt x="1541" y="879"/>
                  </a:lnTo>
                  <a:lnTo>
                    <a:pt x="1545" y="861"/>
                  </a:lnTo>
                  <a:lnTo>
                    <a:pt x="1546" y="853"/>
                  </a:lnTo>
                  <a:lnTo>
                    <a:pt x="1546" y="853"/>
                  </a:lnTo>
                  <a:lnTo>
                    <a:pt x="1551" y="846"/>
                  </a:lnTo>
                  <a:lnTo>
                    <a:pt x="1559" y="838"/>
                  </a:lnTo>
                  <a:lnTo>
                    <a:pt x="1569" y="827"/>
                  </a:lnTo>
                  <a:lnTo>
                    <a:pt x="1569" y="827"/>
                  </a:lnTo>
                  <a:lnTo>
                    <a:pt x="1592" y="814"/>
                  </a:lnTo>
                  <a:lnTo>
                    <a:pt x="1608" y="804"/>
                  </a:lnTo>
                  <a:lnTo>
                    <a:pt x="1614" y="802"/>
                  </a:lnTo>
                  <a:lnTo>
                    <a:pt x="1616" y="802"/>
                  </a:lnTo>
                  <a:lnTo>
                    <a:pt x="1616" y="802"/>
                  </a:lnTo>
                  <a:lnTo>
                    <a:pt x="1619" y="893"/>
                  </a:lnTo>
                  <a:lnTo>
                    <a:pt x="1621" y="965"/>
                  </a:lnTo>
                  <a:lnTo>
                    <a:pt x="1621" y="1021"/>
                  </a:lnTo>
                  <a:lnTo>
                    <a:pt x="1621" y="1021"/>
                  </a:lnTo>
                  <a:lnTo>
                    <a:pt x="1621" y="1043"/>
                  </a:lnTo>
                  <a:lnTo>
                    <a:pt x="1619" y="1069"/>
                  </a:lnTo>
                  <a:lnTo>
                    <a:pt x="1613" y="1126"/>
                  </a:lnTo>
                  <a:lnTo>
                    <a:pt x="1607" y="1183"/>
                  </a:lnTo>
                  <a:lnTo>
                    <a:pt x="1604" y="1208"/>
                  </a:lnTo>
                  <a:lnTo>
                    <a:pt x="1603" y="1230"/>
                  </a:lnTo>
                  <a:lnTo>
                    <a:pt x="1603" y="1230"/>
                  </a:lnTo>
                  <a:lnTo>
                    <a:pt x="1603" y="1263"/>
                  </a:lnTo>
                  <a:lnTo>
                    <a:pt x="1604" y="1290"/>
                  </a:lnTo>
                  <a:lnTo>
                    <a:pt x="1605" y="1315"/>
                  </a:lnTo>
                  <a:lnTo>
                    <a:pt x="1605" y="1327"/>
                  </a:lnTo>
                  <a:lnTo>
                    <a:pt x="1604" y="1341"/>
                  </a:lnTo>
                  <a:lnTo>
                    <a:pt x="1604" y="1341"/>
                  </a:lnTo>
                  <a:lnTo>
                    <a:pt x="1598" y="1390"/>
                  </a:lnTo>
                  <a:lnTo>
                    <a:pt x="1587" y="1463"/>
                  </a:lnTo>
                  <a:lnTo>
                    <a:pt x="1575" y="1531"/>
                  </a:lnTo>
                  <a:lnTo>
                    <a:pt x="1570" y="1555"/>
                  </a:lnTo>
                  <a:lnTo>
                    <a:pt x="1566" y="1567"/>
                  </a:lnTo>
                  <a:lnTo>
                    <a:pt x="1566" y="1567"/>
                  </a:lnTo>
                  <a:lnTo>
                    <a:pt x="1558" y="1586"/>
                  </a:lnTo>
                  <a:lnTo>
                    <a:pt x="1549" y="1613"/>
                  </a:lnTo>
                  <a:lnTo>
                    <a:pt x="1539" y="1642"/>
                  </a:lnTo>
                  <a:lnTo>
                    <a:pt x="1537" y="1654"/>
                  </a:lnTo>
                  <a:lnTo>
                    <a:pt x="1536" y="1662"/>
                  </a:lnTo>
                  <a:lnTo>
                    <a:pt x="1536" y="1662"/>
                  </a:lnTo>
                  <a:lnTo>
                    <a:pt x="1536" y="1673"/>
                  </a:lnTo>
                  <a:lnTo>
                    <a:pt x="1534" y="1681"/>
                  </a:lnTo>
                  <a:lnTo>
                    <a:pt x="1530" y="1699"/>
                  </a:lnTo>
                  <a:lnTo>
                    <a:pt x="1530" y="1699"/>
                  </a:lnTo>
                  <a:lnTo>
                    <a:pt x="1528" y="1705"/>
                  </a:lnTo>
                  <a:lnTo>
                    <a:pt x="1526" y="1711"/>
                  </a:lnTo>
                  <a:lnTo>
                    <a:pt x="1525" y="1716"/>
                  </a:lnTo>
                  <a:lnTo>
                    <a:pt x="1524" y="1719"/>
                  </a:lnTo>
                  <a:lnTo>
                    <a:pt x="1524" y="1723"/>
                  </a:lnTo>
                  <a:lnTo>
                    <a:pt x="1526" y="1725"/>
                  </a:lnTo>
                  <a:lnTo>
                    <a:pt x="1532" y="1729"/>
                  </a:lnTo>
                  <a:lnTo>
                    <a:pt x="1541" y="1732"/>
                  </a:lnTo>
                  <a:lnTo>
                    <a:pt x="1541" y="1732"/>
                  </a:lnTo>
                  <a:lnTo>
                    <a:pt x="1564" y="1741"/>
                  </a:lnTo>
                  <a:lnTo>
                    <a:pt x="1576" y="1744"/>
                  </a:lnTo>
                  <a:lnTo>
                    <a:pt x="1588" y="1748"/>
                  </a:lnTo>
                  <a:lnTo>
                    <a:pt x="1598" y="1749"/>
                  </a:lnTo>
                  <a:lnTo>
                    <a:pt x="1603" y="1749"/>
                  </a:lnTo>
                  <a:lnTo>
                    <a:pt x="1608" y="1748"/>
                  </a:lnTo>
                  <a:lnTo>
                    <a:pt x="1613" y="1746"/>
                  </a:lnTo>
                  <a:lnTo>
                    <a:pt x="1616" y="1744"/>
                  </a:lnTo>
                  <a:lnTo>
                    <a:pt x="1619" y="1741"/>
                  </a:lnTo>
                  <a:lnTo>
                    <a:pt x="1621" y="1736"/>
                  </a:lnTo>
                  <a:lnTo>
                    <a:pt x="1621" y="1736"/>
                  </a:lnTo>
                  <a:lnTo>
                    <a:pt x="1626" y="1723"/>
                  </a:lnTo>
                  <a:lnTo>
                    <a:pt x="1630" y="1705"/>
                  </a:lnTo>
                  <a:lnTo>
                    <a:pt x="1639" y="1661"/>
                  </a:lnTo>
                  <a:lnTo>
                    <a:pt x="1646" y="1618"/>
                  </a:lnTo>
                  <a:lnTo>
                    <a:pt x="1648" y="1600"/>
                  </a:lnTo>
                  <a:lnTo>
                    <a:pt x="1648" y="1587"/>
                  </a:lnTo>
                  <a:lnTo>
                    <a:pt x="1648" y="1587"/>
                  </a:lnTo>
                  <a:lnTo>
                    <a:pt x="1651" y="1555"/>
                  </a:lnTo>
                  <a:lnTo>
                    <a:pt x="1656" y="1505"/>
                  </a:lnTo>
                  <a:lnTo>
                    <a:pt x="1660" y="1478"/>
                  </a:lnTo>
                  <a:lnTo>
                    <a:pt x="1666" y="1451"/>
                  </a:lnTo>
                  <a:lnTo>
                    <a:pt x="1671" y="1425"/>
                  </a:lnTo>
                  <a:lnTo>
                    <a:pt x="1678" y="1403"/>
                  </a:lnTo>
                  <a:lnTo>
                    <a:pt x="1678" y="1403"/>
                  </a:lnTo>
                  <a:lnTo>
                    <a:pt x="1685" y="1383"/>
                  </a:lnTo>
                  <a:lnTo>
                    <a:pt x="1694" y="1362"/>
                  </a:lnTo>
                  <a:lnTo>
                    <a:pt x="1712" y="1321"/>
                  </a:lnTo>
                  <a:lnTo>
                    <a:pt x="1722" y="1301"/>
                  </a:lnTo>
                  <a:lnTo>
                    <a:pt x="1729" y="1283"/>
                  </a:lnTo>
                  <a:lnTo>
                    <a:pt x="1735" y="1266"/>
                  </a:lnTo>
                  <a:lnTo>
                    <a:pt x="1738" y="1251"/>
                  </a:lnTo>
                  <a:lnTo>
                    <a:pt x="1738" y="1251"/>
                  </a:lnTo>
                  <a:lnTo>
                    <a:pt x="1741" y="1225"/>
                  </a:lnTo>
                  <a:lnTo>
                    <a:pt x="1743" y="1201"/>
                  </a:lnTo>
                  <a:lnTo>
                    <a:pt x="1743" y="1152"/>
                  </a:lnTo>
                  <a:lnTo>
                    <a:pt x="1743" y="1152"/>
                  </a:lnTo>
                  <a:lnTo>
                    <a:pt x="1744" y="1129"/>
                  </a:lnTo>
                  <a:lnTo>
                    <a:pt x="1747" y="1104"/>
                  </a:lnTo>
                  <a:lnTo>
                    <a:pt x="1750" y="1082"/>
                  </a:lnTo>
                  <a:lnTo>
                    <a:pt x="1754" y="1061"/>
                  </a:lnTo>
                  <a:lnTo>
                    <a:pt x="1754" y="1061"/>
                  </a:lnTo>
                  <a:lnTo>
                    <a:pt x="1761" y="1030"/>
                  </a:lnTo>
                  <a:lnTo>
                    <a:pt x="1770" y="984"/>
                  </a:lnTo>
                  <a:lnTo>
                    <a:pt x="1776" y="960"/>
                  </a:lnTo>
                  <a:lnTo>
                    <a:pt x="1782" y="936"/>
                  </a:lnTo>
                  <a:lnTo>
                    <a:pt x="1789" y="916"/>
                  </a:lnTo>
                  <a:lnTo>
                    <a:pt x="1796" y="901"/>
                  </a:lnTo>
                  <a:lnTo>
                    <a:pt x="1796" y="901"/>
                  </a:lnTo>
                  <a:lnTo>
                    <a:pt x="1805" y="883"/>
                  </a:lnTo>
                  <a:lnTo>
                    <a:pt x="1814" y="855"/>
                  </a:lnTo>
                  <a:lnTo>
                    <a:pt x="1838" y="786"/>
                  </a:lnTo>
                  <a:lnTo>
                    <a:pt x="1859" y="718"/>
                  </a:lnTo>
                  <a:lnTo>
                    <a:pt x="1872" y="670"/>
                  </a:lnTo>
                  <a:lnTo>
                    <a:pt x="1872" y="670"/>
                  </a:lnTo>
                  <a:lnTo>
                    <a:pt x="1881" y="628"/>
                  </a:lnTo>
                  <a:lnTo>
                    <a:pt x="1890" y="575"/>
                  </a:lnTo>
                  <a:lnTo>
                    <a:pt x="1902" y="507"/>
                  </a:lnTo>
                  <a:lnTo>
                    <a:pt x="1902" y="621"/>
                  </a:lnTo>
                  <a:lnTo>
                    <a:pt x="1902" y="621"/>
                  </a:lnTo>
                  <a:lnTo>
                    <a:pt x="1910" y="678"/>
                  </a:lnTo>
                  <a:lnTo>
                    <a:pt x="1918" y="734"/>
                  </a:lnTo>
                  <a:lnTo>
                    <a:pt x="1918" y="734"/>
                  </a:lnTo>
                  <a:lnTo>
                    <a:pt x="1923" y="707"/>
                  </a:lnTo>
                  <a:lnTo>
                    <a:pt x="1927" y="690"/>
                  </a:lnTo>
                  <a:lnTo>
                    <a:pt x="1928" y="687"/>
                  </a:lnTo>
                  <a:lnTo>
                    <a:pt x="1929" y="685"/>
                  </a:lnTo>
                  <a:lnTo>
                    <a:pt x="1929" y="687"/>
                  </a:lnTo>
                  <a:lnTo>
                    <a:pt x="1929" y="687"/>
                  </a:lnTo>
                  <a:lnTo>
                    <a:pt x="1930" y="694"/>
                  </a:lnTo>
                  <a:lnTo>
                    <a:pt x="1933" y="706"/>
                  </a:lnTo>
                  <a:lnTo>
                    <a:pt x="1942" y="739"/>
                  </a:lnTo>
                  <a:lnTo>
                    <a:pt x="1956" y="784"/>
                  </a:lnTo>
                  <a:lnTo>
                    <a:pt x="1953" y="731"/>
                  </a:lnTo>
                  <a:lnTo>
                    <a:pt x="1985" y="779"/>
                  </a:lnTo>
                  <a:lnTo>
                    <a:pt x="1985" y="718"/>
                  </a:lnTo>
                  <a:lnTo>
                    <a:pt x="1985" y="718"/>
                  </a:lnTo>
                  <a:lnTo>
                    <a:pt x="1998" y="729"/>
                  </a:lnTo>
                  <a:lnTo>
                    <a:pt x="2007" y="737"/>
                  </a:lnTo>
                  <a:lnTo>
                    <a:pt x="2010" y="738"/>
                  </a:lnTo>
                  <a:lnTo>
                    <a:pt x="2011" y="738"/>
                  </a:lnTo>
                  <a:lnTo>
                    <a:pt x="2011" y="738"/>
                  </a:lnTo>
                  <a:lnTo>
                    <a:pt x="2011" y="728"/>
                  </a:lnTo>
                  <a:lnTo>
                    <a:pt x="2009" y="707"/>
                  </a:lnTo>
                  <a:lnTo>
                    <a:pt x="2005" y="681"/>
                  </a:lnTo>
                  <a:lnTo>
                    <a:pt x="2003" y="668"/>
                  </a:lnTo>
                  <a:lnTo>
                    <a:pt x="2000" y="656"/>
                  </a:lnTo>
                  <a:lnTo>
                    <a:pt x="2000" y="656"/>
                  </a:lnTo>
                  <a:lnTo>
                    <a:pt x="1985" y="602"/>
                  </a:lnTo>
                  <a:lnTo>
                    <a:pt x="1979" y="574"/>
                  </a:lnTo>
                  <a:lnTo>
                    <a:pt x="1974" y="548"/>
                  </a:lnTo>
                  <a:lnTo>
                    <a:pt x="1974" y="548"/>
                  </a:lnTo>
                  <a:lnTo>
                    <a:pt x="1974" y="535"/>
                  </a:lnTo>
                  <a:lnTo>
                    <a:pt x="1973" y="518"/>
                  </a:lnTo>
                  <a:lnTo>
                    <a:pt x="1973" y="476"/>
                  </a:lnTo>
                  <a:lnTo>
                    <a:pt x="1972" y="453"/>
                  </a:lnTo>
                  <a:lnTo>
                    <a:pt x="1971" y="425"/>
                  </a:lnTo>
                  <a:lnTo>
                    <a:pt x="1967" y="396"/>
                  </a:lnTo>
                  <a:lnTo>
                    <a:pt x="1962" y="364"/>
                  </a:lnTo>
                  <a:lnTo>
                    <a:pt x="1962" y="364"/>
                  </a:lnTo>
                  <a:lnTo>
                    <a:pt x="1959" y="347"/>
                  </a:lnTo>
                  <a:lnTo>
                    <a:pt x="1958" y="333"/>
                  </a:lnTo>
                  <a:lnTo>
                    <a:pt x="1958" y="306"/>
                  </a:lnTo>
                  <a:lnTo>
                    <a:pt x="1959" y="284"/>
                  </a:lnTo>
                  <a:lnTo>
                    <a:pt x="1959" y="263"/>
                  </a:lnTo>
                  <a:lnTo>
                    <a:pt x="1959" y="252"/>
                  </a:lnTo>
                  <a:lnTo>
                    <a:pt x="1958" y="242"/>
                  </a:lnTo>
                  <a:lnTo>
                    <a:pt x="1954" y="232"/>
                  </a:lnTo>
                  <a:lnTo>
                    <a:pt x="1950" y="221"/>
                  </a:lnTo>
                  <a:lnTo>
                    <a:pt x="1945" y="210"/>
                  </a:lnTo>
                  <a:lnTo>
                    <a:pt x="1936" y="198"/>
                  </a:lnTo>
                  <a:lnTo>
                    <a:pt x="1927" y="185"/>
                  </a:lnTo>
                  <a:lnTo>
                    <a:pt x="1915" y="171"/>
                  </a:lnTo>
                  <a:lnTo>
                    <a:pt x="1915" y="171"/>
                  </a:lnTo>
                  <a:lnTo>
                    <a:pt x="1901" y="158"/>
                  </a:lnTo>
                  <a:lnTo>
                    <a:pt x="1886" y="145"/>
                  </a:lnTo>
                  <a:lnTo>
                    <a:pt x="1871" y="133"/>
                  </a:lnTo>
                  <a:lnTo>
                    <a:pt x="1857" y="121"/>
                  </a:lnTo>
                  <a:lnTo>
                    <a:pt x="1827" y="102"/>
                  </a:lnTo>
                  <a:lnTo>
                    <a:pt x="1800" y="85"/>
                  </a:lnTo>
                  <a:lnTo>
                    <a:pt x="1776" y="74"/>
                  </a:lnTo>
                  <a:lnTo>
                    <a:pt x="1757" y="65"/>
                  </a:lnTo>
                  <a:lnTo>
                    <a:pt x="1739" y="58"/>
                  </a:lnTo>
                  <a:lnTo>
                    <a:pt x="1739" y="58"/>
                  </a:lnTo>
                  <a:lnTo>
                    <a:pt x="1729" y="53"/>
                  </a:lnTo>
                  <a:lnTo>
                    <a:pt x="1701" y="40"/>
                  </a:lnTo>
                  <a:lnTo>
                    <a:pt x="1683" y="33"/>
                  </a:lnTo>
                  <a:lnTo>
                    <a:pt x="1660" y="26"/>
                  </a:lnTo>
                  <a:lnTo>
                    <a:pt x="1637" y="20"/>
                  </a:lnTo>
                  <a:lnTo>
                    <a:pt x="1613" y="17"/>
                  </a:lnTo>
                  <a:lnTo>
                    <a:pt x="1613" y="17"/>
                  </a:lnTo>
                  <a:lnTo>
                    <a:pt x="1590" y="12"/>
                  </a:lnTo>
                  <a:lnTo>
                    <a:pt x="1572" y="8"/>
                  </a:lnTo>
                  <a:lnTo>
                    <a:pt x="1547" y="2"/>
                  </a:lnTo>
                  <a:lnTo>
                    <a:pt x="1534" y="0"/>
                  </a:lnTo>
                  <a:lnTo>
                    <a:pt x="1520" y="0"/>
                  </a:lnTo>
                  <a:lnTo>
                    <a:pt x="1502" y="2"/>
                  </a:lnTo>
                  <a:lnTo>
                    <a:pt x="1479" y="7"/>
                  </a:lnTo>
                  <a:lnTo>
                    <a:pt x="1479" y="7"/>
                  </a:lnTo>
                  <a:lnTo>
                    <a:pt x="1432" y="18"/>
                  </a:lnTo>
                  <a:lnTo>
                    <a:pt x="1392" y="26"/>
                  </a:lnTo>
                  <a:lnTo>
                    <a:pt x="1373" y="28"/>
                  </a:lnTo>
                  <a:lnTo>
                    <a:pt x="1352" y="31"/>
                  </a:lnTo>
                  <a:lnTo>
                    <a:pt x="1330" y="32"/>
                  </a:lnTo>
                  <a:lnTo>
                    <a:pt x="1306" y="32"/>
                  </a:lnTo>
                  <a:lnTo>
                    <a:pt x="1306" y="32"/>
                  </a:lnTo>
                  <a:lnTo>
                    <a:pt x="1281" y="31"/>
                  </a:lnTo>
                  <a:lnTo>
                    <a:pt x="1255" y="27"/>
                  </a:lnTo>
                  <a:lnTo>
                    <a:pt x="1228" y="23"/>
                  </a:lnTo>
                  <a:lnTo>
                    <a:pt x="1204" y="18"/>
                  </a:lnTo>
                  <a:lnTo>
                    <a:pt x="1179" y="12"/>
                  </a:lnTo>
                  <a:lnTo>
                    <a:pt x="1154" y="7"/>
                  </a:lnTo>
                  <a:lnTo>
                    <a:pt x="1131" y="4"/>
                  </a:lnTo>
                  <a:lnTo>
                    <a:pt x="1110" y="4"/>
                  </a:lnTo>
                  <a:lnTo>
                    <a:pt x="1110" y="4"/>
                  </a:lnTo>
                  <a:lnTo>
                    <a:pt x="1089" y="5"/>
                  </a:lnTo>
                  <a:lnTo>
                    <a:pt x="1070" y="8"/>
                  </a:lnTo>
                  <a:lnTo>
                    <a:pt x="1052" y="13"/>
                  </a:lnTo>
                  <a:lnTo>
                    <a:pt x="1035" y="18"/>
                  </a:lnTo>
                  <a:lnTo>
                    <a:pt x="1022" y="24"/>
                  </a:lnTo>
                  <a:lnTo>
                    <a:pt x="1012" y="28"/>
                  </a:lnTo>
                  <a:lnTo>
                    <a:pt x="1004" y="34"/>
                  </a:lnTo>
                  <a:lnTo>
                    <a:pt x="1000" y="38"/>
                  </a:lnTo>
                  <a:lnTo>
                    <a:pt x="1000" y="38"/>
                  </a:lnTo>
                  <a:lnTo>
                    <a:pt x="996" y="43"/>
                  </a:lnTo>
                  <a:lnTo>
                    <a:pt x="989" y="47"/>
                  </a:lnTo>
                  <a:lnTo>
                    <a:pt x="971" y="59"/>
                  </a:lnTo>
                  <a:lnTo>
                    <a:pt x="962" y="65"/>
                  </a:lnTo>
                  <a:lnTo>
                    <a:pt x="953" y="69"/>
                  </a:lnTo>
                  <a:lnTo>
                    <a:pt x="948" y="70"/>
                  </a:lnTo>
                  <a:lnTo>
                    <a:pt x="945" y="70"/>
                  </a:lnTo>
                  <a:lnTo>
                    <a:pt x="944" y="69"/>
                  </a:lnTo>
                  <a:lnTo>
                    <a:pt x="944" y="69"/>
                  </a:lnTo>
                  <a:lnTo>
                    <a:pt x="943" y="64"/>
                  </a:lnTo>
                  <a:lnTo>
                    <a:pt x="942" y="55"/>
                  </a:lnTo>
                  <a:lnTo>
                    <a:pt x="942" y="33"/>
                  </a:lnTo>
                  <a:lnTo>
                    <a:pt x="940" y="24"/>
                  </a:lnTo>
                  <a:lnTo>
                    <a:pt x="940" y="17"/>
                  </a:lnTo>
                  <a:lnTo>
                    <a:pt x="939" y="14"/>
                  </a:lnTo>
                  <a:lnTo>
                    <a:pt x="939" y="14"/>
                  </a:lnTo>
                  <a:lnTo>
                    <a:pt x="938" y="15"/>
                  </a:lnTo>
                  <a:lnTo>
                    <a:pt x="937" y="18"/>
                  </a:lnTo>
                  <a:lnTo>
                    <a:pt x="937" y="18"/>
                  </a:lnTo>
                  <a:lnTo>
                    <a:pt x="933" y="26"/>
                  </a:lnTo>
                  <a:lnTo>
                    <a:pt x="929" y="34"/>
                  </a:lnTo>
                  <a:lnTo>
                    <a:pt x="918" y="50"/>
                  </a:lnTo>
                  <a:lnTo>
                    <a:pt x="906" y="68"/>
                  </a:lnTo>
                  <a:lnTo>
                    <a:pt x="906" y="68"/>
                  </a:lnTo>
                  <a:lnTo>
                    <a:pt x="905" y="63"/>
                  </a:lnTo>
                  <a:lnTo>
                    <a:pt x="901" y="53"/>
                  </a:lnTo>
                  <a:lnTo>
                    <a:pt x="899" y="50"/>
                  </a:lnTo>
                  <a:lnTo>
                    <a:pt x="897" y="47"/>
                  </a:lnTo>
                  <a:lnTo>
                    <a:pt x="894" y="46"/>
                  </a:lnTo>
                  <a:lnTo>
                    <a:pt x="891" y="49"/>
                  </a:lnTo>
                  <a:lnTo>
                    <a:pt x="891" y="49"/>
                  </a:lnTo>
                  <a:lnTo>
                    <a:pt x="870" y="78"/>
                  </a:lnTo>
                  <a:lnTo>
                    <a:pt x="870" y="78"/>
                  </a:lnTo>
                  <a:lnTo>
                    <a:pt x="866" y="55"/>
                  </a:lnTo>
                  <a:lnTo>
                    <a:pt x="861" y="39"/>
                  </a:lnTo>
                  <a:lnTo>
                    <a:pt x="859" y="34"/>
                  </a:lnTo>
                  <a:lnTo>
                    <a:pt x="857" y="33"/>
                  </a:lnTo>
                  <a:lnTo>
                    <a:pt x="856" y="32"/>
                  </a:lnTo>
                  <a:lnTo>
                    <a:pt x="856" y="32"/>
                  </a:lnTo>
                  <a:lnTo>
                    <a:pt x="854" y="36"/>
                  </a:lnTo>
                  <a:lnTo>
                    <a:pt x="850" y="40"/>
                  </a:lnTo>
                  <a:lnTo>
                    <a:pt x="842" y="56"/>
                  </a:lnTo>
                  <a:lnTo>
                    <a:pt x="831" y="78"/>
                  </a:lnTo>
                  <a:lnTo>
                    <a:pt x="831" y="78"/>
                  </a:lnTo>
                  <a:lnTo>
                    <a:pt x="828" y="70"/>
                  </a:lnTo>
                  <a:lnTo>
                    <a:pt x="819" y="55"/>
                  </a:lnTo>
                  <a:lnTo>
                    <a:pt x="815" y="46"/>
                  </a:lnTo>
                  <a:lnTo>
                    <a:pt x="811" y="39"/>
                  </a:lnTo>
                  <a:lnTo>
                    <a:pt x="806" y="34"/>
                  </a:lnTo>
                  <a:lnTo>
                    <a:pt x="805" y="34"/>
                  </a:lnTo>
                  <a:lnTo>
                    <a:pt x="804" y="34"/>
                  </a:lnTo>
                  <a:lnTo>
                    <a:pt x="804" y="34"/>
                  </a:lnTo>
                  <a:lnTo>
                    <a:pt x="801" y="38"/>
                  </a:lnTo>
                  <a:lnTo>
                    <a:pt x="796" y="45"/>
                  </a:lnTo>
                  <a:lnTo>
                    <a:pt x="784" y="63"/>
                  </a:lnTo>
                  <a:lnTo>
                    <a:pt x="771" y="88"/>
                  </a:lnTo>
                  <a:lnTo>
                    <a:pt x="771" y="88"/>
                  </a:lnTo>
                  <a:lnTo>
                    <a:pt x="769" y="80"/>
                  </a:lnTo>
                  <a:lnTo>
                    <a:pt x="761" y="63"/>
                  </a:lnTo>
                  <a:lnTo>
                    <a:pt x="758" y="55"/>
                  </a:lnTo>
                  <a:lnTo>
                    <a:pt x="754" y="47"/>
                  </a:lnTo>
                  <a:lnTo>
                    <a:pt x="751" y="43"/>
                  </a:lnTo>
                  <a:lnTo>
                    <a:pt x="748" y="43"/>
                  </a:lnTo>
                  <a:lnTo>
                    <a:pt x="747" y="44"/>
                  </a:lnTo>
                  <a:lnTo>
                    <a:pt x="747" y="44"/>
                  </a:lnTo>
                  <a:lnTo>
                    <a:pt x="731" y="63"/>
                  </a:lnTo>
                  <a:lnTo>
                    <a:pt x="720" y="76"/>
                  </a:lnTo>
                  <a:lnTo>
                    <a:pt x="720" y="76"/>
                  </a:lnTo>
                  <a:lnTo>
                    <a:pt x="716" y="71"/>
                  </a:lnTo>
                  <a:lnTo>
                    <a:pt x="707" y="62"/>
                  </a:lnTo>
                  <a:lnTo>
                    <a:pt x="702" y="57"/>
                  </a:lnTo>
                  <a:lnTo>
                    <a:pt x="696" y="53"/>
                  </a:lnTo>
                  <a:lnTo>
                    <a:pt x="691" y="52"/>
                  </a:lnTo>
                  <a:lnTo>
                    <a:pt x="689" y="53"/>
                  </a:lnTo>
                  <a:lnTo>
                    <a:pt x="687" y="55"/>
                  </a:lnTo>
                  <a:lnTo>
                    <a:pt x="687" y="55"/>
                  </a:lnTo>
                  <a:lnTo>
                    <a:pt x="678" y="64"/>
                  </a:lnTo>
                  <a:lnTo>
                    <a:pt x="671" y="75"/>
                  </a:lnTo>
                  <a:lnTo>
                    <a:pt x="663" y="88"/>
                  </a:lnTo>
                  <a:lnTo>
                    <a:pt x="632" y="68"/>
                  </a:lnTo>
                  <a:lnTo>
                    <a:pt x="625" y="113"/>
                  </a:lnTo>
                  <a:lnTo>
                    <a:pt x="625" y="113"/>
                  </a:lnTo>
                  <a:lnTo>
                    <a:pt x="617" y="107"/>
                  </a:lnTo>
                  <a:lnTo>
                    <a:pt x="610" y="103"/>
                  </a:lnTo>
                  <a:lnTo>
                    <a:pt x="607" y="102"/>
                  </a:lnTo>
                  <a:lnTo>
                    <a:pt x="605" y="103"/>
                  </a:lnTo>
                  <a:lnTo>
                    <a:pt x="605" y="103"/>
                  </a:lnTo>
                  <a:lnTo>
                    <a:pt x="585" y="139"/>
                  </a:lnTo>
                  <a:lnTo>
                    <a:pt x="558" y="107"/>
                  </a:lnTo>
                  <a:lnTo>
                    <a:pt x="548" y="140"/>
                  </a:lnTo>
                  <a:lnTo>
                    <a:pt x="548" y="140"/>
                  </a:lnTo>
                  <a:lnTo>
                    <a:pt x="542" y="137"/>
                  </a:lnTo>
                  <a:lnTo>
                    <a:pt x="529" y="128"/>
                  </a:lnTo>
                  <a:lnTo>
                    <a:pt x="521" y="125"/>
                  </a:lnTo>
                  <a:lnTo>
                    <a:pt x="514" y="122"/>
                  </a:lnTo>
                  <a:lnTo>
                    <a:pt x="509" y="121"/>
                  </a:lnTo>
                  <a:lnTo>
                    <a:pt x="507" y="121"/>
                  </a:lnTo>
                  <a:lnTo>
                    <a:pt x="505" y="122"/>
                  </a:lnTo>
                  <a:lnTo>
                    <a:pt x="505" y="122"/>
                  </a:lnTo>
                  <a:lnTo>
                    <a:pt x="485" y="151"/>
                  </a:lnTo>
                  <a:lnTo>
                    <a:pt x="485" y="151"/>
                  </a:lnTo>
                  <a:lnTo>
                    <a:pt x="479" y="147"/>
                  </a:lnTo>
                  <a:lnTo>
                    <a:pt x="466" y="138"/>
                  </a:lnTo>
                  <a:lnTo>
                    <a:pt x="458" y="133"/>
                  </a:lnTo>
                  <a:lnTo>
                    <a:pt x="451" y="131"/>
                  </a:lnTo>
                  <a:lnTo>
                    <a:pt x="445" y="129"/>
                  </a:lnTo>
                  <a:lnTo>
                    <a:pt x="443" y="129"/>
                  </a:lnTo>
                  <a:lnTo>
                    <a:pt x="441" y="131"/>
                  </a:lnTo>
                  <a:lnTo>
                    <a:pt x="441" y="131"/>
                  </a:lnTo>
                  <a:lnTo>
                    <a:pt x="437" y="139"/>
                  </a:lnTo>
                  <a:lnTo>
                    <a:pt x="434" y="146"/>
                  </a:lnTo>
                  <a:lnTo>
                    <a:pt x="432" y="154"/>
                  </a:lnTo>
                  <a:lnTo>
                    <a:pt x="394" y="154"/>
                  </a:lnTo>
                  <a:lnTo>
                    <a:pt x="394" y="154"/>
                  </a:lnTo>
                  <a:lnTo>
                    <a:pt x="387" y="162"/>
                  </a:lnTo>
                  <a:lnTo>
                    <a:pt x="382" y="167"/>
                  </a:lnTo>
                  <a:lnTo>
                    <a:pt x="377" y="173"/>
                  </a:lnTo>
                  <a:lnTo>
                    <a:pt x="377" y="173"/>
                  </a:lnTo>
                  <a:lnTo>
                    <a:pt x="376" y="175"/>
                  </a:lnTo>
                  <a:lnTo>
                    <a:pt x="374" y="176"/>
                  </a:lnTo>
                  <a:lnTo>
                    <a:pt x="367" y="177"/>
                  </a:lnTo>
                  <a:lnTo>
                    <a:pt x="348" y="177"/>
                  </a:lnTo>
                  <a:lnTo>
                    <a:pt x="320" y="175"/>
                  </a:lnTo>
                  <a:lnTo>
                    <a:pt x="320" y="175"/>
                  </a:lnTo>
                  <a:lnTo>
                    <a:pt x="319" y="184"/>
                  </a:lnTo>
                  <a:lnTo>
                    <a:pt x="318" y="192"/>
                  </a:lnTo>
                  <a:lnTo>
                    <a:pt x="317" y="197"/>
                  </a:lnTo>
                  <a:lnTo>
                    <a:pt x="317" y="197"/>
                  </a:lnTo>
                  <a:lnTo>
                    <a:pt x="314" y="198"/>
                  </a:lnTo>
                  <a:lnTo>
                    <a:pt x="307" y="200"/>
                  </a:lnTo>
                  <a:lnTo>
                    <a:pt x="287" y="202"/>
                  </a:lnTo>
                  <a:lnTo>
                    <a:pt x="259" y="204"/>
                  </a:lnTo>
                  <a:lnTo>
                    <a:pt x="259" y="204"/>
                  </a:lnTo>
                  <a:lnTo>
                    <a:pt x="255" y="213"/>
                  </a:lnTo>
                  <a:lnTo>
                    <a:pt x="253" y="219"/>
                  </a:lnTo>
                  <a:lnTo>
                    <a:pt x="252" y="225"/>
                  </a:lnTo>
                  <a:lnTo>
                    <a:pt x="252" y="225"/>
                  </a:lnTo>
                  <a:lnTo>
                    <a:pt x="250" y="227"/>
                  </a:lnTo>
                  <a:lnTo>
                    <a:pt x="248" y="230"/>
                  </a:lnTo>
                  <a:lnTo>
                    <a:pt x="239" y="236"/>
                  </a:lnTo>
                  <a:lnTo>
                    <a:pt x="222" y="246"/>
                  </a:lnTo>
                  <a:lnTo>
                    <a:pt x="222" y="246"/>
                  </a:lnTo>
                  <a:lnTo>
                    <a:pt x="221" y="247"/>
                  </a:lnTo>
                  <a:lnTo>
                    <a:pt x="220" y="246"/>
                  </a:lnTo>
                  <a:lnTo>
                    <a:pt x="217" y="245"/>
                  </a:lnTo>
                  <a:lnTo>
                    <a:pt x="215" y="245"/>
                  </a:lnTo>
                  <a:lnTo>
                    <a:pt x="213" y="245"/>
                  </a:lnTo>
                  <a:lnTo>
                    <a:pt x="210" y="247"/>
                  </a:lnTo>
                  <a:lnTo>
                    <a:pt x="207" y="249"/>
                  </a:lnTo>
                  <a:lnTo>
                    <a:pt x="207" y="249"/>
                  </a:lnTo>
                  <a:lnTo>
                    <a:pt x="199" y="255"/>
                  </a:lnTo>
                  <a:lnTo>
                    <a:pt x="195" y="259"/>
                  </a:lnTo>
                  <a:lnTo>
                    <a:pt x="191" y="260"/>
                  </a:lnTo>
                  <a:lnTo>
                    <a:pt x="188" y="263"/>
                  </a:lnTo>
                  <a:lnTo>
                    <a:pt x="188" y="263"/>
                  </a:lnTo>
                  <a:lnTo>
                    <a:pt x="188" y="266"/>
                  </a:lnTo>
                  <a:lnTo>
                    <a:pt x="188" y="271"/>
                  </a:lnTo>
                  <a:lnTo>
                    <a:pt x="188" y="282"/>
                  </a:lnTo>
                  <a:lnTo>
                    <a:pt x="186" y="287"/>
                  </a:lnTo>
                  <a:lnTo>
                    <a:pt x="185" y="289"/>
                  </a:lnTo>
                  <a:lnTo>
                    <a:pt x="184" y="291"/>
                  </a:lnTo>
                  <a:lnTo>
                    <a:pt x="182" y="291"/>
                  </a:lnTo>
                  <a:lnTo>
                    <a:pt x="178" y="292"/>
                  </a:lnTo>
                  <a:lnTo>
                    <a:pt x="170" y="290"/>
                  </a:lnTo>
                  <a:lnTo>
                    <a:pt x="170" y="290"/>
                  </a:lnTo>
                  <a:close/>
                </a:path>
              </a:pathLst>
            </a:custGeom>
            <a:solidFill>
              <a:schemeClr val="tx1"/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1B5FDA3D-EB54-407C-8158-5B9460417F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14006" y="4094954"/>
              <a:ext cx="2320667" cy="2007522"/>
            </a:xfrm>
            <a:custGeom>
              <a:avLst/>
              <a:gdLst>
                <a:gd name="T0" fmla="*/ 988 w 1912"/>
                <a:gd name="T1" fmla="*/ 1038 h 1654"/>
                <a:gd name="T2" fmla="*/ 987 w 1912"/>
                <a:gd name="T3" fmla="*/ 1079 h 1654"/>
                <a:gd name="T4" fmla="*/ 1011 w 1912"/>
                <a:gd name="T5" fmla="*/ 1162 h 1654"/>
                <a:gd name="T6" fmla="*/ 987 w 1912"/>
                <a:gd name="T7" fmla="*/ 1261 h 1654"/>
                <a:gd name="T8" fmla="*/ 1041 w 1912"/>
                <a:gd name="T9" fmla="*/ 1338 h 1654"/>
                <a:gd name="T10" fmla="*/ 968 w 1912"/>
                <a:gd name="T11" fmla="*/ 1431 h 1654"/>
                <a:gd name="T12" fmla="*/ 1007 w 1912"/>
                <a:gd name="T13" fmla="*/ 1487 h 1654"/>
                <a:gd name="T14" fmla="*/ 1237 w 1912"/>
                <a:gd name="T15" fmla="*/ 1610 h 1654"/>
                <a:gd name="T16" fmla="*/ 1272 w 1912"/>
                <a:gd name="T17" fmla="*/ 1459 h 1654"/>
                <a:gd name="T18" fmla="*/ 1261 w 1912"/>
                <a:gd name="T19" fmla="*/ 1328 h 1654"/>
                <a:gd name="T20" fmla="*/ 1167 w 1912"/>
                <a:gd name="T21" fmla="*/ 1289 h 1654"/>
                <a:gd name="T22" fmla="*/ 1182 w 1912"/>
                <a:gd name="T23" fmla="*/ 1157 h 1654"/>
                <a:gd name="T24" fmla="*/ 1255 w 1912"/>
                <a:gd name="T25" fmla="*/ 1115 h 1654"/>
                <a:gd name="T26" fmla="*/ 1254 w 1912"/>
                <a:gd name="T27" fmla="*/ 1036 h 1654"/>
                <a:gd name="T28" fmla="*/ 1227 w 1912"/>
                <a:gd name="T29" fmla="*/ 1007 h 1654"/>
                <a:gd name="T30" fmla="*/ 1271 w 1912"/>
                <a:gd name="T31" fmla="*/ 879 h 1654"/>
                <a:gd name="T32" fmla="*/ 1355 w 1912"/>
                <a:gd name="T33" fmla="*/ 116 h 1654"/>
                <a:gd name="T34" fmla="*/ 1552 w 1912"/>
                <a:gd name="T35" fmla="*/ 673 h 1654"/>
                <a:gd name="T36" fmla="*/ 1573 w 1912"/>
                <a:gd name="T37" fmla="*/ 354 h 1654"/>
                <a:gd name="T38" fmla="*/ 1510 w 1912"/>
                <a:gd name="T39" fmla="*/ 147 h 1654"/>
                <a:gd name="T40" fmla="*/ 1690 w 1912"/>
                <a:gd name="T41" fmla="*/ 260 h 1654"/>
                <a:gd name="T42" fmla="*/ 1691 w 1912"/>
                <a:gd name="T43" fmla="*/ 568 h 1654"/>
                <a:gd name="T44" fmla="*/ 1800 w 1912"/>
                <a:gd name="T45" fmla="*/ 597 h 1654"/>
                <a:gd name="T46" fmla="*/ 1777 w 1912"/>
                <a:gd name="T47" fmla="*/ 823 h 1654"/>
                <a:gd name="T48" fmla="*/ 1635 w 1912"/>
                <a:gd name="T49" fmla="*/ 1076 h 1654"/>
                <a:gd name="T50" fmla="*/ 1727 w 1912"/>
                <a:gd name="T51" fmla="*/ 1139 h 1654"/>
                <a:gd name="T52" fmla="*/ 1587 w 1912"/>
                <a:gd name="T53" fmla="*/ 1269 h 1654"/>
                <a:gd name="T54" fmla="*/ 1607 w 1912"/>
                <a:gd name="T55" fmla="*/ 1303 h 1654"/>
                <a:gd name="T56" fmla="*/ 1645 w 1912"/>
                <a:gd name="T57" fmla="*/ 1471 h 1654"/>
                <a:gd name="T58" fmla="*/ 1633 w 1912"/>
                <a:gd name="T59" fmla="*/ 1564 h 1654"/>
                <a:gd name="T60" fmla="*/ 1536 w 1912"/>
                <a:gd name="T61" fmla="*/ 1598 h 1654"/>
                <a:gd name="T62" fmla="*/ 1393 w 1912"/>
                <a:gd name="T63" fmla="*/ 1545 h 1654"/>
                <a:gd name="T64" fmla="*/ 1484 w 1912"/>
                <a:gd name="T65" fmla="*/ 1373 h 1654"/>
                <a:gd name="T66" fmla="*/ 1528 w 1912"/>
                <a:gd name="T67" fmla="*/ 1378 h 1654"/>
                <a:gd name="T68" fmla="*/ 1434 w 1912"/>
                <a:gd name="T69" fmla="*/ 1266 h 1654"/>
                <a:gd name="T70" fmla="*/ 1459 w 1912"/>
                <a:gd name="T71" fmla="*/ 1153 h 1654"/>
                <a:gd name="T72" fmla="*/ 1408 w 1912"/>
                <a:gd name="T73" fmla="*/ 1107 h 1654"/>
                <a:gd name="T74" fmla="*/ 1451 w 1912"/>
                <a:gd name="T75" fmla="*/ 981 h 1654"/>
                <a:gd name="T76" fmla="*/ 1305 w 1912"/>
                <a:gd name="T77" fmla="*/ 482 h 1654"/>
                <a:gd name="T78" fmla="*/ 1301 w 1912"/>
                <a:gd name="T79" fmla="*/ 682 h 1654"/>
                <a:gd name="T80" fmla="*/ 1216 w 1912"/>
                <a:gd name="T81" fmla="*/ 40 h 1654"/>
                <a:gd name="T82" fmla="*/ 1268 w 1912"/>
                <a:gd name="T83" fmla="*/ 274 h 1654"/>
                <a:gd name="T84" fmla="*/ 853 w 1912"/>
                <a:gd name="T85" fmla="*/ 700 h 1654"/>
                <a:gd name="T86" fmla="*/ 1048 w 1912"/>
                <a:gd name="T87" fmla="*/ 810 h 1654"/>
                <a:gd name="T88" fmla="*/ 1020 w 1912"/>
                <a:gd name="T89" fmla="*/ 216 h 1654"/>
                <a:gd name="T90" fmla="*/ 871 w 1912"/>
                <a:gd name="T91" fmla="*/ 210 h 1654"/>
                <a:gd name="T92" fmla="*/ 817 w 1912"/>
                <a:gd name="T93" fmla="*/ 661 h 1654"/>
                <a:gd name="T94" fmla="*/ 1018 w 1912"/>
                <a:gd name="T95" fmla="*/ 519 h 1654"/>
                <a:gd name="T96" fmla="*/ 687 w 1912"/>
                <a:gd name="T97" fmla="*/ 288 h 1654"/>
                <a:gd name="T98" fmla="*/ 675 w 1912"/>
                <a:gd name="T99" fmla="*/ 135 h 1654"/>
                <a:gd name="T100" fmla="*/ 601 w 1912"/>
                <a:gd name="T101" fmla="*/ 637 h 1654"/>
                <a:gd name="T102" fmla="*/ 361 w 1912"/>
                <a:gd name="T103" fmla="*/ 258 h 1654"/>
                <a:gd name="T104" fmla="*/ 533 w 1912"/>
                <a:gd name="T105" fmla="*/ 665 h 1654"/>
                <a:gd name="T106" fmla="*/ 416 w 1912"/>
                <a:gd name="T107" fmla="*/ 587 h 1654"/>
                <a:gd name="T108" fmla="*/ 170 w 1912"/>
                <a:gd name="T109" fmla="*/ 969 h 1654"/>
                <a:gd name="T110" fmla="*/ 298 w 1912"/>
                <a:gd name="T111" fmla="*/ 821 h 1654"/>
                <a:gd name="T112" fmla="*/ 138 w 1912"/>
                <a:gd name="T113" fmla="*/ 874 h 1654"/>
                <a:gd name="T114" fmla="*/ 321 w 1912"/>
                <a:gd name="T115" fmla="*/ 635 h 1654"/>
                <a:gd name="T116" fmla="*/ 349 w 1912"/>
                <a:gd name="T117" fmla="*/ 767 h 1654"/>
                <a:gd name="T118" fmla="*/ 136 w 1912"/>
                <a:gd name="T119" fmla="*/ 709 h 1654"/>
                <a:gd name="T120" fmla="*/ 199 w 1912"/>
                <a:gd name="T121" fmla="*/ 438 h 1654"/>
                <a:gd name="T122" fmla="*/ 86 w 1912"/>
                <a:gd name="T123" fmla="*/ 261 h 1654"/>
                <a:gd name="T124" fmla="*/ 1427 w 1912"/>
                <a:gd name="T125" fmla="*/ 1440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12" h="1654">
                  <a:moveTo>
                    <a:pt x="853" y="779"/>
                  </a:moveTo>
                  <a:lnTo>
                    <a:pt x="853" y="779"/>
                  </a:lnTo>
                  <a:lnTo>
                    <a:pt x="864" y="791"/>
                  </a:lnTo>
                  <a:lnTo>
                    <a:pt x="864" y="791"/>
                  </a:lnTo>
                  <a:lnTo>
                    <a:pt x="866" y="793"/>
                  </a:lnTo>
                  <a:lnTo>
                    <a:pt x="871" y="796"/>
                  </a:lnTo>
                  <a:lnTo>
                    <a:pt x="877" y="798"/>
                  </a:lnTo>
                  <a:lnTo>
                    <a:pt x="877" y="798"/>
                  </a:lnTo>
                  <a:lnTo>
                    <a:pt x="857" y="795"/>
                  </a:lnTo>
                  <a:lnTo>
                    <a:pt x="857" y="795"/>
                  </a:lnTo>
                  <a:lnTo>
                    <a:pt x="863" y="820"/>
                  </a:lnTo>
                  <a:lnTo>
                    <a:pt x="863" y="820"/>
                  </a:lnTo>
                  <a:lnTo>
                    <a:pt x="879" y="818"/>
                  </a:lnTo>
                  <a:lnTo>
                    <a:pt x="891" y="817"/>
                  </a:lnTo>
                  <a:lnTo>
                    <a:pt x="891" y="817"/>
                  </a:lnTo>
                  <a:lnTo>
                    <a:pt x="897" y="817"/>
                  </a:lnTo>
                  <a:lnTo>
                    <a:pt x="902" y="815"/>
                  </a:lnTo>
                  <a:lnTo>
                    <a:pt x="907" y="814"/>
                  </a:lnTo>
                  <a:lnTo>
                    <a:pt x="908" y="811"/>
                  </a:lnTo>
                  <a:lnTo>
                    <a:pt x="908" y="811"/>
                  </a:lnTo>
                  <a:lnTo>
                    <a:pt x="905" y="809"/>
                  </a:lnTo>
                  <a:lnTo>
                    <a:pt x="902" y="806"/>
                  </a:lnTo>
                  <a:lnTo>
                    <a:pt x="895" y="803"/>
                  </a:lnTo>
                  <a:lnTo>
                    <a:pt x="895" y="803"/>
                  </a:lnTo>
                  <a:lnTo>
                    <a:pt x="851" y="770"/>
                  </a:lnTo>
                  <a:lnTo>
                    <a:pt x="853" y="779"/>
                  </a:lnTo>
                  <a:close/>
                  <a:moveTo>
                    <a:pt x="952" y="842"/>
                  </a:moveTo>
                  <a:lnTo>
                    <a:pt x="952" y="842"/>
                  </a:lnTo>
                  <a:lnTo>
                    <a:pt x="920" y="842"/>
                  </a:lnTo>
                  <a:lnTo>
                    <a:pt x="868" y="842"/>
                  </a:lnTo>
                  <a:lnTo>
                    <a:pt x="870" y="853"/>
                  </a:lnTo>
                  <a:lnTo>
                    <a:pt x="870" y="853"/>
                  </a:lnTo>
                  <a:lnTo>
                    <a:pt x="879" y="853"/>
                  </a:lnTo>
                  <a:lnTo>
                    <a:pt x="896" y="852"/>
                  </a:lnTo>
                  <a:lnTo>
                    <a:pt x="926" y="852"/>
                  </a:lnTo>
                  <a:lnTo>
                    <a:pt x="926" y="852"/>
                  </a:lnTo>
                  <a:lnTo>
                    <a:pt x="933" y="853"/>
                  </a:lnTo>
                  <a:lnTo>
                    <a:pt x="937" y="854"/>
                  </a:lnTo>
                  <a:lnTo>
                    <a:pt x="942" y="858"/>
                  </a:lnTo>
                  <a:lnTo>
                    <a:pt x="953" y="862"/>
                  </a:lnTo>
                  <a:lnTo>
                    <a:pt x="953" y="862"/>
                  </a:lnTo>
                  <a:lnTo>
                    <a:pt x="961" y="865"/>
                  </a:lnTo>
                  <a:lnTo>
                    <a:pt x="971" y="867"/>
                  </a:lnTo>
                  <a:lnTo>
                    <a:pt x="990" y="869"/>
                  </a:lnTo>
                  <a:lnTo>
                    <a:pt x="1017" y="872"/>
                  </a:lnTo>
                  <a:lnTo>
                    <a:pt x="1017" y="872"/>
                  </a:lnTo>
                  <a:lnTo>
                    <a:pt x="1058" y="873"/>
                  </a:lnTo>
                  <a:lnTo>
                    <a:pt x="1058" y="873"/>
                  </a:lnTo>
                  <a:lnTo>
                    <a:pt x="1028" y="868"/>
                  </a:lnTo>
                  <a:lnTo>
                    <a:pt x="992" y="861"/>
                  </a:lnTo>
                  <a:lnTo>
                    <a:pt x="992" y="861"/>
                  </a:lnTo>
                  <a:lnTo>
                    <a:pt x="984" y="858"/>
                  </a:lnTo>
                  <a:lnTo>
                    <a:pt x="972" y="852"/>
                  </a:lnTo>
                  <a:lnTo>
                    <a:pt x="960" y="846"/>
                  </a:lnTo>
                  <a:lnTo>
                    <a:pt x="952" y="842"/>
                  </a:lnTo>
                  <a:lnTo>
                    <a:pt x="952" y="842"/>
                  </a:lnTo>
                  <a:close/>
                  <a:moveTo>
                    <a:pt x="892" y="924"/>
                  </a:moveTo>
                  <a:lnTo>
                    <a:pt x="892" y="924"/>
                  </a:lnTo>
                  <a:lnTo>
                    <a:pt x="902" y="924"/>
                  </a:lnTo>
                  <a:lnTo>
                    <a:pt x="909" y="925"/>
                  </a:lnTo>
                  <a:lnTo>
                    <a:pt x="909" y="925"/>
                  </a:lnTo>
                  <a:lnTo>
                    <a:pt x="911" y="926"/>
                  </a:lnTo>
                  <a:lnTo>
                    <a:pt x="914" y="931"/>
                  </a:lnTo>
                  <a:lnTo>
                    <a:pt x="916" y="935"/>
                  </a:lnTo>
                  <a:lnTo>
                    <a:pt x="918" y="937"/>
                  </a:lnTo>
                  <a:lnTo>
                    <a:pt x="918" y="937"/>
                  </a:lnTo>
                  <a:lnTo>
                    <a:pt x="920" y="938"/>
                  </a:lnTo>
                  <a:lnTo>
                    <a:pt x="918" y="941"/>
                  </a:lnTo>
                  <a:lnTo>
                    <a:pt x="917" y="945"/>
                  </a:lnTo>
                  <a:lnTo>
                    <a:pt x="909" y="956"/>
                  </a:lnTo>
                  <a:lnTo>
                    <a:pt x="909" y="957"/>
                  </a:lnTo>
                  <a:lnTo>
                    <a:pt x="916" y="972"/>
                  </a:lnTo>
                  <a:lnTo>
                    <a:pt x="916" y="972"/>
                  </a:lnTo>
                  <a:lnTo>
                    <a:pt x="918" y="970"/>
                  </a:lnTo>
                  <a:lnTo>
                    <a:pt x="918" y="970"/>
                  </a:lnTo>
                  <a:lnTo>
                    <a:pt x="939" y="973"/>
                  </a:lnTo>
                  <a:lnTo>
                    <a:pt x="939" y="973"/>
                  </a:lnTo>
                  <a:lnTo>
                    <a:pt x="945" y="973"/>
                  </a:lnTo>
                  <a:lnTo>
                    <a:pt x="943" y="974"/>
                  </a:lnTo>
                  <a:lnTo>
                    <a:pt x="942" y="974"/>
                  </a:lnTo>
                  <a:lnTo>
                    <a:pt x="932" y="978"/>
                  </a:lnTo>
                  <a:lnTo>
                    <a:pt x="932" y="978"/>
                  </a:lnTo>
                  <a:lnTo>
                    <a:pt x="928" y="981"/>
                  </a:lnTo>
                  <a:lnTo>
                    <a:pt x="923" y="985"/>
                  </a:lnTo>
                  <a:lnTo>
                    <a:pt x="923" y="985"/>
                  </a:lnTo>
                  <a:lnTo>
                    <a:pt x="932" y="1005"/>
                  </a:lnTo>
                  <a:lnTo>
                    <a:pt x="934" y="1012"/>
                  </a:lnTo>
                  <a:lnTo>
                    <a:pt x="935" y="1018"/>
                  </a:lnTo>
                  <a:lnTo>
                    <a:pt x="935" y="1018"/>
                  </a:lnTo>
                  <a:lnTo>
                    <a:pt x="935" y="1027"/>
                  </a:lnTo>
                  <a:lnTo>
                    <a:pt x="935" y="1027"/>
                  </a:lnTo>
                  <a:lnTo>
                    <a:pt x="940" y="1024"/>
                  </a:lnTo>
                  <a:lnTo>
                    <a:pt x="945" y="1020"/>
                  </a:lnTo>
                  <a:lnTo>
                    <a:pt x="945" y="1020"/>
                  </a:lnTo>
                  <a:lnTo>
                    <a:pt x="948" y="1018"/>
                  </a:lnTo>
                  <a:lnTo>
                    <a:pt x="952" y="1018"/>
                  </a:lnTo>
                  <a:lnTo>
                    <a:pt x="961" y="1019"/>
                  </a:lnTo>
                  <a:lnTo>
                    <a:pt x="973" y="1021"/>
                  </a:lnTo>
                  <a:lnTo>
                    <a:pt x="973" y="1021"/>
                  </a:lnTo>
                  <a:lnTo>
                    <a:pt x="971" y="1031"/>
                  </a:lnTo>
                  <a:lnTo>
                    <a:pt x="968" y="1037"/>
                  </a:lnTo>
                  <a:lnTo>
                    <a:pt x="968" y="1042"/>
                  </a:lnTo>
                  <a:lnTo>
                    <a:pt x="968" y="1042"/>
                  </a:lnTo>
                  <a:lnTo>
                    <a:pt x="965" y="1044"/>
                  </a:lnTo>
                  <a:lnTo>
                    <a:pt x="958" y="1049"/>
                  </a:lnTo>
                  <a:lnTo>
                    <a:pt x="936" y="1061"/>
                  </a:lnTo>
                  <a:lnTo>
                    <a:pt x="937" y="1076"/>
                  </a:lnTo>
                  <a:lnTo>
                    <a:pt x="939" y="1076"/>
                  </a:lnTo>
                  <a:lnTo>
                    <a:pt x="939" y="1076"/>
                  </a:lnTo>
                  <a:lnTo>
                    <a:pt x="946" y="1074"/>
                  </a:lnTo>
                  <a:lnTo>
                    <a:pt x="956" y="1068"/>
                  </a:lnTo>
                  <a:lnTo>
                    <a:pt x="968" y="1061"/>
                  </a:lnTo>
                  <a:lnTo>
                    <a:pt x="979" y="1052"/>
                  </a:lnTo>
                  <a:lnTo>
                    <a:pt x="979" y="1052"/>
                  </a:lnTo>
                  <a:lnTo>
                    <a:pt x="985" y="1045"/>
                  </a:lnTo>
                  <a:lnTo>
                    <a:pt x="988" y="1038"/>
                  </a:lnTo>
                  <a:lnTo>
                    <a:pt x="992" y="1031"/>
                  </a:lnTo>
                  <a:lnTo>
                    <a:pt x="997" y="1021"/>
                  </a:lnTo>
                  <a:lnTo>
                    <a:pt x="997" y="1021"/>
                  </a:lnTo>
                  <a:lnTo>
                    <a:pt x="999" y="1017"/>
                  </a:lnTo>
                  <a:lnTo>
                    <a:pt x="998" y="1013"/>
                  </a:lnTo>
                  <a:lnTo>
                    <a:pt x="996" y="1011"/>
                  </a:lnTo>
                  <a:lnTo>
                    <a:pt x="993" y="1010"/>
                  </a:lnTo>
                  <a:lnTo>
                    <a:pt x="986" y="1007"/>
                  </a:lnTo>
                  <a:lnTo>
                    <a:pt x="983" y="1007"/>
                  </a:lnTo>
                  <a:lnTo>
                    <a:pt x="983" y="1007"/>
                  </a:lnTo>
                  <a:lnTo>
                    <a:pt x="998" y="1001"/>
                  </a:lnTo>
                  <a:lnTo>
                    <a:pt x="1010" y="997"/>
                  </a:lnTo>
                  <a:lnTo>
                    <a:pt x="1015" y="994"/>
                  </a:lnTo>
                  <a:lnTo>
                    <a:pt x="1017" y="992"/>
                  </a:lnTo>
                  <a:lnTo>
                    <a:pt x="1017" y="992"/>
                  </a:lnTo>
                  <a:lnTo>
                    <a:pt x="1017" y="992"/>
                  </a:lnTo>
                  <a:lnTo>
                    <a:pt x="1017" y="991"/>
                  </a:lnTo>
                  <a:lnTo>
                    <a:pt x="1013" y="991"/>
                  </a:lnTo>
                  <a:lnTo>
                    <a:pt x="999" y="993"/>
                  </a:lnTo>
                  <a:lnTo>
                    <a:pt x="962" y="1000"/>
                  </a:lnTo>
                  <a:lnTo>
                    <a:pt x="962" y="1000"/>
                  </a:lnTo>
                  <a:lnTo>
                    <a:pt x="950" y="1001"/>
                  </a:lnTo>
                  <a:lnTo>
                    <a:pt x="947" y="1001"/>
                  </a:lnTo>
                  <a:lnTo>
                    <a:pt x="945" y="1000"/>
                  </a:lnTo>
                  <a:lnTo>
                    <a:pt x="942" y="998"/>
                  </a:lnTo>
                  <a:lnTo>
                    <a:pt x="941" y="994"/>
                  </a:lnTo>
                  <a:lnTo>
                    <a:pt x="941" y="994"/>
                  </a:lnTo>
                  <a:lnTo>
                    <a:pt x="940" y="993"/>
                  </a:lnTo>
                  <a:lnTo>
                    <a:pt x="941" y="992"/>
                  </a:lnTo>
                  <a:lnTo>
                    <a:pt x="945" y="991"/>
                  </a:lnTo>
                  <a:lnTo>
                    <a:pt x="949" y="988"/>
                  </a:lnTo>
                  <a:lnTo>
                    <a:pt x="952" y="987"/>
                  </a:lnTo>
                  <a:lnTo>
                    <a:pt x="953" y="985"/>
                  </a:lnTo>
                  <a:lnTo>
                    <a:pt x="953" y="985"/>
                  </a:lnTo>
                  <a:lnTo>
                    <a:pt x="955" y="983"/>
                  </a:lnTo>
                  <a:lnTo>
                    <a:pt x="958" y="981"/>
                  </a:lnTo>
                  <a:lnTo>
                    <a:pt x="967" y="976"/>
                  </a:lnTo>
                  <a:lnTo>
                    <a:pt x="983" y="970"/>
                  </a:lnTo>
                  <a:lnTo>
                    <a:pt x="983" y="970"/>
                  </a:lnTo>
                  <a:lnTo>
                    <a:pt x="988" y="969"/>
                  </a:lnTo>
                  <a:lnTo>
                    <a:pt x="994" y="966"/>
                  </a:lnTo>
                  <a:lnTo>
                    <a:pt x="996" y="964"/>
                  </a:lnTo>
                  <a:lnTo>
                    <a:pt x="994" y="962"/>
                  </a:lnTo>
                  <a:lnTo>
                    <a:pt x="991" y="960"/>
                  </a:lnTo>
                  <a:lnTo>
                    <a:pt x="984" y="957"/>
                  </a:lnTo>
                  <a:lnTo>
                    <a:pt x="984" y="957"/>
                  </a:lnTo>
                  <a:lnTo>
                    <a:pt x="977" y="955"/>
                  </a:lnTo>
                  <a:lnTo>
                    <a:pt x="971" y="955"/>
                  </a:lnTo>
                  <a:lnTo>
                    <a:pt x="966" y="955"/>
                  </a:lnTo>
                  <a:lnTo>
                    <a:pt x="962" y="955"/>
                  </a:lnTo>
                  <a:lnTo>
                    <a:pt x="958" y="956"/>
                  </a:lnTo>
                  <a:lnTo>
                    <a:pt x="955" y="957"/>
                  </a:lnTo>
                  <a:lnTo>
                    <a:pt x="955" y="957"/>
                  </a:lnTo>
                  <a:lnTo>
                    <a:pt x="933" y="956"/>
                  </a:lnTo>
                  <a:lnTo>
                    <a:pt x="933" y="956"/>
                  </a:lnTo>
                  <a:lnTo>
                    <a:pt x="934" y="944"/>
                  </a:lnTo>
                  <a:lnTo>
                    <a:pt x="934" y="936"/>
                  </a:lnTo>
                  <a:lnTo>
                    <a:pt x="933" y="930"/>
                  </a:lnTo>
                  <a:lnTo>
                    <a:pt x="933" y="930"/>
                  </a:lnTo>
                  <a:lnTo>
                    <a:pt x="933" y="929"/>
                  </a:lnTo>
                  <a:lnTo>
                    <a:pt x="934" y="928"/>
                  </a:lnTo>
                  <a:lnTo>
                    <a:pt x="936" y="926"/>
                  </a:lnTo>
                  <a:lnTo>
                    <a:pt x="946" y="925"/>
                  </a:lnTo>
                  <a:lnTo>
                    <a:pt x="946" y="925"/>
                  </a:lnTo>
                  <a:lnTo>
                    <a:pt x="979" y="916"/>
                  </a:lnTo>
                  <a:lnTo>
                    <a:pt x="979" y="916"/>
                  </a:lnTo>
                  <a:lnTo>
                    <a:pt x="980" y="915"/>
                  </a:lnTo>
                  <a:lnTo>
                    <a:pt x="977" y="915"/>
                  </a:lnTo>
                  <a:lnTo>
                    <a:pt x="965" y="915"/>
                  </a:lnTo>
                  <a:lnTo>
                    <a:pt x="947" y="915"/>
                  </a:lnTo>
                  <a:lnTo>
                    <a:pt x="933" y="913"/>
                  </a:lnTo>
                  <a:lnTo>
                    <a:pt x="933" y="913"/>
                  </a:lnTo>
                  <a:lnTo>
                    <a:pt x="924" y="912"/>
                  </a:lnTo>
                  <a:lnTo>
                    <a:pt x="918" y="911"/>
                  </a:lnTo>
                  <a:lnTo>
                    <a:pt x="913" y="910"/>
                  </a:lnTo>
                  <a:lnTo>
                    <a:pt x="905" y="909"/>
                  </a:lnTo>
                  <a:lnTo>
                    <a:pt x="905" y="909"/>
                  </a:lnTo>
                  <a:lnTo>
                    <a:pt x="897" y="909"/>
                  </a:lnTo>
                  <a:lnTo>
                    <a:pt x="886" y="910"/>
                  </a:lnTo>
                  <a:lnTo>
                    <a:pt x="886" y="910"/>
                  </a:lnTo>
                  <a:lnTo>
                    <a:pt x="892" y="924"/>
                  </a:lnTo>
                  <a:lnTo>
                    <a:pt x="892" y="924"/>
                  </a:lnTo>
                  <a:close/>
                  <a:moveTo>
                    <a:pt x="882" y="899"/>
                  </a:moveTo>
                  <a:lnTo>
                    <a:pt x="882" y="899"/>
                  </a:lnTo>
                  <a:lnTo>
                    <a:pt x="885" y="897"/>
                  </a:lnTo>
                  <a:lnTo>
                    <a:pt x="885" y="897"/>
                  </a:lnTo>
                  <a:lnTo>
                    <a:pt x="907" y="896"/>
                  </a:lnTo>
                  <a:lnTo>
                    <a:pt x="928" y="893"/>
                  </a:lnTo>
                  <a:lnTo>
                    <a:pt x="928" y="893"/>
                  </a:lnTo>
                  <a:lnTo>
                    <a:pt x="947" y="893"/>
                  </a:lnTo>
                  <a:lnTo>
                    <a:pt x="983" y="896"/>
                  </a:lnTo>
                  <a:lnTo>
                    <a:pt x="1033" y="897"/>
                  </a:lnTo>
                  <a:lnTo>
                    <a:pt x="1033" y="897"/>
                  </a:lnTo>
                  <a:lnTo>
                    <a:pt x="990" y="891"/>
                  </a:lnTo>
                  <a:lnTo>
                    <a:pt x="939" y="885"/>
                  </a:lnTo>
                  <a:lnTo>
                    <a:pt x="939" y="885"/>
                  </a:lnTo>
                  <a:lnTo>
                    <a:pt x="922" y="881"/>
                  </a:lnTo>
                  <a:lnTo>
                    <a:pt x="908" y="879"/>
                  </a:lnTo>
                  <a:lnTo>
                    <a:pt x="908" y="879"/>
                  </a:lnTo>
                  <a:lnTo>
                    <a:pt x="896" y="880"/>
                  </a:lnTo>
                  <a:lnTo>
                    <a:pt x="876" y="881"/>
                  </a:lnTo>
                  <a:lnTo>
                    <a:pt x="877" y="882"/>
                  </a:lnTo>
                  <a:lnTo>
                    <a:pt x="877" y="882"/>
                  </a:lnTo>
                  <a:lnTo>
                    <a:pt x="882" y="899"/>
                  </a:lnTo>
                  <a:lnTo>
                    <a:pt x="882" y="899"/>
                  </a:lnTo>
                  <a:close/>
                  <a:moveTo>
                    <a:pt x="939" y="1112"/>
                  </a:moveTo>
                  <a:lnTo>
                    <a:pt x="939" y="1112"/>
                  </a:lnTo>
                  <a:lnTo>
                    <a:pt x="947" y="1109"/>
                  </a:lnTo>
                  <a:lnTo>
                    <a:pt x="953" y="1107"/>
                  </a:lnTo>
                  <a:lnTo>
                    <a:pt x="953" y="1107"/>
                  </a:lnTo>
                  <a:lnTo>
                    <a:pt x="960" y="1102"/>
                  </a:lnTo>
                  <a:lnTo>
                    <a:pt x="972" y="1089"/>
                  </a:lnTo>
                  <a:lnTo>
                    <a:pt x="972" y="1089"/>
                  </a:lnTo>
                  <a:lnTo>
                    <a:pt x="978" y="1083"/>
                  </a:lnTo>
                  <a:lnTo>
                    <a:pt x="981" y="1080"/>
                  </a:lnTo>
                  <a:lnTo>
                    <a:pt x="987" y="1079"/>
                  </a:lnTo>
                  <a:lnTo>
                    <a:pt x="987" y="1079"/>
                  </a:lnTo>
                  <a:lnTo>
                    <a:pt x="990" y="1079"/>
                  </a:lnTo>
                  <a:lnTo>
                    <a:pt x="990" y="1079"/>
                  </a:lnTo>
                  <a:lnTo>
                    <a:pt x="988" y="1082"/>
                  </a:lnTo>
                  <a:lnTo>
                    <a:pt x="986" y="1087"/>
                  </a:lnTo>
                  <a:lnTo>
                    <a:pt x="986" y="1087"/>
                  </a:lnTo>
                  <a:lnTo>
                    <a:pt x="979" y="1096"/>
                  </a:lnTo>
                  <a:lnTo>
                    <a:pt x="966" y="1111"/>
                  </a:lnTo>
                  <a:lnTo>
                    <a:pt x="966" y="1111"/>
                  </a:lnTo>
                  <a:lnTo>
                    <a:pt x="960" y="1117"/>
                  </a:lnTo>
                  <a:lnTo>
                    <a:pt x="954" y="1120"/>
                  </a:lnTo>
                  <a:lnTo>
                    <a:pt x="946" y="1122"/>
                  </a:lnTo>
                  <a:lnTo>
                    <a:pt x="946" y="1122"/>
                  </a:lnTo>
                  <a:lnTo>
                    <a:pt x="940" y="1125"/>
                  </a:lnTo>
                  <a:lnTo>
                    <a:pt x="940" y="1137"/>
                  </a:lnTo>
                  <a:lnTo>
                    <a:pt x="940" y="1137"/>
                  </a:lnTo>
                  <a:lnTo>
                    <a:pt x="942" y="1137"/>
                  </a:lnTo>
                  <a:lnTo>
                    <a:pt x="942" y="1137"/>
                  </a:lnTo>
                  <a:lnTo>
                    <a:pt x="953" y="1136"/>
                  </a:lnTo>
                  <a:lnTo>
                    <a:pt x="956" y="1134"/>
                  </a:lnTo>
                  <a:lnTo>
                    <a:pt x="960" y="1133"/>
                  </a:lnTo>
                  <a:lnTo>
                    <a:pt x="960" y="1133"/>
                  </a:lnTo>
                  <a:lnTo>
                    <a:pt x="973" y="1125"/>
                  </a:lnTo>
                  <a:lnTo>
                    <a:pt x="987" y="1113"/>
                  </a:lnTo>
                  <a:lnTo>
                    <a:pt x="987" y="1113"/>
                  </a:lnTo>
                  <a:lnTo>
                    <a:pt x="992" y="1108"/>
                  </a:lnTo>
                  <a:lnTo>
                    <a:pt x="994" y="1105"/>
                  </a:lnTo>
                  <a:lnTo>
                    <a:pt x="996" y="1101"/>
                  </a:lnTo>
                  <a:lnTo>
                    <a:pt x="999" y="1095"/>
                  </a:lnTo>
                  <a:lnTo>
                    <a:pt x="999" y="1095"/>
                  </a:lnTo>
                  <a:lnTo>
                    <a:pt x="1000" y="1092"/>
                  </a:lnTo>
                  <a:lnTo>
                    <a:pt x="1001" y="1088"/>
                  </a:lnTo>
                  <a:lnTo>
                    <a:pt x="1000" y="1082"/>
                  </a:lnTo>
                  <a:lnTo>
                    <a:pt x="1000" y="1077"/>
                  </a:lnTo>
                  <a:lnTo>
                    <a:pt x="1000" y="1071"/>
                  </a:lnTo>
                  <a:lnTo>
                    <a:pt x="1000" y="1071"/>
                  </a:lnTo>
                  <a:lnTo>
                    <a:pt x="1005" y="1062"/>
                  </a:lnTo>
                  <a:lnTo>
                    <a:pt x="1012" y="1049"/>
                  </a:lnTo>
                  <a:lnTo>
                    <a:pt x="1023" y="1035"/>
                  </a:lnTo>
                  <a:lnTo>
                    <a:pt x="1023" y="1035"/>
                  </a:lnTo>
                  <a:lnTo>
                    <a:pt x="1015" y="1038"/>
                  </a:lnTo>
                  <a:lnTo>
                    <a:pt x="1004" y="1042"/>
                  </a:lnTo>
                  <a:lnTo>
                    <a:pt x="1004" y="1042"/>
                  </a:lnTo>
                  <a:lnTo>
                    <a:pt x="1001" y="1044"/>
                  </a:lnTo>
                  <a:lnTo>
                    <a:pt x="998" y="1049"/>
                  </a:lnTo>
                  <a:lnTo>
                    <a:pt x="993" y="1055"/>
                  </a:lnTo>
                  <a:lnTo>
                    <a:pt x="990" y="1058"/>
                  </a:lnTo>
                  <a:lnTo>
                    <a:pt x="990" y="1058"/>
                  </a:lnTo>
                  <a:lnTo>
                    <a:pt x="986" y="1062"/>
                  </a:lnTo>
                  <a:lnTo>
                    <a:pt x="981" y="1067"/>
                  </a:lnTo>
                  <a:lnTo>
                    <a:pt x="975" y="1070"/>
                  </a:lnTo>
                  <a:lnTo>
                    <a:pt x="973" y="1073"/>
                  </a:lnTo>
                  <a:lnTo>
                    <a:pt x="969" y="1073"/>
                  </a:lnTo>
                  <a:lnTo>
                    <a:pt x="969" y="1073"/>
                  </a:lnTo>
                  <a:lnTo>
                    <a:pt x="966" y="1074"/>
                  </a:lnTo>
                  <a:lnTo>
                    <a:pt x="964" y="1075"/>
                  </a:lnTo>
                  <a:lnTo>
                    <a:pt x="958" y="1080"/>
                  </a:lnTo>
                  <a:lnTo>
                    <a:pt x="952" y="1086"/>
                  </a:lnTo>
                  <a:lnTo>
                    <a:pt x="952" y="1086"/>
                  </a:lnTo>
                  <a:lnTo>
                    <a:pt x="946" y="1093"/>
                  </a:lnTo>
                  <a:lnTo>
                    <a:pt x="939" y="1105"/>
                  </a:lnTo>
                  <a:lnTo>
                    <a:pt x="939" y="1112"/>
                  </a:lnTo>
                  <a:close/>
                  <a:moveTo>
                    <a:pt x="941" y="1157"/>
                  </a:moveTo>
                  <a:lnTo>
                    <a:pt x="959" y="1166"/>
                  </a:lnTo>
                  <a:lnTo>
                    <a:pt x="959" y="1166"/>
                  </a:lnTo>
                  <a:lnTo>
                    <a:pt x="974" y="1162"/>
                  </a:lnTo>
                  <a:lnTo>
                    <a:pt x="987" y="1156"/>
                  </a:lnTo>
                  <a:lnTo>
                    <a:pt x="993" y="1153"/>
                  </a:lnTo>
                  <a:lnTo>
                    <a:pt x="997" y="1150"/>
                  </a:lnTo>
                  <a:lnTo>
                    <a:pt x="997" y="1150"/>
                  </a:lnTo>
                  <a:lnTo>
                    <a:pt x="1017" y="1126"/>
                  </a:lnTo>
                  <a:lnTo>
                    <a:pt x="1029" y="1114"/>
                  </a:lnTo>
                  <a:lnTo>
                    <a:pt x="1035" y="1103"/>
                  </a:lnTo>
                  <a:lnTo>
                    <a:pt x="1035" y="1103"/>
                  </a:lnTo>
                  <a:lnTo>
                    <a:pt x="1039" y="1094"/>
                  </a:lnTo>
                  <a:lnTo>
                    <a:pt x="1043" y="1082"/>
                  </a:lnTo>
                  <a:lnTo>
                    <a:pt x="1044" y="1073"/>
                  </a:lnTo>
                  <a:lnTo>
                    <a:pt x="1045" y="1070"/>
                  </a:lnTo>
                  <a:lnTo>
                    <a:pt x="1044" y="1069"/>
                  </a:lnTo>
                  <a:lnTo>
                    <a:pt x="1044" y="1069"/>
                  </a:lnTo>
                  <a:lnTo>
                    <a:pt x="1041" y="1071"/>
                  </a:lnTo>
                  <a:lnTo>
                    <a:pt x="1033" y="1076"/>
                  </a:lnTo>
                  <a:lnTo>
                    <a:pt x="1025" y="1083"/>
                  </a:lnTo>
                  <a:lnTo>
                    <a:pt x="1022" y="1088"/>
                  </a:lnTo>
                  <a:lnTo>
                    <a:pt x="1017" y="1095"/>
                  </a:lnTo>
                  <a:lnTo>
                    <a:pt x="1017" y="1095"/>
                  </a:lnTo>
                  <a:lnTo>
                    <a:pt x="1006" y="1112"/>
                  </a:lnTo>
                  <a:lnTo>
                    <a:pt x="1004" y="1118"/>
                  </a:lnTo>
                  <a:lnTo>
                    <a:pt x="999" y="1124"/>
                  </a:lnTo>
                  <a:lnTo>
                    <a:pt x="999" y="1124"/>
                  </a:lnTo>
                  <a:lnTo>
                    <a:pt x="988" y="1136"/>
                  </a:lnTo>
                  <a:lnTo>
                    <a:pt x="985" y="1138"/>
                  </a:lnTo>
                  <a:lnTo>
                    <a:pt x="980" y="1140"/>
                  </a:lnTo>
                  <a:lnTo>
                    <a:pt x="980" y="1140"/>
                  </a:lnTo>
                  <a:lnTo>
                    <a:pt x="977" y="1140"/>
                  </a:lnTo>
                  <a:lnTo>
                    <a:pt x="972" y="1140"/>
                  </a:lnTo>
                  <a:lnTo>
                    <a:pt x="967" y="1140"/>
                  </a:lnTo>
                  <a:lnTo>
                    <a:pt x="962" y="1143"/>
                  </a:lnTo>
                  <a:lnTo>
                    <a:pt x="962" y="1143"/>
                  </a:lnTo>
                  <a:lnTo>
                    <a:pt x="954" y="1146"/>
                  </a:lnTo>
                  <a:lnTo>
                    <a:pt x="948" y="1147"/>
                  </a:lnTo>
                  <a:lnTo>
                    <a:pt x="948" y="1147"/>
                  </a:lnTo>
                  <a:lnTo>
                    <a:pt x="941" y="1150"/>
                  </a:lnTo>
                  <a:lnTo>
                    <a:pt x="941" y="1157"/>
                  </a:lnTo>
                  <a:close/>
                  <a:moveTo>
                    <a:pt x="942" y="1184"/>
                  </a:moveTo>
                  <a:lnTo>
                    <a:pt x="942" y="1184"/>
                  </a:lnTo>
                  <a:lnTo>
                    <a:pt x="960" y="1181"/>
                  </a:lnTo>
                  <a:lnTo>
                    <a:pt x="969" y="1180"/>
                  </a:lnTo>
                  <a:lnTo>
                    <a:pt x="979" y="1177"/>
                  </a:lnTo>
                  <a:lnTo>
                    <a:pt x="979" y="1177"/>
                  </a:lnTo>
                  <a:lnTo>
                    <a:pt x="988" y="1174"/>
                  </a:lnTo>
                  <a:lnTo>
                    <a:pt x="999" y="1171"/>
                  </a:lnTo>
                  <a:lnTo>
                    <a:pt x="999" y="1171"/>
                  </a:lnTo>
                  <a:lnTo>
                    <a:pt x="1006" y="1169"/>
                  </a:lnTo>
                  <a:lnTo>
                    <a:pt x="1009" y="1166"/>
                  </a:lnTo>
                  <a:lnTo>
                    <a:pt x="1011" y="1162"/>
                  </a:lnTo>
                  <a:lnTo>
                    <a:pt x="1016" y="1157"/>
                  </a:lnTo>
                  <a:lnTo>
                    <a:pt x="1016" y="1157"/>
                  </a:lnTo>
                  <a:lnTo>
                    <a:pt x="1025" y="1149"/>
                  </a:lnTo>
                  <a:lnTo>
                    <a:pt x="1033" y="1143"/>
                  </a:lnTo>
                  <a:lnTo>
                    <a:pt x="1033" y="1143"/>
                  </a:lnTo>
                  <a:lnTo>
                    <a:pt x="1041" y="1136"/>
                  </a:lnTo>
                  <a:lnTo>
                    <a:pt x="1051" y="1126"/>
                  </a:lnTo>
                  <a:lnTo>
                    <a:pt x="1051" y="1126"/>
                  </a:lnTo>
                  <a:lnTo>
                    <a:pt x="1050" y="1103"/>
                  </a:lnTo>
                  <a:lnTo>
                    <a:pt x="1050" y="1103"/>
                  </a:lnTo>
                  <a:lnTo>
                    <a:pt x="1037" y="1124"/>
                  </a:lnTo>
                  <a:lnTo>
                    <a:pt x="1037" y="1124"/>
                  </a:lnTo>
                  <a:lnTo>
                    <a:pt x="1033" y="1128"/>
                  </a:lnTo>
                  <a:lnTo>
                    <a:pt x="1029" y="1133"/>
                  </a:lnTo>
                  <a:lnTo>
                    <a:pt x="1017" y="1141"/>
                  </a:lnTo>
                  <a:lnTo>
                    <a:pt x="990" y="1160"/>
                  </a:lnTo>
                  <a:lnTo>
                    <a:pt x="990" y="1160"/>
                  </a:lnTo>
                  <a:lnTo>
                    <a:pt x="979" y="1168"/>
                  </a:lnTo>
                  <a:lnTo>
                    <a:pt x="972" y="1171"/>
                  </a:lnTo>
                  <a:lnTo>
                    <a:pt x="962" y="1175"/>
                  </a:lnTo>
                  <a:lnTo>
                    <a:pt x="962" y="1175"/>
                  </a:lnTo>
                  <a:lnTo>
                    <a:pt x="959" y="1176"/>
                  </a:lnTo>
                  <a:lnTo>
                    <a:pt x="953" y="1177"/>
                  </a:lnTo>
                  <a:lnTo>
                    <a:pt x="942" y="1177"/>
                  </a:lnTo>
                  <a:lnTo>
                    <a:pt x="942" y="1184"/>
                  </a:lnTo>
                  <a:close/>
                  <a:moveTo>
                    <a:pt x="943" y="1209"/>
                  </a:moveTo>
                  <a:lnTo>
                    <a:pt x="943" y="1209"/>
                  </a:lnTo>
                  <a:lnTo>
                    <a:pt x="968" y="1202"/>
                  </a:lnTo>
                  <a:lnTo>
                    <a:pt x="968" y="1202"/>
                  </a:lnTo>
                  <a:lnTo>
                    <a:pt x="977" y="1201"/>
                  </a:lnTo>
                  <a:lnTo>
                    <a:pt x="987" y="1201"/>
                  </a:lnTo>
                  <a:lnTo>
                    <a:pt x="987" y="1201"/>
                  </a:lnTo>
                  <a:lnTo>
                    <a:pt x="1005" y="1200"/>
                  </a:lnTo>
                  <a:lnTo>
                    <a:pt x="1019" y="1197"/>
                  </a:lnTo>
                  <a:lnTo>
                    <a:pt x="1019" y="1197"/>
                  </a:lnTo>
                  <a:lnTo>
                    <a:pt x="1036" y="1190"/>
                  </a:lnTo>
                  <a:lnTo>
                    <a:pt x="1054" y="1182"/>
                  </a:lnTo>
                  <a:lnTo>
                    <a:pt x="1054" y="1182"/>
                  </a:lnTo>
                  <a:lnTo>
                    <a:pt x="1052" y="1149"/>
                  </a:lnTo>
                  <a:lnTo>
                    <a:pt x="1052" y="1149"/>
                  </a:lnTo>
                  <a:lnTo>
                    <a:pt x="1039" y="1165"/>
                  </a:lnTo>
                  <a:lnTo>
                    <a:pt x="1030" y="1177"/>
                  </a:lnTo>
                  <a:lnTo>
                    <a:pt x="1030" y="1177"/>
                  </a:lnTo>
                  <a:lnTo>
                    <a:pt x="1026" y="1180"/>
                  </a:lnTo>
                  <a:lnTo>
                    <a:pt x="1020" y="1183"/>
                  </a:lnTo>
                  <a:lnTo>
                    <a:pt x="1005" y="1189"/>
                  </a:lnTo>
                  <a:lnTo>
                    <a:pt x="990" y="1194"/>
                  </a:lnTo>
                  <a:lnTo>
                    <a:pt x="977" y="1197"/>
                  </a:lnTo>
                  <a:lnTo>
                    <a:pt x="977" y="1197"/>
                  </a:lnTo>
                  <a:lnTo>
                    <a:pt x="967" y="1197"/>
                  </a:lnTo>
                  <a:lnTo>
                    <a:pt x="959" y="1199"/>
                  </a:lnTo>
                  <a:lnTo>
                    <a:pt x="943" y="1199"/>
                  </a:lnTo>
                  <a:lnTo>
                    <a:pt x="943" y="1209"/>
                  </a:lnTo>
                  <a:close/>
                  <a:moveTo>
                    <a:pt x="945" y="1229"/>
                  </a:moveTo>
                  <a:lnTo>
                    <a:pt x="945" y="1229"/>
                  </a:lnTo>
                  <a:lnTo>
                    <a:pt x="960" y="1225"/>
                  </a:lnTo>
                  <a:lnTo>
                    <a:pt x="972" y="1225"/>
                  </a:lnTo>
                  <a:lnTo>
                    <a:pt x="997" y="1225"/>
                  </a:lnTo>
                  <a:lnTo>
                    <a:pt x="997" y="1225"/>
                  </a:lnTo>
                  <a:lnTo>
                    <a:pt x="1004" y="1223"/>
                  </a:lnTo>
                  <a:lnTo>
                    <a:pt x="1005" y="1223"/>
                  </a:lnTo>
                  <a:lnTo>
                    <a:pt x="1006" y="1222"/>
                  </a:lnTo>
                  <a:lnTo>
                    <a:pt x="1006" y="1219"/>
                  </a:lnTo>
                  <a:lnTo>
                    <a:pt x="1007" y="1215"/>
                  </a:lnTo>
                  <a:lnTo>
                    <a:pt x="1007" y="1215"/>
                  </a:lnTo>
                  <a:lnTo>
                    <a:pt x="1010" y="1213"/>
                  </a:lnTo>
                  <a:lnTo>
                    <a:pt x="1009" y="1212"/>
                  </a:lnTo>
                  <a:lnTo>
                    <a:pt x="1000" y="1214"/>
                  </a:lnTo>
                  <a:lnTo>
                    <a:pt x="1000" y="1214"/>
                  </a:lnTo>
                  <a:lnTo>
                    <a:pt x="991" y="1215"/>
                  </a:lnTo>
                  <a:lnTo>
                    <a:pt x="985" y="1216"/>
                  </a:lnTo>
                  <a:lnTo>
                    <a:pt x="979" y="1218"/>
                  </a:lnTo>
                  <a:lnTo>
                    <a:pt x="979" y="1218"/>
                  </a:lnTo>
                  <a:lnTo>
                    <a:pt x="967" y="1216"/>
                  </a:lnTo>
                  <a:lnTo>
                    <a:pt x="959" y="1218"/>
                  </a:lnTo>
                  <a:lnTo>
                    <a:pt x="959" y="1218"/>
                  </a:lnTo>
                  <a:lnTo>
                    <a:pt x="953" y="1220"/>
                  </a:lnTo>
                  <a:lnTo>
                    <a:pt x="945" y="1223"/>
                  </a:lnTo>
                  <a:lnTo>
                    <a:pt x="945" y="1229"/>
                  </a:lnTo>
                  <a:close/>
                  <a:moveTo>
                    <a:pt x="1055" y="1196"/>
                  </a:moveTo>
                  <a:lnTo>
                    <a:pt x="1055" y="1196"/>
                  </a:lnTo>
                  <a:lnTo>
                    <a:pt x="1043" y="1199"/>
                  </a:lnTo>
                  <a:lnTo>
                    <a:pt x="1038" y="1201"/>
                  </a:lnTo>
                  <a:lnTo>
                    <a:pt x="1035" y="1204"/>
                  </a:lnTo>
                  <a:lnTo>
                    <a:pt x="1035" y="1204"/>
                  </a:lnTo>
                  <a:lnTo>
                    <a:pt x="1029" y="1213"/>
                  </a:lnTo>
                  <a:lnTo>
                    <a:pt x="1024" y="1219"/>
                  </a:lnTo>
                  <a:lnTo>
                    <a:pt x="1024" y="1219"/>
                  </a:lnTo>
                  <a:lnTo>
                    <a:pt x="1020" y="1223"/>
                  </a:lnTo>
                  <a:lnTo>
                    <a:pt x="1016" y="1228"/>
                  </a:lnTo>
                  <a:lnTo>
                    <a:pt x="1016" y="1228"/>
                  </a:lnTo>
                  <a:lnTo>
                    <a:pt x="997" y="1242"/>
                  </a:lnTo>
                  <a:lnTo>
                    <a:pt x="997" y="1242"/>
                  </a:lnTo>
                  <a:lnTo>
                    <a:pt x="996" y="1242"/>
                  </a:lnTo>
                  <a:lnTo>
                    <a:pt x="992" y="1242"/>
                  </a:lnTo>
                  <a:lnTo>
                    <a:pt x="984" y="1239"/>
                  </a:lnTo>
                  <a:lnTo>
                    <a:pt x="975" y="1237"/>
                  </a:lnTo>
                  <a:lnTo>
                    <a:pt x="972" y="1235"/>
                  </a:lnTo>
                  <a:lnTo>
                    <a:pt x="972" y="1235"/>
                  </a:lnTo>
                  <a:lnTo>
                    <a:pt x="961" y="1234"/>
                  </a:lnTo>
                  <a:lnTo>
                    <a:pt x="955" y="1235"/>
                  </a:lnTo>
                  <a:lnTo>
                    <a:pt x="953" y="1235"/>
                  </a:lnTo>
                  <a:lnTo>
                    <a:pt x="952" y="1238"/>
                  </a:lnTo>
                  <a:lnTo>
                    <a:pt x="952" y="1238"/>
                  </a:lnTo>
                  <a:lnTo>
                    <a:pt x="952" y="1239"/>
                  </a:lnTo>
                  <a:lnTo>
                    <a:pt x="953" y="1241"/>
                  </a:lnTo>
                  <a:lnTo>
                    <a:pt x="958" y="1245"/>
                  </a:lnTo>
                  <a:lnTo>
                    <a:pt x="965" y="1250"/>
                  </a:lnTo>
                  <a:lnTo>
                    <a:pt x="965" y="1250"/>
                  </a:lnTo>
                  <a:lnTo>
                    <a:pt x="977" y="1251"/>
                  </a:lnTo>
                  <a:lnTo>
                    <a:pt x="985" y="1252"/>
                  </a:lnTo>
                  <a:lnTo>
                    <a:pt x="988" y="1253"/>
                  </a:lnTo>
                  <a:lnTo>
                    <a:pt x="990" y="1253"/>
                  </a:lnTo>
                  <a:lnTo>
                    <a:pt x="990" y="1253"/>
                  </a:lnTo>
                  <a:lnTo>
                    <a:pt x="990" y="1258"/>
                  </a:lnTo>
                  <a:lnTo>
                    <a:pt x="987" y="1261"/>
                  </a:lnTo>
                  <a:lnTo>
                    <a:pt x="987" y="1261"/>
                  </a:lnTo>
                  <a:lnTo>
                    <a:pt x="985" y="1263"/>
                  </a:lnTo>
                  <a:lnTo>
                    <a:pt x="979" y="1265"/>
                  </a:lnTo>
                  <a:lnTo>
                    <a:pt x="972" y="1269"/>
                  </a:lnTo>
                  <a:lnTo>
                    <a:pt x="972" y="1269"/>
                  </a:lnTo>
                  <a:lnTo>
                    <a:pt x="966" y="1265"/>
                  </a:lnTo>
                  <a:lnTo>
                    <a:pt x="960" y="1261"/>
                  </a:lnTo>
                  <a:lnTo>
                    <a:pt x="960" y="1261"/>
                  </a:lnTo>
                  <a:lnTo>
                    <a:pt x="960" y="1261"/>
                  </a:lnTo>
                  <a:lnTo>
                    <a:pt x="959" y="1263"/>
                  </a:lnTo>
                  <a:lnTo>
                    <a:pt x="959" y="1270"/>
                  </a:lnTo>
                  <a:lnTo>
                    <a:pt x="961" y="1276"/>
                  </a:lnTo>
                  <a:lnTo>
                    <a:pt x="962" y="1278"/>
                  </a:lnTo>
                  <a:lnTo>
                    <a:pt x="965" y="1279"/>
                  </a:lnTo>
                  <a:lnTo>
                    <a:pt x="965" y="1279"/>
                  </a:lnTo>
                  <a:lnTo>
                    <a:pt x="979" y="1279"/>
                  </a:lnTo>
                  <a:lnTo>
                    <a:pt x="986" y="1277"/>
                  </a:lnTo>
                  <a:lnTo>
                    <a:pt x="992" y="1276"/>
                  </a:lnTo>
                  <a:lnTo>
                    <a:pt x="992" y="1276"/>
                  </a:lnTo>
                  <a:lnTo>
                    <a:pt x="996" y="1270"/>
                  </a:lnTo>
                  <a:lnTo>
                    <a:pt x="1000" y="1260"/>
                  </a:lnTo>
                  <a:lnTo>
                    <a:pt x="1006" y="1252"/>
                  </a:lnTo>
                  <a:lnTo>
                    <a:pt x="1010" y="1246"/>
                  </a:lnTo>
                  <a:lnTo>
                    <a:pt x="1010" y="1246"/>
                  </a:lnTo>
                  <a:lnTo>
                    <a:pt x="1028" y="1229"/>
                  </a:lnTo>
                  <a:lnTo>
                    <a:pt x="1043" y="1215"/>
                  </a:lnTo>
                  <a:lnTo>
                    <a:pt x="1055" y="1209"/>
                  </a:lnTo>
                  <a:lnTo>
                    <a:pt x="1055" y="1208"/>
                  </a:lnTo>
                  <a:lnTo>
                    <a:pt x="1055" y="1208"/>
                  </a:lnTo>
                  <a:lnTo>
                    <a:pt x="1055" y="1196"/>
                  </a:lnTo>
                  <a:lnTo>
                    <a:pt x="1055" y="1196"/>
                  </a:lnTo>
                  <a:close/>
                  <a:moveTo>
                    <a:pt x="1055" y="1227"/>
                  </a:moveTo>
                  <a:lnTo>
                    <a:pt x="1055" y="1227"/>
                  </a:lnTo>
                  <a:lnTo>
                    <a:pt x="1051" y="1229"/>
                  </a:lnTo>
                  <a:lnTo>
                    <a:pt x="1048" y="1232"/>
                  </a:lnTo>
                  <a:lnTo>
                    <a:pt x="1044" y="1235"/>
                  </a:lnTo>
                  <a:lnTo>
                    <a:pt x="1043" y="1239"/>
                  </a:lnTo>
                  <a:lnTo>
                    <a:pt x="1043" y="1239"/>
                  </a:lnTo>
                  <a:lnTo>
                    <a:pt x="1039" y="1247"/>
                  </a:lnTo>
                  <a:lnTo>
                    <a:pt x="1035" y="1254"/>
                  </a:lnTo>
                  <a:lnTo>
                    <a:pt x="1030" y="1260"/>
                  </a:lnTo>
                  <a:lnTo>
                    <a:pt x="1026" y="1266"/>
                  </a:lnTo>
                  <a:lnTo>
                    <a:pt x="1026" y="1266"/>
                  </a:lnTo>
                  <a:lnTo>
                    <a:pt x="1023" y="1272"/>
                  </a:lnTo>
                  <a:lnTo>
                    <a:pt x="1018" y="1277"/>
                  </a:lnTo>
                  <a:lnTo>
                    <a:pt x="1007" y="1286"/>
                  </a:lnTo>
                  <a:lnTo>
                    <a:pt x="1007" y="1286"/>
                  </a:lnTo>
                  <a:lnTo>
                    <a:pt x="1001" y="1290"/>
                  </a:lnTo>
                  <a:lnTo>
                    <a:pt x="993" y="1292"/>
                  </a:lnTo>
                  <a:lnTo>
                    <a:pt x="985" y="1294"/>
                  </a:lnTo>
                  <a:lnTo>
                    <a:pt x="980" y="1294"/>
                  </a:lnTo>
                  <a:lnTo>
                    <a:pt x="980" y="1294"/>
                  </a:lnTo>
                  <a:lnTo>
                    <a:pt x="972" y="1291"/>
                  </a:lnTo>
                  <a:lnTo>
                    <a:pt x="959" y="1286"/>
                  </a:lnTo>
                  <a:lnTo>
                    <a:pt x="959" y="1286"/>
                  </a:lnTo>
                  <a:lnTo>
                    <a:pt x="950" y="1284"/>
                  </a:lnTo>
                  <a:lnTo>
                    <a:pt x="950" y="1284"/>
                  </a:lnTo>
                  <a:lnTo>
                    <a:pt x="954" y="1309"/>
                  </a:lnTo>
                  <a:lnTo>
                    <a:pt x="954" y="1309"/>
                  </a:lnTo>
                  <a:lnTo>
                    <a:pt x="960" y="1309"/>
                  </a:lnTo>
                  <a:lnTo>
                    <a:pt x="960" y="1309"/>
                  </a:lnTo>
                  <a:lnTo>
                    <a:pt x="980" y="1305"/>
                  </a:lnTo>
                  <a:lnTo>
                    <a:pt x="992" y="1303"/>
                  </a:lnTo>
                  <a:lnTo>
                    <a:pt x="1000" y="1301"/>
                  </a:lnTo>
                  <a:lnTo>
                    <a:pt x="1000" y="1301"/>
                  </a:lnTo>
                  <a:lnTo>
                    <a:pt x="1009" y="1297"/>
                  </a:lnTo>
                  <a:lnTo>
                    <a:pt x="1019" y="1292"/>
                  </a:lnTo>
                  <a:lnTo>
                    <a:pt x="1028" y="1286"/>
                  </a:lnTo>
                  <a:lnTo>
                    <a:pt x="1031" y="1284"/>
                  </a:lnTo>
                  <a:lnTo>
                    <a:pt x="1033" y="1280"/>
                  </a:lnTo>
                  <a:lnTo>
                    <a:pt x="1033" y="1280"/>
                  </a:lnTo>
                  <a:lnTo>
                    <a:pt x="1039" y="1267"/>
                  </a:lnTo>
                  <a:lnTo>
                    <a:pt x="1043" y="1261"/>
                  </a:lnTo>
                  <a:lnTo>
                    <a:pt x="1044" y="1260"/>
                  </a:lnTo>
                  <a:lnTo>
                    <a:pt x="1047" y="1259"/>
                  </a:lnTo>
                  <a:lnTo>
                    <a:pt x="1047" y="1259"/>
                  </a:lnTo>
                  <a:lnTo>
                    <a:pt x="1055" y="1256"/>
                  </a:lnTo>
                  <a:lnTo>
                    <a:pt x="1055" y="1227"/>
                  </a:lnTo>
                  <a:close/>
                  <a:moveTo>
                    <a:pt x="1054" y="1286"/>
                  </a:moveTo>
                  <a:lnTo>
                    <a:pt x="1054" y="1286"/>
                  </a:lnTo>
                  <a:lnTo>
                    <a:pt x="1048" y="1289"/>
                  </a:lnTo>
                  <a:lnTo>
                    <a:pt x="1043" y="1292"/>
                  </a:lnTo>
                  <a:lnTo>
                    <a:pt x="1043" y="1292"/>
                  </a:lnTo>
                  <a:lnTo>
                    <a:pt x="1037" y="1295"/>
                  </a:lnTo>
                  <a:lnTo>
                    <a:pt x="1031" y="1296"/>
                  </a:lnTo>
                  <a:lnTo>
                    <a:pt x="1025" y="1297"/>
                  </a:lnTo>
                  <a:lnTo>
                    <a:pt x="1017" y="1303"/>
                  </a:lnTo>
                  <a:lnTo>
                    <a:pt x="1017" y="1303"/>
                  </a:lnTo>
                  <a:lnTo>
                    <a:pt x="1004" y="1314"/>
                  </a:lnTo>
                  <a:lnTo>
                    <a:pt x="998" y="1317"/>
                  </a:lnTo>
                  <a:lnTo>
                    <a:pt x="990" y="1320"/>
                  </a:lnTo>
                  <a:lnTo>
                    <a:pt x="990" y="1320"/>
                  </a:lnTo>
                  <a:lnTo>
                    <a:pt x="973" y="1323"/>
                  </a:lnTo>
                  <a:lnTo>
                    <a:pt x="958" y="1328"/>
                  </a:lnTo>
                  <a:lnTo>
                    <a:pt x="958" y="1328"/>
                  </a:lnTo>
                  <a:lnTo>
                    <a:pt x="959" y="1339"/>
                  </a:lnTo>
                  <a:lnTo>
                    <a:pt x="959" y="1339"/>
                  </a:lnTo>
                  <a:lnTo>
                    <a:pt x="977" y="1336"/>
                  </a:lnTo>
                  <a:lnTo>
                    <a:pt x="990" y="1334"/>
                  </a:lnTo>
                  <a:lnTo>
                    <a:pt x="990" y="1334"/>
                  </a:lnTo>
                  <a:lnTo>
                    <a:pt x="997" y="1330"/>
                  </a:lnTo>
                  <a:lnTo>
                    <a:pt x="1006" y="1326"/>
                  </a:lnTo>
                  <a:lnTo>
                    <a:pt x="1020" y="1317"/>
                  </a:lnTo>
                  <a:lnTo>
                    <a:pt x="1020" y="1317"/>
                  </a:lnTo>
                  <a:lnTo>
                    <a:pt x="1035" y="1311"/>
                  </a:lnTo>
                  <a:lnTo>
                    <a:pt x="1051" y="1307"/>
                  </a:lnTo>
                  <a:lnTo>
                    <a:pt x="1054" y="1307"/>
                  </a:lnTo>
                  <a:lnTo>
                    <a:pt x="1054" y="1307"/>
                  </a:lnTo>
                  <a:lnTo>
                    <a:pt x="1054" y="1286"/>
                  </a:lnTo>
                  <a:lnTo>
                    <a:pt x="1054" y="1286"/>
                  </a:lnTo>
                  <a:close/>
                  <a:moveTo>
                    <a:pt x="1024" y="1340"/>
                  </a:moveTo>
                  <a:lnTo>
                    <a:pt x="1024" y="1340"/>
                  </a:lnTo>
                  <a:lnTo>
                    <a:pt x="1035" y="1339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41" y="1338"/>
                  </a:lnTo>
                  <a:lnTo>
                    <a:pt x="1019" y="1361"/>
                  </a:lnTo>
                  <a:lnTo>
                    <a:pt x="1019" y="1361"/>
                  </a:lnTo>
                  <a:lnTo>
                    <a:pt x="1011" y="1365"/>
                  </a:lnTo>
                  <a:lnTo>
                    <a:pt x="1006" y="1367"/>
                  </a:lnTo>
                  <a:lnTo>
                    <a:pt x="1006" y="1368"/>
                  </a:lnTo>
                  <a:lnTo>
                    <a:pt x="1007" y="1368"/>
                  </a:lnTo>
                  <a:lnTo>
                    <a:pt x="1007" y="1368"/>
                  </a:lnTo>
                  <a:lnTo>
                    <a:pt x="1028" y="1367"/>
                  </a:lnTo>
                  <a:lnTo>
                    <a:pt x="1039" y="1366"/>
                  </a:lnTo>
                  <a:lnTo>
                    <a:pt x="1050" y="1364"/>
                  </a:lnTo>
                  <a:lnTo>
                    <a:pt x="1055" y="1361"/>
                  </a:lnTo>
                  <a:lnTo>
                    <a:pt x="1055" y="1361"/>
                  </a:lnTo>
                  <a:lnTo>
                    <a:pt x="1054" y="1334"/>
                  </a:lnTo>
                  <a:lnTo>
                    <a:pt x="1054" y="1334"/>
                  </a:lnTo>
                  <a:lnTo>
                    <a:pt x="1050" y="1328"/>
                  </a:lnTo>
                  <a:lnTo>
                    <a:pt x="1054" y="1327"/>
                  </a:lnTo>
                  <a:lnTo>
                    <a:pt x="1054" y="1321"/>
                  </a:lnTo>
                  <a:lnTo>
                    <a:pt x="1054" y="1317"/>
                  </a:lnTo>
                  <a:lnTo>
                    <a:pt x="1054" y="1317"/>
                  </a:lnTo>
                  <a:lnTo>
                    <a:pt x="1047" y="1321"/>
                  </a:lnTo>
                  <a:lnTo>
                    <a:pt x="1039" y="1324"/>
                  </a:lnTo>
                  <a:lnTo>
                    <a:pt x="1033" y="1328"/>
                  </a:lnTo>
                  <a:lnTo>
                    <a:pt x="1026" y="1333"/>
                  </a:lnTo>
                  <a:lnTo>
                    <a:pt x="1026" y="1333"/>
                  </a:lnTo>
                  <a:lnTo>
                    <a:pt x="1019" y="1336"/>
                  </a:lnTo>
                  <a:lnTo>
                    <a:pt x="1013" y="1340"/>
                  </a:lnTo>
                  <a:lnTo>
                    <a:pt x="1000" y="1343"/>
                  </a:lnTo>
                  <a:lnTo>
                    <a:pt x="1000" y="1343"/>
                  </a:lnTo>
                  <a:lnTo>
                    <a:pt x="990" y="1346"/>
                  </a:lnTo>
                  <a:lnTo>
                    <a:pt x="979" y="1347"/>
                  </a:lnTo>
                  <a:lnTo>
                    <a:pt x="979" y="1347"/>
                  </a:lnTo>
                  <a:lnTo>
                    <a:pt x="960" y="1347"/>
                  </a:lnTo>
                  <a:lnTo>
                    <a:pt x="960" y="1347"/>
                  </a:lnTo>
                  <a:lnTo>
                    <a:pt x="965" y="1389"/>
                  </a:lnTo>
                  <a:lnTo>
                    <a:pt x="965" y="1389"/>
                  </a:lnTo>
                  <a:lnTo>
                    <a:pt x="967" y="1415"/>
                  </a:lnTo>
                  <a:lnTo>
                    <a:pt x="967" y="1415"/>
                  </a:lnTo>
                  <a:lnTo>
                    <a:pt x="973" y="1409"/>
                  </a:lnTo>
                  <a:lnTo>
                    <a:pt x="978" y="1405"/>
                  </a:lnTo>
                  <a:lnTo>
                    <a:pt x="983" y="1403"/>
                  </a:lnTo>
                  <a:lnTo>
                    <a:pt x="983" y="1403"/>
                  </a:lnTo>
                  <a:lnTo>
                    <a:pt x="992" y="1399"/>
                  </a:lnTo>
                  <a:lnTo>
                    <a:pt x="999" y="1397"/>
                  </a:lnTo>
                  <a:lnTo>
                    <a:pt x="1004" y="1395"/>
                  </a:lnTo>
                  <a:lnTo>
                    <a:pt x="1007" y="1395"/>
                  </a:lnTo>
                  <a:lnTo>
                    <a:pt x="1007" y="1395"/>
                  </a:lnTo>
                  <a:lnTo>
                    <a:pt x="1028" y="1395"/>
                  </a:lnTo>
                  <a:lnTo>
                    <a:pt x="1044" y="1395"/>
                  </a:lnTo>
                  <a:lnTo>
                    <a:pt x="1044" y="1395"/>
                  </a:lnTo>
                  <a:lnTo>
                    <a:pt x="1056" y="1399"/>
                  </a:lnTo>
                  <a:lnTo>
                    <a:pt x="1056" y="1385"/>
                  </a:lnTo>
                  <a:lnTo>
                    <a:pt x="1056" y="1385"/>
                  </a:lnTo>
                  <a:lnTo>
                    <a:pt x="1051" y="1384"/>
                  </a:lnTo>
                  <a:lnTo>
                    <a:pt x="1051" y="1384"/>
                  </a:lnTo>
                  <a:lnTo>
                    <a:pt x="1050" y="1384"/>
                  </a:lnTo>
                  <a:lnTo>
                    <a:pt x="1049" y="1384"/>
                  </a:lnTo>
                  <a:lnTo>
                    <a:pt x="1048" y="1385"/>
                  </a:lnTo>
                  <a:lnTo>
                    <a:pt x="1043" y="1385"/>
                  </a:lnTo>
                  <a:lnTo>
                    <a:pt x="1043" y="1385"/>
                  </a:lnTo>
                  <a:lnTo>
                    <a:pt x="1028" y="1385"/>
                  </a:lnTo>
                  <a:lnTo>
                    <a:pt x="1017" y="1385"/>
                  </a:lnTo>
                  <a:lnTo>
                    <a:pt x="1017" y="1385"/>
                  </a:lnTo>
                  <a:lnTo>
                    <a:pt x="1013" y="1385"/>
                  </a:lnTo>
                  <a:lnTo>
                    <a:pt x="1011" y="1385"/>
                  </a:lnTo>
                  <a:lnTo>
                    <a:pt x="1011" y="1385"/>
                  </a:lnTo>
                  <a:lnTo>
                    <a:pt x="999" y="1384"/>
                  </a:lnTo>
                  <a:lnTo>
                    <a:pt x="992" y="1383"/>
                  </a:lnTo>
                  <a:lnTo>
                    <a:pt x="987" y="1384"/>
                  </a:lnTo>
                  <a:lnTo>
                    <a:pt x="987" y="1384"/>
                  </a:lnTo>
                  <a:lnTo>
                    <a:pt x="986" y="1385"/>
                  </a:lnTo>
                  <a:lnTo>
                    <a:pt x="983" y="1387"/>
                  </a:lnTo>
                  <a:lnTo>
                    <a:pt x="980" y="1387"/>
                  </a:lnTo>
                  <a:lnTo>
                    <a:pt x="979" y="1387"/>
                  </a:lnTo>
                  <a:lnTo>
                    <a:pt x="979" y="1385"/>
                  </a:lnTo>
                  <a:lnTo>
                    <a:pt x="979" y="1385"/>
                  </a:lnTo>
                  <a:lnTo>
                    <a:pt x="980" y="1380"/>
                  </a:lnTo>
                  <a:lnTo>
                    <a:pt x="981" y="1374"/>
                  </a:lnTo>
                  <a:lnTo>
                    <a:pt x="984" y="1370"/>
                  </a:lnTo>
                  <a:lnTo>
                    <a:pt x="986" y="1368"/>
                  </a:lnTo>
                  <a:lnTo>
                    <a:pt x="990" y="1367"/>
                  </a:lnTo>
                  <a:lnTo>
                    <a:pt x="990" y="1367"/>
                  </a:lnTo>
                  <a:lnTo>
                    <a:pt x="1001" y="1364"/>
                  </a:lnTo>
                  <a:lnTo>
                    <a:pt x="1005" y="1362"/>
                  </a:lnTo>
                  <a:lnTo>
                    <a:pt x="1010" y="1358"/>
                  </a:lnTo>
                  <a:lnTo>
                    <a:pt x="1010" y="1358"/>
                  </a:lnTo>
                  <a:lnTo>
                    <a:pt x="1013" y="1352"/>
                  </a:lnTo>
                  <a:lnTo>
                    <a:pt x="1016" y="1347"/>
                  </a:lnTo>
                  <a:lnTo>
                    <a:pt x="1019" y="1342"/>
                  </a:lnTo>
                  <a:lnTo>
                    <a:pt x="1022" y="1341"/>
                  </a:lnTo>
                  <a:lnTo>
                    <a:pt x="1024" y="1340"/>
                  </a:lnTo>
                  <a:lnTo>
                    <a:pt x="1024" y="1340"/>
                  </a:lnTo>
                  <a:close/>
                  <a:moveTo>
                    <a:pt x="1057" y="1410"/>
                  </a:moveTo>
                  <a:lnTo>
                    <a:pt x="1057" y="1410"/>
                  </a:lnTo>
                  <a:lnTo>
                    <a:pt x="1054" y="1411"/>
                  </a:lnTo>
                  <a:lnTo>
                    <a:pt x="1054" y="1411"/>
                  </a:lnTo>
                  <a:lnTo>
                    <a:pt x="1037" y="1418"/>
                  </a:lnTo>
                  <a:lnTo>
                    <a:pt x="1026" y="1423"/>
                  </a:lnTo>
                  <a:lnTo>
                    <a:pt x="1026" y="1423"/>
                  </a:lnTo>
                  <a:lnTo>
                    <a:pt x="1023" y="1423"/>
                  </a:lnTo>
                  <a:lnTo>
                    <a:pt x="1019" y="1422"/>
                  </a:lnTo>
                  <a:lnTo>
                    <a:pt x="1015" y="1421"/>
                  </a:lnTo>
                  <a:lnTo>
                    <a:pt x="1010" y="1420"/>
                  </a:lnTo>
                  <a:lnTo>
                    <a:pt x="1010" y="1420"/>
                  </a:lnTo>
                  <a:lnTo>
                    <a:pt x="1003" y="1420"/>
                  </a:lnTo>
                  <a:lnTo>
                    <a:pt x="998" y="1421"/>
                  </a:lnTo>
                  <a:lnTo>
                    <a:pt x="993" y="1423"/>
                  </a:lnTo>
                  <a:lnTo>
                    <a:pt x="993" y="1423"/>
                  </a:lnTo>
                  <a:lnTo>
                    <a:pt x="985" y="1429"/>
                  </a:lnTo>
                  <a:lnTo>
                    <a:pt x="981" y="1431"/>
                  </a:lnTo>
                  <a:lnTo>
                    <a:pt x="977" y="1433"/>
                  </a:lnTo>
                  <a:lnTo>
                    <a:pt x="977" y="1433"/>
                  </a:lnTo>
                  <a:lnTo>
                    <a:pt x="973" y="1433"/>
                  </a:lnTo>
                  <a:lnTo>
                    <a:pt x="968" y="1431"/>
                  </a:lnTo>
                  <a:lnTo>
                    <a:pt x="968" y="1431"/>
                  </a:lnTo>
                  <a:lnTo>
                    <a:pt x="971" y="1454"/>
                  </a:lnTo>
                  <a:lnTo>
                    <a:pt x="971" y="1454"/>
                  </a:lnTo>
                  <a:lnTo>
                    <a:pt x="984" y="1448"/>
                  </a:lnTo>
                  <a:lnTo>
                    <a:pt x="991" y="1446"/>
                  </a:lnTo>
                  <a:lnTo>
                    <a:pt x="997" y="1443"/>
                  </a:lnTo>
                  <a:lnTo>
                    <a:pt x="997" y="1443"/>
                  </a:lnTo>
                  <a:lnTo>
                    <a:pt x="1007" y="1442"/>
                  </a:lnTo>
                  <a:lnTo>
                    <a:pt x="1017" y="1442"/>
                  </a:lnTo>
                  <a:lnTo>
                    <a:pt x="1017" y="1442"/>
                  </a:lnTo>
                  <a:lnTo>
                    <a:pt x="1023" y="1442"/>
                  </a:lnTo>
                  <a:lnTo>
                    <a:pt x="1028" y="1441"/>
                  </a:lnTo>
                  <a:lnTo>
                    <a:pt x="1033" y="1439"/>
                  </a:lnTo>
                  <a:lnTo>
                    <a:pt x="1033" y="1439"/>
                  </a:lnTo>
                  <a:lnTo>
                    <a:pt x="1041" y="1431"/>
                  </a:lnTo>
                  <a:lnTo>
                    <a:pt x="1045" y="1427"/>
                  </a:lnTo>
                  <a:lnTo>
                    <a:pt x="1048" y="1425"/>
                  </a:lnTo>
                  <a:lnTo>
                    <a:pt x="1048" y="1425"/>
                  </a:lnTo>
                  <a:lnTo>
                    <a:pt x="1052" y="1424"/>
                  </a:lnTo>
                  <a:lnTo>
                    <a:pt x="1055" y="1423"/>
                  </a:lnTo>
                  <a:lnTo>
                    <a:pt x="1057" y="1423"/>
                  </a:lnTo>
                  <a:lnTo>
                    <a:pt x="1057" y="1410"/>
                  </a:lnTo>
                  <a:close/>
                  <a:moveTo>
                    <a:pt x="1060" y="1459"/>
                  </a:moveTo>
                  <a:lnTo>
                    <a:pt x="1058" y="1459"/>
                  </a:lnTo>
                  <a:lnTo>
                    <a:pt x="1058" y="1459"/>
                  </a:lnTo>
                  <a:lnTo>
                    <a:pt x="1051" y="1460"/>
                  </a:lnTo>
                  <a:lnTo>
                    <a:pt x="1044" y="1461"/>
                  </a:lnTo>
                  <a:lnTo>
                    <a:pt x="1038" y="1462"/>
                  </a:lnTo>
                  <a:lnTo>
                    <a:pt x="1033" y="1462"/>
                  </a:lnTo>
                  <a:lnTo>
                    <a:pt x="1033" y="1462"/>
                  </a:lnTo>
                  <a:lnTo>
                    <a:pt x="1023" y="1460"/>
                  </a:lnTo>
                  <a:lnTo>
                    <a:pt x="1010" y="1459"/>
                  </a:lnTo>
                  <a:lnTo>
                    <a:pt x="1010" y="1459"/>
                  </a:lnTo>
                  <a:lnTo>
                    <a:pt x="998" y="1456"/>
                  </a:lnTo>
                  <a:lnTo>
                    <a:pt x="994" y="1455"/>
                  </a:lnTo>
                  <a:lnTo>
                    <a:pt x="990" y="1456"/>
                  </a:lnTo>
                  <a:lnTo>
                    <a:pt x="990" y="1456"/>
                  </a:lnTo>
                  <a:lnTo>
                    <a:pt x="986" y="1458"/>
                  </a:lnTo>
                  <a:lnTo>
                    <a:pt x="983" y="1459"/>
                  </a:lnTo>
                  <a:lnTo>
                    <a:pt x="980" y="1460"/>
                  </a:lnTo>
                  <a:lnTo>
                    <a:pt x="977" y="1462"/>
                  </a:lnTo>
                  <a:lnTo>
                    <a:pt x="977" y="1462"/>
                  </a:lnTo>
                  <a:lnTo>
                    <a:pt x="972" y="1467"/>
                  </a:lnTo>
                  <a:lnTo>
                    <a:pt x="974" y="1482"/>
                  </a:lnTo>
                  <a:lnTo>
                    <a:pt x="974" y="1482"/>
                  </a:lnTo>
                  <a:lnTo>
                    <a:pt x="983" y="1479"/>
                  </a:lnTo>
                  <a:lnTo>
                    <a:pt x="990" y="1477"/>
                  </a:lnTo>
                  <a:lnTo>
                    <a:pt x="990" y="1477"/>
                  </a:lnTo>
                  <a:lnTo>
                    <a:pt x="1004" y="1474"/>
                  </a:lnTo>
                  <a:lnTo>
                    <a:pt x="1004" y="1474"/>
                  </a:lnTo>
                  <a:lnTo>
                    <a:pt x="1019" y="1474"/>
                  </a:lnTo>
                  <a:lnTo>
                    <a:pt x="1030" y="1474"/>
                  </a:lnTo>
                  <a:lnTo>
                    <a:pt x="1030" y="1474"/>
                  </a:lnTo>
                  <a:lnTo>
                    <a:pt x="1037" y="1474"/>
                  </a:lnTo>
                  <a:lnTo>
                    <a:pt x="1042" y="1474"/>
                  </a:lnTo>
                  <a:lnTo>
                    <a:pt x="1047" y="1473"/>
                  </a:lnTo>
                  <a:lnTo>
                    <a:pt x="1047" y="1473"/>
                  </a:lnTo>
                  <a:lnTo>
                    <a:pt x="1049" y="1472"/>
                  </a:lnTo>
                  <a:lnTo>
                    <a:pt x="1051" y="1469"/>
                  </a:lnTo>
                  <a:lnTo>
                    <a:pt x="1054" y="1468"/>
                  </a:lnTo>
                  <a:lnTo>
                    <a:pt x="1057" y="1467"/>
                  </a:lnTo>
                  <a:lnTo>
                    <a:pt x="1057" y="1467"/>
                  </a:lnTo>
                  <a:lnTo>
                    <a:pt x="1060" y="1467"/>
                  </a:lnTo>
                  <a:lnTo>
                    <a:pt x="1060" y="1459"/>
                  </a:lnTo>
                  <a:close/>
                  <a:moveTo>
                    <a:pt x="1032" y="1560"/>
                  </a:moveTo>
                  <a:lnTo>
                    <a:pt x="1032" y="1560"/>
                  </a:lnTo>
                  <a:lnTo>
                    <a:pt x="1039" y="1560"/>
                  </a:lnTo>
                  <a:lnTo>
                    <a:pt x="1039" y="1560"/>
                  </a:lnTo>
                  <a:lnTo>
                    <a:pt x="1031" y="1559"/>
                  </a:lnTo>
                  <a:lnTo>
                    <a:pt x="1031" y="1559"/>
                  </a:lnTo>
                  <a:lnTo>
                    <a:pt x="1037" y="1560"/>
                  </a:lnTo>
                  <a:lnTo>
                    <a:pt x="1041" y="1560"/>
                  </a:lnTo>
                  <a:lnTo>
                    <a:pt x="1039" y="1560"/>
                  </a:lnTo>
                  <a:lnTo>
                    <a:pt x="1039" y="1560"/>
                  </a:lnTo>
                  <a:lnTo>
                    <a:pt x="1054" y="1561"/>
                  </a:lnTo>
                  <a:lnTo>
                    <a:pt x="1060" y="1561"/>
                  </a:lnTo>
                  <a:lnTo>
                    <a:pt x="1061" y="1561"/>
                  </a:lnTo>
                  <a:lnTo>
                    <a:pt x="1061" y="1561"/>
                  </a:lnTo>
                  <a:lnTo>
                    <a:pt x="1057" y="1559"/>
                  </a:lnTo>
                  <a:lnTo>
                    <a:pt x="1052" y="1555"/>
                  </a:lnTo>
                  <a:lnTo>
                    <a:pt x="1051" y="1554"/>
                  </a:lnTo>
                  <a:lnTo>
                    <a:pt x="1050" y="1551"/>
                  </a:lnTo>
                  <a:lnTo>
                    <a:pt x="1051" y="1550"/>
                  </a:lnTo>
                  <a:lnTo>
                    <a:pt x="1054" y="1550"/>
                  </a:lnTo>
                  <a:lnTo>
                    <a:pt x="1054" y="1550"/>
                  </a:lnTo>
                  <a:lnTo>
                    <a:pt x="1064" y="1548"/>
                  </a:lnTo>
                  <a:lnTo>
                    <a:pt x="1064" y="1548"/>
                  </a:lnTo>
                  <a:lnTo>
                    <a:pt x="1064" y="1532"/>
                  </a:lnTo>
                  <a:lnTo>
                    <a:pt x="1064" y="1532"/>
                  </a:lnTo>
                  <a:lnTo>
                    <a:pt x="1060" y="1530"/>
                  </a:lnTo>
                  <a:lnTo>
                    <a:pt x="1057" y="1528"/>
                  </a:lnTo>
                  <a:lnTo>
                    <a:pt x="1057" y="1528"/>
                  </a:lnTo>
                  <a:lnTo>
                    <a:pt x="1054" y="1524"/>
                  </a:lnTo>
                  <a:lnTo>
                    <a:pt x="1049" y="1519"/>
                  </a:lnTo>
                  <a:lnTo>
                    <a:pt x="1041" y="1513"/>
                  </a:lnTo>
                  <a:lnTo>
                    <a:pt x="1041" y="1513"/>
                  </a:lnTo>
                  <a:lnTo>
                    <a:pt x="1029" y="1506"/>
                  </a:lnTo>
                  <a:lnTo>
                    <a:pt x="1020" y="1500"/>
                  </a:lnTo>
                  <a:lnTo>
                    <a:pt x="1020" y="1500"/>
                  </a:lnTo>
                  <a:lnTo>
                    <a:pt x="1035" y="1500"/>
                  </a:lnTo>
                  <a:lnTo>
                    <a:pt x="1051" y="1500"/>
                  </a:lnTo>
                  <a:lnTo>
                    <a:pt x="1051" y="1500"/>
                  </a:lnTo>
                  <a:lnTo>
                    <a:pt x="1062" y="1499"/>
                  </a:lnTo>
                  <a:lnTo>
                    <a:pt x="1061" y="1487"/>
                  </a:lnTo>
                  <a:lnTo>
                    <a:pt x="1061" y="1487"/>
                  </a:lnTo>
                  <a:lnTo>
                    <a:pt x="1055" y="1487"/>
                  </a:lnTo>
                  <a:lnTo>
                    <a:pt x="1055" y="1487"/>
                  </a:lnTo>
                  <a:lnTo>
                    <a:pt x="1048" y="1490"/>
                  </a:lnTo>
                  <a:lnTo>
                    <a:pt x="1042" y="1492"/>
                  </a:lnTo>
                  <a:lnTo>
                    <a:pt x="1037" y="1494"/>
                  </a:lnTo>
                  <a:lnTo>
                    <a:pt x="1035" y="1494"/>
                  </a:lnTo>
                  <a:lnTo>
                    <a:pt x="1031" y="1493"/>
                  </a:lnTo>
                  <a:lnTo>
                    <a:pt x="1031" y="1493"/>
                  </a:lnTo>
                  <a:lnTo>
                    <a:pt x="1018" y="1488"/>
                  </a:lnTo>
                  <a:lnTo>
                    <a:pt x="1012" y="1487"/>
                  </a:lnTo>
                  <a:lnTo>
                    <a:pt x="1007" y="1487"/>
                  </a:lnTo>
                  <a:lnTo>
                    <a:pt x="1007" y="1487"/>
                  </a:lnTo>
                  <a:lnTo>
                    <a:pt x="999" y="1488"/>
                  </a:lnTo>
                  <a:lnTo>
                    <a:pt x="996" y="1490"/>
                  </a:lnTo>
                  <a:lnTo>
                    <a:pt x="992" y="1491"/>
                  </a:lnTo>
                  <a:lnTo>
                    <a:pt x="992" y="1491"/>
                  </a:lnTo>
                  <a:lnTo>
                    <a:pt x="984" y="1494"/>
                  </a:lnTo>
                  <a:lnTo>
                    <a:pt x="975" y="1497"/>
                  </a:lnTo>
                  <a:lnTo>
                    <a:pt x="975" y="1497"/>
                  </a:lnTo>
                  <a:lnTo>
                    <a:pt x="978" y="1512"/>
                  </a:lnTo>
                  <a:lnTo>
                    <a:pt x="978" y="1512"/>
                  </a:lnTo>
                  <a:lnTo>
                    <a:pt x="991" y="1506"/>
                  </a:lnTo>
                  <a:lnTo>
                    <a:pt x="1000" y="1503"/>
                  </a:lnTo>
                  <a:lnTo>
                    <a:pt x="1000" y="1503"/>
                  </a:lnTo>
                  <a:lnTo>
                    <a:pt x="1003" y="1501"/>
                  </a:lnTo>
                  <a:lnTo>
                    <a:pt x="1005" y="1500"/>
                  </a:lnTo>
                  <a:lnTo>
                    <a:pt x="1006" y="1500"/>
                  </a:lnTo>
                  <a:lnTo>
                    <a:pt x="1010" y="1504"/>
                  </a:lnTo>
                  <a:lnTo>
                    <a:pt x="1010" y="1504"/>
                  </a:lnTo>
                  <a:lnTo>
                    <a:pt x="1016" y="1511"/>
                  </a:lnTo>
                  <a:lnTo>
                    <a:pt x="1020" y="1517"/>
                  </a:lnTo>
                  <a:lnTo>
                    <a:pt x="1020" y="1517"/>
                  </a:lnTo>
                  <a:lnTo>
                    <a:pt x="1028" y="1524"/>
                  </a:lnTo>
                  <a:lnTo>
                    <a:pt x="1033" y="1528"/>
                  </a:lnTo>
                  <a:lnTo>
                    <a:pt x="1033" y="1528"/>
                  </a:lnTo>
                  <a:lnTo>
                    <a:pt x="1041" y="1532"/>
                  </a:lnTo>
                  <a:lnTo>
                    <a:pt x="1044" y="1535"/>
                  </a:lnTo>
                  <a:lnTo>
                    <a:pt x="1044" y="1535"/>
                  </a:lnTo>
                  <a:lnTo>
                    <a:pt x="1011" y="1528"/>
                  </a:lnTo>
                  <a:lnTo>
                    <a:pt x="1011" y="1528"/>
                  </a:lnTo>
                  <a:lnTo>
                    <a:pt x="994" y="1525"/>
                  </a:lnTo>
                  <a:lnTo>
                    <a:pt x="991" y="1525"/>
                  </a:lnTo>
                  <a:lnTo>
                    <a:pt x="991" y="1526"/>
                  </a:lnTo>
                  <a:lnTo>
                    <a:pt x="1000" y="1530"/>
                  </a:lnTo>
                  <a:lnTo>
                    <a:pt x="1000" y="1530"/>
                  </a:lnTo>
                  <a:lnTo>
                    <a:pt x="1024" y="1537"/>
                  </a:lnTo>
                  <a:lnTo>
                    <a:pt x="1031" y="1541"/>
                  </a:lnTo>
                  <a:lnTo>
                    <a:pt x="1031" y="1541"/>
                  </a:lnTo>
                  <a:lnTo>
                    <a:pt x="1038" y="1543"/>
                  </a:lnTo>
                  <a:lnTo>
                    <a:pt x="1038" y="1544"/>
                  </a:lnTo>
                  <a:lnTo>
                    <a:pt x="1038" y="1544"/>
                  </a:lnTo>
                  <a:lnTo>
                    <a:pt x="1033" y="1544"/>
                  </a:lnTo>
                  <a:lnTo>
                    <a:pt x="1033" y="1544"/>
                  </a:lnTo>
                  <a:lnTo>
                    <a:pt x="992" y="1541"/>
                  </a:lnTo>
                  <a:lnTo>
                    <a:pt x="992" y="1541"/>
                  </a:lnTo>
                  <a:lnTo>
                    <a:pt x="999" y="1545"/>
                  </a:lnTo>
                  <a:lnTo>
                    <a:pt x="1005" y="1549"/>
                  </a:lnTo>
                  <a:lnTo>
                    <a:pt x="1007" y="1551"/>
                  </a:lnTo>
                  <a:lnTo>
                    <a:pt x="1007" y="1551"/>
                  </a:lnTo>
                  <a:lnTo>
                    <a:pt x="1005" y="1554"/>
                  </a:lnTo>
                  <a:lnTo>
                    <a:pt x="1000" y="1556"/>
                  </a:lnTo>
                  <a:lnTo>
                    <a:pt x="992" y="1559"/>
                  </a:lnTo>
                  <a:lnTo>
                    <a:pt x="992" y="1559"/>
                  </a:lnTo>
                  <a:lnTo>
                    <a:pt x="974" y="1557"/>
                  </a:lnTo>
                  <a:lnTo>
                    <a:pt x="973" y="1561"/>
                  </a:lnTo>
                  <a:lnTo>
                    <a:pt x="973" y="1561"/>
                  </a:lnTo>
                  <a:lnTo>
                    <a:pt x="992" y="1566"/>
                  </a:lnTo>
                  <a:lnTo>
                    <a:pt x="1012" y="1569"/>
                  </a:lnTo>
                  <a:lnTo>
                    <a:pt x="1037" y="1572"/>
                  </a:lnTo>
                  <a:lnTo>
                    <a:pt x="1037" y="1572"/>
                  </a:lnTo>
                  <a:lnTo>
                    <a:pt x="1033" y="1569"/>
                  </a:lnTo>
                  <a:lnTo>
                    <a:pt x="1026" y="1566"/>
                  </a:lnTo>
                  <a:lnTo>
                    <a:pt x="1025" y="1563"/>
                  </a:lnTo>
                  <a:lnTo>
                    <a:pt x="1024" y="1562"/>
                  </a:lnTo>
                  <a:lnTo>
                    <a:pt x="1026" y="1561"/>
                  </a:lnTo>
                  <a:lnTo>
                    <a:pt x="1032" y="1560"/>
                  </a:lnTo>
                  <a:lnTo>
                    <a:pt x="1032" y="1560"/>
                  </a:lnTo>
                  <a:close/>
                  <a:moveTo>
                    <a:pt x="1204" y="1578"/>
                  </a:moveTo>
                  <a:lnTo>
                    <a:pt x="1204" y="1578"/>
                  </a:lnTo>
                  <a:lnTo>
                    <a:pt x="1196" y="1578"/>
                  </a:lnTo>
                  <a:lnTo>
                    <a:pt x="1189" y="1580"/>
                  </a:lnTo>
                  <a:lnTo>
                    <a:pt x="1182" y="1581"/>
                  </a:lnTo>
                  <a:lnTo>
                    <a:pt x="1177" y="1585"/>
                  </a:lnTo>
                  <a:lnTo>
                    <a:pt x="1177" y="1585"/>
                  </a:lnTo>
                  <a:lnTo>
                    <a:pt x="1176" y="1593"/>
                  </a:lnTo>
                  <a:lnTo>
                    <a:pt x="1176" y="1593"/>
                  </a:lnTo>
                  <a:lnTo>
                    <a:pt x="1203" y="1592"/>
                  </a:lnTo>
                  <a:lnTo>
                    <a:pt x="1217" y="1591"/>
                  </a:lnTo>
                  <a:lnTo>
                    <a:pt x="1222" y="1589"/>
                  </a:lnTo>
                  <a:lnTo>
                    <a:pt x="1227" y="1588"/>
                  </a:lnTo>
                  <a:lnTo>
                    <a:pt x="1227" y="1588"/>
                  </a:lnTo>
                  <a:lnTo>
                    <a:pt x="1230" y="1586"/>
                  </a:lnTo>
                  <a:lnTo>
                    <a:pt x="1234" y="1586"/>
                  </a:lnTo>
                  <a:lnTo>
                    <a:pt x="1240" y="1585"/>
                  </a:lnTo>
                  <a:lnTo>
                    <a:pt x="1252" y="1586"/>
                  </a:lnTo>
                  <a:lnTo>
                    <a:pt x="1252" y="1586"/>
                  </a:lnTo>
                  <a:lnTo>
                    <a:pt x="1259" y="1587"/>
                  </a:lnTo>
                  <a:lnTo>
                    <a:pt x="1268" y="1589"/>
                  </a:lnTo>
                  <a:lnTo>
                    <a:pt x="1268" y="1589"/>
                  </a:lnTo>
                  <a:lnTo>
                    <a:pt x="1268" y="1573"/>
                  </a:lnTo>
                  <a:lnTo>
                    <a:pt x="1268" y="1573"/>
                  </a:lnTo>
                  <a:lnTo>
                    <a:pt x="1263" y="1573"/>
                  </a:lnTo>
                  <a:lnTo>
                    <a:pt x="1256" y="1573"/>
                  </a:lnTo>
                  <a:lnTo>
                    <a:pt x="1237" y="1574"/>
                  </a:lnTo>
                  <a:lnTo>
                    <a:pt x="1217" y="1576"/>
                  </a:lnTo>
                  <a:lnTo>
                    <a:pt x="1204" y="1578"/>
                  </a:lnTo>
                  <a:lnTo>
                    <a:pt x="1204" y="1578"/>
                  </a:lnTo>
                  <a:close/>
                  <a:moveTo>
                    <a:pt x="1175" y="1633"/>
                  </a:moveTo>
                  <a:lnTo>
                    <a:pt x="1175" y="1633"/>
                  </a:lnTo>
                  <a:lnTo>
                    <a:pt x="1179" y="1633"/>
                  </a:lnTo>
                  <a:lnTo>
                    <a:pt x="1179" y="1633"/>
                  </a:lnTo>
                  <a:lnTo>
                    <a:pt x="1190" y="1632"/>
                  </a:lnTo>
                  <a:lnTo>
                    <a:pt x="1199" y="1630"/>
                  </a:lnTo>
                  <a:lnTo>
                    <a:pt x="1211" y="1625"/>
                  </a:lnTo>
                  <a:lnTo>
                    <a:pt x="1211" y="1625"/>
                  </a:lnTo>
                  <a:lnTo>
                    <a:pt x="1215" y="1624"/>
                  </a:lnTo>
                  <a:lnTo>
                    <a:pt x="1222" y="1623"/>
                  </a:lnTo>
                  <a:lnTo>
                    <a:pt x="1239" y="1623"/>
                  </a:lnTo>
                  <a:lnTo>
                    <a:pt x="1256" y="1623"/>
                  </a:lnTo>
                  <a:lnTo>
                    <a:pt x="1271" y="1621"/>
                  </a:lnTo>
                  <a:lnTo>
                    <a:pt x="1271" y="1616"/>
                  </a:lnTo>
                  <a:lnTo>
                    <a:pt x="1271" y="1616"/>
                  </a:lnTo>
                  <a:lnTo>
                    <a:pt x="1271" y="1610"/>
                  </a:lnTo>
                  <a:lnTo>
                    <a:pt x="1271" y="1610"/>
                  </a:lnTo>
                  <a:lnTo>
                    <a:pt x="1254" y="1611"/>
                  </a:lnTo>
                  <a:lnTo>
                    <a:pt x="1246" y="1611"/>
                  </a:lnTo>
                  <a:lnTo>
                    <a:pt x="1237" y="1610"/>
                  </a:lnTo>
                  <a:lnTo>
                    <a:pt x="1237" y="1610"/>
                  </a:lnTo>
                  <a:lnTo>
                    <a:pt x="1228" y="1610"/>
                  </a:lnTo>
                  <a:lnTo>
                    <a:pt x="1221" y="1610"/>
                  </a:lnTo>
                  <a:lnTo>
                    <a:pt x="1215" y="1612"/>
                  </a:lnTo>
                  <a:lnTo>
                    <a:pt x="1208" y="1613"/>
                  </a:lnTo>
                  <a:lnTo>
                    <a:pt x="1208" y="1613"/>
                  </a:lnTo>
                  <a:lnTo>
                    <a:pt x="1175" y="1620"/>
                  </a:lnTo>
                  <a:lnTo>
                    <a:pt x="1175" y="1620"/>
                  </a:lnTo>
                  <a:lnTo>
                    <a:pt x="1175" y="1633"/>
                  </a:lnTo>
                  <a:lnTo>
                    <a:pt x="1175" y="1633"/>
                  </a:lnTo>
                  <a:close/>
                  <a:moveTo>
                    <a:pt x="1055" y="1588"/>
                  </a:moveTo>
                  <a:lnTo>
                    <a:pt x="1055" y="1588"/>
                  </a:lnTo>
                  <a:lnTo>
                    <a:pt x="1033" y="1582"/>
                  </a:lnTo>
                  <a:lnTo>
                    <a:pt x="965" y="1578"/>
                  </a:lnTo>
                  <a:lnTo>
                    <a:pt x="965" y="1580"/>
                  </a:lnTo>
                  <a:lnTo>
                    <a:pt x="975" y="1592"/>
                  </a:lnTo>
                  <a:lnTo>
                    <a:pt x="1000" y="1592"/>
                  </a:lnTo>
                  <a:lnTo>
                    <a:pt x="1000" y="1592"/>
                  </a:lnTo>
                  <a:lnTo>
                    <a:pt x="1015" y="1597"/>
                  </a:lnTo>
                  <a:lnTo>
                    <a:pt x="1041" y="1606"/>
                  </a:lnTo>
                  <a:lnTo>
                    <a:pt x="1041" y="1606"/>
                  </a:lnTo>
                  <a:lnTo>
                    <a:pt x="1055" y="1588"/>
                  </a:lnTo>
                  <a:lnTo>
                    <a:pt x="1055" y="1588"/>
                  </a:lnTo>
                  <a:close/>
                  <a:moveTo>
                    <a:pt x="1235" y="1550"/>
                  </a:moveTo>
                  <a:lnTo>
                    <a:pt x="1235" y="1550"/>
                  </a:lnTo>
                  <a:lnTo>
                    <a:pt x="1227" y="1549"/>
                  </a:lnTo>
                  <a:lnTo>
                    <a:pt x="1214" y="1550"/>
                  </a:lnTo>
                  <a:lnTo>
                    <a:pt x="1186" y="1553"/>
                  </a:lnTo>
                  <a:lnTo>
                    <a:pt x="1186" y="1553"/>
                  </a:lnTo>
                  <a:lnTo>
                    <a:pt x="1183" y="1564"/>
                  </a:lnTo>
                  <a:lnTo>
                    <a:pt x="1183" y="1564"/>
                  </a:lnTo>
                  <a:lnTo>
                    <a:pt x="1210" y="1566"/>
                  </a:lnTo>
                  <a:lnTo>
                    <a:pt x="1210" y="1566"/>
                  </a:lnTo>
                  <a:lnTo>
                    <a:pt x="1218" y="1566"/>
                  </a:lnTo>
                  <a:lnTo>
                    <a:pt x="1226" y="1563"/>
                  </a:lnTo>
                  <a:lnTo>
                    <a:pt x="1234" y="1561"/>
                  </a:lnTo>
                  <a:lnTo>
                    <a:pt x="1243" y="1559"/>
                  </a:lnTo>
                  <a:lnTo>
                    <a:pt x="1243" y="1559"/>
                  </a:lnTo>
                  <a:lnTo>
                    <a:pt x="1249" y="1559"/>
                  </a:lnTo>
                  <a:lnTo>
                    <a:pt x="1256" y="1560"/>
                  </a:lnTo>
                  <a:lnTo>
                    <a:pt x="1268" y="1563"/>
                  </a:lnTo>
                  <a:lnTo>
                    <a:pt x="1268" y="1563"/>
                  </a:lnTo>
                  <a:lnTo>
                    <a:pt x="1268" y="1551"/>
                  </a:lnTo>
                  <a:lnTo>
                    <a:pt x="1268" y="1551"/>
                  </a:lnTo>
                  <a:lnTo>
                    <a:pt x="1249" y="1551"/>
                  </a:lnTo>
                  <a:lnTo>
                    <a:pt x="1235" y="1550"/>
                  </a:lnTo>
                  <a:lnTo>
                    <a:pt x="1235" y="1550"/>
                  </a:lnTo>
                  <a:close/>
                  <a:moveTo>
                    <a:pt x="1198" y="1511"/>
                  </a:moveTo>
                  <a:lnTo>
                    <a:pt x="1198" y="1511"/>
                  </a:lnTo>
                  <a:lnTo>
                    <a:pt x="1205" y="1509"/>
                  </a:lnTo>
                  <a:lnTo>
                    <a:pt x="1211" y="1507"/>
                  </a:lnTo>
                  <a:lnTo>
                    <a:pt x="1211" y="1507"/>
                  </a:lnTo>
                  <a:lnTo>
                    <a:pt x="1216" y="1507"/>
                  </a:lnTo>
                  <a:lnTo>
                    <a:pt x="1220" y="1509"/>
                  </a:lnTo>
                  <a:lnTo>
                    <a:pt x="1224" y="1513"/>
                  </a:lnTo>
                  <a:lnTo>
                    <a:pt x="1224" y="1513"/>
                  </a:lnTo>
                  <a:lnTo>
                    <a:pt x="1243" y="1526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41"/>
                  </a:lnTo>
                  <a:lnTo>
                    <a:pt x="1261" y="1538"/>
                  </a:lnTo>
                  <a:lnTo>
                    <a:pt x="1258" y="1531"/>
                  </a:lnTo>
                  <a:lnTo>
                    <a:pt x="1258" y="1531"/>
                  </a:lnTo>
                  <a:lnTo>
                    <a:pt x="1254" y="1526"/>
                  </a:lnTo>
                  <a:lnTo>
                    <a:pt x="1248" y="1519"/>
                  </a:lnTo>
                  <a:lnTo>
                    <a:pt x="1240" y="1510"/>
                  </a:lnTo>
                  <a:lnTo>
                    <a:pt x="1228" y="1503"/>
                  </a:lnTo>
                  <a:lnTo>
                    <a:pt x="1228" y="1503"/>
                  </a:lnTo>
                  <a:lnTo>
                    <a:pt x="1218" y="1497"/>
                  </a:lnTo>
                  <a:lnTo>
                    <a:pt x="1212" y="1494"/>
                  </a:lnTo>
                  <a:lnTo>
                    <a:pt x="1208" y="1493"/>
                  </a:lnTo>
                  <a:lnTo>
                    <a:pt x="1204" y="1491"/>
                  </a:lnTo>
                  <a:lnTo>
                    <a:pt x="1204" y="1491"/>
                  </a:lnTo>
                  <a:lnTo>
                    <a:pt x="1202" y="1491"/>
                  </a:lnTo>
                  <a:lnTo>
                    <a:pt x="1199" y="1492"/>
                  </a:lnTo>
                  <a:lnTo>
                    <a:pt x="1199" y="1492"/>
                  </a:lnTo>
                  <a:lnTo>
                    <a:pt x="1199" y="1507"/>
                  </a:lnTo>
                  <a:lnTo>
                    <a:pt x="1198" y="1511"/>
                  </a:lnTo>
                  <a:close/>
                  <a:moveTo>
                    <a:pt x="1199" y="1479"/>
                  </a:moveTo>
                  <a:lnTo>
                    <a:pt x="1199" y="1479"/>
                  </a:lnTo>
                  <a:lnTo>
                    <a:pt x="1208" y="1480"/>
                  </a:lnTo>
                  <a:lnTo>
                    <a:pt x="1208" y="1480"/>
                  </a:lnTo>
                  <a:lnTo>
                    <a:pt x="1218" y="1485"/>
                  </a:lnTo>
                  <a:lnTo>
                    <a:pt x="1247" y="1500"/>
                  </a:lnTo>
                  <a:lnTo>
                    <a:pt x="1247" y="1500"/>
                  </a:lnTo>
                  <a:lnTo>
                    <a:pt x="1259" y="1506"/>
                  </a:lnTo>
                  <a:lnTo>
                    <a:pt x="1261" y="1507"/>
                  </a:lnTo>
                  <a:lnTo>
                    <a:pt x="1262" y="1507"/>
                  </a:lnTo>
                  <a:lnTo>
                    <a:pt x="1263" y="1505"/>
                  </a:lnTo>
                  <a:lnTo>
                    <a:pt x="1263" y="1505"/>
                  </a:lnTo>
                  <a:lnTo>
                    <a:pt x="1267" y="1506"/>
                  </a:lnTo>
                  <a:lnTo>
                    <a:pt x="1267" y="1506"/>
                  </a:lnTo>
                  <a:lnTo>
                    <a:pt x="1269" y="1506"/>
                  </a:lnTo>
                  <a:lnTo>
                    <a:pt x="1269" y="1506"/>
                  </a:lnTo>
                  <a:lnTo>
                    <a:pt x="1267" y="1504"/>
                  </a:lnTo>
                  <a:lnTo>
                    <a:pt x="1262" y="1499"/>
                  </a:lnTo>
                  <a:lnTo>
                    <a:pt x="1258" y="1493"/>
                  </a:lnTo>
                  <a:lnTo>
                    <a:pt x="1258" y="1493"/>
                  </a:lnTo>
                  <a:lnTo>
                    <a:pt x="1254" y="1490"/>
                  </a:lnTo>
                  <a:lnTo>
                    <a:pt x="1250" y="1487"/>
                  </a:lnTo>
                  <a:lnTo>
                    <a:pt x="1241" y="1481"/>
                  </a:lnTo>
                  <a:lnTo>
                    <a:pt x="1231" y="1475"/>
                  </a:lnTo>
                  <a:lnTo>
                    <a:pt x="1228" y="1473"/>
                  </a:lnTo>
                  <a:lnTo>
                    <a:pt x="1227" y="1471"/>
                  </a:lnTo>
                  <a:lnTo>
                    <a:pt x="1227" y="1471"/>
                  </a:lnTo>
                  <a:lnTo>
                    <a:pt x="1226" y="1468"/>
                  </a:lnTo>
                  <a:lnTo>
                    <a:pt x="1227" y="1467"/>
                  </a:lnTo>
                  <a:lnTo>
                    <a:pt x="1228" y="1467"/>
                  </a:lnTo>
                  <a:lnTo>
                    <a:pt x="1272" y="1484"/>
                  </a:lnTo>
                  <a:lnTo>
                    <a:pt x="1244" y="1459"/>
                  </a:lnTo>
                  <a:lnTo>
                    <a:pt x="1244" y="1459"/>
                  </a:lnTo>
                  <a:lnTo>
                    <a:pt x="1259" y="1459"/>
                  </a:lnTo>
                  <a:lnTo>
                    <a:pt x="1268" y="1459"/>
                  </a:lnTo>
                  <a:lnTo>
                    <a:pt x="1272" y="1459"/>
                  </a:lnTo>
                  <a:lnTo>
                    <a:pt x="1272" y="1459"/>
                  </a:lnTo>
                  <a:lnTo>
                    <a:pt x="1271" y="1458"/>
                  </a:lnTo>
                  <a:lnTo>
                    <a:pt x="1266" y="1456"/>
                  </a:lnTo>
                  <a:lnTo>
                    <a:pt x="1244" y="1449"/>
                  </a:lnTo>
                  <a:lnTo>
                    <a:pt x="1244" y="1449"/>
                  </a:lnTo>
                  <a:lnTo>
                    <a:pt x="1236" y="1446"/>
                  </a:lnTo>
                  <a:lnTo>
                    <a:pt x="1237" y="1446"/>
                  </a:lnTo>
                  <a:lnTo>
                    <a:pt x="1239" y="1446"/>
                  </a:lnTo>
                  <a:lnTo>
                    <a:pt x="1246" y="1444"/>
                  </a:lnTo>
                  <a:lnTo>
                    <a:pt x="1250" y="1443"/>
                  </a:lnTo>
                  <a:lnTo>
                    <a:pt x="1254" y="1442"/>
                  </a:lnTo>
                  <a:lnTo>
                    <a:pt x="1254" y="1442"/>
                  </a:lnTo>
                  <a:lnTo>
                    <a:pt x="1259" y="1439"/>
                  </a:lnTo>
                  <a:lnTo>
                    <a:pt x="1263" y="1436"/>
                  </a:lnTo>
                  <a:lnTo>
                    <a:pt x="1274" y="1433"/>
                  </a:lnTo>
                  <a:lnTo>
                    <a:pt x="1274" y="1410"/>
                  </a:lnTo>
                  <a:lnTo>
                    <a:pt x="1274" y="1410"/>
                  </a:lnTo>
                  <a:lnTo>
                    <a:pt x="1259" y="1416"/>
                  </a:lnTo>
                  <a:lnTo>
                    <a:pt x="1247" y="1420"/>
                  </a:lnTo>
                  <a:lnTo>
                    <a:pt x="1247" y="1420"/>
                  </a:lnTo>
                  <a:lnTo>
                    <a:pt x="1236" y="1423"/>
                  </a:lnTo>
                  <a:lnTo>
                    <a:pt x="1224" y="1425"/>
                  </a:lnTo>
                  <a:lnTo>
                    <a:pt x="1224" y="1425"/>
                  </a:lnTo>
                  <a:lnTo>
                    <a:pt x="1211" y="1427"/>
                  </a:lnTo>
                  <a:lnTo>
                    <a:pt x="1197" y="1425"/>
                  </a:lnTo>
                  <a:lnTo>
                    <a:pt x="1197" y="1425"/>
                  </a:lnTo>
                  <a:lnTo>
                    <a:pt x="1195" y="1425"/>
                  </a:lnTo>
                  <a:lnTo>
                    <a:pt x="1195" y="1425"/>
                  </a:lnTo>
                  <a:lnTo>
                    <a:pt x="1197" y="1444"/>
                  </a:lnTo>
                  <a:lnTo>
                    <a:pt x="1197" y="1444"/>
                  </a:lnTo>
                  <a:lnTo>
                    <a:pt x="1204" y="1447"/>
                  </a:lnTo>
                  <a:lnTo>
                    <a:pt x="1210" y="1447"/>
                  </a:lnTo>
                  <a:lnTo>
                    <a:pt x="1210" y="1447"/>
                  </a:lnTo>
                  <a:lnTo>
                    <a:pt x="1215" y="1448"/>
                  </a:lnTo>
                  <a:lnTo>
                    <a:pt x="1218" y="1450"/>
                  </a:lnTo>
                  <a:lnTo>
                    <a:pt x="1223" y="1455"/>
                  </a:lnTo>
                  <a:lnTo>
                    <a:pt x="1223" y="1455"/>
                  </a:lnTo>
                  <a:lnTo>
                    <a:pt x="1217" y="1456"/>
                  </a:lnTo>
                  <a:lnTo>
                    <a:pt x="1207" y="1460"/>
                  </a:lnTo>
                  <a:lnTo>
                    <a:pt x="1207" y="1460"/>
                  </a:lnTo>
                  <a:lnTo>
                    <a:pt x="1198" y="1461"/>
                  </a:lnTo>
                  <a:lnTo>
                    <a:pt x="1198" y="1461"/>
                  </a:lnTo>
                  <a:lnTo>
                    <a:pt x="1199" y="1479"/>
                  </a:lnTo>
                  <a:lnTo>
                    <a:pt x="1199" y="1479"/>
                  </a:lnTo>
                  <a:close/>
                  <a:moveTo>
                    <a:pt x="1275" y="1378"/>
                  </a:moveTo>
                  <a:lnTo>
                    <a:pt x="1275" y="1378"/>
                  </a:lnTo>
                  <a:lnTo>
                    <a:pt x="1249" y="1389"/>
                  </a:lnTo>
                  <a:lnTo>
                    <a:pt x="1234" y="1396"/>
                  </a:lnTo>
                  <a:lnTo>
                    <a:pt x="1234" y="1396"/>
                  </a:lnTo>
                  <a:lnTo>
                    <a:pt x="1226" y="1397"/>
                  </a:lnTo>
                  <a:lnTo>
                    <a:pt x="1221" y="1397"/>
                  </a:lnTo>
                  <a:lnTo>
                    <a:pt x="1220" y="1396"/>
                  </a:lnTo>
                  <a:lnTo>
                    <a:pt x="1221" y="1395"/>
                  </a:lnTo>
                  <a:lnTo>
                    <a:pt x="1221" y="1395"/>
                  </a:lnTo>
                  <a:lnTo>
                    <a:pt x="1228" y="1389"/>
                  </a:lnTo>
                  <a:lnTo>
                    <a:pt x="1240" y="1380"/>
                  </a:lnTo>
                  <a:lnTo>
                    <a:pt x="1250" y="1372"/>
                  </a:lnTo>
                  <a:lnTo>
                    <a:pt x="1258" y="1367"/>
                  </a:lnTo>
                  <a:lnTo>
                    <a:pt x="1258" y="1367"/>
                  </a:lnTo>
                  <a:lnTo>
                    <a:pt x="1259" y="1364"/>
                  </a:lnTo>
                  <a:lnTo>
                    <a:pt x="1260" y="1360"/>
                  </a:lnTo>
                  <a:lnTo>
                    <a:pt x="1261" y="1358"/>
                  </a:lnTo>
                  <a:lnTo>
                    <a:pt x="1265" y="1357"/>
                  </a:lnTo>
                  <a:lnTo>
                    <a:pt x="1265" y="1357"/>
                  </a:lnTo>
                  <a:lnTo>
                    <a:pt x="1277" y="1357"/>
                  </a:lnTo>
                  <a:lnTo>
                    <a:pt x="1277" y="1357"/>
                  </a:lnTo>
                  <a:lnTo>
                    <a:pt x="1277" y="1346"/>
                  </a:lnTo>
                  <a:lnTo>
                    <a:pt x="1277" y="1346"/>
                  </a:lnTo>
                  <a:lnTo>
                    <a:pt x="1268" y="1348"/>
                  </a:lnTo>
                  <a:lnTo>
                    <a:pt x="1263" y="1349"/>
                  </a:lnTo>
                  <a:lnTo>
                    <a:pt x="1258" y="1354"/>
                  </a:lnTo>
                  <a:lnTo>
                    <a:pt x="1258" y="1354"/>
                  </a:lnTo>
                  <a:lnTo>
                    <a:pt x="1242" y="1364"/>
                  </a:lnTo>
                  <a:lnTo>
                    <a:pt x="1231" y="1371"/>
                  </a:lnTo>
                  <a:lnTo>
                    <a:pt x="1231" y="1371"/>
                  </a:lnTo>
                  <a:lnTo>
                    <a:pt x="1229" y="1374"/>
                  </a:lnTo>
                  <a:lnTo>
                    <a:pt x="1227" y="1377"/>
                  </a:lnTo>
                  <a:lnTo>
                    <a:pt x="1223" y="1379"/>
                  </a:lnTo>
                  <a:lnTo>
                    <a:pt x="1216" y="1381"/>
                  </a:lnTo>
                  <a:lnTo>
                    <a:pt x="1216" y="1381"/>
                  </a:lnTo>
                  <a:lnTo>
                    <a:pt x="1207" y="1381"/>
                  </a:lnTo>
                  <a:lnTo>
                    <a:pt x="1202" y="1380"/>
                  </a:lnTo>
                  <a:lnTo>
                    <a:pt x="1197" y="1379"/>
                  </a:lnTo>
                  <a:lnTo>
                    <a:pt x="1190" y="1380"/>
                  </a:lnTo>
                  <a:lnTo>
                    <a:pt x="1189" y="1380"/>
                  </a:lnTo>
                  <a:lnTo>
                    <a:pt x="1191" y="1396"/>
                  </a:lnTo>
                  <a:lnTo>
                    <a:pt x="1192" y="1396"/>
                  </a:lnTo>
                  <a:lnTo>
                    <a:pt x="1192" y="1396"/>
                  </a:lnTo>
                  <a:lnTo>
                    <a:pt x="1199" y="1396"/>
                  </a:lnTo>
                  <a:lnTo>
                    <a:pt x="1203" y="1395"/>
                  </a:lnTo>
                  <a:lnTo>
                    <a:pt x="1204" y="1393"/>
                  </a:lnTo>
                  <a:lnTo>
                    <a:pt x="1205" y="1395"/>
                  </a:lnTo>
                  <a:lnTo>
                    <a:pt x="1210" y="1398"/>
                  </a:lnTo>
                  <a:lnTo>
                    <a:pt x="1210" y="1398"/>
                  </a:lnTo>
                  <a:lnTo>
                    <a:pt x="1218" y="1406"/>
                  </a:lnTo>
                  <a:lnTo>
                    <a:pt x="1224" y="1409"/>
                  </a:lnTo>
                  <a:lnTo>
                    <a:pt x="1224" y="1409"/>
                  </a:lnTo>
                  <a:lnTo>
                    <a:pt x="1227" y="1411"/>
                  </a:lnTo>
                  <a:lnTo>
                    <a:pt x="1229" y="1412"/>
                  </a:lnTo>
                  <a:lnTo>
                    <a:pt x="1231" y="1414"/>
                  </a:lnTo>
                  <a:lnTo>
                    <a:pt x="1235" y="1412"/>
                  </a:lnTo>
                  <a:lnTo>
                    <a:pt x="1235" y="1412"/>
                  </a:lnTo>
                  <a:lnTo>
                    <a:pt x="1247" y="1408"/>
                  </a:lnTo>
                  <a:lnTo>
                    <a:pt x="1252" y="1405"/>
                  </a:lnTo>
                  <a:lnTo>
                    <a:pt x="1254" y="1403"/>
                  </a:lnTo>
                  <a:lnTo>
                    <a:pt x="1254" y="1403"/>
                  </a:lnTo>
                  <a:lnTo>
                    <a:pt x="1259" y="1397"/>
                  </a:lnTo>
                  <a:lnTo>
                    <a:pt x="1262" y="1395"/>
                  </a:lnTo>
                  <a:lnTo>
                    <a:pt x="1267" y="1392"/>
                  </a:lnTo>
                  <a:lnTo>
                    <a:pt x="1267" y="1392"/>
                  </a:lnTo>
                  <a:lnTo>
                    <a:pt x="1275" y="1390"/>
                  </a:lnTo>
                  <a:lnTo>
                    <a:pt x="1275" y="1378"/>
                  </a:lnTo>
                  <a:close/>
                  <a:moveTo>
                    <a:pt x="1280" y="1319"/>
                  </a:moveTo>
                  <a:lnTo>
                    <a:pt x="1280" y="1319"/>
                  </a:lnTo>
                  <a:lnTo>
                    <a:pt x="1268" y="1324"/>
                  </a:lnTo>
                  <a:lnTo>
                    <a:pt x="1261" y="1328"/>
                  </a:lnTo>
                  <a:lnTo>
                    <a:pt x="1261" y="1328"/>
                  </a:lnTo>
                  <a:lnTo>
                    <a:pt x="1259" y="1332"/>
                  </a:lnTo>
                  <a:lnTo>
                    <a:pt x="1256" y="1335"/>
                  </a:lnTo>
                  <a:lnTo>
                    <a:pt x="1255" y="1336"/>
                  </a:lnTo>
                  <a:lnTo>
                    <a:pt x="1253" y="1339"/>
                  </a:lnTo>
                  <a:lnTo>
                    <a:pt x="1243" y="1343"/>
                  </a:lnTo>
                  <a:lnTo>
                    <a:pt x="1243" y="1343"/>
                  </a:lnTo>
                  <a:lnTo>
                    <a:pt x="1224" y="1351"/>
                  </a:lnTo>
                  <a:lnTo>
                    <a:pt x="1220" y="1351"/>
                  </a:lnTo>
                  <a:lnTo>
                    <a:pt x="1216" y="1348"/>
                  </a:lnTo>
                  <a:lnTo>
                    <a:pt x="1216" y="1348"/>
                  </a:lnTo>
                  <a:lnTo>
                    <a:pt x="1209" y="1345"/>
                  </a:lnTo>
                  <a:lnTo>
                    <a:pt x="1199" y="1341"/>
                  </a:lnTo>
                  <a:lnTo>
                    <a:pt x="1186" y="1338"/>
                  </a:lnTo>
                  <a:lnTo>
                    <a:pt x="1186" y="1338"/>
                  </a:lnTo>
                  <a:lnTo>
                    <a:pt x="1183" y="1340"/>
                  </a:lnTo>
                  <a:lnTo>
                    <a:pt x="1183" y="1340"/>
                  </a:lnTo>
                  <a:lnTo>
                    <a:pt x="1186" y="1360"/>
                  </a:lnTo>
                  <a:lnTo>
                    <a:pt x="1186" y="1362"/>
                  </a:lnTo>
                  <a:lnTo>
                    <a:pt x="1186" y="1362"/>
                  </a:lnTo>
                  <a:lnTo>
                    <a:pt x="1204" y="1360"/>
                  </a:lnTo>
                  <a:lnTo>
                    <a:pt x="1217" y="1360"/>
                  </a:lnTo>
                  <a:lnTo>
                    <a:pt x="1217" y="1360"/>
                  </a:lnTo>
                  <a:lnTo>
                    <a:pt x="1224" y="1359"/>
                  </a:lnTo>
                  <a:lnTo>
                    <a:pt x="1230" y="1358"/>
                  </a:lnTo>
                  <a:lnTo>
                    <a:pt x="1239" y="1354"/>
                  </a:lnTo>
                  <a:lnTo>
                    <a:pt x="1239" y="1354"/>
                  </a:lnTo>
                  <a:lnTo>
                    <a:pt x="1259" y="1343"/>
                  </a:lnTo>
                  <a:lnTo>
                    <a:pt x="1259" y="1343"/>
                  </a:lnTo>
                  <a:lnTo>
                    <a:pt x="1262" y="1338"/>
                  </a:lnTo>
                  <a:lnTo>
                    <a:pt x="1265" y="1334"/>
                  </a:lnTo>
                  <a:lnTo>
                    <a:pt x="1267" y="1333"/>
                  </a:lnTo>
                  <a:lnTo>
                    <a:pt x="1267" y="1333"/>
                  </a:lnTo>
                  <a:lnTo>
                    <a:pt x="1279" y="1328"/>
                  </a:lnTo>
                  <a:lnTo>
                    <a:pt x="1279" y="1328"/>
                  </a:lnTo>
                  <a:lnTo>
                    <a:pt x="1280" y="1319"/>
                  </a:lnTo>
                  <a:lnTo>
                    <a:pt x="1280" y="1319"/>
                  </a:lnTo>
                  <a:close/>
                  <a:moveTo>
                    <a:pt x="1288" y="1291"/>
                  </a:moveTo>
                  <a:lnTo>
                    <a:pt x="1288" y="1291"/>
                  </a:lnTo>
                  <a:lnTo>
                    <a:pt x="1278" y="1297"/>
                  </a:lnTo>
                  <a:lnTo>
                    <a:pt x="1271" y="1303"/>
                  </a:lnTo>
                  <a:lnTo>
                    <a:pt x="1271" y="1303"/>
                  </a:lnTo>
                  <a:lnTo>
                    <a:pt x="1265" y="1308"/>
                  </a:lnTo>
                  <a:lnTo>
                    <a:pt x="1259" y="1313"/>
                  </a:lnTo>
                  <a:lnTo>
                    <a:pt x="1252" y="1317"/>
                  </a:lnTo>
                  <a:lnTo>
                    <a:pt x="1244" y="1320"/>
                  </a:lnTo>
                  <a:lnTo>
                    <a:pt x="1244" y="1320"/>
                  </a:lnTo>
                  <a:lnTo>
                    <a:pt x="1240" y="1321"/>
                  </a:lnTo>
                  <a:lnTo>
                    <a:pt x="1237" y="1322"/>
                  </a:lnTo>
                  <a:lnTo>
                    <a:pt x="1234" y="1322"/>
                  </a:lnTo>
                  <a:lnTo>
                    <a:pt x="1227" y="1321"/>
                  </a:lnTo>
                  <a:lnTo>
                    <a:pt x="1227" y="1321"/>
                  </a:lnTo>
                  <a:lnTo>
                    <a:pt x="1214" y="1319"/>
                  </a:lnTo>
                  <a:lnTo>
                    <a:pt x="1201" y="1315"/>
                  </a:lnTo>
                  <a:lnTo>
                    <a:pt x="1189" y="1311"/>
                  </a:lnTo>
                  <a:lnTo>
                    <a:pt x="1179" y="1310"/>
                  </a:lnTo>
                  <a:lnTo>
                    <a:pt x="1179" y="1310"/>
                  </a:lnTo>
                  <a:lnTo>
                    <a:pt x="1170" y="1309"/>
                  </a:lnTo>
                  <a:lnTo>
                    <a:pt x="1170" y="1309"/>
                  </a:lnTo>
                  <a:lnTo>
                    <a:pt x="1176" y="1320"/>
                  </a:lnTo>
                  <a:lnTo>
                    <a:pt x="1176" y="1320"/>
                  </a:lnTo>
                  <a:lnTo>
                    <a:pt x="1184" y="1321"/>
                  </a:lnTo>
                  <a:lnTo>
                    <a:pt x="1184" y="1321"/>
                  </a:lnTo>
                  <a:lnTo>
                    <a:pt x="1205" y="1324"/>
                  </a:lnTo>
                  <a:lnTo>
                    <a:pt x="1217" y="1327"/>
                  </a:lnTo>
                  <a:lnTo>
                    <a:pt x="1217" y="1327"/>
                  </a:lnTo>
                  <a:lnTo>
                    <a:pt x="1221" y="1328"/>
                  </a:lnTo>
                  <a:lnTo>
                    <a:pt x="1228" y="1328"/>
                  </a:lnTo>
                  <a:lnTo>
                    <a:pt x="1228" y="1328"/>
                  </a:lnTo>
                  <a:lnTo>
                    <a:pt x="1236" y="1328"/>
                  </a:lnTo>
                  <a:lnTo>
                    <a:pt x="1244" y="1327"/>
                  </a:lnTo>
                  <a:lnTo>
                    <a:pt x="1255" y="1323"/>
                  </a:lnTo>
                  <a:lnTo>
                    <a:pt x="1255" y="1323"/>
                  </a:lnTo>
                  <a:lnTo>
                    <a:pt x="1263" y="1316"/>
                  </a:lnTo>
                  <a:lnTo>
                    <a:pt x="1269" y="1313"/>
                  </a:lnTo>
                  <a:lnTo>
                    <a:pt x="1274" y="1310"/>
                  </a:lnTo>
                  <a:lnTo>
                    <a:pt x="1274" y="1310"/>
                  </a:lnTo>
                  <a:lnTo>
                    <a:pt x="1278" y="1308"/>
                  </a:lnTo>
                  <a:lnTo>
                    <a:pt x="1285" y="1303"/>
                  </a:lnTo>
                  <a:lnTo>
                    <a:pt x="1288" y="1291"/>
                  </a:lnTo>
                  <a:close/>
                  <a:moveTo>
                    <a:pt x="1286" y="1280"/>
                  </a:moveTo>
                  <a:lnTo>
                    <a:pt x="1286" y="1280"/>
                  </a:lnTo>
                  <a:lnTo>
                    <a:pt x="1290" y="1277"/>
                  </a:lnTo>
                  <a:lnTo>
                    <a:pt x="1292" y="1273"/>
                  </a:lnTo>
                  <a:lnTo>
                    <a:pt x="1293" y="1272"/>
                  </a:lnTo>
                  <a:lnTo>
                    <a:pt x="1298" y="1257"/>
                  </a:lnTo>
                  <a:lnTo>
                    <a:pt x="1298" y="1257"/>
                  </a:lnTo>
                  <a:lnTo>
                    <a:pt x="1294" y="1257"/>
                  </a:lnTo>
                  <a:lnTo>
                    <a:pt x="1291" y="1257"/>
                  </a:lnTo>
                  <a:lnTo>
                    <a:pt x="1287" y="1258"/>
                  </a:lnTo>
                  <a:lnTo>
                    <a:pt x="1282" y="1261"/>
                  </a:lnTo>
                  <a:lnTo>
                    <a:pt x="1282" y="1261"/>
                  </a:lnTo>
                  <a:lnTo>
                    <a:pt x="1277" y="1267"/>
                  </a:lnTo>
                  <a:lnTo>
                    <a:pt x="1273" y="1272"/>
                  </a:lnTo>
                  <a:lnTo>
                    <a:pt x="1269" y="1276"/>
                  </a:lnTo>
                  <a:lnTo>
                    <a:pt x="1262" y="1279"/>
                  </a:lnTo>
                  <a:lnTo>
                    <a:pt x="1262" y="1279"/>
                  </a:lnTo>
                  <a:lnTo>
                    <a:pt x="1255" y="1282"/>
                  </a:lnTo>
                  <a:lnTo>
                    <a:pt x="1249" y="1283"/>
                  </a:lnTo>
                  <a:lnTo>
                    <a:pt x="1243" y="1284"/>
                  </a:lnTo>
                  <a:lnTo>
                    <a:pt x="1234" y="1283"/>
                  </a:lnTo>
                  <a:lnTo>
                    <a:pt x="1234" y="1283"/>
                  </a:lnTo>
                  <a:lnTo>
                    <a:pt x="1224" y="1282"/>
                  </a:lnTo>
                  <a:lnTo>
                    <a:pt x="1220" y="1280"/>
                  </a:lnTo>
                  <a:lnTo>
                    <a:pt x="1216" y="1279"/>
                  </a:lnTo>
                  <a:lnTo>
                    <a:pt x="1214" y="1280"/>
                  </a:lnTo>
                  <a:lnTo>
                    <a:pt x="1214" y="1280"/>
                  </a:lnTo>
                  <a:lnTo>
                    <a:pt x="1211" y="1284"/>
                  </a:lnTo>
                  <a:lnTo>
                    <a:pt x="1210" y="1286"/>
                  </a:lnTo>
                  <a:lnTo>
                    <a:pt x="1208" y="1289"/>
                  </a:lnTo>
                  <a:lnTo>
                    <a:pt x="1204" y="1290"/>
                  </a:lnTo>
                  <a:lnTo>
                    <a:pt x="1204" y="1290"/>
                  </a:lnTo>
                  <a:lnTo>
                    <a:pt x="1195" y="1292"/>
                  </a:lnTo>
                  <a:lnTo>
                    <a:pt x="1188" y="1294"/>
                  </a:lnTo>
                  <a:lnTo>
                    <a:pt x="1177" y="1292"/>
                  </a:lnTo>
                  <a:lnTo>
                    <a:pt x="1177" y="1292"/>
                  </a:lnTo>
                  <a:lnTo>
                    <a:pt x="1167" y="1289"/>
                  </a:lnTo>
                  <a:lnTo>
                    <a:pt x="1159" y="1285"/>
                  </a:lnTo>
                  <a:lnTo>
                    <a:pt x="1159" y="1285"/>
                  </a:lnTo>
                  <a:lnTo>
                    <a:pt x="1164" y="1296"/>
                  </a:lnTo>
                  <a:lnTo>
                    <a:pt x="1164" y="1296"/>
                  </a:lnTo>
                  <a:lnTo>
                    <a:pt x="1194" y="1298"/>
                  </a:lnTo>
                  <a:lnTo>
                    <a:pt x="1207" y="1300"/>
                  </a:lnTo>
                  <a:lnTo>
                    <a:pt x="1216" y="1301"/>
                  </a:lnTo>
                  <a:lnTo>
                    <a:pt x="1216" y="1301"/>
                  </a:lnTo>
                  <a:lnTo>
                    <a:pt x="1218" y="1302"/>
                  </a:lnTo>
                  <a:lnTo>
                    <a:pt x="1220" y="1303"/>
                  </a:lnTo>
                  <a:lnTo>
                    <a:pt x="1222" y="1305"/>
                  </a:lnTo>
                  <a:lnTo>
                    <a:pt x="1223" y="1307"/>
                  </a:lnTo>
                  <a:lnTo>
                    <a:pt x="1226" y="1307"/>
                  </a:lnTo>
                  <a:lnTo>
                    <a:pt x="1231" y="1304"/>
                  </a:lnTo>
                  <a:lnTo>
                    <a:pt x="1231" y="1304"/>
                  </a:lnTo>
                  <a:lnTo>
                    <a:pt x="1250" y="1297"/>
                  </a:lnTo>
                  <a:lnTo>
                    <a:pt x="1265" y="1292"/>
                  </a:lnTo>
                  <a:lnTo>
                    <a:pt x="1265" y="1292"/>
                  </a:lnTo>
                  <a:lnTo>
                    <a:pt x="1272" y="1289"/>
                  </a:lnTo>
                  <a:lnTo>
                    <a:pt x="1279" y="1285"/>
                  </a:lnTo>
                  <a:lnTo>
                    <a:pt x="1286" y="1280"/>
                  </a:lnTo>
                  <a:lnTo>
                    <a:pt x="1286" y="1280"/>
                  </a:lnTo>
                  <a:close/>
                  <a:moveTo>
                    <a:pt x="1292" y="1226"/>
                  </a:moveTo>
                  <a:lnTo>
                    <a:pt x="1292" y="1226"/>
                  </a:lnTo>
                  <a:lnTo>
                    <a:pt x="1293" y="1219"/>
                  </a:lnTo>
                  <a:lnTo>
                    <a:pt x="1294" y="1214"/>
                  </a:lnTo>
                  <a:lnTo>
                    <a:pt x="1294" y="1212"/>
                  </a:lnTo>
                  <a:lnTo>
                    <a:pt x="1294" y="1212"/>
                  </a:lnTo>
                  <a:lnTo>
                    <a:pt x="1277" y="1223"/>
                  </a:lnTo>
                  <a:lnTo>
                    <a:pt x="1259" y="1235"/>
                  </a:lnTo>
                  <a:lnTo>
                    <a:pt x="1259" y="1235"/>
                  </a:lnTo>
                  <a:lnTo>
                    <a:pt x="1260" y="1234"/>
                  </a:lnTo>
                  <a:lnTo>
                    <a:pt x="1263" y="1229"/>
                  </a:lnTo>
                  <a:lnTo>
                    <a:pt x="1272" y="1221"/>
                  </a:lnTo>
                  <a:lnTo>
                    <a:pt x="1272" y="1221"/>
                  </a:lnTo>
                  <a:lnTo>
                    <a:pt x="1282" y="1212"/>
                  </a:lnTo>
                  <a:lnTo>
                    <a:pt x="1282" y="1212"/>
                  </a:lnTo>
                  <a:lnTo>
                    <a:pt x="1288" y="1207"/>
                  </a:lnTo>
                  <a:lnTo>
                    <a:pt x="1295" y="1202"/>
                  </a:lnTo>
                  <a:lnTo>
                    <a:pt x="1295" y="1202"/>
                  </a:lnTo>
                  <a:lnTo>
                    <a:pt x="1299" y="1201"/>
                  </a:lnTo>
                  <a:lnTo>
                    <a:pt x="1300" y="1200"/>
                  </a:lnTo>
                  <a:lnTo>
                    <a:pt x="1299" y="1199"/>
                  </a:lnTo>
                  <a:lnTo>
                    <a:pt x="1299" y="1197"/>
                  </a:lnTo>
                  <a:lnTo>
                    <a:pt x="1299" y="1197"/>
                  </a:lnTo>
                  <a:lnTo>
                    <a:pt x="1299" y="1196"/>
                  </a:lnTo>
                  <a:lnTo>
                    <a:pt x="1297" y="1194"/>
                  </a:lnTo>
                  <a:lnTo>
                    <a:pt x="1290" y="1188"/>
                  </a:lnTo>
                  <a:lnTo>
                    <a:pt x="1279" y="1181"/>
                  </a:lnTo>
                  <a:lnTo>
                    <a:pt x="1279" y="1181"/>
                  </a:lnTo>
                  <a:lnTo>
                    <a:pt x="1263" y="1190"/>
                  </a:lnTo>
                  <a:lnTo>
                    <a:pt x="1249" y="1196"/>
                  </a:lnTo>
                  <a:lnTo>
                    <a:pt x="1242" y="1199"/>
                  </a:lnTo>
                  <a:lnTo>
                    <a:pt x="1235" y="1201"/>
                  </a:lnTo>
                  <a:lnTo>
                    <a:pt x="1235" y="1201"/>
                  </a:lnTo>
                  <a:lnTo>
                    <a:pt x="1218" y="1203"/>
                  </a:lnTo>
                  <a:lnTo>
                    <a:pt x="1214" y="1203"/>
                  </a:lnTo>
                  <a:lnTo>
                    <a:pt x="1210" y="1202"/>
                  </a:lnTo>
                  <a:lnTo>
                    <a:pt x="1210" y="1202"/>
                  </a:lnTo>
                  <a:lnTo>
                    <a:pt x="1194" y="1194"/>
                  </a:lnTo>
                  <a:lnTo>
                    <a:pt x="1177" y="1185"/>
                  </a:lnTo>
                  <a:lnTo>
                    <a:pt x="1177" y="1185"/>
                  </a:lnTo>
                  <a:lnTo>
                    <a:pt x="1185" y="1189"/>
                  </a:lnTo>
                  <a:lnTo>
                    <a:pt x="1194" y="1191"/>
                  </a:lnTo>
                  <a:lnTo>
                    <a:pt x="1201" y="1194"/>
                  </a:lnTo>
                  <a:lnTo>
                    <a:pt x="1201" y="1194"/>
                  </a:lnTo>
                  <a:lnTo>
                    <a:pt x="1207" y="1193"/>
                  </a:lnTo>
                  <a:lnTo>
                    <a:pt x="1211" y="1190"/>
                  </a:lnTo>
                  <a:lnTo>
                    <a:pt x="1216" y="1188"/>
                  </a:lnTo>
                  <a:lnTo>
                    <a:pt x="1221" y="1185"/>
                  </a:lnTo>
                  <a:lnTo>
                    <a:pt x="1221" y="1185"/>
                  </a:lnTo>
                  <a:lnTo>
                    <a:pt x="1262" y="1177"/>
                  </a:lnTo>
                  <a:lnTo>
                    <a:pt x="1262" y="1177"/>
                  </a:lnTo>
                  <a:lnTo>
                    <a:pt x="1269" y="1175"/>
                  </a:lnTo>
                  <a:lnTo>
                    <a:pt x="1271" y="1174"/>
                  </a:lnTo>
                  <a:lnTo>
                    <a:pt x="1269" y="1174"/>
                  </a:lnTo>
                  <a:lnTo>
                    <a:pt x="1266" y="1172"/>
                  </a:lnTo>
                  <a:lnTo>
                    <a:pt x="1262" y="1171"/>
                  </a:lnTo>
                  <a:lnTo>
                    <a:pt x="1262" y="1171"/>
                  </a:lnTo>
                  <a:lnTo>
                    <a:pt x="1263" y="1170"/>
                  </a:lnTo>
                  <a:lnTo>
                    <a:pt x="1265" y="1169"/>
                  </a:lnTo>
                  <a:lnTo>
                    <a:pt x="1268" y="1165"/>
                  </a:lnTo>
                  <a:lnTo>
                    <a:pt x="1275" y="1159"/>
                  </a:lnTo>
                  <a:lnTo>
                    <a:pt x="1281" y="1153"/>
                  </a:lnTo>
                  <a:lnTo>
                    <a:pt x="1281" y="1153"/>
                  </a:lnTo>
                  <a:lnTo>
                    <a:pt x="1282" y="1150"/>
                  </a:lnTo>
                  <a:lnTo>
                    <a:pt x="1282" y="1149"/>
                  </a:lnTo>
                  <a:lnTo>
                    <a:pt x="1281" y="1149"/>
                  </a:lnTo>
                  <a:lnTo>
                    <a:pt x="1279" y="1150"/>
                  </a:lnTo>
                  <a:lnTo>
                    <a:pt x="1272" y="1153"/>
                  </a:lnTo>
                  <a:lnTo>
                    <a:pt x="1265" y="1155"/>
                  </a:lnTo>
                  <a:lnTo>
                    <a:pt x="1265" y="1155"/>
                  </a:lnTo>
                  <a:lnTo>
                    <a:pt x="1259" y="1156"/>
                  </a:lnTo>
                  <a:lnTo>
                    <a:pt x="1254" y="1155"/>
                  </a:lnTo>
                  <a:lnTo>
                    <a:pt x="1248" y="1152"/>
                  </a:lnTo>
                  <a:lnTo>
                    <a:pt x="1243" y="1150"/>
                  </a:lnTo>
                  <a:lnTo>
                    <a:pt x="1243" y="1150"/>
                  </a:lnTo>
                  <a:lnTo>
                    <a:pt x="1236" y="1147"/>
                  </a:lnTo>
                  <a:lnTo>
                    <a:pt x="1228" y="1146"/>
                  </a:lnTo>
                  <a:lnTo>
                    <a:pt x="1218" y="1145"/>
                  </a:lnTo>
                  <a:lnTo>
                    <a:pt x="1208" y="1144"/>
                  </a:lnTo>
                  <a:lnTo>
                    <a:pt x="1208" y="1144"/>
                  </a:lnTo>
                  <a:lnTo>
                    <a:pt x="1186" y="1140"/>
                  </a:lnTo>
                  <a:lnTo>
                    <a:pt x="1178" y="1137"/>
                  </a:lnTo>
                  <a:lnTo>
                    <a:pt x="1175" y="1136"/>
                  </a:lnTo>
                  <a:lnTo>
                    <a:pt x="1172" y="1133"/>
                  </a:lnTo>
                  <a:lnTo>
                    <a:pt x="1172" y="1133"/>
                  </a:lnTo>
                  <a:lnTo>
                    <a:pt x="1169" y="1131"/>
                  </a:lnTo>
                  <a:lnTo>
                    <a:pt x="1165" y="1130"/>
                  </a:lnTo>
                  <a:lnTo>
                    <a:pt x="1159" y="1127"/>
                  </a:lnTo>
                  <a:lnTo>
                    <a:pt x="1158" y="1136"/>
                  </a:lnTo>
                  <a:lnTo>
                    <a:pt x="1158" y="1136"/>
                  </a:lnTo>
                  <a:lnTo>
                    <a:pt x="1170" y="1147"/>
                  </a:lnTo>
                  <a:lnTo>
                    <a:pt x="1177" y="1155"/>
                  </a:lnTo>
                  <a:lnTo>
                    <a:pt x="1177" y="1155"/>
                  </a:lnTo>
                  <a:lnTo>
                    <a:pt x="1182" y="1157"/>
                  </a:lnTo>
                  <a:lnTo>
                    <a:pt x="1188" y="1157"/>
                  </a:lnTo>
                  <a:lnTo>
                    <a:pt x="1208" y="1157"/>
                  </a:lnTo>
                  <a:lnTo>
                    <a:pt x="1208" y="1157"/>
                  </a:lnTo>
                  <a:lnTo>
                    <a:pt x="1220" y="1158"/>
                  </a:lnTo>
                  <a:lnTo>
                    <a:pt x="1227" y="1160"/>
                  </a:lnTo>
                  <a:lnTo>
                    <a:pt x="1230" y="1163"/>
                  </a:lnTo>
                  <a:lnTo>
                    <a:pt x="1231" y="1164"/>
                  </a:lnTo>
                  <a:lnTo>
                    <a:pt x="1231" y="1164"/>
                  </a:lnTo>
                  <a:lnTo>
                    <a:pt x="1208" y="1166"/>
                  </a:lnTo>
                  <a:lnTo>
                    <a:pt x="1188" y="1168"/>
                  </a:lnTo>
                  <a:lnTo>
                    <a:pt x="1172" y="1168"/>
                  </a:lnTo>
                  <a:lnTo>
                    <a:pt x="1172" y="1168"/>
                  </a:lnTo>
                  <a:lnTo>
                    <a:pt x="1163" y="1166"/>
                  </a:lnTo>
                  <a:lnTo>
                    <a:pt x="1156" y="1164"/>
                  </a:lnTo>
                  <a:lnTo>
                    <a:pt x="1156" y="1164"/>
                  </a:lnTo>
                  <a:lnTo>
                    <a:pt x="1153" y="1190"/>
                  </a:lnTo>
                  <a:lnTo>
                    <a:pt x="1153" y="1190"/>
                  </a:lnTo>
                  <a:lnTo>
                    <a:pt x="1173" y="1202"/>
                  </a:lnTo>
                  <a:lnTo>
                    <a:pt x="1173" y="1202"/>
                  </a:lnTo>
                  <a:lnTo>
                    <a:pt x="1178" y="1204"/>
                  </a:lnTo>
                  <a:lnTo>
                    <a:pt x="1180" y="1206"/>
                  </a:lnTo>
                  <a:lnTo>
                    <a:pt x="1188" y="1206"/>
                  </a:lnTo>
                  <a:lnTo>
                    <a:pt x="1188" y="1206"/>
                  </a:lnTo>
                  <a:lnTo>
                    <a:pt x="1195" y="1208"/>
                  </a:lnTo>
                  <a:lnTo>
                    <a:pt x="1201" y="1212"/>
                  </a:lnTo>
                  <a:lnTo>
                    <a:pt x="1209" y="1213"/>
                  </a:lnTo>
                  <a:lnTo>
                    <a:pt x="1212" y="1214"/>
                  </a:lnTo>
                  <a:lnTo>
                    <a:pt x="1217" y="1214"/>
                  </a:lnTo>
                  <a:lnTo>
                    <a:pt x="1217" y="1214"/>
                  </a:lnTo>
                  <a:lnTo>
                    <a:pt x="1233" y="1210"/>
                  </a:lnTo>
                  <a:lnTo>
                    <a:pt x="1240" y="1208"/>
                  </a:lnTo>
                  <a:lnTo>
                    <a:pt x="1247" y="1204"/>
                  </a:lnTo>
                  <a:lnTo>
                    <a:pt x="1247" y="1204"/>
                  </a:lnTo>
                  <a:lnTo>
                    <a:pt x="1254" y="1200"/>
                  </a:lnTo>
                  <a:lnTo>
                    <a:pt x="1262" y="1197"/>
                  </a:lnTo>
                  <a:lnTo>
                    <a:pt x="1271" y="1195"/>
                  </a:lnTo>
                  <a:lnTo>
                    <a:pt x="1271" y="1195"/>
                  </a:lnTo>
                  <a:lnTo>
                    <a:pt x="1267" y="1203"/>
                  </a:lnTo>
                  <a:lnTo>
                    <a:pt x="1262" y="1214"/>
                  </a:lnTo>
                  <a:lnTo>
                    <a:pt x="1262" y="1214"/>
                  </a:lnTo>
                  <a:lnTo>
                    <a:pt x="1259" y="1218"/>
                  </a:lnTo>
                  <a:lnTo>
                    <a:pt x="1250" y="1221"/>
                  </a:lnTo>
                  <a:lnTo>
                    <a:pt x="1230" y="1229"/>
                  </a:lnTo>
                  <a:lnTo>
                    <a:pt x="1230" y="1229"/>
                  </a:lnTo>
                  <a:lnTo>
                    <a:pt x="1224" y="1232"/>
                  </a:lnTo>
                  <a:lnTo>
                    <a:pt x="1218" y="1232"/>
                  </a:lnTo>
                  <a:lnTo>
                    <a:pt x="1204" y="1231"/>
                  </a:lnTo>
                  <a:lnTo>
                    <a:pt x="1191" y="1228"/>
                  </a:lnTo>
                  <a:lnTo>
                    <a:pt x="1179" y="1225"/>
                  </a:lnTo>
                  <a:lnTo>
                    <a:pt x="1179" y="1225"/>
                  </a:lnTo>
                  <a:lnTo>
                    <a:pt x="1150" y="1215"/>
                  </a:lnTo>
                  <a:lnTo>
                    <a:pt x="1150" y="1215"/>
                  </a:lnTo>
                  <a:lnTo>
                    <a:pt x="1147" y="1233"/>
                  </a:lnTo>
                  <a:lnTo>
                    <a:pt x="1148" y="1233"/>
                  </a:lnTo>
                  <a:lnTo>
                    <a:pt x="1148" y="1233"/>
                  </a:lnTo>
                  <a:lnTo>
                    <a:pt x="1152" y="1237"/>
                  </a:lnTo>
                  <a:lnTo>
                    <a:pt x="1159" y="1238"/>
                  </a:lnTo>
                  <a:lnTo>
                    <a:pt x="1170" y="1241"/>
                  </a:lnTo>
                  <a:lnTo>
                    <a:pt x="1170" y="1241"/>
                  </a:lnTo>
                  <a:lnTo>
                    <a:pt x="1177" y="1242"/>
                  </a:lnTo>
                  <a:lnTo>
                    <a:pt x="1190" y="1242"/>
                  </a:lnTo>
                  <a:lnTo>
                    <a:pt x="1207" y="1241"/>
                  </a:lnTo>
                  <a:lnTo>
                    <a:pt x="1224" y="1239"/>
                  </a:lnTo>
                  <a:lnTo>
                    <a:pt x="1224" y="1239"/>
                  </a:lnTo>
                  <a:lnTo>
                    <a:pt x="1233" y="1238"/>
                  </a:lnTo>
                  <a:lnTo>
                    <a:pt x="1237" y="1238"/>
                  </a:lnTo>
                  <a:lnTo>
                    <a:pt x="1240" y="1239"/>
                  </a:lnTo>
                  <a:lnTo>
                    <a:pt x="1241" y="1240"/>
                  </a:lnTo>
                  <a:lnTo>
                    <a:pt x="1242" y="1244"/>
                  </a:lnTo>
                  <a:lnTo>
                    <a:pt x="1242" y="1245"/>
                  </a:lnTo>
                  <a:lnTo>
                    <a:pt x="1243" y="1246"/>
                  </a:lnTo>
                  <a:lnTo>
                    <a:pt x="1243" y="1246"/>
                  </a:lnTo>
                  <a:lnTo>
                    <a:pt x="1243" y="1247"/>
                  </a:lnTo>
                  <a:lnTo>
                    <a:pt x="1242" y="1248"/>
                  </a:lnTo>
                  <a:lnTo>
                    <a:pt x="1236" y="1250"/>
                  </a:lnTo>
                  <a:lnTo>
                    <a:pt x="1214" y="1250"/>
                  </a:lnTo>
                  <a:lnTo>
                    <a:pt x="1214" y="1250"/>
                  </a:lnTo>
                  <a:lnTo>
                    <a:pt x="1204" y="1251"/>
                  </a:lnTo>
                  <a:lnTo>
                    <a:pt x="1199" y="1253"/>
                  </a:lnTo>
                  <a:lnTo>
                    <a:pt x="1198" y="1257"/>
                  </a:lnTo>
                  <a:lnTo>
                    <a:pt x="1196" y="1259"/>
                  </a:lnTo>
                  <a:lnTo>
                    <a:pt x="1196" y="1259"/>
                  </a:lnTo>
                  <a:lnTo>
                    <a:pt x="1195" y="1260"/>
                  </a:lnTo>
                  <a:lnTo>
                    <a:pt x="1195" y="1261"/>
                  </a:lnTo>
                  <a:lnTo>
                    <a:pt x="1198" y="1264"/>
                  </a:lnTo>
                  <a:lnTo>
                    <a:pt x="1204" y="1265"/>
                  </a:lnTo>
                  <a:lnTo>
                    <a:pt x="1211" y="1265"/>
                  </a:lnTo>
                  <a:lnTo>
                    <a:pt x="1211" y="1265"/>
                  </a:lnTo>
                  <a:lnTo>
                    <a:pt x="1218" y="1264"/>
                  </a:lnTo>
                  <a:lnTo>
                    <a:pt x="1218" y="1264"/>
                  </a:lnTo>
                  <a:lnTo>
                    <a:pt x="1220" y="1265"/>
                  </a:lnTo>
                  <a:lnTo>
                    <a:pt x="1220" y="1265"/>
                  </a:lnTo>
                  <a:lnTo>
                    <a:pt x="1233" y="1267"/>
                  </a:lnTo>
                  <a:lnTo>
                    <a:pt x="1250" y="1269"/>
                  </a:lnTo>
                  <a:lnTo>
                    <a:pt x="1250" y="1269"/>
                  </a:lnTo>
                  <a:lnTo>
                    <a:pt x="1254" y="1267"/>
                  </a:lnTo>
                  <a:lnTo>
                    <a:pt x="1258" y="1266"/>
                  </a:lnTo>
                  <a:lnTo>
                    <a:pt x="1262" y="1263"/>
                  </a:lnTo>
                  <a:lnTo>
                    <a:pt x="1271" y="1257"/>
                  </a:lnTo>
                  <a:lnTo>
                    <a:pt x="1271" y="1257"/>
                  </a:lnTo>
                  <a:lnTo>
                    <a:pt x="1277" y="1253"/>
                  </a:lnTo>
                  <a:lnTo>
                    <a:pt x="1278" y="1251"/>
                  </a:lnTo>
                  <a:lnTo>
                    <a:pt x="1278" y="1250"/>
                  </a:lnTo>
                  <a:lnTo>
                    <a:pt x="1277" y="1247"/>
                  </a:lnTo>
                  <a:lnTo>
                    <a:pt x="1277" y="1246"/>
                  </a:lnTo>
                  <a:lnTo>
                    <a:pt x="1278" y="1245"/>
                  </a:lnTo>
                  <a:lnTo>
                    <a:pt x="1278" y="1245"/>
                  </a:lnTo>
                  <a:lnTo>
                    <a:pt x="1286" y="1234"/>
                  </a:lnTo>
                  <a:lnTo>
                    <a:pt x="1291" y="1229"/>
                  </a:lnTo>
                  <a:lnTo>
                    <a:pt x="1292" y="1226"/>
                  </a:lnTo>
                  <a:lnTo>
                    <a:pt x="1292" y="1226"/>
                  </a:lnTo>
                  <a:close/>
                  <a:moveTo>
                    <a:pt x="1281" y="1112"/>
                  </a:moveTo>
                  <a:lnTo>
                    <a:pt x="1281" y="1112"/>
                  </a:lnTo>
                  <a:lnTo>
                    <a:pt x="1259" y="1115"/>
                  </a:lnTo>
                  <a:lnTo>
                    <a:pt x="1259" y="1115"/>
                  </a:lnTo>
                  <a:lnTo>
                    <a:pt x="1255" y="1115"/>
                  </a:lnTo>
                  <a:lnTo>
                    <a:pt x="1249" y="1117"/>
                  </a:lnTo>
                  <a:lnTo>
                    <a:pt x="1237" y="1115"/>
                  </a:lnTo>
                  <a:lnTo>
                    <a:pt x="1237" y="1115"/>
                  </a:lnTo>
                  <a:lnTo>
                    <a:pt x="1214" y="1111"/>
                  </a:lnTo>
                  <a:lnTo>
                    <a:pt x="1207" y="1109"/>
                  </a:lnTo>
                  <a:lnTo>
                    <a:pt x="1203" y="1109"/>
                  </a:lnTo>
                  <a:lnTo>
                    <a:pt x="1203" y="1109"/>
                  </a:lnTo>
                  <a:lnTo>
                    <a:pt x="1196" y="1108"/>
                  </a:lnTo>
                  <a:lnTo>
                    <a:pt x="1185" y="1107"/>
                  </a:lnTo>
                  <a:lnTo>
                    <a:pt x="1170" y="1103"/>
                  </a:lnTo>
                  <a:lnTo>
                    <a:pt x="1170" y="1103"/>
                  </a:lnTo>
                  <a:lnTo>
                    <a:pt x="1167" y="1106"/>
                  </a:lnTo>
                  <a:lnTo>
                    <a:pt x="1167" y="1107"/>
                  </a:lnTo>
                  <a:lnTo>
                    <a:pt x="1169" y="1109"/>
                  </a:lnTo>
                  <a:lnTo>
                    <a:pt x="1169" y="1109"/>
                  </a:lnTo>
                  <a:lnTo>
                    <a:pt x="1170" y="1111"/>
                  </a:lnTo>
                  <a:lnTo>
                    <a:pt x="1173" y="1112"/>
                  </a:lnTo>
                  <a:lnTo>
                    <a:pt x="1183" y="1114"/>
                  </a:lnTo>
                  <a:lnTo>
                    <a:pt x="1201" y="1122"/>
                  </a:lnTo>
                  <a:lnTo>
                    <a:pt x="1201" y="1122"/>
                  </a:lnTo>
                  <a:lnTo>
                    <a:pt x="1210" y="1127"/>
                  </a:lnTo>
                  <a:lnTo>
                    <a:pt x="1216" y="1132"/>
                  </a:lnTo>
                  <a:lnTo>
                    <a:pt x="1220" y="1136"/>
                  </a:lnTo>
                  <a:lnTo>
                    <a:pt x="1222" y="1139"/>
                  </a:lnTo>
                  <a:lnTo>
                    <a:pt x="1223" y="1141"/>
                  </a:lnTo>
                  <a:lnTo>
                    <a:pt x="1227" y="1143"/>
                  </a:lnTo>
                  <a:lnTo>
                    <a:pt x="1233" y="1143"/>
                  </a:lnTo>
                  <a:lnTo>
                    <a:pt x="1243" y="1140"/>
                  </a:lnTo>
                  <a:lnTo>
                    <a:pt x="1243" y="1140"/>
                  </a:lnTo>
                  <a:lnTo>
                    <a:pt x="1269" y="1134"/>
                  </a:lnTo>
                  <a:lnTo>
                    <a:pt x="1273" y="1133"/>
                  </a:lnTo>
                  <a:lnTo>
                    <a:pt x="1278" y="1131"/>
                  </a:lnTo>
                  <a:lnTo>
                    <a:pt x="1278" y="1131"/>
                  </a:lnTo>
                  <a:lnTo>
                    <a:pt x="1282" y="1128"/>
                  </a:lnTo>
                  <a:lnTo>
                    <a:pt x="1282" y="1128"/>
                  </a:lnTo>
                  <a:lnTo>
                    <a:pt x="1281" y="1121"/>
                  </a:lnTo>
                  <a:lnTo>
                    <a:pt x="1281" y="1115"/>
                  </a:lnTo>
                  <a:lnTo>
                    <a:pt x="1281" y="1115"/>
                  </a:lnTo>
                  <a:lnTo>
                    <a:pt x="1281" y="1112"/>
                  </a:lnTo>
                  <a:lnTo>
                    <a:pt x="1281" y="1112"/>
                  </a:lnTo>
                  <a:close/>
                  <a:moveTo>
                    <a:pt x="1196" y="1089"/>
                  </a:moveTo>
                  <a:lnTo>
                    <a:pt x="1196" y="1089"/>
                  </a:lnTo>
                  <a:lnTo>
                    <a:pt x="1189" y="1084"/>
                  </a:lnTo>
                  <a:lnTo>
                    <a:pt x="1182" y="1077"/>
                  </a:lnTo>
                  <a:lnTo>
                    <a:pt x="1182" y="1077"/>
                  </a:lnTo>
                  <a:lnTo>
                    <a:pt x="1186" y="1086"/>
                  </a:lnTo>
                  <a:lnTo>
                    <a:pt x="1186" y="1086"/>
                  </a:lnTo>
                  <a:lnTo>
                    <a:pt x="1189" y="1090"/>
                  </a:lnTo>
                  <a:lnTo>
                    <a:pt x="1190" y="1093"/>
                  </a:lnTo>
                  <a:lnTo>
                    <a:pt x="1194" y="1095"/>
                  </a:lnTo>
                  <a:lnTo>
                    <a:pt x="1194" y="1095"/>
                  </a:lnTo>
                  <a:lnTo>
                    <a:pt x="1198" y="1098"/>
                  </a:lnTo>
                  <a:lnTo>
                    <a:pt x="1204" y="1101"/>
                  </a:lnTo>
                  <a:lnTo>
                    <a:pt x="1211" y="1102"/>
                  </a:lnTo>
                  <a:lnTo>
                    <a:pt x="1214" y="1101"/>
                  </a:lnTo>
                  <a:lnTo>
                    <a:pt x="1217" y="1100"/>
                  </a:lnTo>
                  <a:lnTo>
                    <a:pt x="1217" y="1100"/>
                  </a:lnTo>
                  <a:lnTo>
                    <a:pt x="1228" y="1093"/>
                  </a:lnTo>
                  <a:lnTo>
                    <a:pt x="1234" y="1092"/>
                  </a:lnTo>
                  <a:lnTo>
                    <a:pt x="1236" y="1092"/>
                  </a:lnTo>
                  <a:lnTo>
                    <a:pt x="1239" y="1093"/>
                  </a:lnTo>
                  <a:lnTo>
                    <a:pt x="1239" y="1093"/>
                  </a:lnTo>
                  <a:lnTo>
                    <a:pt x="1246" y="1095"/>
                  </a:lnTo>
                  <a:lnTo>
                    <a:pt x="1253" y="1098"/>
                  </a:lnTo>
                  <a:lnTo>
                    <a:pt x="1265" y="1099"/>
                  </a:lnTo>
                  <a:lnTo>
                    <a:pt x="1265" y="1099"/>
                  </a:lnTo>
                  <a:lnTo>
                    <a:pt x="1271" y="1099"/>
                  </a:lnTo>
                  <a:lnTo>
                    <a:pt x="1282" y="1096"/>
                  </a:lnTo>
                  <a:lnTo>
                    <a:pt x="1282" y="1096"/>
                  </a:lnTo>
                  <a:lnTo>
                    <a:pt x="1285" y="1083"/>
                  </a:lnTo>
                  <a:lnTo>
                    <a:pt x="1285" y="1083"/>
                  </a:lnTo>
                  <a:lnTo>
                    <a:pt x="1273" y="1086"/>
                  </a:lnTo>
                  <a:lnTo>
                    <a:pt x="1261" y="1087"/>
                  </a:lnTo>
                  <a:lnTo>
                    <a:pt x="1261" y="1087"/>
                  </a:lnTo>
                  <a:lnTo>
                    <a:pt x="1255" y="1087"/>
                  </a:lnTo>
                  <a:lnTo>
                    <a:pt x="1249" y="1087"/>
                  </a:lnTo>
                  <a:lnTo>
                    <a:pt x="1241" y="1083"/>
                  </a:lnTo>
                  <a:lnTo>
                    <a:pt x="1234" y="1080"/>
                  </a:lnTo>
                  <a:lnTo>
                    <a:pt x="1228" y="1079"/>
                  </a:lnTo>
                  <a:lnTo>
                    <a:pt x="1228" y="1079"/>
                  </a:lnTo>
                  <a:lnTo>
                    <a:pt x="1220" y="1079"/>
                  </a:lnTo>
                  <a:lnTo>
                    <a:pt x="1214" y="1080"/>
                  </a:lnTo>
                  <a:lnTo>
                    <a:pt x="1214" y="1080"/>
                  </a:lnTo>
                  <a:lnTo>
                    <a:pt x="1208" y="1086"/>
                  </a:lnTo>
                  <a:lnTo>
                    <a:pt x="1205" y="1088"/>
                  </a:lnTo>
                  <a:lnTo>
                    <a:pt x="1203" y="1089"/>
                  </a:lnTo>
                  <a:lnTo>
                    <a:pt x="1203" y="1089"/>
                  </a:lnTo>
                  <a:lnTo>
                    <a:pt x="1201" y="1089"/>
                  </a:lnTo>
                  <a:lnTo>
                    <a:pt x="1201" y="1090"/>
                  </a:lnTo>
                  <a:lnTo>
                    <a:pt x="1198" y="1090"/>
                  </a:lnTo>
                  <a:lnTo>
                    <a:pt x="1196" y="1089"/>
                  </a:lnTo>
                  <a:lnTo>
                    <a:pt x="1196" y="1089"/>
                  </a:lnTo>
                  <a:close/>
                  <a:moveTo>
                    <a:pt x="1182" y="1077"/>
                  </a:moveTo>
                  <a:lnTo>
                    <a:pt x="1175" y="1064"/>
                  </a:lnTo>
                  <a:lnTo>
                    <a:pt x="1175" y="1064"/>
                  </a:lnTo>
                  <a:lnTo>
                    <a:pt x="1177" y="1071"/>
                  </a:lnTo>
                  <a:lnTo>
                    <a:pt x="1177" y="1071"/>
                  </a:lnTo>
                  <a:lnTo>
                    <a:pt x="1182" y="1077"/>
                  </a:lnTo>
                  <a:lnTo>
                    <a:pt x="1182" y="1077"/>
                  </a:lnTo>
                  <a:close/>
                  <a:moveTo>
                    <a:pt x="1173" y="1063"/>
                  </a:moveTo>
                  <a:lnTo>
                    <a:pt x="1175" y="1064"/>
                  </a:lnTo>
                  <a:lnTo>
                    <a:pt x="1175" y="1064"/>
                  </a:lnTo>
                  <a:lnTo>
                    <a:pt x="1170" y="1058"/>
                  </a:lnTo>
                  <a:lnTo>
                    <a:pt x="1170" y="1058"/>
                  </a:lnTo>
                  <a:lnTo>
                    <a:pt x="1173" y="1063"/>
                  </a:lnTo>
                  <a:lnTo>
                    <a:pt x="1173" y="1063"/>
                  </a:lnTo>
                  <a:close/>
                  <a:moveTo>
                    <a:pt x="1290" y="1058"/>
                  </a:moveTo>
                  <a:lnTo>
                    <a:pt x="1290" y="1058"/>
                  </a:lnTo>
                  <a:lnTo>
                    <a:pt x="1280" y="1061"/>
                  </a:lnTo>
                  <a:lnTo>
                    <a:pt x="1275" y="1060"/>
                  </a:lnTo>
                  <a:lnTo>
                    <a:pt x="1272" y="1058"/>
                  </a:lnTo>
                  <a:lnTo>
                    <a:pt x="1272" y="1058"/>
                  </a:lnTo>
                  <a:lnTo>
                    <a:pt x="1263" y="1046"/>
                  </a:lnTo>
                  <a:lnTo>
                    <a:pt x="1259" y="1040"/>
                  </a:lnTo>
                  <a:lnTo>
                    <a:pt x="1254" y="1036"/>
                  </a:lnTo>
                  <a:lnTo>
                    <a:pt x="1254" y="1036"/>
                  </a:lnTo>
                  <a:lnTo>
                    <a:pt x="1250" y="1033"/>
                  </a:lnTo>
                  <a:lnTo>
                    <a:pt x="1248" y="1030"/>
                  </a:lnTo>
                  <a:lnTo>
                    <a:pt x="1246" y="1029"/>
                  </a:lnTo>
                  <a:lnTo>
                    <a:pt x="1243" y="1029"/>
                  </a:lnTo>
                  <a:lnTo>
                    <a:pt x="1241" y="1029"/>
                  </a:lnTo>
                  <a:lnTo>
                    <a:pt x="1241" y="1029"/>
                  </a:lnTo>
                  <a:lnTo>
                    <a:pt x="1234" y="1033"/>
                  </a:lnTo>
                  <a:lnTo>
                    <a:pt x="1226" y="1039"/>
                  </a:lnTo>
                  <a:lnTo>
                    <a:pt x="1216" y="1048"/>
                  </a:lnTo>
                  <a:lnTo>
                    <a:pt x="1216" y="1048"/>
                  </a:lnTo>
                  <a:lnTo>
                    <a:pt x="1214" y="1046"/>
                  </a:lnTo>
                  <a:lnTo>
                    <a:pt x="1208" y="1048"/>
                  </a:lnTo>
                  <a:lnTo>
                    <a:pt x="1208" y="1048"/>
                  </a:lnTo>
                  <a:lnTo>
                    <a:pt x="1201" y="1049"/>
                  </a:lnTo>
                  <a:lnTo>
                    <a:pt x="1196" y="1049"/>
                  </a:lnTo>
                  <a:lnTo>
                    <a:pt x="1192" y="1048"/>
                  </a:lnTo>
                  <a:lnTo>
                    <a:pt x="1192" y="1048"/>
                  </a:lnTo>
                  <a:lnTo>
                    <a:pt x="1172" y="1027"/>
                  </a:lnTo>
                  <a:lnTo>
                    <a:pt x="1172" y="1027"/>
                  </a:lnTo>
                  <a:lnTo>
                    <a:pt x="1169" y="1030"/>
                  </a:lnTo>
                  <a:lnTo>
                    <a:pt x="1166" y="1032"/>
                  </a:lnTo>
                  <a:lnTo>
                    <a:pt x="1165" y="1035"/>
                  </a:lnTo>
                  <a:lnTo>
                    <a:pt x="1165" y="1035"/>
                  </a:lnTo>
                  <a:lnTo>
                    <a:pt x="1165" y="1036"/>
                  </a:lnTo>
                  <a:lnTo>
                    <a:pt x="1166" y="1038"/>
                  </a:lnTo>
                  <a:lnTo>
                    <a:pt x="1172" y="1043"/>
                  </a:lnTo>
                  <a:lnTo>
                    <a:pt x="1184" y="1051"/>
                  </a:lnTo>
                  <a:lnTo>
                    <a:pt x="1184" y="1051"/>
                  </a:lnTo>
                  <a:lnTo>
                    <a:pt x="1189" y="1055"/>
                  </a:lnTo>
                  <a:lnTo>
                    <a:pt x="1194" y="1062"/>
                  </a:lnTo>
                  <a:lnTo>
                    <a:pt x="1197" y="1067"/>
                  </a:lnTo>
                  <a:lnTo>
                    <a:pt x="1199" y="1069"/>
                  </a:lnTo>
                  <a:lnTo>
                    <a:pt x="1201" y="1069"/>
                  </a:lnTo>
                  <a:lnTo>
                    <a:pt x="1201" y="1069"/>
                  </a:lnTo>
                  <a:lnTo>
                    <a:pt x="1204" y="1069"/>
                  </a:lnTo>
                  <a:lnTo>
                    <a:pt x="1209" y="1067"/>
                  </a:lnTo>
                  <a:lnTo>
                    <a:pt x="1220" y="1062"/>
                  </a:lnTo>
                  <a:lnTo>
                    <a:pt x="1220" y="1062"/>
                  </a:lnTo>
                  <a:lnTo>
                    <a:pt x="1230" y="1057"/>
                  </a:lnTo>
                  <a:lnTo>
                    <a:pt x="1237" y="1056"/>
                  </a:lnTo>
                  <a:lnTo>
                    <a:pt x="1237" y="1056"/>
                  </a:lnTo>
                  <a:lnTo>
                    <a:pt x="1242" y="1057"/>
                  </a:lnTo>
                  <a:lnTo>
                    <a:pt x="1252" y="1060"/>
                  </a:lnTo>
                  <a:lnTo>
                    <a:pt x="1252" y="1060"/>
                  </a:lnTo>
                  <a:lnTo>
                    <a:pt x="1274" y="1069"/>
                  </a:lnTo>
                  <a:lnTo>
                    <a:pt x="1288" y="1063"/>
                  </a:lnTo>
                  <a:lnTo>
                    <a:pt x="1290" y="1058"/>
                  </a:lnTo>
                  <a:close/>
                  <a:moveTo>
                    <a:pt x="1301" y="991"/>
                  </a:moveTo>
                  <a:lnTo>
                    <a:pt x="1301" y="991"/>
                  </a:lnTo>
                  <a:lnTo>
                    <a:pt x="1298" y="993"/>
                  </a:lnTo>
                  <a:lnTo>
                    <a:pt x="1292" y="998"/>
                  </a:lnTo>
                  <a:lnTo>
                    <a:pt x="1281" y="1005"/>
                  </a:lnTo>
                  <a:lnTo>
                    <a:pt x="1281" y="1005"/>
                  </a:lnTo>
                  <a:lnTo>
                    <a:pt x="1279" y="1006"/>
                  </a:lnTo>
                  <a:lnTo>
                    <a:pt x="1275" y="1007"/>
                  </a:lnTo>
                  <a:lnTo>
                    <a:pt x="1272" y="1007"/>
                  </a:lnTo>
                  <a:lnTo>
                    <a:pt x="1269" y="1006"/>
                  </a:lnTo>
                  <a:lnTo>
                    <a:pt x="1267" y="1004"/>
                  </a:lnTo>
                  <a:lnTo>
                    <a:pt x="1267" y="1004"/>
                  </a:lnTo>
                  <a:lnTo>
                    <a:pt x="1254" y="987"/>
                  </a:lnTo>
                  <a:lnTo>
                    <a:pt x="1246" y="979"/>
                  </a:lnTo>
                  <a:lnTo>
                    <a:pt x="1242" y="976"/>
                  </a:lnTo>
                  <a:lnTo>
                    <a:pt x="1239" y="974"/>
                  </a:lnTo>
                  <a:lnTo>
                    <a:pt x="1239" y="974"/>
                  </a:lnTo>
                  <a:lnTo>
                    <a:pt x="1221" y="966"/>
                  </a:lnTo>
                  <a:lnTo>
                    <a:pt x="1210" y="960"/>
                  </a:lnTo>
                  <a:lnTo>
                    <a:pt x="1210" y="960"/>
                  </a:lnTo>
                  <a:lnTo>
                    <a:pt x="1204" y="960"/>
                  </a:lnTo>
                  <a:lnTo>
                    <a:pt x="1199" y="960"/>
                  </a:lnTo>
                  <a:lnTo>
                    <a:pt x="1196" y="961"/>
                  </a:lnTo>
                  <a:lnTo>
                    <a:pt x="1196" y="961"/>
                  </a:lnTo>
                  <a:lnTo>
                    <a:pt x="1192" y="964"/>
                  </a:lnTo>
                  <a:lnTo>
                    <a:pt x="1190" y="970"/>
                  </a:lnTo>
                  <a:lnTo>
                    <a:pt x="1188" y="978"/>
                  </a:lnTo>
                  <a:lnTo>
                    <a:pt x="1188" y="978"/>
                  </a:lnTo>
                  <a:lnTo>
                    <a:pt x="1188" y="979"/>
                  </a:lnTo>
                  <a:lnTo>
                    <a:pt x="1188" y="981"/>
                  </a:lnTo>
                  <a:lnTo>
                    <a:pt x="1189" y="982"/>
                  </a:lnTo>
                  <a:lnTo>
                    <a:pt x="1190" y="982"/>
                  </a:lnTo>
                  <a:lnTo>
                    <a:pt x="1199" y="983"/>
                  </a:lnTo>
                  <a:lnTo>
                    <a:pt x="1199" y="983"/>
                  </a:lnTo>
                  <a:lnTo>
                    <a:pt x="1210" y="982"/>
                  </a:lnTo>
                  <a:lnTo>
                    <a:pt x="1218" y="981"/>
                  </a:lnTo>
                  <a:lnTo>
                    <a:pt x="1223" y="981"/>
                  </a:lnTo>
                  <a:lnTo>
                    <a:pt x="1227" y="981"/>
                  </a:lnTo>
                  <a:lnTo>
                    <a:pt x="1227" y="981"/>
                  </a:lnTo>
                  <a:lnTo>
                    <a:pt x="1231" y="987"/>
                  </a:lnTo>
                  <a:lnTo>
                    <a:pt x="1234" y="989"/>
                  </a:lnTo>
                  <a:lnTo>
                    <a:pt x="1234" y="992"/>
                  </a:lnTo>
                  <a:lnTo>
                    <a:pt x="1234" y="992"/>
                  </a:lnTo>
                  <a:lnTo>
                    <a:pt x="1231" y="993"/>
                  </a:lnTo>
                  <a:lnTo>
                    <a:pt x="1228" y="993"/>
                  </a:lnTo>
                  <a:lnTo>
                    <a:pt x="1223" y="993"/>
                  </a:lnTo>
                  <a:lnTo>
                    <a:pt x="1217" y="994"/>
                  </a:lnTo>
                  <a:lnTo>
                    <a:pt x="1217" y="994"/>
                  </a:lnTo>
                  <a:lnTo>
                    <a:pt x="1207" y="1000"/>
                  </a:lnTo>
                  <a:lnTo>
                    <a:pt x="1202" y="1002"/>
                  </a:lnTo>
                  <a:lnTo>
                    <a:pt x="1199" y="1004"/>
                  </a:lnTo>
                  <a:lnTo>
                    <a:pt x="1199" y="1004"/>
                  </a:lnTo>
                  <a:lnTo>
                    <a:pt x="1183" y="1001"/>
                  </a:lnTo>
                  <a:lnTo>
                    <a:pt x="1183" y="1001"/>
                  </a:lnTo>
                  <a:lnTo>
                    <a:pt x="1178" y="999"/>
                  </a:lnTo>
                  <a:lnTo>
                    <a:pt x="1177" y="999"/>
                  </a:lnTo>
                  <a:lnTo>
                    <a:pt x="1177" y="999"/>
                  </a:lnTo>
                  <a:lnTo>
                    <a:pt x="1179" y="1005"/>
                  </a:lnTo>
                  <a:lnTo>
                    <a:pt x="1179" y="1005"/>
                  </a:lnTo>
                  <a:lnTo>
                    <a:pt x="1185" y="1021"/>
                  </a:lnTo>
                  <a:lnTo>
                    <a:pt x="1188" y="1027"/>
                  </a:lnTo>
                  <a:lnTo>
                    <a:pt x="1189" y="1029"/>
                  </a:lnTo>
                  <a:lnTo>
                    <a:pt x="1190" y="1029"/>
                  </a:lnTo>
                  <a:lnTo>
                    <a:pt x="1190" y="1029"/>
                  </a:lnTo>
                  <a:lnTo>
                    <a:pt x="1196" y="1026"/>
                  </a:lnTo>
                  <a:lnTo>
                    <a:pt x="1205" y="1020"/>
                  </a:lnTo>
                  <a:lnTo>
                    <a:pt x="1224" y="1008"/>
                  </a:lnTo>
                  <a:lnTo>
                    <a:pt x="1224" y="1008"/>
                  </a:lnTo>
                  <a:lnTo>
                    <a:pt x="1227" y="1007"/>
                  </a:lnTo>
                  <a:lnTo>
                    <a:pt x="1229" y="1005"/>
                  </a:lnTo>
                  <a:lnTo>
                    <a:pt x="1231" y="1001"/>
                  </a:lnTo>
                  <a:lnTo>
                    <a:pt x="1233" y="1000"/>
                  </a:lnTo>
                  <a:lnTo>
                    <a:pt x="1234" y="1000"/>
                  </a:lnTo>
                  <a:lnTo>
                    <a:pt x="1235" y="1000"/>
                  </a:lnTo>
                  <a:lnTo>
                    <a:pt x="1237" y="1001"/>
                  </a:lnTo>
                  <a:lnTo>
                    <a:pt x="1237" y="1001"/>
                  </a:lnTo>
                  <a:lnTo>
                    <a:pt x="1242" y="1007"/>
                  </a:lnTo>
                  <a:lnTo>
                    <a:pt x="1247" y="1013"/>
                  </a:lnTo>
                  <a:lnTo>
                    <a:pt x="1252" y="1019"/>
                  </a:lnTo>
                  <a:lnTo>
                    <a:pt x="1255" y="1024"/>
                  </a:lnTo>
                  <a:lnTo>
                    <a:pt x="1255" y="1024"/>
                  </a:lnTo>
                  <a:lnTo>
                    <a:pt x="1260" y="1025"/>
                  </a:lnTo>
                  <a:lnTo>
                    <a:pt x="1263" y="1026"/>
                  </a:lnTo>
                  <a:lnTo>
                    <a:pt x="1267" y="1027"/>
                  </a:lnTo>
                  <a:lnTo>
                    <a:pt x="1272" y="1031"/>
                  </a:lnTo>
                  <a:lnTo>
                    <a:pt x="1272" y="1031"/>
                  </a:lnTo>
                  <a:lnTo>
                    <a:pt x="1277" y="1033"/>
                  </a:lnTo>
                  <a:lnTo>
                    <a:pt x="1281" y="1036"/>
                  </a:lnTo>
                  <a:lnTo>
                    <a:pt x="1285" y="1038"/>
                  </a:lnTo>
                  <a:lnTo>
                    <a:pt x="1288" y="1042"/>
                  </a:lnTo>
                  <a:lnTo>
                    <a:pt x="1288" y="1042"/>
                  </a:lnTo>
                  <a:lnTo>
                    <a:pt x="1292" y="1044"/>
                  </a:lnTo>
                  <a:lnTo>
                    <a:pt x="1294" y="1026"/>
                  </a:lnTo>
                  <a:lnTo>
                    <a:pt x="1290" y="1025"/>
                  </a:lnTo>
                  <a:lnTo>
                    <a:pt x="1290" y="1025"/>
                  </a:lnTo>
                  <a:lnTo>
                    <a:pt x="1284" y="1024"/>
                  </a:lnTo>
                  <a:lnTo>
                    <a:pt x="1280" y="1021"/>
                  </a:lnTo>
                  <a:lnTo>
                    <a:pt x="1279" y="1020"/>
                  </a:lnTo>
                  <a:lnTo>
                    <a:pt x="1279" y="1020"/>
                  </a:lnTo>
                  <a:lnTo>
                    <a:pt x="1279" y="1020"/>
                  </a:lnTo>
                  <a:lnTo>
                    <a:pt x="1279" y="1019"/>
                  </a:lnTo>
                  <a:lnTo>
                    <a:pt x="1279" y="1018"/>
                  </a:lnTo>
                  <a:lnTo>
                    <a:pt x="1278" y="1016"/>
                  </a:lnTo>
                  <a:lnTo>
                    <a:pt x="1278" y="1014"/>
                  </a:lnTo>
                  <a:lnTo>
                    <a:pt x="1279" y="1013"/>
                  </a:lnTo>
                  <a:lnTo>
                    <a:pt x="1286" y="1012"/>
                  </a:lnTo>
                  <a:lnTo>
                    <a:pt x="1286" y="1012"/>
                  </a:lnTo>
                  <a:lnTo>
                    <a:pt x="1297" y="1012"/>
                  </a:lnTo>
                  <a:lnTo>
                    <a:pt x="1301" y="991"/>
                  </a:lnTo>
                  <a:lnTo>
                    <a:pt x="1301" y="991"/>
                  </a:lnTo>
                  <a:lnTo>
                    <a:pt x="1301" y="991"/>
                  </a:lnTo>
                  <a:lnTo>
                    <a:pt x="1301" y="991"/>
                  </a:lnTo>
                  <a:close/>
                  <a:moveTo>
                    <a:pt x="1307" y="960"/>
                  </a:moveTo>
                  <a:lnTo>
                    <a:pt x="1307" y="960"/>
                  </a:lnTo>
                  <a:lnTo>
                    <a:pt x="1288" y="959"/>
                  </a:lnTo>
                  <a:lnTo>
                    <a:pt x="1279" y="957"/>
                  </a:lnTo>
                  <a:lnTo>
                    <a:pt x="1279" y="957"/>
                  </a:lnTo>
                  <a:lnTo>
                    <a:pt x="1261" y="944"/>
                  </a:lnTo>
                  <a:lnTo>
                    <a:pt x="1241" y="930"/>
                  </a:lnTo>
                  <a:lnTo>
                    <a:pt x="1241" y="930"/>
                  </a:lnTo>
                  <a:lnTo>
                    <a:pt x="1236" y="926"/>
                  </a:lnTo>
                  <a:lnTo>
                    <a:pt x="1229" y="922"/>
                  </a:lnTo>
                  <a:lnTo>
                    <a:pt x="1223" y="916"/>
                  </a:lnTo>
                  <a:lnTo>
                    <a:pt x="1220" y="913"/>
                  </a:lnTo>
                  <a:lnTo>
                    <a:pt x="1220" y="913"/>
                  </a:lnTo>
                  <a:lnTo>
                    <a:pt x="1205" y="912"/>
                  </a:lnTo>
                  <a:lnTo>
                    <a:pt x="1197" y="912"/>
                  </a:lnTo>
                  <a:lnTo>
                    <a:pt x="1194" y="912"/>
                  </a:lnTo>
                  <a:lnTo>
                    <a:pt x="1192" y="913"/>
                  </a:lnTo>
                  <a:lnTo>
                    <a:pt x="1192" y="913"/>
                  </a:lnTo>
                  <a:lnTo>
                    <a:pt x="1189" y="916"/>
                  </a:lnTo>
                  <a:lnTo>
                    <a:pt x="1185" y="917"/>
                  </a:lnTo>
                  <a:lnTo>
                    <a:pt x="1183" y="918"/>
                  </a:lnTo>
                  <a:lnTo>
                    <a:pt x="1183" y="920"/>
                  </a:lnTo>
                  <a:lnTo>
                    <a:pt x="1183" y="923"/>
                  </a:lnTo>
                  <a:lnTo>
                    <a:pt x="1183" y="923"/>
                  </a:lnTo>
                  <a:lnTo>
                    <a:pt x="1183" y="929"/>
                  </a:lnTo>
                  <a:lnTo>
                    <a:pt x="1184" y="931"/>
                  </a:lnTo>
                  <a:lnTo>
                    <a:pt x="1185" y="934"/>
                  </a:lnTo>
                  <a:lnTo>
                    <a:pt x="1186" y="936"/>
                  </a:lnTo>
                  <a:lnTo>
                    <a:pt x="1190" y="938"/>
                  </a:lnTo>
                  <a:lnTo>
                    <a:pt x="1196" y="940"/>
                  </a:lnTo>
                  <a:lnTo>
                    <a:pt x="1203" y="941"/>
                  </a:lnTo>
                  <a:lnTo>
                    <a:pt x="1203" y="941"/>
                  </a:lnTo>
                  <a:lnTo>
                    <a:pt x="1217" y="943"/>
                  </a:lnTo>
                  <a:lnTo>
                    <a:pt x="1229" y="944"/>
                  </a:lnTo>
                  <a:lnTo>
                    <a:pt x="1237" y="947"/>
                  </a:lnTo>
                  <a:lnTo>
                    <a:pt x="1241" y="949"/>
                  </a:lnTo>
                  <a:lnTo>
                    <a:pt x="1244" y="953"/>
                  </a:lnTo>
                  <a:lnTo>
                    <a:pt x="1244" y="953"/>
                  </a:lnTo>
                  <a:lnTo>
                    <a:pt x="1250" y="960"/>
                  </a:lnTo>
                  <a:lnTo>
                    <a:pt x="1259" y="964"/>
                  </a:lnTo>
                  <a:lnTo>
                    <a:pt x="1259" y="964"/>
                  </a:lnTo>
                  <a:lnTo>
                    <a:pt x="1263" y="969"/>
                  </a:lnTo>
                  <a:lnTo>
                    <a:pt x="1265" y="972"/>
                  </a:lnTo>
                  <a:lnTo>
                    <a:pt x="1267" y="974"/>
                  </a:lnTo>
                  <a:lnTo>
                    <a:pt x="1274" y="976"/>
                  </a:lnTo>
                  <a:lnTo>
                    <a:pt x="1274" y="976"/>
                  </a:lnTo>
                  <a:lnTo>
                    <a:pt x="1292" y="980"/>
                  </a:lnTo>
                  <a:lnTo>
                    <a:pt x="1301" y="981"/>
                  </a:lnTo>
                  <a:lnTo>
                    <a:pt x="1301" y="981"/>
                  </a:lnTo>
                  <a:lnTo>
                    <a:pt x="1303" y="981"/>
                  </a:lnTo>
                  <a:lnTo>
                    <a:pt x="1307" y="960"/>
                  </a:lnTo>
                  <a:close/>
                  <a:moveTo>
                    <a:pt x="1313" y="905"/>
                  </a:moveTo>
                  <a:lnTo>
                    <a:pt x="1313" y="905"/>
                  </a:lnTo>
                  <a:lnTo>
                    <a:pt x="1298" y="906"/>
                  </a:lnTo>
                  <a:lnTo>
                    <a:pt x="1278" y="906"/>
                  </a:lnTo>
                  <a:lnTo>
                    <a:pt x="1278" y="906"/>
                  </a:lnTo>
                  <a:lnTo>
                    <a:pt x="1263" y="903"/>
                  </a:lnTo>
                  <a:lnTo>
                    <a:pt x="1255" y="899"/>
                  </a:lnTo>
                  <a:lnTo>
                    <a:pt x="1248" y="896"/>
                  </a:lnTo>
                  <a:lnTo>
                    <a:pt x="1248" y="896"/>
                  </a:lnTo>
                  <a:lnTo>
                    <a:pt x="1234" y="885"/>
                  </a:lnTo>
                  <a:lnTo>
                    <a:pt x="1223" y="878"/>
                  </a:lnTo>
                  <a:lnTo>
                    <a:pt x="1223" y="878"/>
                  </a:lnTo>
                  <a:lnTo>
                    <a:pt x="1224" y="877"/>
                  </a:lnTo>
                  <a:lnTo>
                    <a:pt x="1230" y="874"/>
                  </a:lnTo>
                  <a:lnTo>
                    <a:pt x="1237" y="874"/>
                  </a:lnTo>
                  <a:lnTo>
                    <a:pt x="1244" y="875"/>
                  </a:lnTo>
                  <a:lnTo>
                    <a:pt x="1244" y="875"/>
                  </a:lnTo>
                  <a:lnTo>
                    <a:pt x="1250" y="877"/>
                  </a:lnTo>
                  <a:lnTo>
                    <a:pt x="1255" y="877"/>
                  </a:lnTo>
                  <a:lnTo>
                    <a:pt x="1261" y="877"/>
                  </a:lnTo>
                  <a:lnTo>
                    <a:pt x="1271" y="879"/>
                  </a:lnTo>
                  <a:lnTo>
                    <a:pt x="1271" y="879"/>
                  </a:lnTo>
                  <a:lnTo>
                    <a:pt x="1280" y="882"/>
                  </a:lnTo>
                  <a:lnTo>
                    <a:pt x="1287" y="884"/>
                  </a:lnTo>
                  <a:lnTo>
                    <a:pt x="1301" y="885"/>
                  </a:lnTo>
                  <a:lnTo>
                    <a:pt x="1301" y="885"/>
                  </a:lnTo>
                  <a:lnTo>
                    <a:pt x="1310" y="882"/>
                  </a:lnTo>
                  <a:lnTo>
                    <a:pt x="1318" y="879"/>
                  </a:lnTo>
                  <a:lnTo>
                    <a:pt x="1325" y="875"/>
                  </a:lnTo>
                  <a:lnTo>
                    <a:pt x="1327" y="873"/>
                  </a:lnTo>
                  <a:lnTo>
                    <a:pt x="1329" y="872"/>
                  </a:lnTo>
                  <a:lnTo>
                    <a:pt x="1329" y="872"/>
                  </a:lnTo>
                  <a:lnTo>
                    <a:pt x="1329" y="860"/>
                  </a:lnTo>
                  <a:lnTo>
                    <a:pt x="1327" y="853"/>
                  </a:lnTo>
                  <a:lnTo>
                    <a:pt x="1327" y="850"/>
                  </a:lnTo>
                  <a:lnTo>
                    <a:pt x="1326" y="850"/>
                  </a:lnTo>
                  <a:lnTo>
                    <a:pt x="1326" y="850"/>
                  </a:lnTo>
                  <a:lnTo>
                    <a:pt x="1323" y="849"/>
                  </a:lnTo>
                  <a:lnTo>
                    <a:pt x="1317" y="850"/>
                  </a:lnTo>
                  <a:lnTo>
                    <a:pt x="1307" y="853"/>
                  </a:lnTo>
                  <a:lnTo>
                    <a:pt x="1298" y="858"/>
                  </a:lnTo>
                  <a:lnTo>
                    <a:pt x="1298" y="858"/>
                  </a:lnTo>
                  <a:lnTo>
                    <a:pt x="1288" y="862"/>
                  </a:lnTo>
                  <a:lnTo>
                    <a:pt x="1284" y="865"/>
                  </a:lnTo>
                  <a:lnTo>
                    <a:pt x="1278" y="866"/>
                  </a:lnTo>
                  <a:lnTo>
                    <a:pt x="1268" y="866"/>
                  </a:lnTo>
                  <a:lnTo>
                    <a:pt x="1268" y="866"/>
                  </a:lnTo>
                  <a:lnTo>
                    <a:pt x="1258" y="866"/>
                  </a:lnTo>
                  <a:lnTo>
                    <a:pt x="1248" y="863"/>
                  </a:lnTo>
                  <a:lnTo>
                    <a:pt x="1240" y="862"/>
                  </a:lnTo>
                  <a:lnTo>
                    <a:pt x="1234" y="863"/>
                  </a:lnTo>
                  <a:lnTo>
                    <a:pt x="1228" y="865"/>
                  </a:lnTo>
                  <a:lnTo>
                    <a:pt x="1228" y="865"/>
                  </a:lnTo>
                  <a:lnTo>
                    <a:pt x="1215" y="869"/>
                  </a:lnTo>
                  <a:lnTo>
                    <a:pt x="1208" y="872"/>
                  </a:lnTo>
                  <a:lnTo>
                    <a:pt x="1208" y="872"/>
                  </a:lnTo>
                  <a:lnTo>
                    <a:pt x="1197" y="877"/>
                  </a:lnTo>
                  <a:lnTo>
                    <a:pt x="1188" y="881"/>
                  </a:lnTo>
                  <a:lnTo>
                    <a:pt x="1188" y="881"/>
                  </a:lnTo>
                  <a:lnTo>
                    <a:pt x="1186" y="882"/>
                  </a:lnTo>
                  <a:lnTo>
                    <a:pt x="1188" y="885"/>
                  </a:lnTo>
                  <a:lnTo>
                    <a:pt x="1191" y="887"/>
                  </a:lnTo>
                  <a:lnTo>
                    <a:pt x="1196" y="888"/>
                  </a:lnTo>
                  <a:lnTo>
                    <a:pt x="1196" y="888"/>
                  </a:lnTo>
                  <a:lnTo>
                    <a:pt x="1201" y="888"/>
                  </a:lnTo>
                  <a:lnTo>
                    <a:pt x="1207" y="888"/>
                  </a:lnTo>
                  <a:lnTo>
                    <a:pt x="1211" y="890"/>
                  </a:lnTo>
                  <a:lnTo>
                    <a:pt x="1214" y="892"/>
                  </a:lnTo>
                  <a:lnTo>
                    <a:pt x="1216" y="893"/>
                  </a:lnTo>
                  <a:lnTo>
                    <a:pt x="1216" y="893"/>
                  </a:lnTo>
                  <a:lnTo>
                    <a:pt x="1221" y="903"/>
                  </a:lnTo>
                  <a:lnTo>
                    <a:pt x="1226" y="907"/>
                  </a:lnTo>
                  <a:lnTo>
                    <a:pt x="1234" y="912"/>
                  </a:lnTo>
                  <a:lnTo>
                    <a:pt x="1234" y="912"/>
                  </a:lnTo>
                  <a:lnTo>
                    <a:pt x="1249" y="920"/>
                  </a:lnTo>
                  <a:lnTo>
                    <a:pt x="1254" y="923"/>
                  </a:lnTo>
                  <a:lnTo>
                    <a:pt x="1259" y="925"/>
                  </a:lnTo>
                  <a:lnTo>
                    <a:pt x="1259" y="925"/>
                  </a:lnTo>
                  <a:lnTo>
                    <a:pt x="1266" y="928"/>
                  </a:lnTo>
                  <a:lnTo>
                    <a:pt x="1271" y="929"/>
                  </a:lnTo>
                  <a:lnTo>
                    <a:pt x="1281" y="932"/>
                  </a:lnTo>
                  <a:lnTo>
                    <a:pt x="1281" y="932"/>
                  </a:lnTo>
                  <a:lnTo>
                    <a:pt x="1300" y="936"/>
                  </a:lnTo>
                  <a:lnTo>
                    <a:pt x="1306" y="937"/>
                  </a:lnTo>
                  <a:lnTo>
                    <a:pt x="1306" y="937"/>
                  </a:lnTo>
                  <a:lnTo>
                    <a:pt x="1309" y="932"/>
                  </a:lnTo>
                  <a:lnTo>
                    <a:pt x="1311" y="922"/>
                  </a:lnTo>
                  <a:lnTo>
                    <a:pt x="1313" y="905"/>
                  </a:lnTo>
                  <a:lnTo>
                    <a:pt x="1313" y="905"/>
                  </a:lnTo>
                  <a:close/>
                  <a:moveTo>
                    <a:pt x="1325" y="817"/>
                  </a:moveTo>
                  <a:lnTo>
                    <a:pt x="1325" y="817"/>
                  </a:lnTo>
                  <a:lnTo>
                    <a:pt x="1325" y="816"/>
                  </a:lnTo>
                  <a:lnTo>
                    <a:pt x="1324" y="815"/>
                  </a:lnTo>
                  <a:lnTo>
                    <a:pt x="1320" y="815"/>
                  </a:lnTo>
                  <a:lnTo>
                    <a:pt x="1316" y="815"/>
                  </a:lnTo>
                  <a:lnTo>
                    <a:pt x="1316" y="815"/>
                  </a:lnTo>
                  <a:lnTo>
                    <a:pt x="1307" y="818"/>
                  </a:lnTo>
                  <a:lnTo>
                    <a:pt x="1298" y="822"/>
                  </a:lnTo>
                  <a:lnTo>
                    <a:pt x="1288" y="825"/>
                  </a:lnTo>
                  <a:lnTo>
                    <a:pt x="1281" y="828"/>
                  </a:lnTo>
                  <a:lnTo>
                    <a:pt x="1281" y="828"/>
                  </a:lnTo>
                  <a:lnTo>
                    <a:pt x="1271" y="828"/>
                  </a:lnTo>
                  <a:lnTo>
                    <a:pt x="1255" y="827"/>
                  </a:lnTo>
                  <a:lnTo>
                    <a:pt x="1239" y="825"/>
                  </a:lnTo>
                  <a:lnTo>
                    <a:pt x="1227" y="827"/>
                  </a:lnTo>
                  <a:lnTo>
                    <a:pt x="1227" y="827"/>
                  </a:lnTo>
                  <a:lnTo>
                    <a:pt x="1210" y="829"/>
                  </a:lnTo>
                  <a:lnTo>
                    <a:pt x="1204" y="830"/>
                  </a:lnTo>
                  <a:lnTo>
                    <a:pt x="1199" y="834"/>
                  </a:lnTo>
                  <a:lnTo>
                    <a:pt x="1199" y="834"/>
                  </a:lnTo>
                  <a:lnTo>
                    <a:pt x="1190" y="842"/>
                  </a:lnTo>
                  <a:lnTo>
                    <a:pt x="1185" y="846"/>
                  </a:lnTo>
                  <a:lnTo>
                    <a:pt x="1180" y="848"/>
                  </a:lnTo>
                  <a:lnTo>
                    <a:pt x="1180" y="848"/>
                  </a:lnTo>
                  <a:lnTo>
                    <a:pt x="1178" y="850"/>
                  </a:lnTo>
                  <a:lnTo>
                    <a:pt x="1176" y="853"/>
                  </a:lnTo>
                  <a:lnTo>
                    <a:pt x="1173" y="858"/>
                  </a:lnTo>
                  <a:lnTo>
                    <a:pt x="1173" y="858"/>
                  </a:lnTo>
                  <a:lnTo>
                    <a:pt x="1188" y="854"/>
                  </a:lnTo>
                  <a:lnTo>
                    <a:pt x="1204" y="850"/>
                  </a:lnTo>
                  <a:lnTo>
                    <a:pt x="1204" y="850"/>
                  </a:lnTo>
                  <a:lnTo>
                    <a:pt x="1216" y="847"/>
                  </a:lnTo>
                  <a:lnTo>
                    <a:pt x="1224" y="846"/>
                  </a:lnTo>
                  <a:lnTo>
                    <a:pt x="1237" y="844"/>
                  </a:lnTo>
                  <a:lnTo>
                    <a:pt x="1237" y="844"/>
                  </a:lnTo>
                  <a:lnTo>
                    <a:pt x="1249" y="843"/>
                  </a:lnTo>
                  <a:lnTo>
                    <a:pt x="1260" y="842"/>
                  </a:lnTo>
                  <a:lnTo>
                    <a:pt x="1268" y="840"/>
                  </a:lnTo>
                  <a:lnTo>
                    <a:pt x="1279" y="839"/>
                  </a:lnTo>
                  <a:lnTo>
                    <a:pt x="1279" y="839"/>
                  </a:lnTo>
                  <a:lnTo>
                    <a:pt x="1293" y="837"/>
                  </a:lnTo>
                  <a:lnTo>
                    <a:pt x="1309" y="833"/>
                  </a:lnTo>
                  <a:lnTo>
                    <a:pt x="1326" y="828"/>
                  </a:lnTo>
                  <a:lnTo>
                    <a:pt x="1325" y="817"/>
                  </a:lnTo>
                  <a:close/>
                  <a:moveTo>
                    <a:pt x="1369" y="134"/>
                  </a:moveTo>
                  <a:lnTo>
                    <a:pt x="1369" y="134"/>
                  </a:lnTo>
                  <a:lnTo>
                    <a:pt x="1363" y="126"/>
                  </a:lnTo>
                  <a:lnTo>
                    <a:pt x="1355" y="116"/>
                  </a:lnTo>
                  <a:lnTo>
                    <a:pt x="1330" y="95"/>
                  </a:lnTo>
                  <a:lnTo>
                    <a:pt x="1304" y="73"/>
                  </a:lnTo>
                  <a:lnTo>
                    <a:pt x="1285" y="58"/>
                  </a:lnTo>
                  <a:lnTo>
                    <a:pt x="1285" y="58"/>
                  </a:lnTo>
                  <a:lnTo>
                    <a:pt x="1303" y="86"/>
                  </a:lnTo>
                  <a:lnTo>
                    <a:pt x="1325" y="127"/>
                  </a:lnTo>
                  <a:lnTo>
                    <a:pt x="1346" y="164"/>
                  </a:lnTo>
                  <a:lnTo>
                    <a:pt x="1357" y="181"/>
                  </a:lnTo>
                  <a:lnTo>
                    <a:pt x="1357" y="181"/>
                  </a:lnTo>
                  <a:lnTo>
                    <a:pt x="1363" y="190"/>
                  </a:lnTo>
                  <a:lnTo>
                    <a:pt x="1375" y="211"/>
                  </a:lnTo>
                  <a:lnTo>
                    <a:pt x="1409" y="274"/>
                  </a:lnTo>
                  <a:lnTo>
                    <a:pt x="1444" y="342"/>
                  </a:lnTo>
                  <a:lnTo>
                    <a:pt x="1457" y="368"/>
                  </a:lnTo>
                  <a:lnTo>
                    <a:pt x="1465" y="386"/>
                  </a:lnTo>
                  <a:lnTo>
                    <a:pt x="1465" y="386"/>
                  </a:lnTo>
                  <a:lnTo>
                    <a:pt x="1469" y="397"/>
                  </a:lnTo>
                  <a:lnTo>
                    <a:pt x="1471" y="408"/>
                  </a:lnTo>
                  <a:lnTo>
                    <a:pt x="1472" y="420"/>
                  </a:lnTo>
                  <a:lnTo>
                    <a:pt x="1472" y="433"/>
                  </a:lnTo>
                  <a:lnTo>
                    <a:pt x="1469" y="463"/>
                  </a:lnTo>
                  <a:lnTo>
                    <a:pt x="1463" y="499"/>
                  </a:lnTo>
                  <a:lnTo>
                    <a:pt x="1463" y="499"/>
                  </a:lnTo>
                  <a:lnTo>
                    <a:pt x="1454" y="551"/>
                  </a:lnTo>
                  <a:lnTo>
                    <a:pt x="1447" y="583"/>
                  </a:lnTo>
                  <a:lnTo>
                    <a:pt x="1439" y="619"/>
                  </a:lnTo>
                  <a:lnTo>
                    <a:pt x="1431" y="653"/>
                  </a:lnTo>
                  <a:lnTo>
                    <a:pt x="1420" y="688"/>
                  </a:lnTo>
                  <a:lnTo>
                    <a:pt x="1409" y="719"/>
                  </a:lnTo>
                  <a:lnTo>
                    <a:pt x="1403" y="733"/>
                  </a:lnTo>
                  <a:lnTo>
                    <a:pt x="1397" y="746"/>
                  </a:lnTo>
                  <a:lnTo>
                    <a:pt x="1397" y="746"/>
                  </a:lnTo>
                  <a:lnTo>
                    <a:pt x="1386" y="766"/>
                  </a:lnTo>
                  <a:lnTo>
                    <a:pt x="1374" y="781"/>
                  </a:lnTo>
                  <a:lnTo>
                    <a:pt x="1363" y="792"/>
                  </a:lnTo>
                  <a:lnTo>
                    <a:pt x="1354" y="798"/>
                  </a:lnTo>
                  <a:lnTo>
                    <a:pt x="1346" y="803"/>
                  </a:lnTo>
                  <a:lnTo>
                    <a:pt x="1339" y="804"/>
                  </a:lnTo>
                  <a:lnTo>
                    <a:pt x="1333" y="804"/>
                  </a:lnTo>
                  <a:lnTo>
                    <a:pt x="1333" y="804"/>
                  </a:lnTo>
                  <a:lnTo>
                    <a:pt x="1335" y="808"/>
                  </a:lnTo>
                  <a:lnTo>
                    <a:pt x="1339" y="816"/>
                  </a:lnTo>
                  <a:lnTo>
                    <a:pt x="1345" y="828"/>
                  </a:lnTo>
                  <a:lnTo>
                    <a:pt x="1356" y="828"/>
                  </a:lnTo>
                  <a:lnTo>
                    <a:pt x="1356" y="828"/>
                  </a:lnTo>
                  <a:lnTo>
                    <a:pt x="1374" y="820"/>
                  </a:lnTo>
                  <a:lnTo>
                    <a:pt x="1390" y="811"/>
                  </a:lnTo>
                  <a:lnTo>
                    <a:pt x="1405" y="803"/>
                  </a:lnTo>
                  <a:lnTo>
                    <a:pt x="1405" y="803"/>
                  </a:lnTo>
                  <a:lnTo>
                    <a:pt x="1410" y="798"/>
                  </a:lnTo>
                  <a:lnTo>
                    <a:pt x="1414" y="795"/>
                  </a:lnTo>
                  <a:lnTo>
                    <a:pt x="1419" y="790"/>
                  </a:lnTo>
                  <a:lnTo>
                    <a:pt x="1422" y="783"/>
                  </a:lnTo>
                  <a:lnTo>
                    <a:pt x="1437" y="758"/>
                  </a:lnTo>
                  <a:lnTo>
                    <a:pt x="1463" y="711"/>
                  </a:lnTo>
                  <a:lnTo>
                    <a:pt x="1463" y="711"/>
                  </a:lnTo>
                  <a:lnTo>
                    <a:pt x="1486" y="671"/>
                  </a:lnTo>
                  <a:lnTo>
                    <a:pt x="1490" y="663"/>
                  </a:lnTo>
                  <a:lnTo>
                    <a:pt x="1492" y="659"/>
                  </a:lnTo>
                  <a:lnTo>
                    <a:pt x="1491" y="654"/>
                  </a:lnTo>
                  <a:lnTo>
                    <a:pt x="1492" y="650"/>
                  </a:lnTo>
                  <a:lnTo>
                    <a:pt x="1496" y="640"/>
                  </a:lnTo>
                  <a:lnTo>
                    <a:pt x="1496" y="640"/>
                  </a:lnTo>
                  <a:lnTo>
                    <a:pt x="1504" y="618"/>
                  </a:lnTo>
                  <a:lnTo>
                    <a:pt x="1508" y="601"/>
                  </a:lnTo>
                  <a:lnTo>
                    <a:pt x="1511" y="583"/>
                  </a:lnTo>
                  <a:lnTo>
                    <a:pt x="1514" y="557"/>
                  </a:lnTo>
                  <a:lnTo>
                    <a:pt x="1514" y="557"/>
                  </a:lnTo>
                  <a:lnTo>
                    <a:pt x="1517" y="533"/>
                  </a:lnTo>
                  <a:lnTo>
                    <a:pt x="1517" y="518"/>
                  </a:lnTo>
                  <a:lnTo>
                    <a:pt x="1516" y="502"/>
                  </a:lnTo>
                  <a:lnTo>
                    <a:pt x="1516" y="477"/>
                  </a:lnTo>
                  <a:lnTo>
                    <a:pt x="1516" y="477"/>
                  </a:lnTo>
                  <a:lnTo>
                    <a:pt x="1516" y="449"/>
                  </a:lnTo>
                  <a:lnTo>
                    <a:pt x="1514" y="424"/>
                  </a:lnTo>
                  <a:lnTo>
                    <a:pt x="1510" y="400"/>
                  </a:lnTo>
                  <a:lnTo>
                    <a:pt x="1505" y="369"/>
                  </a:lnTo>
                  <a:lnTo>
                    <a:pt x="1505" y="369"/>
                  </a:lnTo>
                  <a:lnTo>
                    <a:pt x="1502" y="355"/>
                  </a:lnTo>
                  <a:lnTo>
                    <a:pt x="1498" y="344"/>
                  </a:lnTo>
                  <a:lnTo>
                    <a:pt x="1493" y="337"/>
                  </a:lnTo>
                  <a:lnTo>
                    <a:pt x="1488" y="331"/>
                  </a:lnTo>
                  <a:lnTo>
                    <a:pt x="1476" y="320"/>
                  </a:lnTo>
                  <a:lnTo>
                    <a:pt x="1467" y="312"/>
                  </a:lnTo>
                  <a:lnTo>
                    <a:pt x="1459" y="301"/>
                  </a:lnTo>
                  <a:lnTo>
                    <a:pt x="1459" y="301"/>
                  </a:lnTo>
                  <a:lnTo>
                    <a:pt x="1439" y="268"/>
                  </a:lnTo>
                  <a:lnTo>
                    <a:pt x="1421" y="240"/>
                  </a:lnTo>
                  <a:lnTo>
                    <a:pt x="1421" y="240"/>
                  </a:lnTo>
                  <a:lnTo>
                    <a:pt x="1407" y="214"/>
                  </a:lnTo>
                  <a:lnTo>
                    <a:pt x="1391" y="184"/>
                  </a:lnTo>
                  <a:lnTo>
                    <a:pt x="1369" y="134"/>
                  </a:lnTo>
                  <a:lnTo>
                    <a:pt x="1369" y="134"/>
                  </a:lnTo>
                  <a:close/>
                  <a:moveTo>
                    <a:pt x="1279" y="51"/>
                  </a:moveTo>
                  <a:lnTo>
                    <a:pt x="1279" y="51"/>
                  </a:lnTo>
                  <a:lnTo>
                    <a:pt x="1280" y="53"/>
                  </a:lnTo>
                  <a:lnTo>
                    <a:pt x="1285" y="58"/>
                  </a:lnTo>
                  <a:lnTo>
                    <a:pt x="1285" y="58"/>
                  </a:lnTo>
                  <a:lnTo>
                    <a:pt x="1281" y="52"/>
                  </a:lnTo>
                  <a:lnTo>
                    <a:pt x="1279" y="51"/>
                  </a:lnTo>
                  <a:lnTo>
                    <a:pt x="1279" y="51"/>
                  </a:lnTo>
                  <a:close/>
                  <a:moveTo>
                    <a:pt x="1373" y="852"/>
                  </a:moveTo>
                  <a:lnTo>
                    <a:pt x="1373" y="852"/>
                  </a:lnTo>
                  <a:lnTo>
                    <a:pt x="1414" y="837"/>
                  </a:lnTo>
                  <a:lnTo>
                    <a:pt x="1444" y="827"/>
                  </a:lnTo>
                  <a:lnTo>
                    <a:pt x="1453" y="823"/>
                  </a:lnTo>
                  <a:lnTo>
                    <a:pt x="1458" y="821"/>
                  </a:lnTo>
                  <a:lnTo>
                    <a:pt x="1458" y="821"/>
                  </a:lnTo>
                  <a:lnTo>
                    <a:pt x="1467" y="810"/>
                  </a:lnTo>
                  <a:lnTo>
                    <a:pt x="1490" y="786"/>
                  </a:lnTo>
                  <a:lnTo>
                    <a:pt x="1502" y="772"/>
                  </a:lnTo>
                  <a:lnTo>
                    <a:pt x="1515" y="755"/>
                  </a:lnTo>
                  <a:lnTo>
                    <a:pt x="1525" y="738"/>
                  </a:lnTo>
                  <a:lnTo>
                    <a:pt x="1534" y="720"/>
                  </a:lnTo>
                  <a:lnTo>
                    <a:pt x="1534" y="720"/>
                  </a:lnTo>
                  <a:lnTo>
                    <a:pt x="1552" y="673"/>
                  </a:lnTo>
                  <a:lnTo>
                    <a:pt x="1573" y="614"/>
                  </a:lnTo>
                  <a:lnTo>
                    <a:pt x="1584" y="583"/>
                  </a:lnTo>
                  <a:lnTo>
                    <a:pt x="1592" y="557"/>
                  </a:lnTo>
                  <a:lnTo>
                    <a:pt x="1597" y="533"/>
                  </a:lnTo>
                  <a:lnTo>
                    <a:pt x="1600" y="518"/>
                  </a:lnTo>
                  <a:lnTo>
                    <a:pt x="1600" y="518"/>
                  </a:lnTo>
                  <a:lnTo>
                    <a:pt x="1601" y="506"/>
                  </a:lnTo>
                  <a:lnTo>
                    <a:pt x="1604" y="494"/>
                  </a:lnTo>
                  <a:lnTo>
                    <a:pt x="1608" y="474"/>
                  </a:lnTo>
                  <a:lnTo>
                    <a:pt x="1610" y="464"/>
                  </a:lnTo>
                  <a:lnTo>
                    <a:pt x="1610" y="452"/>
                  </a:lnTo>
                  <a:lnTo>
                    <a:pt x="1607" y="440"/>
                  </a:lnTo>
                  <a:lnTo>
                    <a:pt x="1601" y="427"/>
                  </a:lnTo>
                  <a:lnTo>
                    <a:pt x="1601" y="427"/>
                  </a:lnTo>
                  <a:lnTo>
                    <a:pt x="1589" y="402"/>
                  </a:lnTo>
                  <a:lnTo>
                    <a:pt x="1581" y="382"/>
                  </a:lnTo>
                  <a:lnTo>
                    <a:pt x="1575" y="367"/>
                  </a:lnTo>
                  <a:lnTo>
                    <a:pt x="1569" y="356"/>
                  </a:lnTo>
                  <a:lnTo>
                    <a:pt x="1569" y="356"/>
                  </a:lnTo>
                  <a:lnTo>
                    <a:pt x="1566" y="351"/>
                  </a:lnTo>
                  <a:lnTo>
                    <a:pt x="1562" y="345"/>
                  </a:lnTo>
                  <a:lnTo>
                    <a:pt x="1555" y="328"/>
                  </a:lnTo>
                  <a:lnTo>
                    <a:pt x="1543" y="304"/>
                  </a:lnTo>
                  <a:lnTo>
                    <a:pt x="1535" y="288"/>
                  </a:lnTo>
                  <a:lnTo>
                    <a:pt x="1525" y="273"/>
                  </a:lnTo>
                  <a:lnTo>
                    <a:pt x="1525" y="273"/>
                  </a:lnTo>
                  <a:lnTo>
                    <a:pt x="1505" y="242"/>
                  </a:lnTo>
                  <a:lnTo>
                    <a:pt x="1488" y="220"/>
                  </a:lnTo>
                  <a:lnTo>
                    <a:pt x="1451" y="176"/>
                  </a:lnTo>
                  <a:lnTo>
                    <a:pt x="1451" y="176"/>
                  </a:lnTo>
                  <a:lnTo>
                    <a:pt x="1409" y="127"/>
                  </a:lnTo>
                  <a:lnTo>
                    <a:pt x="1394" y="109"/>
                  </a:lnTo>
                  <a:lnTo>
                    <a:pt x="1388" y="104"/>
                  </a:lnTo>
                  <a:lnTo>
                    <a:pt x="1383" y="101"/>
                  </a:lnTo>
                  <a:lnTo>
                    <a:pt x="1383" y="101"/>
                  </a:lnTo>
                  <a:lnTo>
                    <a:pt x="1369" y="91"/>
                  </a:lnTo>
                  <a:lnTo>
                    <a:pt x="1348" y="77"/>
                  </a:lnTo>
                  <a:lnTo>
                    <a:pt x="1330" y="65"/>
                  </a:lnTo>
                  <a:lnTo>
                    <a:pt x="1325" y="61"/>
                  </a:lnTo>
                  <a:lnTo>
                    <a:pt x="1324" y="61"/>
                  </a:lnTo>
                  <a:lnTo>
                    <a:pt x="1323" y="63"/>
                  </a:lnTo>
                  <a:lnTo>
                    <a:pt x="1323" y="63"/>
                  </a:lnTo>
                  <a:lnTo>
                    <a:pt x="1327" y="70"/>
                  </a:lnTo>
                  <a:lnTo>
                    <a:pt x="1339" y="84"/>
                  </a:lnTo>
                  <a:lnTo>
                    <a:pt x="1376" y="128"/>
                  </a:lnTo>
                  <a:lnTo>
                    <a:pt x="1441" y="203"/>
                  </a:lnTo>
                  <a:lnTo>
                    <a:pt x="1441" y="203"/>
                  </a:lnTo>
                  <a:lnTo>
                    <a:pt x="1456" y="220"/>
                  </a:lnTo>
                  <a:lnTo>
                    <a:pt x="1472" y="242"/>
                  </a:lnTo>
                  <a:lnTo>
                    <a:pt x="1480" y="255"/>
                  </a:lnTo>
                  <a:lnTo>
                    <a:pt x="1488" y="269"/>
                  </a:lnTo>
                  <a:lnTo>
                    <a:pt x="1495" y="284"/>
                  </a:lnTo>
                  <a:lnTo>
                    <a:pt x="1499" y="298"/>
                  </a:lnTo>
                  <a:lnTo>
                    <a:pt x="1499" y="298"/>
                  </a:lnTo>
                  <a:lnTo>
                    <a:pt x="1505" y="313"/>
                  </a:lnTo>
                  <a:lnTo>
                    <a:pt x="1511" y="331"/>
                  </a:lnTo>
                  <a:lnTo>
                    <a:pt x="1527" y="369"/>
                  </a:lnTo>
                  <a:lnTo>
                    <a:pt x="1541" y="405"/>
                  </a:lnTo>
                  <a:lnTo>
                    <a:pt x="1546" y="420"/>
                  </a:lnTo>
                  <a:lnTo>
                    <a:pt x="1549" y="433"/>
                  </a:lnTo>
                  <a:lnTo>
                    <a:pt x="1549" y="433"/>
                  </a:lnTo>
                  <a:lnTo>
                    <a:pt x="1550" y="443"/>
                  </a:lnTo>
                  <a:lnTo>
                    <a:pt x="1553" y="449"/>
                  </a:lnTo>
                  <a:lnTo>
                    <a:pt x="1555" y="456"/>
                  </a:lnTo>
                  <a:lnTo>
                    <a:pt x="1556" y="462"/>
                  </a:lnTo>
                  <a:lnTo>
                    <a:pt x="1556" y="471"/>
                  </a:lnTo>
                  <a:lnTo>
                    <a:pt x="1553" y="508"/>
                  </a:lnTo>
                  <a:lnTo>
                    <a:pt x="1553" y="508"/>
                  </a:lnTo>
                  <a:lnTo>
                    <a:pt x="1547" y="552"/>
                  </a:lnTo>
                  <a:lnTo>
                    <a:pt x="1541" y="583"/>
                  </a:lnTo>
                  <a:lnTo>
                    <a:pt x="1538" y="596"/>
                  </a:lnTo>
                  <a:lnTo>
                    <a:pt x="1534" y="608"/>
                  </a:lnTo>
                  <a:lnTo>
                    <a:pt x="1523" y="634"/>
                  </a:lnTo>
                  <a:lnTo>
                    <a:pt x="1523" y="634"/>
                  </a:lnTo>
                  <a:lnTo>
                    <a:pt x="1499" y="686"/>
                  </a:lnTo>
                  <a:lnTo>
                    <a:pt x="1482" y="729"/>
                  </a:lnTo>
                  <a:lnTo>
                    <a:pt x="1482" y="729"/>
                  </a:lnTo>
                  <a:lnTo>
                    <a:pt x="1471" y="757"/>
                  </a:lnTo>
                  <a:lnTo>
                    <a:pt x="1465" y="767"/>
                  </a:lnTo>
                  <a:lnTo>
                    <a:pt x="1456" y="780"/>
                  </a:lnTo>
                  <a:lnTo>
                    <a:pt x="1456" y="780"/>
                  </a:lnTo>
                  <a:lnTo>
                    <a:pt x="1446" y="793"/>
                  </a:lnTo>
                  <a:lnTo>
                    <a:pt x="1438" y="803"/>
                  </a:lnTo>
                  <a:lnTo>
                    <a:pt x="1425" y="814"/>
                  </a:lnTo>
                  <a:lnTo>
                    <a:pt x="1425" y="814"/>
                  </a:lnTo>
                  <a:lnTo>
                    <a:pt x="1416" y="820"/>
                  </a:lnTo>
                  <a:lnTo>
                    <a:pt x="1402" y="827"/>
                  </a:lnTo>
                  <a:lnTo>
                    <a:pt x="1389" y="834"/>
                  </a:lnTo>
                  <a:lnTo>
                    <a:pt x="1381" y="837"/>
                  </a:lnTo>
                  <a:lnTo>
                    <a:pt x="1381" y="837"/>
                  </a:lnTo>
                  <a:lnTo>
                    <a:pt x="1380" y="839"/>
                  </a:lnTo>
                  <a:lnTo>
                    <a:pt x="1377" y="840"/>
                  </a:lnTo>
                  <a:lnTo>
                    <a:pt x="1375" y="844"/>
                  </a:lnTo>
                  <a:lnTo>
                    <a:pt x="1373" y="852"/>
                  </a:lnTo>
                  <a:lnTo>
                    <a:pt x="1373" y="852"/>
                  </a:lnTo>
                  <a:close/>
                  <a:moveTo>
                    <a:pt x="1367" y="37"/>
                  </a:moveTo>
                  <a:lnTo>
                    <a:pt x="1367" y="37"/>
                  </a:lnTo>
                  <a:lnTo>
                    <a:pt x="1389" y="64"/>
                  </a:lnTo>
                  <a:lnTo>
                    <a:pt x="1409" y="85"/>
                  </a:lnTo>
                  <a:lnTo>
                    <a:pt x="1425" y="102"/>
                  </a:lnTo>
                  <a:lnTo>
                    <a:pt x="1425" y="102"/>
                  </a:lnTo>
                  <a:lnTo>
                    <a:pt x="1439" y="117"/>
                  </a:lnTo>
                  <a:lnTo>
                    <a:pt x="1454" y="138"/>
                  </a:lnTo>
                  <a:lnTo>
                    <a:pt x="1489" y="181"/>
                  </a:lnTo>
                  <a:lnTo>
                    <a:pt x="1489" y="181"/>
                  </a:lnTo>
                  <a:lnTo>
                    <a:pt x="1505" y="203"/>
                  </a:lnTo>
                  <a:lnTo>
                    <a:pt x="1514" y="214"/>
                  </a:lnTo>
                  <a:lnTo>
                    <a:pt x="1521" y="225"/>
                  </a:lnTo>
                  <a:lnTo>
                    <a:pt x="1528" y="239"/>
                  </a:lnTo>
                  <a:lnTo>
                    <a:pt x="1535" y="254"/>
                  </a:lnTo>
                  <a:lnTo>
                    <a:pt x="1542" y="269"/>
                  </a:lnTo>
                  <a:lnTo>
                    <a:pt x="1547" y="288"/>
                  </a:lnTo>
                  <a:lnTo>
                    <a:pt x="1547" y="288"/>
                  </a:lnTo>
                  <a:lnTo>
                    <a:pt x="1554" y="310"/>
                  </a:lnTo>
                  <a:lnTo>
                    <a:pt x="1562" y="332"/>
                  </a:lnTo>
                  <a:lnTo>
                    <a:pt x="1573" y="354"/>
                  </a:lnTo>
                  <a:lnTo>
                    <a:pt x="1585" y="375"/>
                  </a:lnTo>
                  <a:lnTo>
                    <a:pt x="1595" y="393"/>
                  </a:lnTo>
                  <a:lnTo>
                    <a:pt x="1605" y="408"/>
                  </a:lnTo>
                  <a:lnTo>
                    <a:pt x="1612" y="418"/>
                  </a:lnTo>
                  <a:lnTo>
                    <a:pt x="1616" y="423"/>
                  </a:lnTo>
                  <a:lnTo>
                    <a:pt x="1616" y="423"/>
                  </a:lnTo>
                  <a:lnTo>
                    <a:pt x="1618" y="425"/>
                  </a:lnTo>
                  <a:lnTo>
                    <a:pt x="1619" y="430"/>
                  </a:lnTo>
                  <a:lnTo>
                    <a:pt x="1623" y="439"/>
                  </a:lnTo>
                  <a:lnTo>
                    <a:pt x="1624" y="442"/>
                  </a:lnTo>
                  <a:lnTo>
                    <a:pt x="1625" y="438"/>
                  </a:lnTo>
                  <a:lnTo>
                    <a:pt x="1626" y="429"/>
                  </a:lnTo>
                  <a:lnTo>
                    <a:pt x="1627" y="411"/>
                  </a:lnTo>
                  <a:lnTo>
                    <a:pt x="1627" y="411"/>
                  </a:lnTo>
                  <a:lnTo>
                    <a:pt x="1629" y="338"/>
                  </a:lnTo>
                  <a:lnTo>
                    <a:pt x="1629" y="338"/>
                  </a:lnTo>
                  <a:lnTo>
                    <a:pt x="1631" y="341"/>
                  </a:lnTo>
                  <a:lnTo>
                    <a:pt x="1632" y="342"/>
                  </a:lnTo>
                  <a:lnTo>
                    <a:pt x="1635" y="343"/>
                  </a:lnTo>
                  <a:lnTo>
                    <a:pt x="1636" y="341"/>
                  </a:lnTo>
                  <a:lnTo>
                    <a:pt x="1636" y="336"/>
                  </a:lnTo>
                  <a:lnTo>
                    <a:pt x="1635" y="326"/>
                  </a:lnTo>
                  <a:lnTo>
                    <a:pt x="1632" y="311"/>
                  </a:lnTo>
                  <a:lnTo>
                    <a:pt x="1632" y="311"/>
                  </a:lnTo>
                  <a:lnTo>
                    <a:pt x="1625" y="279"/>
                  </a:lnTo>
                  <a:lnTo>
                    <a:pt x="1619" y="254"/>
                  </a:lnTo>
                  <a:lnTo>
                    <a:pt x="1617" y="241"/>
                  </a:lnTo>
                  <a:lnTo>
                    <a:pt x="1614" y="228"/>
                  </a:lnTo>
                  <a:lnTo>
                    <a:pt x="1613" y="214"/>
                  </a:lnTo>
                  <a:lnTo>
                    <a:pt x="1612" y="196"/>
                  </a:lnTo>
                  <a:lnTo>
                    <a:pt x="1612" y="196"/>
                  </a:lnTo>
                  <a:lnTo>
                    <a:pt x="1614" y="177"/>
                  </a:lnTo>
                  <a:lnTo>
                    <a:pt x="1618" y="158"/>
                  </a:lnTo>
                  <a:lnTo>
                    <a:pt x="1623" y="140"/>
                  </a:lnTo>
                  <a:lnTo>
                    <a:pt x="1630" y="122"/>
                  </a:lnTo>
                  <a:lnTo>
                    <a:pt x="1636" y="108"/>
                  </a:lnTo>
                  <a:lnTo>
                    <a:pt x="1643" y="95"/>
                  </a:lnTo>
                  <a:lnTo>
                    <a:pt x="1651" y="78"/>
                  </a:lnTo>
                  <a:lnTo>
                    <a:pt x="1651" y="78"/>
                  </a:lnTo>
                  <a:lnTo>
                    <a:pt x="1659" y="58"/>
                  </a:lnTo>
                  <a:lnTo>
                    <a:pt x="1669" y="29"/>
                  </a:lnTo>
                  <a:lnTo>
                    <a:pt x="1669" y="29"/>
                  </a:lnTo>
                  <a:lnTo>
                    <a:pt x="1652" y="23"/>
                  </a:lnTo>
                  <a:lnTo>
                    <a:pt x="1635" y="19"/>
                  </a:lnTo>
                  <a:lnTo>
                    <a:pt x="1616" y="14"/>
                  </a:lnTo>
                  <a:lnTo>
                    <a:pt x="1597" y="12"/>
                  </a:lnTo>
                  <a:lnTo>
                    <a:pt x="1589" y="10"/>
                  </a:lnTo>
                  <a:lnTo>
                    <a:pt x="1589" y="10"/>
                  </a:lnTo>
                  <a:lnTo>
                    <a:pt x="1584" y="28"/>
                  </a:lnTo>
                  <a:lnTo>
                    <a:pt x="1579" y="45"/>
                  </a:lnTo>
                  <a:lnTo>
                    <a:pt x="1575" y="60"/>
                  </a:lnTo>
                  <a:lnTo>
                    <a:pt x="1574" y="75"/>
                  </a:lnTo>
                  <a:lnTo>
                    <a:pt x="1574" y="75"/>
                  </a:lnTo>
                  <a:lnTo>
                    <a:pt x="1574" y="89"/>
                  </a:lnTo>
                  <a:lnTo>
                    <a:pt x="1573" y="101"/>
                  </a:lnTo>
                  <a:lnTo>
                    <a:pt x="1573" y="114"/>
                  </a:lnTo>
                  <a:lnTo>
                    <a:pt x="1574" y="138"/>
                  </a:lnTo>
                  <a:lnTo>
                    <a:pt x="1574" y="138"/>
                  </a:lnTo>
                  <a:lnTo>
                    <a:pt x="1576" y="164"/>
                  </a:lnTo>
                  <a:lnTo>
                    <a:pt x="1578" y="185"/>
                  </a:lnTo>
                  <a:lnTo>
                    <a:pt x="1579" y="206"/>
                  </a:lnTo>
                  <a:lnTo>
                    <a:pt x="1581" y="230"/>
                  </a:lnTo>
                  <a:lnTo>
                    <a:pt x="1581" y="230"/>
                  </a:lnTo>
                  <a:lnTo>
                    <a:pt x="1587" y="259"/>
                  </a:lnTo>
                  <a:lnTo>
                    <a:pt x="1592" y="282"/>
                  </a:lnTo>
                  <a:lnTo>
                    <a:pt x="1593" y="290"/>
                  </a:lnTo>
                  <a:lnTo>
                    <a:pt x="1592" y="292"/>
                  </a:lnTo>
                  <a:lnTo>
                    <a:pt x="1589" y="287"/>
                  </a:lnTo>
                  <a:lnTo>
                    <a:pt x="1585" y="277"/>
                  </a:lnTo>
                  <a:lnTo>
                    <a:pt x="1585" y="277"/>
                  </a:lnTo>
                  <a:lnTo>
                    <a:pt x="1579" y="262"/>
                  </a:lnTo>
                  <a:lnTo>
                    <a:pt x="1573" y="252"/>
                  </a:lnTo>
                  <a:lnTo>
                    <a:pt x="1560" y="235"/>
                  </a:lnTo>
                  <a:lnTo>
                    <a:pt x="1555" y="227"/>
                  </a:lnTo>
                  <a:lnTo>
                    <a:pt x="1549" y="216"/>
                  </a:lnTo>
                  <a:lnTo>
                    <a:pt x="1544" y="202"/>
                  </a:lnTo>
                  <a:lnTo>
                    <a:pt x="1540" y="183"/>
                  </a:lnTo>
                  <a:lnTo>
                    <a:pt x="1540" y="183"/>
                  </a:lnTo>
                  <a:lnTo>
                    <a:pt x="1533" y="151"/>
                  </a:lnTo>
                  <a:lnTo>
                    <a:pt x="1529" y="133"/>
                  </a:lnTo>
                  <a:lnTo>
                    <a:pt x="1527" y="121"/>
                  </a:lnTo>
                  <a:lnTo>
                    <a:pt x="1527" y="104"/>
                  </a:lnTo>
                  <a:lnTo>
                    <a:pt x="1527" y="104"/>
                  </a:lnTo>
                  <a:lnTo>
                    <a:pt x="1528" y="85"/>
                  </a:lnTo>
                  <a:lnTo>
                    <a:pt x="1529" y="69"/>
                  </a:lnTo>
                  <a:lnTo>
                    <a:pt x="1529" y="56"/>
                  </a:lnTo>
                  <a:lnTo>
                    <a:pt x="1529" y="42"/>
                  </a:lnTo>
                  <a:lnTo>
                    <a:pt x="1529" y="42"/>
                  </a:lnTo>
                  <a:lnTo>
                    <a:pt x="1528" y="37"/>
                  </a:lnTo>
                  <a:lnTo>
                    <a:pt x="1529" y="31"/>
                  </a:lnTo>
                  <a:lnTo>
                    <a:pt x="1529" y="23"/>
                  </a:lnTo>
                  <a:lnTo>
                    <a:pt x="1528" y="21"/>
                  </a:lnTo>
                  <a:lnTo>
                    <a:pt x="1527" y="21"/>
                  </a:lnTo>
                  <a:lnTo>
                    <a:pt x="1522" y="21"/>
                  </a:lnTo>
                  <a:lnTo>
                    <a:pt x="1516" y="22"/>
                  </a:lnTo>
                  <a:lnTo>
                    <a:pt x="1516" y="22"/>
                  </a:lnTo>
                  <a:lnTo>
                    <a:pt x="1499" y="27"/>
                  </a:lnTo>
                  <a:lnTo>
                    <a:pt x="1484" y="35"/>
                  </a:lnTo>
                  <a:lnTo>
                    <a:pt x="1467" y="44"/>
                  </a:lnTo>
                  <a:lnTo>
                    <a:pt x="1467" y="44"/>
                  </a:lnTo>
                  <a:lnTo>
                    <a:pt x="1463" y="45"/>
                  </a:lnTo>
                  <a:lnTo>
                    <a:pt x="1453" y="50"/>
                  </a:lnTo>
                  <a:lnTo>
                    <a:pt x="1450" y="52"/>
                  </a:lnTo>
                  <a:lnTo>
                    <a:pt x="1447" y="57"/>
                  </a:lnTo>
                  <a:lnTo>
                    <a:pt x="1446" y="61"/>
                  </a:lnTo>
                  <a:lnTo>
                    <a:pt x="1447" y="65"/>
                  </a:lnTo>
                  <a:lnTo>
                    <a:pt x="1448" y="67"/>
                  </a:lnTo>
                  <a:lnTo>
                    <a:pt x="1448" y="67"/>
                  </a:lnTo>
                  <a:lnTo>
                    <a:pt x="1460" y="89"/>
                  </a:lnTo>
                  <a:lnTo>
                    <a:pt x="1466" y="97"/>
                  </a:lnTo>
                  <a:lnTo>
                    <a:pt x="1476" y="108"/>
                  </a:lnTo>
                  <a:lnTo>
                    <a:pt x="1476" y="108"/>
                  </a:lnTo>
                  <a:lnTo>
                    <a:pt x="1491" y="123"/>
                  </a:lnTo>
                  <a:lnTo>
                    <a:pt x="1505" y="140"/>
                  </a:lnTo>
                  <a:lnTo>
                    <a:pt x="1509" y="146"/>
                  </a:lnTo>
                  <a:lnTo>
                    <a:pt x="1510" y="147"/>
                  </a:lnTo>
                  <a:lnTo>
                    <a:pt x="1509" y="147"/>
                  </a:lnTo>
                  <a:lnTo>
                    <a:pt x="1505" y="145"/>
                  </a:lnTo>
                  <a:lnTo>
                    <a:pt x="1496" y="138"/>
                  </a:lnTo>
                  <a:lnTo>
                    <a:pt x="1496" y="138"/>
                  </a:lnTo>
                  <a:lnTo>
                    <a:pt x="1473" y="115"/>
                  </a:lnTo>
                  <a:lnTo>
                    <a:pt x="1456" y="97"/>
                  </a:lnTo>
                  <a:lnTo>
                    <a:pt x="1445" y="84"/>
                  </a:lnTo>
                  <a:lnTo>
                    <a:pt x="1441" y="78"/>
                  </a:lnTo>
                  <a:lnTo>
                    <a:pt x="1441" y="78"/>
                  </a:lnTo>
                  <a:lnTo>
                    <a:pt x="1438" y="79"/>
                  </a:lnTo>
                  <a:lnTo>
                    <a:pt x="1428" y="78"/>
                  </a:lnTo>
                  <a:lnTo>
                    <a:pt x="1422" y="77"/>
                  </a:lnTo>
                  <a:lnTo>
                    <a:pt x="1418" y="75"/>
                  </a:lnTo>
                  <a:lnTo>
                    <a:pt x="1413" y="72"/>
                  </a:lnTo>
                  <a:lnTo>
                    <a:pt x="1410" y="67"/>
                  </a:lnTo>
                  <a:lnTo>
                    <a:pt x="1410" y="67"/>
                  </a:lnTo>
                  <a:lnTo>
                    <a:pt x="1407" y="58"/>
                  </a:lnTo>
                  <a:lnTo>
                    <a:pt x="1405" y="47"/>
                  </a:lnTo>
                  <a:lnTo>
                    <a:pt x="1403" y="39"/>
                  </a:lnTo>
                  <a:lnTo>
                    <a:pt x="1403" y="37"/>
                  </a:lnTo>
                  <a:lnTo>
                    <a:pt x="1405" y="35"/>
                  </a:lnTo>
                  <a:lnTo>
                    <a:pt x="1405" y="35"/>
                  </a:lnTo>
                  <a:lnTo>
                    <a:pt x="1405" y="34"/>
                  </a:lnTo>
                  <a:lnTo>
                    <a:pt x="1401" y="34"/>
                  </a:lnTo>
                  <a:lnTo>
                    <a:pt x="1387" y="35"/>
                  </a:lnTo>
                  <a:lnTo>
                    <a:pt x="1367" y="37"/>
                  </a:lnTo>
                  <a:lnTo>
                    <a:pt x="1367" y="37"/>
                  </a:lnTo>
                  <a:close/>
                  <a:moveTo>
                    <a:pt x="1720" y="51"/>
                  </a:moveTo>
                  <a:lnTo>
                    <a:pt x="1720" y="51"/>
                  </a:lnTo>
                  <a:lnTo>
                    <a:pt x="1712" y="89"/>
                  </a:lnTo>
                  <a:lnTo>
                    <a:pt x="1708" y="107"/>
                  </a:lnTo>
                  <a:lnTo>
                    <a:pt x="1703" y="122"/>
                  </a:lnTo>
                  <a:lnTo>
                    <a:pt x="1703" y="122"/>
                  </a:lnTo>
                  <a:lnTo>
                    <a:pt x="1701" y="132"/>
                  </a:lnTo>
                  <a:lnTo>
                    <a:pt x="1700" y="140"/>
                  </a:lnTo>
                  <a:lnTo>
                    <a:pt x="1700" y="151"/>
                  </a:lnTo>
                  <a:lnTo>
                    <a:pt x="1699" y="155"/>
                  </a:lnTo>
                  <a:lnTo>
                    <a:pt x="1697" y="159"/>
                  </a:lnTo>
                  <a:lnTo>
                    <a:pt x="1694" y="162"/>
                  </a:lnTo>
                  <a:lnTo>
                    <a:pt x="1689" y="166"/>
                  </a:lnTo>
                  <a:lnTo>
                    <a:pt x="1689" y="166"/>
                  </a:lnTo>
                  <a:lnTo>
                    <a:pt x="1678" y="172"/>
                  </a:lnTo>
                  <a:lnTo>
                    <a:pt x="1671" y="178"/>
                  </a:lnTo>
                  <a:lnTo>
                    <a:pt x="1669" y="180"/>
                  </a:lnTo>
                  <a:lnTo>
                    <a:pt x="1667" y="184"/>
                  </a:lnTo>
                  <a:lnTo>
                    <a:pt x="1662" y="196"/>
                  </a:lnTo>
                  <a:lnTo>
                    <a:pt x="1662" y="196"/>
                  </a:lnTo>
                  <a:lnTo>
                    <a:pt x="1659" y="204"/>
                  </a:lnTo>
                  <a:lnTo>
                    <a:pt x="1658" y="215"/>
                  </a:lnTo>
                  <a:lnTo>
                    <a:pt x="1658" y="240"/>
                  </a:lnTo>
                  <a:lnTo>
                    <a:pt x="1659" y="267"/>
                  </a:lnTo>
                  <a:lnTo>
                    <a:pt x="1662" y="291"/>
                  </a:lnTo>
                  <a:lnTo>
                    <a:pt x="1662" y="291"/>
                  </a:lnTo>
                  <a:lnTo>
                    <a:pt x="1665" y="334"/>
                  </a:lnTo>
                  <a:lnTo>
                    <a:pt x="1667" y="357"/>
                  </a:lnTo>
                  <a:lnTo>
                    <a:pt x="1665" y="372"/>
                  </a:lnTo>
                  <a:lnTo>
                    <a:pt x="1663" y="387"/>
                  </a:lnTo>
                  <a:lnTo>
                    <a:pt x="1663" y="387"/>
                  </a:lnTo>
                  <a:lnTo>
                    <a:pt x="1661" y="412"/>
                  </a:lnTo>
                  <a:lnTo>
                    <a:pt x="1659" y="426"/>
                  </a:lnTo>
                  <a:lnTo>
                    <a:pt x="1657" y="444"/>
                  </a:lnTo>
                  <a:lnTo>
                    <a:pt x="1651" y="479"/>
                  </a:lnTo>
                  <a:lnTo>
                    <a:pt x="1651" y="479"/>
                  </a:lnTo>
                  <a:lnTo>
                    <a:pt x="1643" y="518"/>
                  </a:lnTo>
                  <a:lnTo>
                    <a:pt x="1637" y="544"/>
                  </a:lnTo>
                  <a:lnTo>
                    <a:pt x="1632" y="566"/>
                  </a:lnTo>
                  <a:lnTo>
                    <a:pt x="1629" y="590"/>
                  </a:lnTo>
                  <a:lnTo>
                    <a:pt x="1629" y="590"/>
                  </a:lnTo>
                  <a:lnTo>
                    <a:pt x="1627" y="602"/>
                  </a:lnTo>
                  <a:lnTo>
                    <a:pt x="1627" y="609"/>
                  </a:lnTo>
                  <a:lnTo>
                    <a:pt x="1627" y="620"/>
                  </a:lnTo>
                  <a:lnTo>
                    <a:pt x="1626" y="626"/>
                  </a:lnTo>
                  <a:lnTo>
                    <a:pt x="1624" y="632"/>
                  </a:lnTo>
                  <a:lnTo>
                    <a:pt x="1611" y="654"/>
                  </a:lnTo>
                  <a:lnTo>
                    <a:pt x="1611" y="654"/>
                  </a:lnTo>
                  <a:lnTo>
                    <a:pt x="1584" y="695"/>
                  </a:lnTo>
                  <a:lnTo>
                    <a:pt x="1550" y="745"/>
                  </a:lnTo>
                  <a:lnTo>
                    <a:pt x="1523" y="786"/>
                  </a:lnTo>
                  <a:lnTo>
                    <a:pt x="1516" y="798"/>
                  </a:lnTo>
                  <a:lnTo>
                    <a:pt x="1514" y="802"/>
                  </a:lnTo>
                  <a:lnTo>
                    <a:pt x="1514" y="803"/>
                  </a:lnTo>
                  <a:lnTo>
                    <a:pt x="1514" y="803"/>
                  </a:lnTo>
                  <a:lnTo>
                    <a:pt x="1521" y="797"/>
                  </a:lnTo>
                  <a:lnTo>
                    <a:pt x="1535" y="783"/>
                  </a:lnTo>
                  <a:lnTo>
                    <a:pt x="1575" y="738"/>
                  </a:lnTo>
                  <a:lnTo>
                    <a:pt x="1597" y="711"/>
                  </a:lnTo>
                  <a:lnTo>
                    <a:pt x="1616" y="686"/>
                  </a:lnTo>
                  <a:lnTo>
                    <a:pt x="1631" y="666"/>
                  </a:lnTo>
                  <a:lnTo>
                    <a:pt x="1637" y="658"/>
                  </a:lnTo>
                  <a:lnTo>
                    <a:pt x="1639" y="651"/>
                  </a:lnTo>
                  <a:lnTo>
                    <a:pt x="1639" y="651"/>
                  </a:lnTo>
                  <a:lnTo>
                    <a:pt x="1665" y="582"/>
                  </a:lnTo>
                  <a:lnTo>
                    <a:pt x="1677" y="545"/>
                  </a:lnTo>
                  <a:lnTo>
                    <a:pt x="1682" y="531"/>
                  </a:lnTo>
                  <a:lnTo>
                    <a:pt x="1683" y="521"/>
                  </a:lnTo>
                  <a:lnTo>
                    <a:pt x="1683" y="521"/>
                  </a:lnTo>
                  <a:lnTo>
                    <a:pt x="1685" y="502"/>
                  </a:lnTo>
                  <a:lnTo>
                    <a:pt x="1690" y="480"/>
                  </a:lnTo>
                  <a:lnTo>
                    <a:pt x="1699" y="438"/>
                  </a:lnTo>
                  <a:lnTo>
                    <a:pt x="1699" y="438"/>
                  </a:lnTo>
                  <a:lnTo>
                    <a:pt x="1702" y="425"/>
                  </a:lnTo>
                  <a:lnTo>
                    <a:pt x="1706" y="413"/>
                  </a:lnTo>
                  <a:lnTo>
                    <a:pt x="1708" y="397"/>
                  </a:lnTo>
                  <a:lnTo>
                    <a:pt x="1709" y="386"/>
                  </a:lnTo>
                  <a:lnTo>
                    <a:pt x="1709" y="373"/>
                  </a:lnTo>
                  <a:lnTo>
                    <a:pt x="1709" y="373"/>
                  </a:lnTo>
                  <a:lnTo>
                    <a:pt x="1708" y="360"/>
                  </a:lnTo>
                  <a:lnTo>
                    <a:pt x="1707" y="348"/>
                  </a:lnTo>
                  <a:lnTo>
                    <a:pt x="1702" y="325"/>
                  </a:lnTo>
                  <a:lnTo>
                    <a:pt x="1699" y="306"/>
                  </a:lnTo>
                  <a:lnTo>
                    <a:pt x="1697" y="296"/>
                  </a:lnTo>
                  <a:lnTo>
                    <a:pt x="1696" y="285"/>
                  </a:lnTo>
                  <a:lnTo>
                    <a:pt x="1696" y="285"/>
                  </a:lnTo>
                  <a:lnTo>
                    <a:pt x="1695" y="275"/>
                  </a:lnTo>
                  <a:lnTo>
                    <a:pt x="1694" y="269"/>
                  </a:lnTo>
                  <a:lnTo>
                    <a:pt x="1690" y="260"/>
                  </a:lnTo>
                  <a:lnTo>
                    <a:pt x="1689" y="255"/>
                  </a:lnTo>
                  <a:lnTo>
                    <a:pt x="1689" y="250"/>
                  </a:lnTo>
                  <a:lnTo>
                    <a:pt x="1693" y="242"/>
                  </a:lnTo>
                  <a:lnTo>
                    <a:pt x="1699" y="233"/>
                  </a:lnTo>
                  <a:lnTo>
                    <a:pt x="1699" y="233"/>
                  </a:lnTo>
                  <a:lnTo>
                    <a:pt x="1718" y="203"/>
                  </a:lnTo>
                  <a:lnTo>
                    <a:pt x="1742" y="171"/>
                  </a:lnTo>
                  <a:lnTo>
                    <a:pt x="1771" y="134"/>
                  </a:lnTo>
                  <a:lnTo>
                    <a:pt x="1771" y="134"/>
                  </a:lnTo>
                  <a:lnTo>
                    <a:pt x="1773" y="123"/>
                  </a:lnTo>
                  <a:lnTo>
                    <a:pt x="1774" y="114"/>
                  </a:lnTo>
                  <a:lnTo>
                    <a:pt x="1774" y="108"/>
                  </a:lnTo>
                  <a:lnTo>
                    <a:pt x="1774" y="108"/>
                  </a:lnTo>
                  <a:lnTo>
                    <a:pt x="1773" y="103"/>
                  </a:lnTo>
                  <a:lnTo>
                    <a:pt x="1772" y="97"/>
                  </a:lnTo>
                  <a:lnTo>
                    <a:pt x="1768" y="90"/>
                  </a:lnTo>
                  <a:lnTo>
                    <a:pt x="1764" y="83"/>
                  </a:lnTo>
                  <a:lnTo>
                    <a:pt x="1764" y="83"/>
                  </a:lnTo>
                  <a:lnTo>
                    <a:pt x="1760" y="77"/>
                  </a:lnTo>
                  <a:lnTo>
                    <a:pt x="1757" y="67"/>
                  </a:lnTo>
                  <a:lnTo>
                    <a:pt x="1757" y="67"/>
                  </a:lnTo>
                  <a:lnTo>
                    <a:pt x="1733" y="57"/>
                  </a:lnTo>
                  <a:lnTo>
                    <a:pt x="1723" y="53"/>
                  </a:lnTo>
                  <a:lnTo>
                    <a:pt x="1723" y="53"/>
                  </a:lnTo>
                  <a:lnTo>
                    <a:pt x="1720" y="51"/>
                  </a:lnTo>
                  <a:lnTo>
                    <a:pt x="1720" y="51"/>
                  </a:lnTo>
                  <a:close/>
                  <a:moveTo>
                    <a:pt x="1869" y="265"/>
                  </a:moveTo>
                  <a:lnTo>
                    <a:pt x="1869" y="265"/>
                  </a:lnTo>
                  <a:lnTo>
                    <a:pt x="1882" y="254"/>
                  </a:lnTo>
                  <a:lnTo>
                    <a:pt x="1882" y="254"/>
                  </a:lnTo>
                  <a:lnTo>
                    <a:pt x="1881" y="254"/>
                  </a:lnTo>
                  <a:lnTo>
                    <a:pt x="1880" y="254"/>
                  </a:lnTo>
                  <a:lnTo>
                    <a:pt x="1880" y="254"/>
                  </a:lnTo>
                  <a:lnTo>
                    <a:pt x="1872" y="240"/>
                  </a:lnTo>
                  <a:lnTo>
                    <a:pt x="1853" y="212"/>
                  </a:lnTo>
                  <a:lnTo>
                    <a:pt x="1834" y="183"/>
                  </a:lnTo>
                  <a:lnTo>
                    <a:pt x="1827" y="172"/>
                  </a:lnTo>
                  <a:lnTo>
                    <a:pt x="1824" y="166"/>
                  </a:lnTo>
                  <a:lnTo>
                    <a:pt x="1824" y="166"/>
                  </a:lnTo>
                  <a:lnTo>
                    <a:pt x="1823" y="165"/>
                  </a:lnTo>
                  <a:lnTo>
                    <a:pt x="1822" y="165"/>
                  </a:lnTo>
                  <a:lnTo>
                    <a:pt x="1822" y="168"/>
                  </a:lnTo>
                  <a:lnTo>
                    <a:pt x="1821" y="186"/>
                  </a:lnTo>
                  <a:lnTo>
                    <a:pt x="1821" y="186"/>
                  </a:lnTo>
                  <a:lnTo>
                    <a:pt x="1817" y="197"/>
                  </a:lnTo>
                  <a:lnTo>
                    <a:pt x="1812" y="210"/>
                  </a:lnTo>
                  <a:lnTo>
                    <a:pt x="1804" y="224"/>
                  </a:lnTo>
                  <a:lnTo>
                    <a:pt x="1795" y="237"/>
                  </a:lnTo>
                  <a:lnTo>
                    <a:pt x="1795" y="237"/>
                  </a:lnTo>
                  <a:lnTo>
                    <a:pt x="1771" y="268"/>
                  </a:lnTo>
                  <a:lnTo>
                    <a:pt x="1741" y="305"/>
                  </a:lnTo>
                  <a:lnTo>
                    <a:pt x="1741" y="305"/>
                  </a:lnTo>
                  <a:lnTo>
                    <a:pt x="1738" y="311"/>
                  </a:lnTo>
                  <a:lnTo>
                    <a:pt x="1735" y="317"/>
                  </a:lnTo>
                  <a:lnTo>
                    <a:pt x="1733" y="323"/>
                  </a:lnTo>
                  <a:lnTo>
                    <a:pt x="1732" y="330"/>
                  </a:lnTo>
                  <a:lnTo>
                    <a:pt x="1731" y="344"/>
                  </a:lnTo>
                  <a:lnTo>
                    <a:pt x="1731" y="360"/>
                  </a:lnTo>
                  <a:lnTo>
                    <a:pt x="1733" y="373"/>
                  </a:lnTo>
                  <a:lnTo>
                    <a:pt x="1734" y="385"/>
                  </a:lnTo>
                  <a:lnTo>
                    <a:pt x="1736" y="397"/>
                  </a:lnTo>
                  <a:lnTo>
                    <a:pt x="1736" y="397"/>
                  </a:lnTo>
                  <a:lnTo>
                    <a:pt x="1736" y="399"/>
                  </a:lnTo>
                  <a:lnTo>
                    <a:pt x="1739" y="397"/>
                  </a:lnTo>
                  <a:lnTo>
                    <a:pt x="1753" y="379"/>
                  </a:lnTo>
                  <a:lnTo>
                    <a:pt x="1753" y="379"/>
                  </a:lnTo>
                  <a:lnTo>
                    <a:pt x="1759" y="370"/>
                  </a:lnTo>
                  <a:lnTo>
                    <a:pt x="1766" y="364"/>
                  </a:lnTo>
                  <a:lnTo>
                    <a:pt x="1783" y="351"/>
                  </a:lnTo>
                  <a:lnTo>
                    <a:pt x="1791" y="345"/>
                  </a:lnTo>
                  <a:lnTo>
                    <a:pt x="1800" y="337"/>
                  </a:lnTo>
                  <a:lnTo>
                    <a:pt x="1809" y="328"/>
                  </a:lnTo>
                  <a:lnTo>
                    <a:pt x="1818" y="316"/>
                  </a:lnTo>
                  <a:lnTo>
                    <a:pt x="1818" y="316"/>
                  </a:lnTo>
                  <a:lnTo>
                    <a:pt x="1831" y="298"/>
                  </a:lnTo>
                  <a:lnTo>
                    <a:pt x="1840" y="290"/>
                  </a:lnTo>
                  <a:lnTo>
                    <a:pt x="1850" y="281"/>
                  </a:lnTo>
                  <a:lnTo>
                    <a:pt x="1869" y="265"/>
                  </a:lnTo>
                  <a:lnTo>
                    <a:pt x="1869" y="265"/>
                  </a:lnTo>
                  <a:close/>
                  <a:moveTo>
                    <a:pt x="1888" y="249"/>
                  </a:moveTo>
                  <a:lnTo>
                    <a:pt x="1888" y="249"/>
                  </a:lnTo>
                  <a:lnTo>
                    <a:pt x="1882" y="254"/>
                  </a:lnTo>
                  <a:lnTo>
                    <a:pt x="1882" y="254"/>
                  </a:lnTo>
                  <a:lnTo>
                    <a:pt x="1888" y="249"/>
                  </a:lnTo>
                  <a:lnTo>
                    <a:pt x="1888" y="249"/>
                  </a:lnTo>
                  <a:close/>
                  <a:moveTo>
                    <a:pt x="1897" y="335"/>
                  </a:moveTo>
                  <a:lnTo>
                    <a:pt x="1897" y="335"/>
                  </a:lnTo>
                  <a:lnTo>
                    <a:pt x="1897" y="334"/>
                  </a:lnTo>
                  <a:lnTo>
                    <a:pt x="1895" y="334"/>
                  </a:lnTo>
                  <a:lnTo>
                    <a:pt x="1892" y="336"/>
                  </a:lnTo>
                  <a:lnTo>
                    <a:pt x="1878" y="350"/>
                  </a:lnTo>
                  <a:lnTo>
                    <a:pt x="1853" y="376"/>
                  </a:lnTo>
                  <a:lnTo>
                    <a:pt x="1816" y="414"/>
                  </a:lnTo>
                  <a:lnTo>
                    <a:pt x="1816" y="414"/>
                  </a:lnTo>
                  <a:lnTo>
                    <a:pt x="1799" y="432"/>
                  </a:lnTo>
                  <a:lnTo>
                    <a:pt x="1789" y="442"/>
                  </a:lnTo>
                  <a:lnTo>
                    <a:pt x="1782" y="446"/>
                  </a:lnTo>
                  <a:lnTo>
                    <a:pt x="1778" y="448"/>
                  </a:lnTo>
                  <a:lnTo>
                    <a:pt x="1776" y="448"/>
                  </a:lnTo>
                  <a:lnTo>
                    <a:pt x="1772" y="446"/>
                  </a:lnTo>
                  <a:lnTo>
                    <a:pt x="1765" y="449"/>
                  </a:lnTo>
                  <a:lnTo>
                    <a:pt x="1753" y="455"/>
                  </a:lnTo>
                  <a:lnTo>
                    <a:pt x="1753" y="455"/>
                  </a:lnTo>
                  <a:lnTo>
                    <a:pt x="1740" y="463"/>
                  </a:lnTo>
                  <a:lnTo>
                    <a:pt x="1732" y="470"/>
                  </a:lnTo>
                  <a:lnTo>
                    <a:pt x="1727" y="475"/>
                  </a:lnTo>
                  <a:lnTo>
                    <a:pt x="1726" y="480"/>
                  </a:lnTo>
                  <a:lnTo>
                    <a:pt x="1726" y="482"/>
                  </a:lnTo>
                  <a:lnTo>
                    <a:pt x="1726" y="486"/>
                  </a:lnTo>
                  <a:lnTo>
                    <a:pt x="1727" y="488"/>
                  </a:lnTo>
                  <a:lnTo>
                    <a:pt x="1727" y="490"/>
                  </a:lnTo>
                  <a:lnTo>
                    <a:pt x="1727" y="490"/>
                  </a:lnTo>
                  <a:lnTo>
                    <a:pt x="1722" y="503"/>
                  </a:lnTo>
                  <a:lnTo>
                    <a:pt x="1710" y="528"/>
                  </a:lnTo>
                  <a:lnTo>
                    <a:pt x="1697" y="556"/>
                  </a:lnTo>
                  <a:lnTo>
                    <a:pt x="1691" y="568"/>
                  </a:lnTo>
                  <a:lnTo>
                    <a:pt x="1685" y="576"/>
                  </a:lnTo>
                  <a:lnTo>
                    <a:pt x="1685" y="576"/>
                  </a:lnTo>
                  <a:lnTo>
                    <a:pt x="1678" y="588"/>
                  </a:lnTo>
                  <a:lnTo>
                    <a:pt x="1667" y="609"/>
                  </a:lnTo>
                  <a:lnTo>
                    <a:pt x="1637" y="667"/>
                  </a:lnTo>
                  <a:lnTo>
                    <a:pt x="1606" y="726"/>
                  </a:lnTo>
                  <a:lnTo>
                    <a:pt x="1595" y="746"/>
                  </a:lnTo>
                  <a:lnTo>
                    <a:pt x="1591" y="753"/>
                  </a:lnTo>
                  <a:lnTo>
                    <a:pt x="1587" y="757"/>
                  </a:lnTo>
                  <a:lnTo>
                    <a:pt x="1587" y="757"/>
                  </a:lnTo>
                  <a:lnTo>
                    <a:pt x="1584" y="760"/>
                  </a:lnTo>
                  <a:lnTo>
                    <a:pt x="1582" y="762"/>
                  </a:lnTo>
                  <a:lnTo>
                    <a:pt x="1584" y="762"/>
                  </a:lnTo>
                  <a:lnTo>
                    <a:pt x="1587" y="761"/>
                  </a:lnTo>
                  <a:lnTo>
                    <a:pt x="1597" y="753"/>
                  </a:lnTo>
                  <a:lnTo>
                    <a:pt x="1601" y="748"/>
                  </a:lnTo>
                  <a:lnTo>
                    <a:pt x="1607" y="742"/>
                  </a:lnTo>
                  <a:lnTo>
                    <a:pt x="1607" y="742"/>
                  </a:lnTo>
                  <a:lnTo>
                    <a:pt x="1635" y="704"/>
                  </a:lnTo>
                  <a:lnTo>
                    <a:pt x="1672" y="652"/>
                  </a:lnTo>
                  <a:lnTo>
                    <a:pt x="1672" y="652"/>
                  </a:lnTo>
                  <a:lnTo>
                    <a:pt x="1681" y="640"/>
                  </a:lnTo>
                  <a:lnTo>
                    <a:pt x="1688" y="628"/>
                  </a:lnTo>
                  <a:lnTo>
                    <a:pt x="1693" y="618"/>
                  </a:lnTo>
                  <a:lnTo>
                    <a:pt x="1696" y="607"/>
                  </a:lnTo>
                  <a:lnTo>
                    <a:pt x="1701" y="589"/>
                  </a:lnTo>
                  <a:lnTo>
                    <a:pt x="1703" y="582"/>
                  </a:lnTo>
                  <a:lnTo>
                    <a:pt x="1706" y="576"/>
                  </a:lnTo>
                  <a:lnTo>
                    <a:pt x="1706" y="576"/>
                  </a:lnTo>
                  <a:lnTo>
                    <a:pt x="1707" y="572"/>
                  </a:lnTo>
                  <a:lnTo>
                    <a:pt x="1708" y="572"/>
                  </a:lnTo>
                  <a:lnTo>
                    <a:pt x="1708" y="572"/>
                  </a:lnTo>
                  <a:lnTo>
                    <a:pt x="1706" y="582"/>
                  </a:lnTo>
                  <a:lnTo>
                    <a:pt x="1699" y="604"/>
                  </a:lnTo>
                  <a:lnTo>
                    <a:pt x="1699" y="604"/>
                  </a:lnTo>
                  <a:lnTo>
                    <a:pt x="1693" y="632"/>
                  </a:lnTo>
                  <a:lnTo>
                    <a:pt x="1699" y="703"/>
                  </a:lnTo>
                  <a:lnTo>
                    <a:pt x="1699" y="703"/>
                  </a:lnTo>
                  <a:lnTo>
                    <a:pt x="1699" y="705"/>
                  </a:lnTo>
                  <a:lnTo>
                    <a:pt x="1701" y="704"/>
                  </a:lnTo>
                  <a:lnTo>
                    <a:pt x="1703" y="702"/>
                  </a:lnTo>
                  <a:lnTo>
                    <a:pt x="1706" y="696"/>
                  </a:lnTo>
                  <a:lnTo>
                    <a:pt x="1708" y="690"/>
                  </a:lnTo>
                  <a:lnTo>
                    <a:pt x="1710" y="682"/>
                  </a:lnTo>
                  <a:lnTo>
                    <a:pt x="1712" y="673"/>
                  </a:lnTo>
                  <a:lnTo>
                    <a:pt x="1713" y="664"/>
                  </a:lnTo>
                  <a:lnTo>
                    <a:pt x="1713" y="664"/>
                  </a:lnTo>
                  <a:lnTo>
                    <a:pt x="1714" y="637"/>
                  </a:lnTo>
                  <a:lnTo>
                    <a:pt x="1716" y="608"/>
                  </a:lnTo>
                  <a:lnTo>
                    <a:pt x="1716" y="608"/>
                  </a:lnTo>
                  <a:lnTo>
                    <a:pt x="1718" y="600"/>
                  </a:lnTo>
                  <a:lnTo>
                    <a:pt x="1720" y="594"/>
                  </a:lnTo>
                  <a:lnTo>
                    <a:pt x="1723" y="589"/>
                  </a:lnTo>
                  <a:lnTo>
                    <a:pt x="1728" y="584"/>
                  </a:lnTo>
                  <a:lnTo>
                    <a:pt x="1742" y="574"/>
                  </a:lnTo>
                  <a:lnTo>
                    <a:pt x="1751" y="566"/>
                  </a:lnTo>
                  <a:lnTo>
                    <a:pt x="1761" y="557"/>
                  </a:lnTo>
                  <a:lnTo>
                    <a:pt x="1761" y="557"/>
                  </a:lnTo>
                  <a:lnTo>
                    <a:pt x="1772" y="547"/>
                  </a:lnTo>
                  <a:lnTo>
                    <a:pt x="1780" y="539"/>
                  </a:lnTo>
                  <a:lnTo>
                    <a:pt x="1792" y="524"/>
                  </a:lnTo>
                  <a:lnTo>
                    <a:pt x="1803" y="509"/>
                  </a:lnTo>
                  <a:lnTo>
                    <a:pt x="1810" y="502"/>
                  </a:lnTo>
                  <a:lnTo>
                    <a:pt x="1818" y="494"/>
                  </a:lnTo>
                  <a:lnTo>
                    <a:pt x="1818" y="494"/>
                  </a:lnTo>
                  <a:lnTo>
                    <a:pt x="1828" y="484"/>
                  </a:lnTo>
                  <a:lnTo>
                    <a:pt x="1838" y="477"/>
                  </a:lnTo>
                  <a:lnTo>
                    <a:pt x="1859" y="465"/>
                  </a:lnTo>
                  <a:lnTo>
                    <a:pt x="1899" y="444"/>
                  </a:lnTo>
                  <a:lnTo>
                    <a:pt x="1899" y="444"/>
                  </a:lnTo>
                  <a:lnTo>
                    <a:pt x="1906" y="439"/>
                  </a:lnTo>
                  <a:lnTo>
                    <a:pt x="1911" y="435"/>
                  </a:lnTo>
                  <a:lnTo>
                    <a:pt x="1912" y="431"/>
                  </a:lnTo>
                  <a:lnTo>
                    <a:pt x="1912" y="429"/>
                  </a:lnTo>
                  <a:lnTo>
                    <a:pt x="1910" y="423"/>
                  </a:lnTo>
                  <a:lnTo>
                    <a:pt x="1910" y="420"/>
                  </a:lnTo>
                  <a:lnTo>
                    <a:pt x="1910" y="419"/>
                  </a:lnTo>
                  <a:lnTo>
                    <a:pt x="1910" y="419"/>
                  </a:lnTo>
                  <a:lnTo>
                    <a:pt x="1910" y="413"/>
                  </a:lnTo>
                  <a:lnTo>
                    <a:pt x="1908" y="404"/>
                  </a:lnTo>
                  <a:lnTo>
                    <a:pt x="1905" y="378"/>
                  </a:lnTo>
                  <a:lnTo>
                    <a:pt x="1897" y="335"/>
                  </a:lnTo>
                  <a:lnTo>
                    <a:pt x="1897" y="335"/>
                  </a:lnTo>
                  <a:close/>
                  <a:moveTo>
                    <a:pt x="1746" y="716"/>
                  </a:moveTo>
                  <a:lnTo>
                    <a:pt x="1746" y="716"/>
                  </a:lnTo>
                  <a:lnTo>
                    <a:pt x="1732" y="730"/>
                  </a:lnTo>
                  <a:lnTo>
                    <a:pt x="1732" y="730"/>
                  </a:lnTo>
                  <a:lnTo>
                    <a:pt x="1765" y="704"/>
                  </a:lnTo>
                  <a:lnTo>
                    <a:pt x="1787" y="685"/>
                  </a:lnTo>
                  <a:lnTo>
                    <a:pt x="1787" y="685"/>
                  </a:lnTo>
                  <a:lnTo>
                    <a:pt x="1791" y="683"/>
                  </a:lnTo>
                  <a:lnTo>
                    <a:pt x="1796" y="679"/>
                  </a:lnTo>
                  <a:lnTo>
                    <a:pt x="1809" y="673"/>
                  </a:lnTo>
                  <a:lnTo>
                    <a:pt x="1822" y="669"/>
                  </a:lnTo>
                  <a:lnTo>
                    <a:pt x="1832" y="667"/>
                  </a:lnTo>
                  <a:lnTo>
                    <a:pt x="1832" y="667"/>
                  </a:lnTo>
                  <a:lnTo>
                    <a:pt x="1840" y="667"/>
                  </a:lnTo>
                  <a:lnTo>
                    <a:pt x="1847" y="670"/>
                  </a:lnTo>
                  <a:lnTo>
                    <a:pt x="1851" y="671"/>
                  </a:lnTo>
                  <a:lnTo>
                    <a:pt x="1854" y="671"/>
                  </a:lnTo>
                  <a:lnTo>
                    <a:pt x="1855" y="670"/>
                  </a:lnTo>
                  <a:lnTo>
                    <a:pt x="1856" y="665"/>
                  </a:lnTo>
                  <a:lnTo>
                    <a:pt x="1856" y="665"/>
                  </a:lnTo>
                  <a:lnTo>
                    <a:pt x="1867" y="613"/>
                  </a:lnTo>
                  <a:lnTo>
                    <a:pt x="1879" y="549"/>
                  </a:lnTo>
                  <a:lnTo>
                    <a:pt x="1879" y="549"/>
                  </a:lnTo>
                  <a:lnTo>
                    <a:pt x="1876" y="547"/>
                  </a:lnTo>
                  <a:lnTo>
                    <a:pt x="1875" y="547"/>
                  </a:lnTo>
                  <a:lnTo>
                    <a:pt x="1875" y="549"/>
                  </a:lnTo>
                  <a:lnTo>
                    <a:pt x="1875" y="549"/>
                  </a:lnTo>
                  <a:lnTo>
                    <a:pt x="1872" y="551"/>
                  </a:lnTo>
                  <a:lnTo>
                    <a:pt x="1865" y="556"/>
                  </a:lnTo>
                  <a:lnTo>
                    <a:pt x="1842" y="570"/>
                  </a:lnTo>
                  <a:lnTo>
                    <a:pt x="1817" y="585"/>
                  </a:lnTo>
                  <a:lnTo>
                    <a:pt x="1806" y="593"/>
                  </a:lnTo>
                  <a:lnTo>
                    <a:pt x="1800" y="597"/>
                  </a:lnTo>
                  <a:lnTo>
                    <a:pt x="1800" y="597"/>
                  </a:lnTo>
                  <a:lnTo>
                    <a:pt x="1791" y="608"/>
                  </a:lnTo>
                  <a:lnTo>
                    <a:pt x="1784" y="621"/>
                  </a:lnTo>
                  <a:lnTo>
                    <a:pt x="1778" y="637"/>
                  </a:lnTo>
                  <a:lnTo>
                    <a:pt x="1773" y="654"/>
                  </a:lnTo>
                  <a:lnTo>
                    <a:pt x="1773" y="654"/>
                  </a:lnTo>
                  <a:lnTo>
                    <a:pt x="1768" y="672"/>
                  </a:lnTo>
                  <a:lnTo>
                    <a:pt x="1763" y="688"/>
                  </a:lnTo>
                  <a:lnTo>
                    <a:pt x="1755" y="703"/>
                  </a:lnTo>
                  <a:lnTo>
                    <a:pt x="1746" y="716"/>
                  </a:lnTo>
                  <a:lnTo>
                    <a:pt x="1746" y="716"/>
                  </a:lnTo>
                  <a:close/>
                  <a:moveTo>
                    <a:pt x="1716" y="743"/>
                  </a:moveTo>
                  <a:lnTo>
                    <a:pt x="1716" y="743"/>
                  </a:lnTo>
                  <a:lnTo>
                    <a:pt x="1715" y="745"/>
                  </a:lnTo>
                  <a:lnTo>
                    <a:pt x="1719" y="742"/>
                  </a:lnTo>
                  <a:lnTo>
                    <a:pt x="1732" y="730"/>
                  </a:lnTo>
                  <a:lnTo>
                    <a:pt x="1732" y="730"/>
                  </a:lnTo>
                  <a:lnTo>
                    <a:pt x="1716" y="743"/>
                  </a:lnTo>
                  <a:lnTo>
                    <a:pt x="1716" y="743"/>
                  </a:lnTo>
                  <a:close/>
                  <a:moveTo>
                    <a:pt x="1840" y="724"/>
                  </a:moveTo>
                  <a:lnTo>
                    <a:pt x="1840" y="724"/>
                  </a:lnTo>
                  <a:lnTo>
                    <a:pt x="1832" y="720"/>
                  </a:lnTo>
                  <a:lnTo>
                    <a:pt x="1825" y="717"/>
                  </a:lnTo>
                  <a:lnTo>
                    <a:pt x="1818" y="716"/>
                  </a:lnTo>
                  <a:lnTo>
                    <a:pt x="1816" y="717"/>
                  </a:lnTo>
                  <a:lnTo>
                    <a:pt x="1812" y="719"/>
                  </a:lnTo>
                  <a:lnTo>
                    <a:pt x="1812" y="719"/>
                  </a:lnTo>
                  <a:lnTo>
                    <a:pt x="1796" y="732"/>
                  </a:lnTo>
                  <a:lnTo>
                    <a:pt x="1786" y="738"/>
                  </a:lnTo>
                  <a:lnTo>
                    <a:pt x="1774" y="746"/>
                  </a:lnTo>
                  <a:lnTo>
                    <a:pt x="1774" y="746"/>
                  </a:lnTo>
                  <a:lnTo>
                    <a:pt x="1767" y="749"/>
                  </a:lnTo>
                  <a:lnTo>
                    <a:pt x="1758" y="752"/>
                  </a:lnTo>
                  <a:lnTo>
                    <a:pt x="1740" y="757"/>
                  </a:lnTo>
                  <a:lnTo>
                    <a:pt x="1726" y="758"/>
                  </a:lnTo>
                  <a:lnTo>
                    <a:pt x="1720" y="759"/>
                  </a:lnTo>
                  <a:lnTo>
                    <a:pt x="1720" y="759"/>
                  </a:lnTo>
                  <a:lnTo>
                    <a:pt x="1720" y="761"/>
                  </a:lnTo>
                  <a:lnTo>
                    <a:pt x="1719" y="770"/>
                  </a:lnTo>
                  <a:lnTo>
                    <a:pt x="1718" y="774"/>
                  </a:lnTo>
                  <a:lnTo>
                    <a:pt x="1715" y="779"/>
                  </a:lnTo>
                  <a:lnTo>
                    <a:pt x="1713" y="784"/>
                  </a:lnTo>
                  <a:lnTo>
                    <a:pt x="1709" y="787"/>
                  </a:lnTo>
                  <a:lnTo>
                    <a:pt x="1709" y="787"/>
                  </a:lnTo>
                  <a:lnTo>
                    <a:pt x="1702" y="795"/>
                  </a:lnTo>
                  <a:lnTo>
                    <a:pt x="1697" y="800"/>
                  </a:lnTo>
                  <a:lnTo>
                    <a:pt x="1690" y="809"/>
                  </a:lnTo>
                  <a:lnTo>
                    <a:pt x="1680" y="818"/>
                  </a:lnTo>
                  <a:lnTo>
                    <a:pt x="1680" y="818"/>
                  </a:lnTo>
                  <a:lnTo>
                    <a:pt x="1659" y="836"/>
                  </a:lnTo>
                  <a:lnTo>
                    <a:pt x="1653" y="840"/>
                  </a:lnTo>
                  <a:lnTo>
                    <a:pt x="1648" y="841"/>
                  </a:lnTo>
                  <a:lnTo>
                    <a:pt x="1648" y="841"/>
                  </a:lnTo>
                  <a:lnTo>
                    <a:pt x="1643" y="841"/>
                  </a:lnTo>
                  <a:lnTo>
                    <a:pt x="1639" y="843"/>
                  </a:lnTo>
                  <a:lnTo>
                    <a:pt x="1632" y="847"/>
                  </a:lnTo>
                  <a:lnTo>
                    <a:pt x="1630" y="849"/>
                  </a:lnTo>
                  <a:lnTo>
                    <a:pt x="1631" y="850"/>
                  </a:lnTo>
                  <a:lnTo>
                    <a:pt x="1635" y="850"/>
                  </a:lnTo>
                  <a:lnTo>
                    <a:pt x="1642" y="850"/>
                  </a:lnTo>
                  <a:lnTo>
                    <a:pt x="1642" y="850"/>
                  </a:lnTo>
                  <a:lnTo>
                    <a:pt x="1661" y="847"/>
                  </a:lnTo>
                  <a:lnTo>
                    <a:pt x="1682" y="843"/>
                  </a:lnTo>
                  <a:lnTo>
                    <a:pt x="1691" y="840"/>
                  </a:lnTo>
                  <a:lnTo>
                    <a:pt x="1701" y="836"/>
                  </a:lnTo>
                  <a:lnTo>
                    <a:pt x="1709" y="831"/>
                  </a:lnTo>
                  <a:lnTo>
                    <a:pt x="1716" y="827"/>
                  </a:lnTo>
                  <a:lnTo>
                    <a:pt x="1716" y="827"/>
                  </a:lnTo>
                  <a:lnTo>
                    <a:pt x="1744" y="800"/>
                  </a:lnTo>
                  <a:lnTo>
                    <a:pt x="1757" y="791"/>
                  </a:lnTo>
                  <a:lnTo>
                    <a:pt x="1767" y="784"/>
                  </a:lnTo>
                  <a:lnTo>
                    <a:pt x="1767" y="784"/>
                  </a:lnTo>
                  <a:lnTo>
                    <a:pt x="1774" y="780"/>
                  </a:lnTo>
                  <a:lnTo>
                    <a:pt x="1777" y="778"/>
                  </a:lnTo>
                  <a:lnTo>
                    <a:pt x="1782" y="778"/>
                  </a:lnTo>
                  <a:lnTo>
                    <a:pt x="1789" y="779"/>
                  </a:lnTo>
                  <a:lnTo>
                    <a:pt x="1789" y="779"/>
                  </a:lnTo>
                  <a:lnTo>
                    <a:pt x="1797" y="780"/>
                  </a:lnTo>
                  <a:lnTo>
                    <a:pt x="1802" y="781"/>
                  </a:lnTo>
                  <a:lnTo>
                    <a:pt x="1811" y="787"/>
                  </a:lnTo>
                  <a:lnTo>
                    <a:pt x="1811" y="787"/>
                  </a:lnTo>
                  <a:lnTo>
                    <a:pt x="1818" y="791"/>
                  </a:lnTo>
                  <a:lnTo>
                    <a:pt x="1818" y="791"/>
                  </a:lnTo>
                  <a:lnTo>
                    <a:pt x="1840" y="724"/>
                  </a:lnTo>
                  <a:lnTo>
                    <a:pt x="1840" y="724"/>
                  </a:lnTo>
                  <a:close/>
                  <a:moveTo>
                    <a:pt x="1789" y="806"/>
                  </a:moveTo>
                  <a:lnTo>
                    <a:pt x="1789" y="806"/>
                  </a:lnTo>
                  <a:lnTo>
                    <a:pt x="1759" y="820"/>
                  </a:lnTo>
                  <a:lnTo>
                    <a:pt x="1713" y="841"/>
                  </a:lnTo>
                  <a:lnTo>
                    <a:pt x="1713" y="841"/>
                  </a:lnTo>
                  <a:lnTo>
                    <a:pt x="1696" y="849"/>
                  </a:lnTo>
                  <a:lnTo>
                    <a:pt x="1678" y="858"/>
                  </a:lnTo>
                  <a:lnTo>
                    <a:pt x="1658" y="865"/>
                  </a:lnTo>
                  <a:lnTo>
                    <a:pt x="1635" y="872"/>
                  </a:lnTo>
                  <a:lnTo>
                    <a:pt x="1635" y="872"/>
                  </a:lnTo>
                  <a:lnTo>
                    <a:pt x="1625" y="874"/>
                  </a:lnTo>
                  <a:lnTo>
                    <a:pt x="1620" y="875"/>
                  </a:lnTo>
                  <a:lnTo>
                    <a:pt x="1620" y="877"/>
                  </a:lnTo>
                  <a:lnTo>
                    <a:pt x="1621" y="877"/>
                  </a:lnTo>
                  <a:lnTo>
                    <a:pt x="1625" y="878"/>
                  </a:lnTo>
                  <a:lnTo>
                    <a:pt x="1644" y="878"/>
                  </a:lnTo>
                  <a:lnTo>
                    <a:pt x="1644" y="878"/>
                  </a:lnTo>
                  <a:lnTo>
                    <a:pt x="1662" y="877"/>
                  </a:lnTo>
                  <a:lnTo>
                    <a:pt x="1678" y="874"/>
                  </a:lnTo>
                  <a:lnTo>
                    <a:pt x="1699" y="872"/>
                  </a:lnTo>
                  <a:lnTo>
                    <a:pt x="1699" y="872"/>
                  </a:lnTo>
                  <a:lnTo>
                    <a:pt x="1707" y="871"/>
                  </a:lnTo>
                  <a:lnTo>
                    <a:pt x="1713" y="868"/>
                  </a:lnTo>
                  <a:lnTo>
                    <a:pt x="1722" y="863"/>
                  </a:lnTo>
                  <a:lnTo>
                    <a:pt x="1731" y="858"/>
                  </a:lnTo>
                  <a:lnTo>
                    <a:pt x="1746" y="850"/>
                  </a:lnTo>
                  <a:lnTo>
                    <a:pt x="1746" y="850"/>
                  </a:lnTo>
                  <a:lnTo>
                    <a:pt x="1754" y="844"/>
                  </a:lnTo>
                  <a:lnTo>
                    <a:pt x="1764" y="839"/>
                  </a:lnTo>
                  <a:lnTo>
                    <a:pt x="1771" y="831"/>
                  </a:lnTo>
                  <a:lnTo>
                    <a:pt x="1777" y="823"/>
                  </a:lnTo>
                  <a:lnTo>
                    <a:pt x="1786" y="811"/>
                  </a:lnTo>
                  <a:lnTo>
                    <a:pt x="1789" y="806"/>
                  </a:lnTo>
                  <a:lnTo>
                    <a:pt x="1789" y="806"/>
                  </a:lnTo>
                  <a:close/>
                  <a:moveTo>
                    <a:pt x="1723" y="886"/>
                  </a:moveTo>
                  <a:lnTo>
                    <a:pt x="1723" y="886"/>
                  </a:lnTo>
                  <a:lnTo>
                    <a:pt x="1718" y="890"/>
                  </a:lnTo>
                  <a:lnTo>
                    <a:pt x="1713" y="892"/>
                  </a:lnTo>
                  <a:lnTo>
                    <a:pt x="1707" y="896"/>
                  </a:lnTo>
                  <a:lnTo>
                    <a:pt x="1700" y="899"/>
                  </a:lnTo>
                  <a:lnTo>
                    <a:pt x="1700" y="899"/>
                  </a:lnTo>
                  <a:lnTo>
                    <a:pt x="1691" y="905"/>
                  </a:lnTo>
                  <a:lnTo>
                    <a:pt x="1682" y="909"/>
                  </a:lnTo>
                  <a:lnTo>
                    <a:pt x="1674" y="912"/>
                  </a:lnTo>
                  <a:lnTo>
                    <a:pt x="1669" y="912"/>
                  </a:lnTo>
                  <a:lnTo>
                    <a:pt x="1665" y="912"/>
                  </a:lnTo>
                  <a:lnTo>
                    <a:pt x="1629" y="905"/>
                  </a:lnTo>
                  <a:lnTo>
                    <a:pt x="1629" y="905"/>
                  </a:lnTo>
                  <a:lnTo>
                    <a:pt x="1640" y="915"/>
                  </a:lnTo>
                  <a:lnTo>
                    <a:pt x="1650" y="922"/>
                  </a:lnTo>
                  <a:lnTo>
                    <a:pt x="1655" y="924"/>
                  </a:lnTo>
                  <a:lnTo>
                    <a:pt x="1658" y="925"/>
                  </a:lnTo>
                  <a:lnTo>
                    <a:pt x="1658" y="925"/>
                  </a:lnTo>
                  <a:lnTo>
                    <a:pt x="1671" y="922"/>
                  </a:lnTo>
                  <a:lnTo>
                    <a:pt x="1691" y="916"/>
                  </a:lnTo>
                  <a:lnTo>
                    <a:pt x="1713" y="909"/>
                  </a:lnTo>
                  <a:lnTo>
                    <a:pt x="1727" y="901"/>
                  </a:lnTo>
                  <a:lnTo>
                    <a:pt x="1727" y="901"/>
                  </a:lnTo>
                  <a:lnTo>
                    <a:pt x="1736" y="896"/>
                  </a:lnTo>
                  <a:lnTo>
                    <a:pt x="1745" y="891"/>
                  </a:lnTo>
                  <a:lnTo>
                    <a:pt x="1755" y="886"/>
                  </a:lnTo>
                  <a:lnTo>
                    <a:pt x="1767" y="885"/>
                  </a:lnTo>
                  <a:lnTo>
                    <a:pt x="1767" y="885"/>
                  </a:lnTo>
                  <a:lnTo>
                    <a:pt x="1785" y="884"/>
                  </a:lnTo>
                  <a:lnTo>
                    <a:pt x="1785" y="884"/>
                  </a:lnTo>
                  <a:lnTo>
                    <a:pt x="1799" y="847"/>
                  </a:lnTo>
                  <a:lnTo>
                    <a:pt x="1799" y="847"/>
                  </a:lnTo>
                  <a:lnTo>
                    <a:pt x="1787" y="855"/>
                  </a:lnTo>
                  <a:lnTo>
                    <a:pt x="1771" y="865"/>
                  </a:lnTo>
                  <a:lnTo>
                    <a:pt x="1771" y="865"/>
                  </a:lnTo>
                  <a:lnTo>
                    <a:pt x="1742" y="879"/>
                  </a:lnTo>
                  <a:lnTo>
                    <a:pt x="1731" y="886"/>
                  </a:lnTo>
                  <a:lnTo>
                    <a:pt x="1731" y="886"/>
                  </a:lnTo>
                  <a:lnTo>
                    <a:pt x="1731" y="885"/>
                  </a:lnTo>
                  <a:lnTo>
                    <a:pt x="1731" y="884"/>
                  </a:lnTo>
                  <a:lnTo>
                    <a:pt x="1728" y="884"/>
                  </a:lnTo>
                  <a:lnTo>
                    <a:pt x="1723" y="886"/>
                  </a:lnTo>
                  <a:lnTo>
                    <a:pt x="1723" y="886"/>
                  </a:lnTo>
                  <a:close/>
                  <a:moveTo>
                    <a:pt x="1765" y="936"/>
                  </a:moveTo>
                  <a:lnTo>
                    <a:pt x="1765" y="936"/>
                  </a:lnTo>
                  <a:lnTo>
                    <a:pt x="1753" y="941"/>
                  </a:lnTo>
                  <a:lnTo>
                    <a:pt x="1753" y="941"/>
                  </a:lnTo>
                  <a:lnTo>
                    <a:pt x="1712" y="953"/>
                  </a:lnTo>
                  <a:lnTo>
                    <a:pt x="1690" y="957"/>
                  </a:lnTo>
                  <a:lnTo>
                    <a:pt x="1675" y="960"/>
                  </a:lnTo>
                  <a:lnTo>
                    <a:pt x="1675" y="960"/>
                  </a:lnTo>
                  <a:lnTo>
                    <a:pt x="1661" y="959"/>
                  </a:lnTo>
                  <a:lnTo>
                    <a:pt x="1643" y="956"/>
                  </a:lnTo>
                  <a:lnTo>
                    <a:pt x="1621" y="953"/>
                  </a:lnTo>
                  <a:lnTo>
                    <a:pt x="1621" y="953"/>
                  </a:lnTo>
                  <a:lnTo>
                    <a:pt x="1629" y="962"/>
                  </a:lnTo>
                  <a:lnTo>
                    <a:pt x="1636" y="969"/>
                  </a:lnTo>
                  <a:lnTo>
                    <a:pt x="1639" y="973"/>
                  </a:lnTo>
                  <a:lnTo>
                    <a:pt x="1644" y="974"/>
                  </a:lnTo>
                  <a:lnTo>
                    <a:pt x="1644" y="974"/>
                  </a:lnTo>
                  <a:lnTo>
                    <a:pt x="1665" y="982"/>
                  </a:lnTo>
                  <a:lnTo>
                    <a:pt x="1681" y="986"/>
                  </a:lnTo>
                  <a:lnTo>
                    <a:pt x="1690" y="988"/>
                  </a:lnTo>
                  <a:lnTo>
                    <a:pt x="1700" y="988"/>
                  </a:lnTo>
                  <a:lnTo>
                    <a:pt x="1700" y="988"/>
                  </a:lnTo>
                  <a:lnTo>
                    <a:pt x="1718" y="991"/>
                  </a:lnTo>
                  <a:lnTo>
                    <a:pt x="1731" y="993"/>
                  </a:lnTo>
                  <a:lnTo>
                    <a:pt x="1744" y="997"/>
                  </a:lnTo>
                  <a:lnTo>
                    <a:pt x="1744" y="997"/>
                  </a:lnTo>
                  <a:lnTo>
                    <a:pt x="1746" y="995"/>
                  </a:lnTo>
                  <a:lnTo>
                    <a:pt x="1751" y="993"/>
                  </a:lnTo>
                  <a:lnTo>
                    <a:pt x="1751" y="993"/>
                  </a:lnTo>
                  <a:lnTo>
                    <a:pt x="1758" y="964"/>
                  </a:lnTo>
                  <a:lnTo>
                    <a:pt x="1765" y="936"/>
                  </a:lnTo>
                  <a:lnTo>
                    <a:pt x="1765" y="936"/>
                  </a:lnTo>
                  <a:close/>
                  <a:moveTo>
                    <a:pt x="1744" y="1031"/>
                  </a:moveTo>
                  <a:lnTo>
                    <a:pt x="1744" y="1031"/>
                  </a:lnTo>
                  <a:lnTo>
                    <a:pt x="1709" y="1029"/>
                  </a:lnTo>
                  <a:lnTo>
                    <a:pt x="1695" y="1026"/>
                  </a:lnTo>
                  <a:lnTo>
                    <a:pt x="1687" y="1025"/>
                  </a:lnTo>
                  <a:lnTo>
                    <a:pt x="1687" y="1025"/>
                  </a:lnTo>
                  <a:lnTo>
                    <a:pt x="1629" y="1000"/>
                  </a:lnTo>
                  <a:lnTo>
                    <a:pt x="1629" y="1000"/>
                  </a:lnTo>
                  <a:lnTo>
                    <a:pt x="1626" y="999"/>
                  </a:lnTo>
                  <a:lnTo>
                    <a:pt x="1620" y="998"/>
                  </a:lnTo>
                  <a:lnTo>
                    <a:pt x="1618" y="999"/>
                  </a:lnTo>
                  <a:lnTo>
                    <a:pt x="1618" y="1001"/>
                  </a:lnTo>
                  <a:lnTo>
                    <a:pt x="1620" y="1005"/>
                  </a:lnTo>
                  <a:lnTo>
                    <a:pt x="1625" y="1011"/>
                  </a:lnTo>
                  <a:lnTo>
                    <a:pt x="1625" y="1011"/>
                  </a:lnTo>
                  <a:lnTo>
                    <a:pt x="1639" y="1024"/>
                  </a:lnTo>
                  <a:lnTo>
                    <a:pt x="1655" y="1035"/>
                  </a:lnTo>
                  <a:lnTo>
                    <a:pt x="1671" y="1043"/>
                  </a:lnTo>
                  <a:lnTo>
                    <a:pt x="1689" y="1051"/>
                  </a:lnTo>
                  <a:lnTo>
                    <a:pt x="1689" y="1051"/>
                  </a:lnTo>
                  <a:lnTo>
                    <a:pt x="1715" y="1060"/>
                  </a:lnTo>
                  <a:lnTo>
                    <a:pt x="1736" y="1067"/>
                  </a:lnTo>
                  <a:lnTo>
                    <a:pt x="1736" y="1067"/>
                  </a:lnTo>
                  <a:lnTo>
                    <a:pt x="1738" y="1056"/>
                  </a:lnTo>
                  <a:lnTo>
                    <a:pt x="1738" y="1056"/>
                  </a:lnTo>
                  <a:lnTo>
                    <a:pt x="1744" y="1031"/>
                  </a:lnTo>
                  <a:lnTo>
                    <a:pt x="1744" y="1031"/>
                  </a:lnTo>
                  <a:close/>
                  <a:moveTo>
                    <a:pt x="1716" y="1099"/>
                  </a:moveTo>
                  <a:lnTo>
                    <a:pt x="1716" y="1099"/>
                  </a:lnTo>
                  <a:lnTo>
                    <a:pt x="1695" y="1092"/>
                  </a:lnTo>
                  <a:lnTo>
                    <a:pt x="1695" y="1092"/>
                  </a:lnTo>
                  <a:lnTo>
                    <a:pt x="1678" y="1087"/>
                  </a:lnTo>
                  <a:lnTo>
                    <a:pt x="1663" y="1083"/>
                  </a:lnTo>
                  <a:lnTo>
                    <a:pt x="1648" y="1080"/>
                  </a:lnTo>
                  <a:lnTo>
                    <a:pt x="1648" y="1080"/>
                  </a:lnTo>
                  <a:lnTo>
                    <a:pt x="1640" y="1079"/>
                  </a:lnTo>
                  <a:lnTo>
                    <a:pt x="1635" y="1076"/>
                  </a:lnTo>
                  <a:lnTo>
                    <a:pt x="1630" y="1074"/>
                  </a:lnTo>
                  <a:lnTo>
                    <a:pt x="1626" y="1071"/>
                  </a:lnTo>
                  <a:lnTo>
                    <a:pt x="1618" y="1063"/>
                  </a:lnTo>
                  <a:lnTo>
                    <a:pt x="1612" y="1058"/>
                  </a:lnTo>
                  <a:lnTo>
                    <a:pt x="1604" y="1054"/>
                  </a:lnTo>
                  <a:lnTo>
                    <a:pt x="1604" y="1054"/>
                  </a:lnTo>
                  <a:lnTo>
                    <a:pt x="1601" y="1076"/>
                  </a:lnTo>
                  <a:lnTo>
                    <a:pt x="1601" y="1076"/>
                  </a:lnTo>
                  <a:lnTo>
                    <a:pt x="1607" y="1081"/>
                  </a:lnTo>
                  <a:lnTo>
                    <a:pt x="1612" y="1083"/>
                  </a:lnTo>
                  <a:lnTo>
                    <a:pt x="1612" y="1083"/>
                  </a:lnTo>
                  <a:lnTo>
                    <a:pt x="1623" y="1089"/>
                  </a:lnTo>
                  <a:lnTo>
                    <a:pt x="1638" y="1099"/>
                  </a:lnTo>
                  <a:lnTo>
                    <a:pt x="1667" y="1120"/>
                  </a:lnTo>
                  <a:lnTo>
                    <a:pt x="1667" y="1120"/>
                  </a:lnTo>
                  <a:lnTo>
                    <a:pt x="1672" y="1124"/>
                  </a:lnTo>
                  <a:lnTo>
                    <a:pt x="1678" y="1125"/>
                  </a:lnTo>
                  <a:lnTo>
                    <a:pt x="1683" y="1126"/>
                  </a:lnTo>
                  <a:lnTo>
                    <a:pt x="1689" y="1125"/>
                  </a:lnTo>
                  <a:lnTo>
                    <a:pt x="1697" y="1122"/>
                  </a:lnTo>
                  <a:lnTo>
                    <a:pt x="1702" y="1120"/>
                  </a:lnTo>
                  <a:lnTo>
                    <a:pt x="1702" y="1120"/>
                  </a:lnTo>
                  <a:lnTo>
                    <a:pt x="1706" y="1117"/>
                  </a:lnTo>
                  <a:lnTo>
                    <a:pt x="1710" y="1109"/>
                  </a:lnTo>
                  <a:lnTo>
                    <a:pt x="1716" y="1099"/>
                  </a:lnTo>
                  <a:lnTo>
                    <a:pt x="1716" y="1099"/>
                  </a:lnTo>
                  <a:close/>
                  <a:moveTo>
                    <a:pt x="1608" y="1134"/>
                  </a:moveTo>
                  <a:lnTo>
                    <a:pt x="1611" y="1146"/>
                  </a:lnTo>
                  <a:lnTo>
                    <a:pt x="1611" y="1146"/>
                  </a:lnTo>
                  <a:lnTo>
                    <a:pt x="1620" y="1146"/>
                  </a:lnTo>
                  <a:lnTo>
                    <a:pt x="1636" y="1146"/>
                  </a:lnTo>
                  <a:lnTo>
                    <a:pt x="1636" y="1146"/>
                  </a:lnTo>
                  <a:lnTo>
                    <a:pt x="1640" y="1146"/>
                  </a:lnTo>
                  <a:lnTo>
                    <a:pt x="1644" y="1147"/>
                  </a:lnTo>
                  <a:lnTo>
                    <a:pt x="1646" y="1150"/>
                  </a:lnTo>
                  <a:lnTo>
                    <a:pt x="1651" y="1153"/>
                  </a:lnTo>
                  <a:lnTo>
                    <a:pt x="1651" y="1153"/>
                  </a:lnTo>
                  <a:lnTo>
                    <a:pt x="1658" y="1156"/>
                  </a:lnTo>
                  <a:lnTo>
                    <a:pt x="1669" y="1158"/>
                  </a:lnTo>
                  <a:lnTo>
                    <a:pt x="1678" y="1160"/>
                  </a:lnTo>
                  <a:lnTo>
                    <a:pt x="1687" y="1160"/>
                  </a:lnTo>
                  <a:lnTo>
                    <a:pt x="1687" y="1160"/>
                  </a:lnTo>
                  <a:lnTo>
                    <a:pt x="1693" y="1159"/>
                  </a:lnTo>
                  <a:lnTo>
                    <a:pt x="1696" y="1157"/>
                  </a:lnTo>
                  <a:lnTo>
                    <a:pt x="1702" y="1151"/>
                  </a:lnTo>
                  <a:lnTo>
                    <a:pt x="1702" y="1151"/>
                  </a:lnTo>
                  <a:lnTo>
                    <a:pt x="1703" y="1147"/>
                  </a:lnTo>
                  <a:lnTo>
                    <a:pt x="1706" y="1141"/>
                  </a:lnTo>
                  <a:lnTo>
                    <a:pt x="1707" y="1134"/>
                  </a:lnTo>
                  <a:lnTo>
                    <a:pt x="1707" y="1134"/>
                  </a:lnTo>
                  <a:lnTo>
                    <a:pt x="1699" y="1139"/>
                  </a:lnTo>
                  <a:lnTo>
                    <a:pt x="1691" y="1143"/>
                  </a:lnTo>
                  <a:lnTo>
                    <a:pt x="1687" y="1144"/>
                  </a:lnTo>
                  <a:lnTo>
                    <a:pt x="1687" y="1144"/>
                  </a:lnTo>
                  <a:lnTo>
                    <a:pt x="1675" y="1140"/>
                  </a:lnTo>
                  <a:lnTo>
                    <a:pt x="1658" y="1134"/>
                  </a:lnTo>
                  <a:lnTo>
                    <a:pt x="1658" y="1134"/>
                  </a:lnTo>
                  <a:lnTo>
                    <a:pt x="1648" y="1134"/>
                  </a:lnTo>
                  <a:lnTo>
                    <a:pt x="1631" y="1134"/>
                  </a:lnTo>
                  <a:lnTo>
                    <a:pt x="1608" y="1134"/>
                  </a:lnTo>
                  <a:lnTo>
                    <a:pt x="1608" y="1134"/>
                  </a:lnTo>
                  <a:close/>
                  <a:moveTo>
                    <a:pt x="1608" y="1170"/>
                  </a:moveTo>
                  <a:lnTo>
                    <a:pt x="1592" y="1166"/>
                  </a:lnTo>
                  <a:lnTo>
                    <a:pt x="1592" y="1166"/>
                  </a:lnTo>
                  <a:lnTo>
                    <a:pt x="1589" y="1189"/>
                  </a:lnTo>
                  <a:lnTo>
                    <a:pt x="1589" y="1189"/>
                  </a:lnTo>
                  <a:lnTo>
                    <a:pt x="1604" y="1190"/>
                  </a:lnTo>
                  <a:lnTo>
                    <a:pt x="1604" y="1190"/>
                  </a:lnTo>
                  <a:lnTo>
                    <a:pt x="1613" y="1191"/>
                  </a:lnTo>
                  <a:lnTo>
                    <a:pt x="1624" y="1195"/>
                  </a:lnTo>
                  <a:lnTo>
                    <a:pt x="1624" y="1195"/>
                  </a:lnTo>
                  <a:lnTo>
                    <a:pt x="1626" y="1196"/>
                  </a:lnTo>
                  <a:lnTo>
                    <a:pt x="1629" y="1199"/>
                  </a:lnTo>
                  <a:lnTo>
                    <a:pt x="1633" y="1204"/>
                  </a:lnTo>
                  <a:lnTo>
                    <a:pt x="1644" y="1219"/>
                  </a:lnTo>
                  <a:lnTo>
                    <a:pt x="1644" y="1219"/>
                  </a:lnTo>
                  <a:lnTo>
                    <a:pt x="1646" y="1221"/>
                  </a:lnTo>
                  <a:lnTo>
                    <a:pt x="1650" y="1223"/>
                  </a:lnTo>
                  <a:lnTo>
                    <a:pt x="1661" y="1226"/>
                  </a:lnTo>
                  <a:lnTo>
                    <a:pt x="1675" y="1226"/>
                  </a:lnTo>
                  <a:lnTo>
                    <a:pt x="1695" y="1226"/>
                  </a:lnTo>
                  <a:lnTo>
                    <a:pt x="1695" y="1226"/>
                  </a:lnTo>
                  <a:lnTo>
                    <a:pt x="1703" y="1226"/>
                  </a:lnTo>
                  <a:lnTo>
                    <a:pt x="1708" y="1225"/>
                  </a:lnTo>
                  <a:lnTo>
                    <a:pt x="1710" y="1223"/>
                  </a:lnTo>
                  <a:lnTo>
                    <a:pt x="1709" y="1221"/>
                  </a:lnTo>
                  <a:lnTo>
                    <a:pt x="1704" y="1218"/>
                  </a:lnTo>
                  <a:lnTo>
                    <a:pt x="1700" y="1215"/>
                  </a:lnTo>
                  <a:lnTo>
                    <a:pt x="1700" y="1215"/>
                  </a:lnTo>
                  <a:lnTo>
                    <a:pt x="1682" y="1212"/>
                  </a:lnTo>
                  <a:lnTo>
                    <a:pt x="1670" y="1207"/>
                  </a:lnTo>
                  <a:lnTo>
                    <a:pt x="1665" y="1204"/>
                  </a:lnTo>
                  <a:lnTo>
                    <a:pt x="1662" y="1201"/>
                  </a:lnTo>
                  <a:lnTo>
                    <a:pt x="1662" y="1201"/>
                  </a:lnTo>
                  <a:lnTo>
                    <a:pt x="1661" y="1197"/>
                  </a:lnTo>
                  <a:lnTo>
                    <a:pt x="1662" y="1196"/>
                  </a:lnTo>
                  <a:lnTo>
                    <a:pt x="1664" y="1195"/>
                  </a:lnTo>
                  <a:lnTo>
                    <a:pt x="1668" y="1194"/>
                  </a:lnTo>
                  <a:lnTo>
                    <a:pt x="1680" y="1193"/>
                  </a:lnTo>
                  <a:lnTo>
                    <a:pt x="1693" y="1190"/>
                  </a:lnTo>
                  <a:lnTo>
                    <a:pt x="1693" y="1190"/>
                  </a:lnTo>
                  <a:lnTo>
                    <a:pt x="1702" y="1188"/>
                  </a:lnTo>
                  <a:lnTo>
                    <a:pt x="1703" y="1188"/>
                  </a:lnTo>
                  <a:lnTo>
                    <a:pt x="1704" y="1188"/>
                  </a:lnTo>
                  <a:lnTo>
                    <a:pt x="1703" y="1190"/>
                  </a:lnTo>
                  <a:lnTo>
                    <a:pt x="1703" y="1193"/>
                  </a:lnTo>
                  <a:lnTo>
                    <a:pt x="1703" y="1194"/>
                  </a:lnTo>
                  <a:lnTo>
                    <a:pt x="1703" y="1194"/>
                  </a:lnTo>
                  <a:lnTo>
                    <a:pt x="1712" y="1201"/>
                  </a:lnTo>
                  <a:lnTo>
                    <a:pt x="1726" y="1210"/>
                  </a:lnTo>
                  <a:lnTo>
                    <a:pt x="1726" y="1210"/>
                  </a:lnTo>
                  <a:lnTo>
                    <a:pt x="1727" y="1180"/>
                  </a:lnTo>
                  <a:lnTo>
                    <a:pt x="1727" y="1147"/>
                  </a:lnTo>
                  <a:lnTo>
                    <a:pt x="1727" y="1147"/>
                  </a:lnTo>
                  <a:lnTo>
                    <a:pt x="1727" y="1139"/>
                  </a:lnTo>
                  <a:lnTo>
                    <a:pt x="1727" y="1139"/>
                  </a:lnTo>
                  <a:lnTo>
                    <a:pt x="1723" y="1160"/>
                  </a:lnTo>
                  <a:lnTo>
                    <a:pt x="1723" y="1160"/>
                  </a:lnTo>
                  <a:lnTo>
                    <a:pt x="1721" y="1163"/>
                  </a:lnTo>
                  <a:lnTo>
                    <a:pt x="1715" y="1165"/>
                  </a:lnTo>
                  <a:lnTo>
                    <a:pt x="1707" y="1168"/>
                  </a:lnTo>
                  <a:lnTo>
                    <a:pt x="1696" y="1170"/>
                  </a:lnTo>
                  <a:lnTo>
                    <a:pt x="1696" y="1170"/>
                  </a:lnTo>
                  <a:lnTo>
                    <a:pt x="1688" y="1171"/>
                  </a:lnTo>
                  <a:lnTo>
                    <a:pt x="1685" y="1174"/>
                  </a:lnTo>
                  <a:lnTo>
                    <a:pt x="1684" y="1175"/>
                  </a:lnTo>
                  <a:lnTo>
                    <a:pt x="1680" y="1177"/>
                  </a:lnTo>
                  <a:lnTo>
                    <a:pt x="1680" y="1177"/>
                  </a:lnTo>
                  <a:lnTo>
                    <a:pt x="1676" y="1177"/>
                  </a:lnTo>
                  <a:lnTo>
                    <a:pt x="1672" y="1177"/>
                  </a:lnTo>
                  <a:lnTo>
                    <a:pt x="1667" y="1175"/>
                  </a:lnTo>
                  <a:lnTo>
                    <a:pt x="1659" y="1171"/>
                  </a:lnTo>
                  <a:lnTo>
                    <a:pt x="1652" y="1168"/>
                  </a:lnTo>
                  <a:lnTo>
                    <a:pt x="1652" y="1168"/>
                  </a:lnTo>
                  <a:lnTo>
                    <a:pt x="1649" y="1166"/>
                  </a:lnTo>
                  <a:lnTo>
                    <a:pt x="1642" y="1166"/>
                  </a:lnTo>
                  <a:lnTo>
                    <a:pt x="1627" y="1168"/>
                  </a:lnTo>
                  <a:lnTo>
                    <a:pt x="1608" y="1170"/>
                  </a:lnTo>
                  <a:lnTo>
                    <a:pt x="1608" y="1170"/>
                  </a:lnTo>
                  <a:close/>
                  <a:moveTo>
                    <a:pt x="1587" y="1239"/>
                  </a:moveTo>
                  <a:lnTo>
                    <a:pt x="1587" y="1239"/>
                  </a:lnTo>
                  <a:lnTo>
                    <a:pt x="1603" y="1246"/>
                  </a:lnTo>
                  <a:lnTo>
                    <a:pt x="1612" y="1248"/>
                  </a:lnTo>
                  <a:lnTo>
                    <a:pt x="1612" y="1248"/>
                  </a:lnTo>
                  <a:lnTo>
                    <a:pt x="1616" y="1250"/>
                  </a:lnTo>
                  <a:lnTo>
                    <a:pt x="1621" y="1252"/>
                  </a:lnTo>
                  <a:lnTo>
                    <a:pt x="1627" y="1256"/>
                  </a:lnTo>
                  <a:lnTo>
                    <a:pt x="1632" y="1257"/>
                  </a:lnTo>
                  <a:lnTo>
                    <a:pt x="1632" y="1257"/>
                  </a:lnTo>
                  <a:lnTo>
                    <a:pt x="1639" y="1258"/>
                  </a:lnTo>
                  <a:lnTo>
                    <a:pt x="1650" y="1258"/>
                  </a:lnTo>
                  <a:lnTo>
                    <a:pt x="1676" y="1257"/>
                  </a:lnTo>
                  <a:lnTo>
                    <a:pt x="1676" y="1257"/>
                  </a:lnTo>
                  <a:lnTo>
                    <a:pt x="1685" y="1258"/>
                  </a:lnTo>
                  <a:lnTo>
                    <a:pt x="1689" y="1258"/>
                  </a:lnTo>
                  <a:lnTo>
                    <a:pt x="1691" y="1260"/>
                  </a:lnTo>
                  <a:lnTo>
                    <a:pt x="1699" y="1265"/>
                  </a:lnTo>
                  <a:lnTo>
                    <a:pt x="1699" y="1265"/>
                  </a:lnTo>
                  <a:lnTo>
                    <a:pt x="1709" y="1270"/>
                  </a:lnTo>
                  <a:lnTo>
                    <a:pt x="1715" y="1271"/>
                  </a:lnTo>
                  <a:lnTo>
                    <a:pt x="1715" y="1271"/>
                  </a:lnTo>
                  <a:lnTo>
                    <a:pt x="1719" y="1258"/>
                  </a:lnTo>
                  <a:lnTo>
                    <a:pt x="1722" y="1246"/>
                  </a:lnTo>
                  <a:lnTo>
                    <a:pt x="1722" y="1246"/>
                  </a:lnTo>
                  <a:lnTo>
                    <a:pt x="1723" y="1234"/>
                  </a:lnTo>
                  <a:lnTo>
                    <a:pt x="1723" y="1234"/>
                  </a:lnTo>
                  <a:lnTo>
                    <a:pt x="1710" y="1238"/>
                  </a:lnTo>
                  <a:lnTo>
                    <a:pt x="1699" y="1241"/>
                  </a:lnTo>
                  <a:lnTo>
                    <a:pt x="1699" y="1241"/>
                  </a:lnTo>
                  <a:lnTo>
                    <a:pt x="1684" y="1241"/>
                  </a:lnTo>
                  <a:lnTo>
                    <a:pt x="1665" y="1240"/>
                  </a:lnTo>
                  <a:lnTo>
                    <a:pt x="1648" y="1239"/>
                  </a:lnTo>
                  <a:lnTo>
                    <a:pt x="1636" y="1238"/>
                  </a:lnTo>
                  <a:lnTo>
                    <a:pt x="1636" y="1238"/>
                  </a:lnTo>
                  <a:lnTo>
                    <a:pt x="1631" y="1237"/>
                  </a:lnTo>
                  <a:lnTo>
                    <a:pt x="1625" y="1234"/>
                  </a:lnTo>
                  <a:lnTo>
                    <a:pt x="1593" y="1219"/>
                  </a:lnTo>
                  <a:lnTo>
                    <a:pt x="1593" y="1219"/>
                  </a:lnTo>
                  <a:lnTo>
                    <a:pt x="1587" y="1216"/>
                  </a:lnTo>
                  <a:lnTo>
                    <a:pt x="1587" y="1216"/>
                  </a:lnTo>
                  <a:lnTo>
                    <a:pt x="1587" y="1225"/>
                  </a:lnTo>
                  <a:lnTo>
                    <a:pt x="1587" y="1225"/>
                  </a:lnTo>
                  <a:lnTo>
                    <a:pt x="1587" y="1239"/>
                  </a:lnTo>
                  <a:lnTo>
                    <a:pt x="1587" y="1239"/>
                  </a:lnTo>
                  <a:close/>
                  <a:moveTo>
                    <a:pt x="1587" y="1271"/>
                  </a:moveTo>
                  <a:lnTo>
                    <a:pt x="1597" y="1285"/>
                  </a:lnTo>
                  <a:lnTo>
                    <a:pt x="1620" y="1289"/>
                  </a:lnTo>
                  <a:lnTo>
                    <a:pt x="1620" y="1289"/>
                  </a:lnTo>
                  <a:lnTo>
                    <a:pt x="1626" y="1289"/>
                  </a:lnTo>
                  <a:lnTo>
                    <a:pt x="1639" y="1289"/>
                  </a:lnTo>
                  <a:lnTo>
                    <a:pt x="1639" y="1289"/>
                  </a:lnTo>
                  <a:lnTo>
                    <a:pt x="1656" y="1288"/>
                  </a:lnTo>
                  <a:lnTo>
                    <a:pt x="1669" y="1286"/>
                  </a:lnTo>
                  <a:lnTo>
                    <a:pt x="1669" y="1286"/>
                  </a:lnTo>
                  <a:lnTo>
                    <a:pt x="1674" y="1288"/>
                  </a:lnTo>
                  <a:lnTo>
                    <a:pt x="1678" y="1289"/>
                  </a:lnTo>
                  <a:lnTo>
                    <a:pt x="1682" y="1291"/>
                  </a:lnTo>
                  <a:lnTo>
                    <a:pt x="1685" y="1292"/>
                  </a:lnTo>
                  <a:lnTo>
                    <a:pt x="1685" y="1292"/>
                  </a:lnTo>
                  <a:lnTo>
                    <a:pt x="1689" y="1294"/>
                  </a:lnTo>
                  <a:lnTo>
                    <a:pt x="1690" y="1296"/>
                  </a:lnTo>
                  <a:lnTo>
                    <a:pt x="1693" y="1300"/>
                  </a:lnTo>
                  <a:lnTo>
                    <a:pt x="1693" y="1300"/>
                  </a:lnTo>
                  <a:lnTo>
                    <a:pt x="1701" y="1307"/>
                  </a:lnTo>
                  <a:lnTo>
                    <a:pt x="1701" y="1307"/>
                  </a:lnTo>
                  <a:lnTo>
                    <a:pt x="1709" y="1286"/>
                  </a:lnTo>
                  <a:lnTo>
                    <a:pt x="1709" y="1286"/>
                  </a:lnTo>
                  <a:lnTo>
                    <a:pt x="1703" y="1280"/>
                  </a:lnTo>
                  <a:lnTo>
                    <a:pt x="1699" y="1273"/>
                  </a:lnTo>
                  <a:lnTo>
                    <a:pt x="1699" y="1273"/>
                  </a:lnTo>
                  <a:lnTo>
                    <a:pt x="1695" y="1271"/>
                  </a:lnTo>
                  <a:lnTo>
                    <a:pt x="1694" y="1271"/>
                  </a:lnTo>
                  <a:lnTo>
                    <a:pt x="1693" y="1271"/>
                  </a:lnTo>
                  <a:lnTo>
                    <a:pt x="1688" y="1273"/>
                  </a:lnTo>
                  <a:lnTo>
                    <a:pt x="1684" y="1273"/>
                  </a:lnTo>
                  <a:lnTo>
                    <a:pt x="1680" y="1273"/>
                  </a:lnTo>
                  <a:lnTo>
                    <a:pt x="1680" y="1273"/>
                  </a:lnTo>
                  <a:lnTo>
                    <a:pt x="1670" y="1273"/>
                  </a:lnTo>
                  <a:lnTo>
                    <a:pt x="1663" y="1275"/>
                  </a:lnTo>
                  <a:lnTo>
                    <a:pt x="1644" y="1277"/>
                  </a:lnTo>
                  <a:lnTo>
                    <a:pt x="1644" y="1277"/>
                  </a:lnTo>
                  <a:lnTo>
                    <a:pt x="1633" y="1278"/>
                  </a:lnTo>
                  <a:lnTo>
                    <a:pt x="1625" y="1276"/>
                  </a:lnTo>
                  <a:lnTo>
                    <a:pt x="1618" y="1271"/>
                  </a:lnTo>
                  <a:lnTo>
                    <a:pt x="1607" y="1265"/>
                  </a:lnTo>
                  <a:lnTo>
                    <a:pt x="1607" y="1265"/>
                  </a:lnTo>
                  <a:lnTo>
                    <a:pt x="1603" y="1263"/>
                  </a:lnTo>
                  <a:lnTo>
                    <a:pt x="1599" y="1261"/>
                  </a:lnTo>
                  <a:lnTo>
                    <a:pt x="1595" y="1261"/>
                  </a:lnTo>
                  <a:lnTo>
                    <a:pt x="1593" y="1263"/>
                  </a:lnTo>
                  <a:lnTo>
                    <a:pt x="1589" y="1265"/>
                  </a:lnTo>
                  <a:lnTo>
                    <a:pt x="1587" y="1269"/>
                  </a:lnTo>
                  <a:lnTo>
                    <a:pt x="1587" y="1271"/>
                  </a:lnTo>
                  <a:close/>
                  <a:moveTo>
                    <a:pt x="1655" y="1338"/>
                  </a:moveTo>
                  <a:lnTo>
                    <a:pt x="1655" y="1338"/>
                  </a:lnTo>
                  <a:lnTo>
                    <a:pt x="1652" y="1334"/>
                  </a:lnTo>
                  <a:lnTo>
                    <a:pt x="1652" y="1334"/>
                  </a:lnTo>
                  <a:lnTo>
                    <a:pt x="1643" y="1338"/>
                  </a:lnTo>
                  <a:lnTo>
                    <a:pt x="1636" y="1340"/>
                  </a:lnTo>
                  <a:lnTo>
                    <a:pt x="1629" y="1340"/>
                  </a:lnTo>
                  <a:lnTo>
                    <a:pt x="1629" y="1340"/>
                  </a:lnTo>
                  <a:lnTo>
                    <a:pt x="1624" y="1339"/>
                  </a:lnTo>
                  <a:lnTo>
                    <a:pt x="1621" y="1338"/>
                  </a:lnTo>
                  <a:lnTo>
                    <a:pt x="1621" y="1338"/>
                  </a:lnTo>
                  <a:lnTo>
                    <a:pt x="1621" y="1336"/>
                  </a:lnTo>
                  <a:lnTo>
                    <a:pt x="1621" y="1336"/>
                  </a:lnTo>
                  <a:lnTo>
                    <a:pt x="1618" y="1334"/>
                  </a:lnTo>
                  <a:lnTo>
                    <a:pt x="1614" y="1333"/>
                  </a:lnTo>
                  <a:lnTo>
                    <a:pt x="1612" y="1330"/>
                  </a:lnTo>
                  <a:lnTo>
                    <a:pt x="1612" y="1330"/>
                  </a:lnTo>
                  <a:lnTo>
                    <a:pt x="1610" y="1328"/>
                  </a:lnTo>
                  <a:lnTo>
                    <a:pt x="1604" y="1327"/>
                  </a:lnTo>
                  <a:lnTo>
                    <a:pt x="1589" y="1323"/>
                  </a:lnTo>
                  <a:lnTo>
                    <a:pt x="1589" y="1323"/>
                  </a:lnTo>
                  <a:lnTo>
                    <a:pt x="1588" y="1336"/>
                  </a:lnTo>
                  <a:lnTo>
                    <a:pt x="1588" y="1336"/>
                  </a:lnTo>
                  <a:lnTo>
                    <a:pt x="1588" y="1343"/>
                  </a:lnTo>
                  <a:lnTo>
                    <a:pt x="1588" y="1343"/>
                  </a:lnTo>
                  <a:lnTo>
                    <a:pt x="1594" y="1343"/>
                  </a:lnTo>
                  <a:lnTo>
                    <a:pt x="1594" y="1343"/>
                  </a:lnTo>
                  <a:lnTo>
                    <a:pt x="1598" y="1345"/>
                  </a:lnTo>
                  <a:lnTo>
                    <a:pt x="1600" y="1347"/>
                  </a:lnTo>
                  <a:lnTo>
                    <a:pt x="1603" y="1352"/>
                  </a:lnTo>
                  <a:lnTo>
                    <a:pt x="1607" y="1358"/>
                  </a:lnTo>
                  <a:lnTo>
                    <a:pt x="1607" y="1358"/>
                  </a:lnTo>
                  <a:lnTo>
                    <a:pt x="1612" y="1362"/>
                  </a:lnTo>
                  <a:lnTo>
                    <a:pt x="1614" y="1362"/>
                  </a:lnTo>
                  <a:lnTo>
                    <a:pt x="1617" y="1362"/>
                  </a:lnTo>
                  <a:lnTo>
                    <a:pt x="1620" y="1361"/>
                  </a:lnTo>
                  <a:lnTo>
                    <a:pt x="1624" y="1360"/>
                  </a:lnTo>
                  <a:lnTo>
                    <a:pt x="1624" y="1360"/>
                  </a:lnTo>
                  <a:lnTo>
                    <a:pt x="1627" y="1358"/>
                  </a:lnTo>
                  <a:lnTo>
                    <a:pt x="1633" y="1358"/>
                  </a:lnTo>
                  <a:lnTo>
                    <a:pt x="1637" y="1358"/>
                  </a:lnTo>
                  <a:lnTo>
                    <a:pt x="1638" y="1358"/>
                  </a:lnTo>
                  <a:lnTo>
                    <a:pt x="1638" y="1358"/>
                  </a:lnTo>
                  <a:lnTo>
                    <a:pt x="1632" y="1365"/>
                  </a:lnTo>
                  <a:lnTo>
                    <a:pt x="1632" y="1365"/>
                  </a:lnTo>
                  <a:lnTo>
                    <a:pt x="1630" y="1367"/>
                  </a:lnTo>
                  <a:lnTo>
                    <a:pt x="1626" y="1368"/>
                  </a:lnTo>
                  <a:lnTo>
                    <a:pt x="1620" y="1371"/>
                  </a:lnTo>
                  <a:lnTo>
                    <a:pt x="1620" y="1371"/>
                  </a:lnTo>
                  <a:lnTo>
                    <a:pt x="1617" y="1372"/>
                  </a:lnTo>
                  <a:lnTo>
                    <a:pt x="1614" y="1374"/>
                  </a:lnTo>
                  <a:lnTo>
                    <a:pt x="1612" y="1376"/>
                  </a:lnTo>
                  <a:lnTo>
                    <a:pt x="1607" y="1376"/>
                  </a:lnTo>
                  <a:lnTo>
                    <a:pt x="1607" y="1376"/>
                  </a:lnTo>
                  <a:lnTo>
                    <a:pt x="1603" y="1376"/>
                  </a:lnTo>
                  <a:lnTo>
                    <a:pt x="1598" y="1373"/>
                  </a:lnTo>
                  <a:lnTo>
                    <a:pt x="1587" y="1365"/>
                  </a:lnTo>
                  <a:lnTo>
                    <a:pt x="1585" y="1364"/>
                  </a:lnTo>
                  <a:lnTo>
                    <a:pt x="1584" y="1378"/>
                  </a:lnTo>
                  <a:lnTo>
                    <a:pt x="1584" y="1378"/>
                  </a:lnTo>
                  <a:lnTo>
                    <a:pt x="1604" y="1396"/>
                  </a:lnTo>
                  <a:lnTo>
                    <a:pt x="1604" y="1396"/>
                  </a:lnTo>
                  <a:lnTo>
                    <a:pt x="1612" y="1402"/>
                  </a:lnTo>
                  <a:lnTo>
                    <a:pt x="1614" y="1403"/>
                  </a:lnTo>
                  <a:lnTo>
                    <a:pt x="1616" y="1403"/>
                  </a:lnTo>
                  <a:lnTo>
                    <a:pt x="1619" y="1402"/>
                  </a:lnTo>
                  <a:lnTo>
                    <a:pt x="1624" y="1399"/>
                  </a:lnTo>
                  <a:lnTo>
                    <a:pt x="1624" y="1399"/>
                  </a:lnTo>
                  <a:lnTo>
                    <a:pt x="1629" y="1399"/>
                  </a:lnTo>
                  <a:lnTo>
                    <a:pt x="1632" y="1397"/>
                  </a:lnTo>
                  <a:lnTo>
                    <a:pt x="1638" y="1392"/>
                  </a:lnTo>
                  <a:lnTo>
                    <a:pt x="1638" y="1392"/>
                  </a:lnTo>
                  <a:lnTo>
                    <a:pt x="1640" y="1389"/>
                  </a:lnTo>
                  <a:lnTo>
                    <a:pt x="1643" y="1380"/>
                  </a:lnTo>
                  <a:lnTo>
                    <a:pt x="1648" y="1367"/>
                  </a:lnTo>
                  <a:lnTo>
                    <a:pt x="1648" y="1367"/>
                  </a:lnTo>
                  <a:lnTo>
                    <a:pt x="1648" y="1366"/>
                  </a:lnTo>
                  <a:lnTo>
                    <a:pt x="1649" y="1365"/>
                  </a:lnTo>
                  <a:lnTo>
                    <a:pt x="1652" y="1367"/>
                  </a:lnTo>
                  <a:lnTo>
                    <a:pt x="1658" y="1372"/>
                  </a:lnTo>
                  <a:lnTo>
                    <a:pt x="1658" y="1372"/>
                  </a:lnTo>
                  <a:lnTo>
                    <a:pt x="1659" y="1378"/>
                  </a:lnTo>
                  <a:lnTo>
                    <a:pt x="1659" y="1387"/>
                  </a:lnTo>
                  <a:lnTo>
                    <a:pt x="1659" y="1402"/>
                  </a:lnTo>
                  <a:lnTo>
                    <a:pt x="1661" y="1402"/>
                  </a:lnTo>
                  <a:lnTo>
                    <a:pt x="1662" y="1398"/>
                  </a:lnTo>
                  <a:lnTo>
                    <a:pt x="1662" y="1398"/>
                  </a:lnTo>
                  <a:lnTo>
                    <a:pt x="1671" y="1373"/>
                  </a:lnTo>
                  <a:lnTo>
                    <a:pt x="1682" y="1348"/>
                  </a:lnTo>
                  <a:lnTo>
                    <a:pt x="1682" y="1348"/>
                  </a:lnTo>
                  <a:lnTo>
                    <a:pt x="1683" y="1338"/>
                  </a:lnTo>
                  <a:lnTo>
                    <a:pt x="1683" y="1338"/>
                  </a:lnTo>
                  <a:lnTo>
                    <a:pt x="1683" y="1323"/>
                  </a:lnTo>
                  <a:lnTo>
                    <a:pt x="1680" y="1303"/>
                  </a:lnTo>
                  <a:lnTo>
                    <a:pt x="1680" y="1303"/>
                  </a:lnTo>
                  <a:lnTo>
                    <a:pt x="1678" y="1298"/>
                  </a:lnTo>
                  <a:lnTo>
                    <a:pt x="1677" y="1296"/>
                  </a:lnTo>
                  <a:lnTo>
                    <a:pt x="1676" y="1295"/>
                  </a:lnTo>
                  <a:lnTo>
                    <a:pt x="1674" y="1296"/>
                  </a:lnTo>
                  <a:lnTo>
                    <a:pt x="1670" y="1300"/>
                  </a:lnTo>
                  <a:lnTo>
                    <a:pt x="1669" y="1301"/>
                  </a:lnTo>
                  <a:lnTo>
                    <a:pt x="1667" y="1301"/>
                  </a:lnTo>
                  <a:lnTo>
                    <a:pt x="1667" y="1301"/>
                  </a:lnTo>
                  <a:lnTo>
                    <a:pt x="1664" y="1302"/>
                  </a:lnTo>
                  <a:lnTo>
                    <a:pt x="1658" y="1304"/>
                  </a:lnTo>
                  <a:lnTo>
                    <a:pt x="1646" y="1308"/>
                  </a:lnTo>
                  <a:lnTo>
                    <a:pt x="1629" y="1313"/>
                  </a:lnTo>
                  <a:lnTo>
                    <a:pt x="1629" y="1313"/>
                  </a:lnTo>
                  <a:lnTo>
                    <a:pt x="1620" y="1314"/>
                  </a:lnTo>
                  <a:lnTo>
                    <a:pt x="1614" y="1315"/>
                  </a:lnTo>
                  <a:lnTo>
                    <a:pt x="1611" y="1314"/>
                  </a:lnTo>
                  <a:lnTo>
                    <a:pt x="1610" y="1311"/>
                  </a:lnTo>
                  <a:lnTo>
                    <a:pt x="1610" y="1308"/>
                  </a:lnTo>
                  <a:lnTo>
                    <a:pt x="1608" y="1305"/>
                  </a:lnTo>
                  <a:lnTo>
                    <a:pt x="1607" y="1303"/>
                  </a:lnTo>
                  <a:lnTo>
                    <a:pt x="1607" y="1303"/>
                  </a:lnTo>
                  <a:lnTo>
                    <a:pt x="1603" y="1302"/>
                  </a:lnTo>
                  <a:lnTo>
                    <a:pt x="1598" y="1302"/>
                  </a:lnTo>
                  <a:lnTo>
                    <a:pt x="1589" y="1304"/>
                  </a:lnTo>
                  <a:lnTo>
                    <a:pt x="1589" y="1304"/>
                  </a:lnTo>
                  <a:lnTo>
                    <a:pt x="1589" y="1310"/>
                  </a:lnTo>
                  <a:lnTo>
                    <a:pt x="1594" y="1314"/>
                  </a:lnTo>
                  <a:lnTo>
                    <a:pt x="1594" y="1314"/>
                  </a:lnTo>
                  <a:lnTo>
                    <a:pt x="1603" y="1317"/>
                  </a:lnTo>
                  <a:lnTo>
                    <a:pt x="1610" y="1321"/>
                  </a:lnTo>
                  <a:lnTo>
                    <a:pt x="1614" y="1321"/>
                  </a:lnTo>
                  <a:lnTo>
                    <a:pt x="1614" y="1321"/>
                  </a:lnTo>
                  <a:lnTo>
                    <a:pt x="1618" y="1321"/>
                  </a:lnTo>
                  <a:lnTo>
                    <a:pt x="1621" y="1322"/>
                  </a:lnTo>
                  <a:lnTo>
                    <a:pt x="1627" y="1324"/>
                  </a:lnTo>
                  <a:lnTo>
                    <a:pt x="1632" y="1324"/>
                  </a:lnTo>
                  <a:lnTo>
                    <a:pt x="1632" y="1324"/>
                  </a:lnTo>
                  <a:lnTo>
                    <a:pt x="1637" y="1324"/>
                  </a:lnTo>
                  <a:lnTo>
                    <a:pt x="1642" y="1324"/>
                  </a:lnTo>
                  <a:lnTo>
                    <a:pt x="1649" y="1322"/>
                  </a:lnTo>
                  <a:lnTo>
                    <a:pt x="1663" y="1321"/>
                  </a:lnTo>
                  <a:lnTo>
                    <a:pt x="1663" y="1321"/>
                  </a:lnTo>
                  <a:lnTo>
                    <a:pt x="1675" y="1321"/>
                  </a:lnTo>
                  <a:lnTo>
                    <a:pt x="1676" y="1321"/>
                  </a:lnTo>
                  <a:lnTo>
                    <a:pt x="1676" y="1321"/>
                  </a:lnTo>
                  <a:lnTo>
                    <a:pt x="1669" y="1323"/>
                  </a:lnTo>
                  <a:lnTo>
                    <a:pt x="1669" y="1323"/>
                  </a:lnTo>
                  <a:lnTo>
                    <a:pt x="1669" y="1329"/>
                  </a:lnTo>
                  <a:lnTo>
                    <a:pt x="1669" y="1335"/>
                  </a:lnTo>
                  <a:lnTo>
                    <a:pt x="1667" y="1340"/>
                  </a:lnTo>
                  <a:lnTo>
                    <a:pt x="1667" y="1340"/>
                  </a:lnTo>
                  <a:lnTo>
                    <a:pt x="1664" y="1345"/>
                  </a:lnTo>
                  <a:lnTo>
                    <a:pt x="1662" y="1347"/>
                  </a:lnTo>
                  <a:lnTo>
                    <a:pt x="1662" y="1347"/>
                  </a:lnTo>
                  <a:lnTo>
                    <a:pt x="1661" y="1347"/>
                  </a:lnTo>
                  <a:lnTo>
                    <a:pt x="1659" y="1345"/>
                  </a:lnTo>
                  <a:lnTo>
                    <a:pt x="1655" y="1338"/>
                  </a:lnTo>
                  <a:lnTo>
                    <a:pt x="1655" y="1338"/>
                  </a:lnTo>
                  <a:close/>
                  <a:moveTo>
                    <a:pt x="1652" y="1334"/>
                  </a:moveTo>
                  <a:lnTo>
                    <a:pt x="1652" y="1334"/>
                  </a:lnTo>
                  <a:lnTo>
                    <a:pt x="1652" y="1334"/>
                  </a:lnTo>
                  <a:lnTo>
                    <a:pt x="1652" y="1334"/>
                  </a:lnTo>
                  <a:lnTo>
                    <a:pt x="1652" y="1334"/>
                  </a:lnTo>
                  <a:close/>
                  <a:moveTo>
                    <a:pt x="1579" y="1409"/>
                  </a:moveTo>
                  <a:lnTo>
                    <a:pt x="1579" y="1409"/>
                  </a:lnTo>
                  <a:lnTo>
                    <a:pt x="1588" y="1422"/>
                  </a:lnTo>
                  <a:lnTo>
                    <a:pt x="1588" y="1422"/>
                  </a:lnTo>
                  <a:lnTo>
                    <a:pt x="1586" y="1422"/>
                  </a:lnTo>
                  <a:lnTo>
                    <a:pt x="1576" y="1422"/>
                  </a:lnTo>
                  <a:lnTo>
                    <a:pt x="1575" y="1429"/>
                  </a:lnTo>
                  <a:lnTo>
                    <a:pt x="1575" y="1429"/>
                  </a:lnTo>
                  <a:lnTo>
                    <a:pt x="1578" y="1429"/>
                  </a:lnTo>
                  <a:lnTo>
                    <a:pt x="1578" y="1429"/>
                  </a:lnTo>
                  <a:lnTo>
                    <a:pt x="1581" y="1430"/>
                  </a:lnTo>
                  <a:lnTo>
                    <a:pt x="1585" y="1434"/>
                  </a:lnTo>
                  <a:lnTo>
                    <a:pt x="1588" y="1437"/>
                  </a:lnTo>
                  <a:lnTo>
                    <a:pt x="1591" y="1442"/>
                  </a:lnTo>
                  <a:lnTo>
                    <a:pt x="1591" y="1442"/>
                  </a:lnTo>
                  <a:lnTo>
                    <a:pt x="1593" y="1449"/>
                  </a:lnTo>
                  <a:lnTo>
                    <a:pt x="1594" y="1455"/>
                  </a:lnTo>
                  <a:lnTo>
                    <a:pt x="1594" y="1455"/>
                  </a:lnTo>
                  <a:lnTo>
                    <a:pt x="1597" y="1456"/>
                  </a:lnTo>
                  <a:lnTo>
                    <a:pt x="1601" y="1456"/>
                  </a:lnTo>
                  <a:lnTo>
                    <a:pt x="1614" y="1459"/>
                  </a:lnTo>
                  <a:lnTo>
                    <a:pt x="1614" y="1459"/>
                  </a:lnTo>
                  <a:lnTo>
                    <a:pt x="1630" y="1459"/>
                  </a:lnTo>
                  <a:lnTo>
                    <a:pt x="1639" y="1459"/>
                  </a:lnTo>
                  <a:lnTo>
                    <a:pt x="1639" y="1459"/>
                  </a:lnTo>
                  <a:lnTo>
                    <a:pt x="1642" y="1458"/>
                  </a:lnTo>
                  <a:lnTo>
                    <a:pt x="1644" y="1456"/>
                  </a:lnTo>
                  <a:lnTo>
                    <a:pt x="1644" y="1453"/>
                  </a:lnTo>
                  <a:lnTo>
                    <a:pt x="1645" y="1446"/>
                  </a:lnTo>
                  <a:lnTo>
                    <a:pt x="1645" y="1446"/>
                  </a:lnTo>
                  <a:lnTo>
                    <a:pt x="1645" y="1440"/>
                  </a:lnTo>
                  <a:lnTo>
                    <a:pt x="1644" y="1440"/>
                  </a:lnTo>
                  <a:lnTo>
                    <a:pt x="1644" y="1440"/>
                  </a:lnTo>
                  <a:lnTo>
                    <a:pt x="1640" y="1441"/>
                  </a:lnTo>
                  <a:lnTo>
                    <a:pt x="1638" y="1442"/>
                  </a:lnTo>
                  <a:lnTo>
                    <a:pt x="1636" y="1442"/>
                  </a:lnTo>
                  <a:lnTo>
                    <a:pt x="1636" y="1442"/>
                  </a:lnTo>
                  <a:lnTo>
                    <a:pt x="1625" y="1440"/>
                  </a:lnTo>
                  <a:lnTo>
                    <a:pt x="1611" y="1436"/>
                  </a:lnTo>
                  <a:lnTo>
                    <a:pt x="1611" y="1436"/>
                  </a:lnTo>
                  <a:lnTo>
                    <a:pt x="1607" y="1435"/>
                  </a:lnTo>
                  <a:lnTo>
                    <a:pt x="1608" y="1434"/>
                  </a:lnTo>
                  <a:lnTo>
                    <a:pt x="1612" y="1433"/>
                  </a:lnTo>
                  <a:lnTo>
                    <a:pt x="1616" y="1429"/>
                  </a:lnTo>
                  <a:lnTo>
                    <a:pt x="1616" y="1429"/>
                  </a:lnTo>
                  <a:lnTo>
                    <a:pt x="1618" y="1428"/>
                  </a:lnTo>
                  <a:lnTo>
                    <a:pt x="1621" y="1427"/>
                  </a:lnTo>
                  <a:lnTo>
                    <a:pt x="1627" y="1427"/>
                  </a:lnTo>
                  <a:lnTo>
                    <a:pt x="1636" y="1429"/>
                  </a:lnTo>
                  <a:lnTo>
                    <a:pt x="1642" y="1429"/>
                  </a:lnTo>
                  <a:lnTo>
                    <a:pt x="1642" y="1429"/>
                  </a:lnTo>
                  <a:lnTo>
                    <a:pt x="1645" y="1429"/>
                  </a:lnTo>
                  <a:lnTo>
                    <a:pt x="1646" y="1428"/>
                  </a:lnTo>
                  <a:lnTo>
                    <a:pt x="1645" y="1423"/>
                  </a:lnTo>
                  <a:lnTo>
                    <a:pt x="1645" y="1423"/>
                  </a:lnTo>
                  <a:lnTo>
                    <a:pt x="1644" y="1422"/>
                  </a:lnTo>
                  <a:lnTo>
                    <a:pt x="1643" y="1422"/>
                  </a:lnTo>
                  <a:lnTo>
                    <a:pt x="1639" y="1421"/>
                  </a:lnTo>
                  <a:lnTo>
                    <a:pt x="1631" y="1422"/>
                  </a:lnTo>
                  <a:lnTo>
                    <a:pt x="1631" y="1422"/>
                  </a:lnTo>
                  <a:lnTo>
                    <a:pt x="1600" y="1420"/>
                  </a:lnTo>
                  <a:lnTo>
                    <a:pt x="1600" y="1420"/>
                  </a:lnTo>
                  <a:lnTo>
                    <a:pt x="1597" y="1418"/>
                  </a:lnTo>
                  <a:lnTo>
                    <a:pt x="1591" y="1415"/>
                  </a:lnTo>
                  <a:lnTo>
                    <a:pt x="1579" y="1405"/>
                  </a:lnTo>
                  <a:lnTo>
                    <a:pt x="1579" y="1409"/>
                  </a:lnTo>
                  <a:close/>
                  <a:moveTo>
                    <a:pt x="1598" y="1487"/>
                  </a:moveTo>
                  <a:lnTo>
                    <a:pt x="1598" y="1487"/>
                  </a:lnTo>
                  <a:lnTo>
                    <a:pt x="1610" y="1487"/>
                  </a:lnTo>
                  <a:lnTo>
                    <a:pt x="1621" y="1488"/>
                  </a:lnTo>
                  <a:lnTo>
                    <a:pt x="1642" y="1491"/>
                  </a:lnTo>
                  <a:lnTo>
                    <a:pt x="1642" y="1491"/>
                  </a:lnTo>
                  <a:lnTo>
                    <a:pt x="1645" y="1471"/>
                  </a:lnTo>
                  <a:lnTo>
                    <a:pt x="1645" y="1471"/>
                  </a:lnTo>
                  <a:lnTo>
                    <a:pt x="1639" y="1471"/>
                  </a:lnTo>
                  <a:lnTo>
                    <a:pt x="1629" y="1469"/>
                  </a:lnTo>
                  <a:lnTo>
                    <a:pt x="1629" y="1469"/>
                  </a:lnTo>
                  <a:lnTo>
                    <a:pt x="1619" y="1467"/>
                  </a:lnTo>
                  <a:lnTo>
                    <a:pt x="1612" y="1468"/>
                  </a:lnTo>
                  <a:lnTo>
                    <a:pt x="1607" y="1468"/>
                  </a:lnTo>
                  <a:lnTo>
                    <a:pt x="1600" y="1469"/>
                  </a:lnTo>
                  <a:lnTo>
                    <a:pt x="1600" y="1469"/>
                  </a:lnTo>
                  <a:lnTo>
                    <a:pt x="1593" y="1468"/>
                  </a:lnTo>
                  <a:lnTo>
                    <a:pt x="1589" y="1467"/>
                  </a:lnTo>
                  <a:lnTo>
                    <a:pt x="1587" y="1463"/>
                  </a:lnTo>
                  <a:lnTo>
                    <a:pt x="1584" y="1460"/>
                  </a:lnTo>
                  <a:lnTo>
                    <a:pt x="1584" y="1460"/>
                  </a:lnTo>
                  <a:lnTo>
                    <a:pt x="1572" y="1453"/>
                  </a:lnTo>
                  <a:lnTo>
                    <a:pt x="1572" y="1453"/>
                  </a:lnTo>
                  <a:lnTo>
                    <a:pt x="1568" y="1477"/>
                  </a:lnTo>
                  <a:lnTo>
                    <a:pt x="1568" y="1477"/>
                  </a:lnTo>
                  <a:lnTo>
                    <a:pt x="1573" y="1481"/>
                  </a:lnTo>
                  <a:lnTo>
                    <a:pt x="1578" y="1487"/>
                  </a:lnTo>
                  <a:lnTo>
                    <a:pt x="1578" y="1487"/>
                  </a:lnTo>
                  <a:lnTo>
                    <a:pt x="1580" y="1490"/>
                  </a:lnTo>
                  <a:lnTo>
                    <a:pt x="1582" y="1490"/>
                  </a:lnTo>
                  <a:lnTo>
                    <a:pt x="1588" y="1490"/>
                  </a:lnTo>
                  <a:lnTo>
                    <a:pt x="1593" y="1488"/>
                  </a:lnTo>
                  <a:lnTo>
                    <a:pt x="1598" y="1487"/>
                  </a:lnTo>
                  <a:lnTo>
                    <a:pt x="1598" y="1487"/>
                  </a:lnTo>
                  <a:close/>
                  <a:moveTo>
                    <a:pt x="1562" y="1510"/>
                  </a:moveTo>
                  <a:lnTo>
                    <a:pt x="1562" y="1510"/>
                  </a:lnTo>
                  <a:lnTo>
                    <a:pt x="1563" y="1511"/>
                  </a:lnTo>
                  <a:lnTo>
                    <a:pt x="1563" y="1511"/>
                  </a:lnTo>
                  <a:lnTo>
                    <a:pt x="1572" y="1515"/>
                  </a:lnTo>
                  <a:lnTo>
                    <a:pt x="1578" y="1516"/>
                  </a:lnTo>
                  <a:lnTo>
                    <a:pt x="1584" y="1517"/>
                  </a:lnTo>
                  <a:lnTo>
                    <a:pt x="1584" y="1517"/>
                  </a:lnTo>
                  <a:lnTo>
                    <a:pt x="1593" y="1517"/>
                  </a:lnTo>
                  <a:lnTo>
                    <a:pt x="1600" y="1517"/>
                  </a:lnTo>
                  <a:lnTo>
                    <a:pt x="1600" y="1517"/>
                  </a:lnTo>
                  <a:lnTo>
                    <a:pt x="1603" y="1517"/>
                  </a:lnTo>
                  <a:lnTo>
                    <a:pt x="1606" y="1519"/>
                  </a:lnTo>
                  <a:lnTo>
                    <a:pt x="1614" y="1524"/>
                  </a:lnTo>
                  <a:lnTo>
                    <a:pt x="1614" y="1524"/>
                  </a:lnTo>
                  <a:lnTo>
                    <a:pt x="1637" y="1531"/>
                  </a:lnTo>
                  <a:lnTo>
                    <a:pt x="1637" y="1524"/>
                  </a:lnTo>
                  <a:lnTo>
                    <a:pt x="1637" y="1524"/>
                  </a:lnTo>
                  <a:lnTo>
                    <a:pt x="1632" y="1522"/>
                  </a:lnTo>
                  <a:lnTo>
                    <a:pt x="1629" y="1518"/>
                  </a:lnTo>
                  <a:lnTo>
                    <a:pt x="1629" y="1518"/>
                  </a:lnTo>
                  <a:lnTo>
                    <a:pt x="1626" y="1516"/>
                  </a:lnTo>
                  <a:lnTo>
                    <a:pt x="1623" y="1512"/>
                  </a:lnTo>
                  <a:lnTo>
                    <a:pt x="1619" y="1507"/>
                  </a:lnTo>
                  <a:lnTo>
                    <a:pt x="1614" y="1503"/>
                  </a:lnTo>
                  <a:lnTo>
                    <a:pt x="1614" y="1503"/>
                  </a:lnTo>
                  <a:lnTo>
                    <a:pt x="1612" y="1500"/>
                  </a:lnTo>
                  <a:lnTo>
                    <a:pt x="1610" y="1499"/>
                  </a:lnTo>
                  <a:lnTo>
                    <a:pt x="1607" y="1499"/>
                  </a:lnTo>
                  <a:lnTo>
                    <a:pt x="1605" y="1499"/>
                  </a:lnTo>
                  <a:lnTo>
                    <a:pt x="1598" y="1503"/>
                  </a:lnTo>
                  <a:lnTo>
                    <a:pt x="1594" y="1504"/>
                  </a:lnTo>
                  <a:lnTo>
                    <a:pt x="1591" y="1504"/>
                  </a:lnTo>
                  <a:lnTo>
                    <a:pt x="1591" y="1504"/>
                  </a:lnTo>
                  <a:lnTo>
                    <a:pt x="1585" y="1504"/>
                  </a:lnTo>
                  <a:lnTo>
                    <a:pt x="1578" y="1503"/>
                  </a:lnTo>
                  <a:lnTo>
                    <a:pt x="1565" y="1499"/>
                  </a:lnTo>
                  <a:lnTo>
                    <a:pt x="1562" y="1510"/>
                  </a:lnTo>
                  <a:close/>
                  <a:moveTo>
                    <a:pt x="1556" y="1542"/>
                  </a:moveTo>
                  <a:lnTo>
                    <a:pt x="1556" y="1542"/>
                  </a:lnTo>
                  <a:lnTo>
                    <a:pt x="1567" y="1544"/>
                  </a:lnTo>
                  <a:lnTo>
                    <a:pt x="1576" y="1545"/>
                  </a:lnTo>
                  <a:lnTo>
                    <a:pt x="1576" y="1545"/>
                  </a:lnTo>
                  <a:lnTo>
                    <a:pt x="1589" y="1548"/>
                  </a:lnTo>
                  <a:lnTo>
                    <a:pt x="1597" y="1549"/>
                  </a:lnTo>
                  <a:lnTo>
                    <a:pt x="1601" y="1550"/>
                  </a:lnTo>
                  <a:lnTo>
                    <a:pt x="1601" y="1550"/>
                  </a:lnTo>
                  <a:lnTo>
                    <a:pt x="1611" y="1550"/>
                  </a:lnTo>
                  <a:lnTo>
                    <a:pt x="1625" y="1554"/>
                  </a:lnTo>
                  <a:lnTo>
                    <a:pt x="1625" y="1554"/>
                  </a:lnTo>
                  <a:lnTo>
                    <a:pt x="1635" y="1554"/>
                  </a:lnTo>
                  <a:lnTo>
                    <a:pt x="1635" y="1554"/>
                  </a:lnTo>
                  <a:lnTo>
                    <a:pt x="1636" y="1542"/>
                  </a:lnTo>
                  <a:lnTo>
                    <a:pt x="1636" y="1542"/>
                  </a:lnTo>
                  <a:lnTo>
                    <a:pt x="1627" y="1540"/>
                  </a:lnTo>
                  <a:lnTo>
                    <a:pt x="1617" y="1540"/>
                  </a:lnTo>
                  <a:lnTo>
                    <a:pt x="1600" y="1538"/>
                  </a:lnTo>
                  <a:lnTo>
                    <a:pt x="1600" y="1538"/>
                  </a:lnTo>
                  <a:lnTo>
                    <a:pt x="1594" y="1537"/>
                  </a:lnTo>
                  <a:lnTo>
                    <a:pt x="1588" y="1535"/>
                  </a:lnTo>
                  <a:lnTo>
                    <a:pt x="1578" y="1528"/>
                  </a:lnTo>
                  <a:lnTo>
                    <a:pt x="1578" y="1528"/>
                  </a:lnTo>
                  <a:lnTo>
                    <a:pt x="1573" y="1526"/>
                  </a:lnTo>
                  <a:lnTo>
                    <a:pt x="1568" y="1526"/>
                  </a:lnTo>
                  <a:lnTo>
                    <a:pt x="1559" y="1529"/>
                  </a:lnTo>
                  <a:lnTo>
                    <a:pt x="1559" y="1529"/>
                  </a:lnTo>
                  <a:lnTo>
                    <a:pt x="1556" y="1542"/>
                  </a:lnTo>
                  <a:lnTo>
                    <a:pt x="1556" y="1542"/>
                  </a:lnTo>
                  <a:close/>
                  <a:moveTo>
                    <a:pt x="1548" y="1568"/>
                  </a:moveTo>
                  <a:lnTo>
                    <a:pt x="1548" y="1568"/>
                  </a:lnTo>
                  <a:lnTo>
                    <a:pt x="1580" y="1568"/>
                  </a:lnTo>
                  <a:lnTo>
                    <a:pt x="1580" y="1568"/>
                  </a:lnTo>
                  <a:lnTo>
                    <a:pt x="1584" y="1568"/>
                  </a:lnTo>
                  <a:lnTo>
                    <a:pt x="1587" y="1568"/>
                  </a:lnTo>
                  <a:lnTo>
                    <a:pt x="1594" y="1570"/>
                  </a:lnTo>
                  <a:lnTo>
                    <a:pt x="1607" y="1572"/>
                  </a:lnTo>
                  <a:lnTo>
                    <a:pt x="1607" y="1572"/>
                  </a:lnTo>
                  <a:lnTo>
                    <a:pt x="1619" y="1573"/>
                  </a:lnTo>
                  <a:lnTo>
                    <a:pt x="1621" y="1574"/>
                  </a:lnTo>
                  <a:lnTo>
                    <a:pt x="1623" y="1575"/>
                  </a:lnTo>
                  <a:lnTo>
                    <a:pt x="1624" y="1578"/>
                  </a:lnTo>
                  <a:lnTo>
                    <a:pt x="1624" y="1579"/>
                  </a:lnTo>
                  <a:lnTo>
                    <a:pt x="1625" y="1581"/>
                  </a:lnTo>
                  <a:lnTo>
                    <a:pt x="1625" y="1581"/>
                  </a:lnTo>
                  <a:lnTo>
                    <a:pt x="1629" y="1582"/>
                  </a:lnTo>
                  <a:lnTo>
                    <a:pt x="1632" y="1583"/>
                  </a:lnTo>
                  <a:lnTo>
                    <a:pt x="1632" y="1582"/>
                  </a:lnTo>
                  <a:lnTo>
                    <a:pt x="1632" y="1582"/>
                  </a:lnTo>
                  <a:lnTo>
                    <a:pt x="1633" y="1564"/>
                  </a:lnTo>
                  <a:lnTo>
                    <a:pt x="1633" y="1564"/>
                  </a:lnTo>
                  <a:lnTo>
                    <a:pt x="1618" y="1562"/>
                  </a:lnTo>
                  <a:lnTo>
                    <a:pt x="1600" y="1561"/>
                  </a:lnTo>
                  <a:lnTo>
                    <a:pt x="1600" y="1561"/>
                  </a:lnTo>
                  <a:lnTo>
                    <a:pt x="1581" y="1560"/>
                  </a:lnTo>
                  <a:lnTo>
                    <a:pt x="1573" y="1557"/>
                  </a:lnTo>
                  <a:lnTo>
                    <a:pt x="1573" y="1557"/>
                  </a:lnTo>
                  <a:lnTo>
                    <a:pt x="1568" y="1556"/>
                  </a:lnTo>
                  <a:lnTo>
                    <a:pt x="1562" y="1557"/>
                  </a:lnTo>
                  <a:lnTo>
                    <a:pt x="1552" y="1560"/>
                  </a:lnTo>
                  <a:lnTo>
                    <a:pt x="1552" y="1560"/>
                  </a:lnTo>
                  <a:lnTo>
                    <a:pt x="1550" y="1562"/>
                  </a:lnTo>
                  <a:lnTo>
                    <a:pt x="1550" y="1562"/>
                  </a:lnTo>
                  <a:lnTo>
                    <a:pt x="1548" y="1568"/>
                  </a:lnTo>
                  <a:lnTo>
                    <a:pt x="1548" y="1568"/>
                  </a:lnTo>
                  <a:close/>
                  <a:moveTo>
                    <a:pt x="1536" y="1598"/>
                  </a:moveTo>
                  <a:lnTo>
                    <a:pt x="1536" y="1598"/>
                  </a:lnTo>
                  <a:lnTo>
                    <a:pt x="1546" y="1604"/>
                  </a:lnTo>
                  <a:lnTo>
                    <a:pt x="1550" y="1607"/>
                  </a:lnTo>
                  <a:lnTo>
                    <a:pt x="1552" y="1608"/>
                  </a:lnTo>
                  <a:lnTo>
                    <a:pt x="1550" y="1608"/>
                  </a:lnTo>
                  <a:lnTo>
                    <a:pt x="1550" y="1608"/>
                  </a:lnTo>
                  <a:lnTo>
                    <a:pt x="1533" y="1606"/>
                  </a:lnTo>
                  <a:lnTo>
                    <a:pt x="1533" y="1606"/>
                  </a:lnTo>
                  <a:lnTo>
                    <a:pt x="1530" y="1616"/>
                  </a:lnTo>
                  <a:lnTo>
                    <a:pt x="1530" y="1616"/>
                  </a:lnTo>
                  <a:lnTo>
                    <a:pt x="1540" y="1617"/>
                  </a:lnTo>
                  <a:lnTo>
                    <a:pt x="1540" y="1617"/>
                  </a:lnTo>
                  <a:lnTo>
                    <a:pt x="1530" y="1629"/>
                  </a:lnTo>
                  <a:lnTo>
                    <a:pt x="1530" y="1629"/>
                  </a:lnTo>
                  <a:lnTo>
                    <a:pt x="1530" y="1630"/>
                  </a:lnTo>
                  <a:lnTo>
                    <a:pt x="1530" y="1632"/>
                  </a:lnTo>
                  <a:lnTo>
                    <a:pt x="1531" y="1638"/>
                  </a:lnTo>
                  <a:lnTo>
                    <a:pt x="1534" y="1643"/>
                  </a:lnTo>
                  <a:lnTo>
                    <a:pt x="1536" y="1645"/>
                  </a:lnTo>
                  <a:lnTo>
                    <a:pt x="1536" y="1645"/>
                  </a:lnTo>
                  <a:lnTo>
                    <a:pt x="1559" y="1648"/>
                  </a:lnTo>
                  <a:lnTo>
                    <a:pt x="1576" y="1650"/>
                  </a:lnTo>
                  <a:lnTo>
                    <a:pt x="1594" y="1652"/>
                  </a:lnTo>
                  <a:lnTo>
                    <a:pt x="1594" y="1652"/>
                  </a:lnTo>
                  <a:lnTo>
                    <a:pt x="1624" y="1654"/>
                  </a:lnTo>
                  <a:lnTo>
                    <a:pt x="1624" y="1649"/>
                  </a:lnTo>
                  <a:lnTo>
                    <a:pt x="1624" y="1649"/>
                  </a:lnTo>
                  <a:lnTo>
                    <a:pt x="1616" y="1646"/>
                  </a:lnTo>
                  <a:lnTo>
                    <a:pt x="1604" y="1643"/>
                  </a:lnTo>
                  <a:lnTo>
                    <a:pt x="1591" y="1640"/>
                  </a:lnTo>
                  <a:lnTo>
                    <a:pt x="1578" y="1639"/>
                  </a:lnTo>
                  <a:lnTo>
                    <a:pt x="1578" y="1639"/>
                  </a:lnTo>
                  <a:lnTo>
                    <a:pt x="1571" y="1638"/>
                  </a:lnTo>
                  <a:lnTo>
                    <a:pt x="1565" y="1637"/>
                  </a:lnTo>
                  <a:lnTo>
                    <a:pt x="1560" y="1635"/>
                  </a:lnTo>
                  <a:lnTo>
                    <a:pt x="1556" y="1632"/>
                  </a:lnTo>
                  <a:lnTo>
                    <a:pt x="1552" y="1629"/>
                  </a:lnTo>
                  <a:lnTo>
                    <a:pt x="1550" y="1625"/>
                  </a:lnTo>
                  <a:lnTo>
                    <a:pt x="1550" y="1625"/>
                  </a:lnTo>
                  <a:lnTo>
                    <a:pt x="1552" y="1623"/>
                  </a:lnTo>
                  <a:lnTo>
                    <a:pt x="1553" y="1623"/>
                  </a:lnTo>
                  <a:lnTo>
                    <a:pt x="1563" y="1623"/>
                  </a:lnTo>
                  <a:lnTo>
                    <a:pt x="1563" y="1623"/>
                  </a:lnTo>
                  <a:lnTo>
                    <a:pt x="1571" y="1623"/>
                  </a:lnTo>
                  <a:lnTo>
                    <a:pt x="1576" y="1624"/>
                  </a:lnTo>
                  <a:lnTo>
                    <a:pt x="1582" y="1626"/>
                  </a:lnTo>
                  <a:lnTo>
                    <a:pt x="1588" y="1629"/>
                  </a:lnTo>
                  <a:lnTo>
                    <a:pt x="1588" y="1629"/>
                  </a:lnTo>
                  <a:lnTo>
                    <a:pt x="1597" y="1631"/>
                  </a:lnTo>
                  <a:lnTo>
                    <a:pt x="1607" y="1632"/>
                  </a:lnTo>
                  <a:lnTo>
                    <a:pt x="1620" y="1633"/>
                  </a:lnTo>
                  <a:lnTo>
                    <a:pt x="1620" y="1633"/>
                  </a:lnTo>
                  <a:lnTo>
                    <a:pt x="1620" y="1633"/>
                  </a:lnTo>
                  <a:lnTo>
                    <a:pt x="1621" y="1629"/>
                  </a:lnTo>
                  <a:lnTo>
                    <a:pt x="1621" y="1629"/>
                  </a:lnTo>
                  <a:lnTo>
                    <a:pt x="1620" y="1624"/>
                  </a:lnTo>
                  <a:lnTo>
                    <a:pt x="1618" y="1620"/>
                  </a:lnTo>
                  <a:lnTo>
                    <a:pt x="1614" y="1616"/>
                  </a:lnTo>
                  <a:lnTo>
                    <a:pt x="1608" y="1612"/>
                  </a:lnTo>
                  <a:lnTo>
                    <a:pt x="1608" y="1612"/>
                  </a:lnTo>
                  <a:lnTo>
                    <a:pt x="1605" y="1610"/>
                  </a:lnTo>
                  <a:lnTo>
                    <a:pt x="1600" y="1608"/>
                  </a:lnTo>
                  <a:lnTo>
                    <a:pt x="1586" y="1605"/>
                  </a:lnTo>
                  <a:lnTo>
                    <a:pt x="1571" y="1602"/>
                  </a:lnTo>
                  <a:lnTo>
                    <a:pt x="1563" y="1600"/>
                  </a:lnTo>
                  <a:lnTo>
                    <a:pt x="1556" y="1598"/>
                  </a:lnTo>
                  <a:lnTo>
                    <a:pt x="1556" y="1598"/>
                  </a:lnTo>
                  <a:lnTo>
                    <a:pt x="1552" y="1594"/>
                  </a:lnTo>
                  <a:lnTo>
                    <a:pt x="1550" y="1593"/>
                  </a:lnTo>
                  <a:lnTo>
                    <a:pt x="1550" y="1593"/>
                  </a:lnTo>
                  <a:lnTo>
                    <a:pt x="1554" y="1593"/>
                  </a:lnTo>
                  <a:lnTo>
                    <a:pt x="1562" y="1593"/>
                  </a:lnTo>
                  <a:lnTo>
                    <a:pt x="1571" y="1593"/>
                  </a:lnTo>
                  <a:lnTo>
                    <a:pt x="1571" y="1593"/>
                  </a:lnTo>
                  <a:lnTo>
                    <a:pt x="1578" y="1593"/>
                  </a:lnTo>
                  <a:lnTo>
                    <a:pt x="1584" y="1594"/>
                  </a:lnTo>
                  <a:lnTo>
                    <a:pt x="1593" y="1598"/>
                  </a:lnTo>
                  <a:lnTo>
                    <a:pt x="1593" y="1598"/>
                  </a:lnTo>
                  <a:lnTo>
                    <a:pt x="1599" y="1599"/>
                  </a:lnTo>
                  <a:lnTo>
                    <a:pt x="1608" y="1602"/>
                  </a:lnTo>
                  <a:lnTo>
                    <a:pt x="1608" y="1602"/>
                  </a:lnTo>
                  <a:lnTo>
                    <a:pt x="1620" y="1607"/>
                  </a:lnTo>
                  <a:lnTo>
                    <a:pt x="1630" y="1611"/>
                  </a:lnTo>
                  <a:lnTo>
                    <a:pt x="1630" y="1611"/>
                  </a:lnTo>
                  <a:lnTo>
                    <a:pt x="1632" y="1591"/>
                  </a:lnTo>
                  <a:lnTo>
                    <a:pt x="1632" y="1591"/>
                  </a:lnTo>
                  <a:lnTo>
                    <a:pt x="1629" y="1587"/>
                  </a:lnTo>
                  <a:lnTo>
                    <a:pt x="1625" y="1585"/>
                  </a:lnTo>
                  <a:lnTo>
                    <a:pt x="1616" y="1581"/>
                  </a:lnTo>
                  <a:lnTo>
                    <a:pt x="1616" y="1581"/>
                  </a:lnTo>
                  <a:lnTo>
                    <a:pt x="1611" y="1579"/>
                  </a:lnTo>
                  <a:lnTo>
                    <a:pt x="1605" y="1578"/>
                  </a:lnTo>
                  <a:lnTo>
                    <a:pt x="1588" y="1579"/>
                  </a:lnTo>
                  <a:lnTo>
                    <a:pt x="1588" y="1579"/>
                  </a:lnTo>
                  <a:lnTo>
                    <a:pt x="1578" y="1580"/>
                  </a:lnTo>
                  <a:lnTo>
                    <a:pt x="1574" y="1581"/>
                  </a:lnTo>
                  <a:lnTo>
                    <a:pt x="1574" y="1581"/>
                  </a:lnTo>
                  <a:lnTo>
                    <a:pt x="1541" y="1585"/>
                  </a:lnTo>
                  <a:lnTo>
                    <a:pt x="1541" y="1585"/>
                  </a:lnTo>
                  <a:lnTo>
                    <a:pt x="1536" y="1598"/>
                  </a:lnTo>
                  <a:lnTo>
                    <a:pt x="1536" y="1598"/>
                  </a:lnTo>
                  <a:close/>
                  <a:moveTo>
                    <a:pt x="1448" y="1607"/>
                  </a:moveTo>
                  <a:lnTo>
                    <a:pt x="1448" y="1607"/>
                  </a:lnTo>
                  <a:lnTo>
                    <a:pt x="1441" y="1599"/>
                  </a:lnTo>
                  <a:lnTo>
                    <a:pt x="1431" y="1588"/>
                  </a:lnTo>
                  <a:lnTo>
                    <a:pt x="1431" y="1588"/>
                  </a:lnTo>
                  <a:lnTo>
                    <a:pt x="1426" y="1583"/>
                  </a:lnTo>
                  <a:lnTo>
                    <a:pt x="1424" y="1580"/>
                  </a:lnTo>
                  <a:lnTo>
                    <a:pt x="1419" y="1573"/>
                  </a:lnTo>
                  <a:lnTo>
                    <a:pt x="1418" y="1570"/>
                  </a:lnTo>
                  <a:lnTo>
                    <a:pt x="1415" y="1568"/>
                  </a:lnTo>
                  <a:lnTo>
                    <a:pt x="1412" y="1566"/>
                  </a:lnTo>
                  <a:lnTo>
                    <a:pt x="1407" y="1564"/>
                  </a:lnTo>
                  <a:lnTo>
                    <a:pt x="1407" y="1564"/>
                  </a:lnTo>
                  <a:lnTo>
                    <a:pt x="1397" y="1561"/>
                  </a:lnTo>
                  <a:lnTo>
                    <a:pt x="1389" y="1557"/>
                  </a:lnTo>
                  <a:lnTo>
                    <a:pt x="1383" y="1554"/>
                  </a:lnTo>
                  <a:lnTo>
                    <a:pt x="1380" y="1554"/>
                  </a:lnTo>
                  <a:lnTo>
                    <a:pt x="1376" y="1554"/>
                  </a:lnTo>
                  <a:lnTo>
                    <a:pt x="1376" y="1554"/>
                  </a:lnTo>
                  <a:lnTo>
                    <a:pt x="1361" y="1554"/>
                  </a:lnTo>
                  <a:lnTo>
                    <a:pt x="1354" y="1555"/>
                  </a:lnTo>
                  <a:lnTo>
                    <a:pt x="1346" y="1557"/>
                  </a:lnTo>
                  <a:lnTo>
                    <a:pt x="1346" y="1557"/>
                  </a:lnTo>
                  <a:lnTo>
                    <a:pt x="1344" y="1559"/>
                  </a:lnTo>
                  <a:lnTo>
                    <a:pt x="1344" y="1559"/>
                  </a:lnTo>
                  <a:lnTo>
                    <a:pt x="1336" y="1576"/>
                  </a:lnTo>
                  <a:lnTo>
                    <a:pt x="1336" y="1576"/>
                  </a:lnTo>
                  <a:lnTo>
                    <a:pt x="1348" y="1578"/>
                  </a:lnTo>
                  <a:lnTo>
                    <a:pt x="1361" y="1579"/>
                  </a:lnTo>
                  <a:lnTo>
                    <a:pt x="1361" y="1579"/>
                  </a:lnTo>
                  <a:lnTo>
                    <a:pt x="1373" y="1582"/>
                  </a:lnTo>
                  <a:lnTo>
                    <a:pt x="1387" y="1586"/>
                  </a:lnTo>
                  <a:lnTo>
                    <a:pt x="1397" y="1589"/>
                  </a:lnTo>
                  <a:lnTo>
                    <a:pt x="1400" y="1591"/>
                  </a:lnTo>
                  <a:lnTo>
                    <a:pt x="1400" y="1592"/>
                  </a:lnTo>
                  <a:lnTo>
                    <a:pt x="1400" y="1592"/>
                  </a:lnTo>
                  <a:lnTo>
                    <a:pt x="1400" y="1592"/>
                  </a:lnTo>
                  <a:lnTo>
                    <a:pt x="1394" y="1592"/>
                  </a:lnTo>
                  <a:lnTo>
                    <a:pt x="1384" y="1592"/>
                  </a:lnTo>
                  <a:lnTo>
                    <a:pt x="1373" y="1592"/>
                  </a:lnTo>
                  <a:lnTo>
                    <a:pt x="1373" y="1592"/>
                  </a:lnTo>
                  <a:lnTo>
                    <a:pt x="1354" y="1588"/>
                  </a:lnTo>
                  <a:lnTo>
                    <a:pt x="1342" y="1587"/>
                  </a:lnTo>
                  <a:lnTo>
                    <a:pt x="1337" y="1587"/>
                  </a:lnTo>
                  <a:lnTo>
                    <a:pt x="1333" y="1588"/>
                  </a:lnTo>
                  <a:lnTo>
                    <a:pt x="1333" y="1588"/>
                  </a:lnTo>
                  <a:lnTo>
                    <a:pt x="1330" y="1589"/>
                  </a:lnTo>
                  <a:lnTo>
                    <a:pt x="1330" y="1589"/>
                  </a:lnTo>
                  <a:lnTo>
                    <a:pt x="1325" y="1601"/>
                  </a:lnTo>
                  <a:lnTo>
                    <a:pt x="1325" y="1601"/>
                  </a:lnTo>
                  <a:lnTo>
                    <a:pt x="1332" y="1604"/>
                  </a:lnTo>
                  <a:lnTo>
                    <a:pt x="1341" y="1605"/>
                  </a:lnTo>
                  <a:lnTo>
                    <a:pt x="1350" y="1606"/>
                  </a:lnTo>
                  <a:lnTo>
                    <a:pt x="1323" y="1616"/>
                  </a:lnTo>
                  <a:lnTo>
                    <a:pt x="1323" y="1616"/>
                  </a:lnTo>
                  <a:lnTo>
                    <a:pt x="1337" y="1614"/>
                  </a:lnTo>
                  <a:lnTo>
                    <a:pt x="1350" y="1616"/>
                  </a:lnTo>
                  <a:lnTo>
                    <a:pt x="1355" y="1616"/>
                  </a:lnTo>
                  <a:lnTo>
                    <a:pt x="1359" y="1617"/>
                  </a:lnTo>
                  <a:lnTo>
                    <a:pt x="1359" y="1617"/>
                  </a:lnTo>
                  <a:lnTo>
                    <a:pt x="1382" y="1625"/>
                  </a:lnTo>
                  <a:lnTo>
                    <a:pt x="1400" y="1630"/>
                  </a:lnTo>
                  <a:lnTo>
                    <a:pt x="1400" y="1630"/>
                  </a:lnTo>
                  <a:lnTo>
                    <a:pt x="1439" y="1646"/>
                  </a:lnTo>
                  <a:lnTo>
                    <a:pt x="1439" y="1646"/>
                  </a:lnTo>
                  <a:lnTo>
                    <a:pt x="1442" y="1633"/>
                  </a:lnTo>
                  <a:lnTo>
                    <a:pt x="1442" y="1633"/>
                  </a:lnTo>
                  <a:lnTo>
                    <a:pt x="1424" y="1626"/>
                  </a:lnTo>
                  <a:lnTo>
                    <a:pt x="1424" y="1626"/>
                  </a:lnTo>
                  <a:lnTo>
                    <a:pt x="1408" y="1620"/>
                  </a:lnTo>
                  <a:lnTo>
                    <a:pt x="1394" y="1614"/>
                  </a:lnTo>
                  <a:lnTo>
                    <a:pt x="1377" y="1606"/>
                  </a:lnTo>
                  <a:lnTo>
                    <a:pt x="1377" y="1606"/>
                  </a:lnTo>
                  <a:lnTo>
                    <a:pt x="1397" y="1607"/>
                  </a:lnTo>
                  <a:lnTo>
                    <a:pt x="1420" y="1610"/>
                  </a:lnTo>
                  <a:lnTo>
                    <a:pt x="1420" y="1610"/>
                  </a:lnTo>
                  <a:lnTo>
                    <a:pt x="1445" y="1623"/>
                  </a:lnTo>
                  <a:lnTo>
                    <a:pt x="1446" y="1614"/>
                  </a:lnTo>
                  <a:lnTo>
                    <a:pt x="1446" y="1614"/>
                  </a:lnTo>
                  <a:lnTo>
                    <a:pt x="1432" y="1602"/>
                  </a:lnTo>
                  <a:lnTo>
                    <a:pt x="1432" y="1602"/>
                  </a:lnTo>
                  <a:lnTo>
                    <a:pt x="1427" y="1598"/>
                  </a:lnTo>
                  <a:lnTo>
                    <a:pt x="1421" y="1592"/>
                  </a:lnTo>
                  <a:lnTo>
                    <a:pt x="1415" y="1585"/>
                  </a:lnTo>
                  <a:lnTo>
                    <a:pt x="1415" y="1585"/>
                  </a:lnTo>
                  <a:lnTo>
                    <a:pt x="1428" y="1593"/>
                  </a:lnTo>
                  <a:lnTo>
                    <a:pt x="1448" y="1608"/>
                  </a:lnTo>
                  <a:lnTo>
                    <a:pt x="1448" y="1607"/>
                  </a:lnTo>
                  <a:close/>
                  <a:moveTo>
                    <a:pt x="1457" y="1568"/>
                  </a:moveTo>
                  <a:lnTo>
                    <a:pt x="1457" y="1568"/>
                  </a:lnTo>
                  <a:lnTo>
                    <a:pt x="1447" y="1563"/>
                  </a:lnTo>
                  <a:lnTo>
                    <a:pt x="1444" y="1561"/>
                  </a:lnTo>
                  <a:lnTo>
                    <a:pt x="1444" y="1561"/>
                  </a:lnTo>
                  <a:lnTo>
                    <a:pt x="1440" y="1557"/>
                  </a:lnTo>
                  <a:lnTo>
                    <a:pt x="1434" y="1551"/>
                  </a:lnTo>
                  <a:lnTo>
                    <a:pt x="1425" y="1544"/>
                  </a:lnTo>
                  <a:lnTo>
                    <a:pt x="1412" y="1538"/>
                  </a:lnTo>
                  <a:lnTo>
                    <a:pt x="1412" y="1538"/>
                  </a:lnTo>
                  <a:lnTo>
                    <a:pt x="1400" y="1534"/>
                  </a:lnTo>
                  <a:lnTo>
                    <a:pt x="1391" y="1529"/>
                  </a:lnTo>
                  <a:lnTo>
                    <a:pt x="1384" y="1526"/>
                  </a:lnTo>
                  <a:lnTo>
                    <a:pt x="1376" y="1526"/>
                  </a:lnTo>
                  <a:lnTo>
                    <a:pt x="1376" y="1526"/>
                  </a:lnTo>
                  <a:lnTo>
                    <a:pt x="1371" y="1526"/>
                  </a:lnTo>
                  <a:lnTo>
                    <a:pt x="1365" y="1528"/>
                  </a:lnTo>
                  <a:lnTo>
                    <a:pt x="1355" y="1534"/>
                  </a:lnTo>
                  <a:lnTo>
                    <a:pt x="1355" y="1534"/>
                  </a:lnTo>
                  <a:lnTo>
                    <a:pt x="1350" y="1545"/>
                  </a:lnTo>
                  <a:lnTo>
                    <a:pt x="1356" y="1545"/>
                  </a:lnTo>
                  <a:lnTo>
                    <a:pt x="1356" y="1545"/>
                  </a:lnTo>
                  <a:lnTo>
                    <a:pt x="1367" y="1545"/>
                  </a:lnTo>
                  <a:lnTo>
                    <a:pt x="1377" y="1543"/>
                  </a:lnTo>
                  <a:lnTo>
                    <a:pt x="1383" y="1543"/>
                  </a:lnTo>
                  <a:lnTo>
                    <a:pt x="1388" y="1543"/>
                  </a:lnTo>
                  <a:lnTo>
                    <a:pt x="1393" y="1545"/>
                  </a:lnTo>
                  <a:lnTo>
                    <a:pt x="1397" y="1548"/>
                  </a:lnTo>
                  <a:lnTo>
                    <a:pt x="1397" y="1548"/>
                  </a:lnTo>
                  <a:lnTo>
                    <a:pt x="1408" y="1556"/>
                  </a:lnTo>
                  <a:lnTo>
                    <a:pt x="1420" y="1563"/>
                  </a:lnTo>
                  <a:lnTo>
                    <a:pt x="1438" y="1575"/>
                  </a:lnTo>
                  <a:lnTo>
                    <a:pt x="1438" y="1575"/>
                  </a:lnTo>
                  <a:lnTo>
                    <a:pt x="1445" y="1580"/>
                  </a:lnTo>
                  <a:lnTo>
                    <a:pt x="1453" y="1583"/>
                  </a:lnTo>
                  <a:lnTo>
                    <a:pt x="1453" y="1583"/>
                  </a:lnTo>
                  <a:lnTo>
                    <a:pt x="1457" y="1568"/>
                  </a:lnTo>
                  <a:lnTo>
                    <a:pt x="1457" y="1568"/>
                  </a:lnTo>
                  <a:close/>
                  <a:moveTo>
                    <a:pt x="1463" y="1550"/>
                  </a:moveTo>
                  <a:lnTo>
                    <a:pt x="1463" y="1550"/>
                  </a:lnTo>
                  <a:lnTo>
                    <a:pt x="1456" y="1548"/>
                  </a:lnTo>
                  <a:lnTo>
                    <a:pt x="1450" y="1544"/>
                  </a:lnTo>
                  <a:lnTo>
                    <a:pt x="1444" y="1541"/>
                  </a:lnTo>
                  <a:lnTo>
                    <a:pt x="1439" y="1537"/>
                  </a:lnTo>
                  <a:lnTo>
                    <a:pt x="1439" y="1537"/>
                  </a:lnTo>
                  <a:lnTo>
                    <a:pt x="1435" y="1531"/>
                  </a:lnTo>
                  <a:lnTo>
                    <a:pt x="1431" y="1526"/>
                  </a:lnTo>
                  <a:lnTo>
                    <a:pt x="1424" y="1522"/>
                  </a:lnTo>
                  <a:lnTo>
                    <a:pt x="1414" y="1517"/>
                  </a:lnTo>
                  <a:lnTo>
                    <a:pt x="1414" y="1517"/>
                  </a:lnTo>
                  <a:lnTo>
                    <a:pt x="1405" y="1513"/>
                  </a:lnTo>
                  <a:lnTo>
                    <a:pt x="1397" y="1510"/>
                  </a:lnTo>
                  <a:lnTo>
                    <a:pt x="1391" y="1507"/>
                  </a:lnTo>
                  <a:lnTo>
                    <a:pt x="1383" y="1506"/>
                  </a:lnTo>
                  <a:lnTo>
                    <a:pt x="1383" y="1506"/>
                  </a:lnTo>
                  <a:lnTo>
                    <a:pt x="1374" y="1505"/>
                  </a:lnTo>
                  <a:lnTo>
                    <a:pt x="1365" y="1506"/>
                  </a:lnTo>
                  <a:lnTo>
                    <a:pt x="1361" y="1517"/>
                  </a:lnTo>
                  <a:lnTo>
                    <a:pt x="1361" y="1517"/>
                  </a:lnTo>
                  <a:lnTo>
                    <a:pt x="1371" y="1517"/>
                  </a:lnTo>
                  <a:lnTo>
                    <a:pt x="1378" y="1517"/>
                  </a:lnTo>
                  <a:lnTo>
                    <a:pt x="1384" y="1518"/>
                  </a:lnTo>
                  <a:lnTo>
                    <a:pt x="1384" y="1518"/>
                  </a:lnTo>
                  <a:lnTo>
                    <a:pt x="1406" y="1524"/>
                  </a:lnTo>
                  <a:lnTo>
                    <a:pt x="1415" y="1526"/>
                  </a:lnTo>
                  <a:lnTo>
                    <a:pt x="1418" y="1528"/>
                  </a:lnTo>
                  <a:lnTo>
                    <a:pt x="1420" y="1530"/>
                  </a:lnTo>
                  <a:lnTo>
                    <a:pt x="1420" y="1530"/>
                  </a:lnTo>
                  <a:lnTo>
                    <a:pt x="1426" y="1535"/>
                  </a:lnTo>
                  <a:lnTo>
                    <a:pt x="1438" y="1542"/>
                  </a:lnTo>
                  <a:lnTo>
                    <a:pt x="1461" y="1554"/>
                  </a:lnTo>
                  <a:lnTo>
                    <a:pt x="1463" y="1550"/>
                  </a:lnTo>
                  <a:close/>
                  <a:moveTo>
                    <a:pt x="1400" y="1486"/>
                  </a:moveTo>
                  <a:lnTo>
                    <a:pt x="1400" y="1486"/>
                  </a:lnTo>
                  <a:lnTo>
                    <a:pt x="1387" y="1479"/>
                  </a:lnTo>
                  <a:lnTo>
                    <a:pt x="1377" y="1475"/>
                  </a:lnTo>
                  <a:lnTo>
                    <a:pt x="1370" y="1494"/>
                  </a:lnTo>
                  <a:lnTo>
                    <a:pt x="1370" y="1494"/>
                  </a:lnTo>
                  <a:lnTo>
                    <a:pt x="1384" y="1498"/>
                  </a:lnTo>
                  <a:lnTo>
                    <a:pt x="1401" y="1500"/>
                  </a:lnTo>
                  <a:lnTo>
                    <a:pt x="1401" y="1500"/>
                  </a:lnTo>
                  <a:lnTo>
                    <a:pt x="1408" y="1500"/>
                  </a:lnTo>
                  <a:lnTo>
                    <a:pt x="1413" y="1499"/>
                  </a:lnTo>
                  <a:lnTo>
                    <a:pt x="1416" y="1499"/>
                  </a:lnTo>
                  <a:lnTo>
                    <a:pt x="1418" y="1500"/>
                  </a:lnTo>
                  <a:lnTo>
                    <a:pt x="1418" y="1500"/>
                  </a:lnTo>
                  <a:lnTo>
                    <a:pt x="1421" y="1505"/>
                  </a:lnTo>
                  <a:lnTo>
                    <a:pt x="1427" y="1511"/>
                  </a:lnTo>
                  <a:lnTo>
                    <a:pt x="1438" y="1522"/>
                  </a:lnTo>
                  <a:lnTo>
                    <a:pt x="1438" y="1522"/>
                  </a:lnTo>
                  <a:lnTo>
                    <a:pt x="1442" y="1525"/>
                  </a:lnTo>
                  <a:lnTo>
                    <a:pt x="1448" y="1529"/>
                  </a:lnTo>
                  <a:lnTo>
                    <a:pt x="1456" y="1534"/>
                  </a:lnTo>
                  <a:lnTo>
                    <a:pt x="1456" y="1534"/>
                  </a:lnTo>
                  <a:lnTo>
                    <a:pt x="1460" y="1537"/>
                  </a:lnTo>
                  <a:lnTo>
                    <a:pt x="1465" y="1541"/>
                  </a:lnTo>
                  <a:lnTo>
                    <a:pt x="1465" y="1541"/>
                  </a:lnTo>
                  <a:lnTo>
                    <a:pt x="1465" y="1541"/>
                  </a:lnTo>
                  <a:lnTo>
                    <a:pt x="1471" y="1528"/>
                  </a:lnTo>
                  <a:lnTo>
                    <a:pt x="1471" y="1528"/>
                  </a:lnTo>
                  <a:lnTo>
                    <a:pt x="1471" y="1528"/>
                  </a:lnTo>
                  <a:lnTo>
                    <a:pt x="1463" y="1523"/>
                  </a:lnTo>
                  <a:lnTo>
                    <a:pt x="1454" y="1518"/>
                  </a:lnTo>
                  <a:lnTo>
                    <a:pt x="1441" y="1510"/>
                  </a:lnTo>
                  <a:lnTo>
                    <a:pt x="1441" y="1510"/>
                  </a:lnTo>
                  <a:lnTo>
                    <a:pt x="1435" y="1504"/>
                  </a:lnTo>
                  <a:lnTo>
                    <a:pt x="1429" y="1498"/>
                  </a:lnTo>
                  <a:lnTo>
                    <a:pt x="1424" y="1490"/>
                  </a:lnTo>
                  <a:lnTo>
                    <a:pt x="1424" y="1490"/>
                  </a:lnTo>
                  <a:lnTo>
                    <a:pt x="1435" y="1490"/>
                  </a:lnTo>
                  <a:lnTo>
                    <a:pt x="1446" y="1490"/>
                  </a:lnTo>
                  <a:lnTo>
                    <a:pt x="1452" y="1491"/>
                  </a:lnTo>
                  <a:lnTo>
                    <a:pt x="1452" y="1491"/>
                  </a:lnTo>
                  <a:lnTo>
                    <a:pt x="1463" y="1497"/>
                  </a:lnTo>
                  <a:lnTo>
                    <a:pt x="1474" y="1503"/>
                  </a:lnTo>
                  <a:lnTo>
                    <a:pt x="1474" y="1503"/>
                  </a:lnTo>
                  <a:lnTo>
                    <a:pt x="1476" y="1503"/>
                  </a:lnTo>
                  <a:lnTo>
                    <a:pt x="1478" y="1501"/>
                  </a:lnTo>
                  <a:lnTo>
                    <a:pt x="1482" y="1499"/>
                  </a:lnTo>
                  <a:lnTo>
                    <a:pt x="1485" y="1492"/>
                  </a:lnTo>
                  <a:lnTo>
                    <a:pt x="1485" y="1492"/>
                  </a:lnTo>
                  <a:lnTo>
                    <a:pt x="1473" y="1486"/>
                  </a:lnTo>
                  <a:lnTo>
                    <a:pt x="1467" y="1484"/>
                  </a:lnTo>
                  <a:lnTo>
                    <a:pt x="1463" y="1482"/>
                  </a:lnTo>
                  <a:lnTo>
                    <a:pt x="1463" y="1482"/>
                  </a:lnTo>
                  <a:lnTo>
                    <a:pt x="1456" y="1481"/>
                  </a:lnTo>
                  <a:lnTo>
                    <a:pt x="1444" y="1482"/>
                  </a:lnTo>
                  <a:lnTo>
                    <a:pt x="1444" y="1482"/>
                  </a:lnTo>
                  <a:lnTo>
                    <a:pt x="1429" y="1482"/>
                  </a:lnTo>
                  <a:lnTo>
                    <a:pt x="1424" y="1482"/>
                  </a:lnTo>
                  <a:lnTo>
                    <a:pt x="1418" y="1484"/>
                  </a:lnTo>
                  <a:lnTo>
                    <a:pt x="1418" y="1484"/>
                  </a:lnTo>
                  <a:lnTo>
                    <a:pt x="1408" y="1487"/>
                  </a:lnTo>
                  <a:lnTo>
                    <a:pt x="1405" y="1487"/>
                  </a:lnTo>
                  <a:lnTo>
                    <a:pt x="1400" y="1486"/>
                  </a:lnTo>
                  <a:lnTo>
                    <a:pt x="1400" y="1486"/>
                  </a:lnTo>
                  <a:close/>
                  <a:moveTo>
                    <a:pt x="1522" y="1395"/>
                  </a:moveTo>
                  <a:lnTo>
                    <a:pt x="1522" y="1395"/>
                  </a:lnTo>
                  <a:lnTo>
                    <a:pt x="1510" y="1387"/>
                  </a:lnTo>
                  <a:lnTo>
                    <a:pt x="1496" y="1380"/>
                  </a:lnTo>
                  <a:lnTo>
                    <a:pt x="1496" y="1380"/>
                  </a:lnTo>
                  <a:lnTo>
                    <a:pt x="1489" y="1376"/>
                  </a:lnTo>
                  <a:lnTo>
                    <a:pt x="1484" y="1373"/>
                  </a:lnTo>
                  <a:lnTo>
                    <a:pt x="1478" y="1371"/>
                  </a:lnTo>
                  <a:lnTo>
                    <a:pt x="1471" y="1371"/>
                  </a:lnTo>
                  <a:lnTo>
                    <a:pt x="1471" y="1371"/>
                  </a:lnTo>
                  <a:lnTo>
                    <a:pt x="1454" y="1373"/>
                  </a:lnTo>
                  <a:lnTo>
                    <a:pt x="1448" y="1374"/>
                  </a:lnTo>
                  <a:lnTo>
                    <a:pt x="1445" y="1376"/>
                  </a:lnTo>
                  <a:lnTo>
                    <a:pt x="1445" y="1376"/>
                  </a:lnTo>
                  <a:lnTo>
                    <a:pt x="1441" y="1378"/>
                  </a:lnTo>
                  <a:lnTo>
                    <a:pt x="1440" y="1379"/>
                  </a:lnTo>
                  <a:lnTo>
                    <a:pt x="1438" y="1381"/>
                  </a:lnTo>
                  <a:lnTo>
                    <a:pt x="1438" y="1381"/>
                  </a:lnTo>
                  <a:lnTo>
                    <a:pt x="1434" y="1386"/>
                  </a:lnTo>
                  <a:lnTo>
                    <a:pt x="1433" y="1386"/>
                  </a:lnTo>
                  <a:lnTo>
                    <a:pt x="1431" y="1387"/>
                  </a:lnTo>
                  <a:lnTo>
                    <a:pt x="1431" y="1387"/>
                  </a:lnTo>
                  <a:lnTo>
                    <a:pt x="1424" y="1389"/>
                  </a:lnTo>
                  <a:lnTo>
                    <a:pt x="1420" y="1389"/>
                  </a:lnTo>
                  <a:lnTo>
                    <a:pt x="1419" y="1389"/>
                  </a:lnTo>
                  <a:lnTo>
                    <a:pt x="1418" y="1387"/>
                  </a:lnTo>
                  <a:lnTo>
                    <a:pt x="1418" y="1387"/>
                  </a:lnTo>
                  <a:lnTo>
                    <a:pt x="1414" y="1381"/>
                  </a:lnTo>
                  <a:lnTo>
                    <a:pt x="1414" y="1381"/>
                  </a:lnTo>
                  <a:lnTo>
                    <a:pt x="1406" y="1404"/>
                  </a:lnTo>
                  <a:lnTo>
                    <a:pt x="1406" y="1404"/>
                  </a:lnTo>
                  <a:lnTo>
                    <a:pt x="1413" y="1406"/>
                  </a:lnTo>
                  <a:lnTo>
                    <a:pt x="1415" y="1408"/>
                  </a:lnTo>
                  <a:lnTo>
                    <a:pt x="1415" y="1409"/>
                  </a:lnTo>
                  <a:lnTo>
                    <a:pt x="1415" y="1409"/>
                  </a:lnTo>
                  <a:lnTo>
                    <a:pt x="1415" y="1410"/>
                  </a:lnTo>
                  <a:lnTo>
                    <a:pt x="1413" y="1412"/>
                  </a:lnTo>
                  <a:lnTo>
                    <a:pt x="1410" y="1414"/>
                  </a:lnTo>
                  <a:lnTo>
                    <a:pt x="1408" y="1415"/>
                  </a:lnTo>
                  <a:lnTo>
                    <a:pt x="1402" y="1415"/>
                  </a:lnTo>
                  <a:lnTo>
                    <a:pt x="1400" y="1421"/>
                  </a:lnTo>
                  <a:lnTo>
                    <a:pt x="1400" y="1421"/>
                  </a:lnTo>
                  <a:lnTo>
                    <a:pt x="1403" y="1422"/>
                  </a:lnTo>
                  <a:lnTo>
                    <a:pt x="1407" y="1422"/>
                  </a:lnTo>
                  <a:lnTo>
                    <a:pt x="1407" y="1422"/>
                  </a:lnTo>
                  <a:lnTo>
                    <a:pt x="1415" y="1421"/>
                  </a:lnTo>
                  <a:lnTo>
                    <a:pt x="1420" y="1418"/>
                  </a:lnTo>
                  <a:lnTo>
                    <a:pt x="1425" y="1416"/>
                  </a:lnTo>
                  <a:lnTo>
                    <a:pt x="1425" y="1416"/>
                  </a:lnTo>
                  <a:lnTo>
                    <a:pt x="1428" y="1412"/>
                  </a:lnTo>
                  <a:lnTo>
                    <a:pt x="1433" y="1406"/>
                  </a:lnTo>
                  <a:lnTo>
                    <a:pt x="1438" y="1402"/>
                  </a:lnTo>
                  <a:lnTo>
                    <a:pt x="1440" y="1399"/>
                  </a:lnTo>
                  <a:lnTo>
                    <a:pt x="1444" y="1398"/>
                  </a:lnTo>
                  <a:lnTo>
                    <a:pt x="1444" y="1398"/>
                  </a:lnTo>
                  <a:lnTo>
                    <a:pt x="1450" y="1396"/>
                  </a:lnTo>
                  <a:lnTo>
                    <a:pt x="1454" y="1393"/>
                  </a:lnTo>
                  <a:lnTo>
                    <a:pt x="1460" y="1392"/>
                  </a:lnTo>
                  <a:lnTo>
                    <a:pt x="1469" y="1392"/>
                  </a:lnTo>
                  <a:lnTo>
                    <a:pt x="1469" y="1392"/>
                  </a:lnTo>
                  <a:lnTo>
                    <a:pt x="1485" y="1396"/>
                  </a:lnTo>
                  <a:lnTo>
                    <a:pt x="1499" y="1398"/>
                  </a:lnTo>
                  <a:lnTo>
                    <a:pt x="1499" y="1398"/>
                  </a:lnTo>
                  <a:lnTo>
                    <a:pt x="1511" y="1398"/>
                  </a:lnTo>
                  <a:lnTo>
                    <a:pt x="1521" y="1397"/>
                  </a:lnTo>
                  <a:lnTo>
                    <a:pt x="1522" y="1395"/>
                  </a:lnTo>
                  <a:close/>
                  <a:moveTo>
                    <a:pt x="1533" y="1364"/>
                  </a:moveTo>
                  <a:lnTo>
                    <a:pt x="1533" y="1364"/>
                  </a:lnTo>
                  <a:lnTo>
                    <a:pt x="1531" y="1361"/>
                  </a:lnTo>
                  <a:lnTo>
                    <a:pt x="1530" y="1359"/>
                  </a:lnTo>
                  <a:lnTo>
                    <a:pt x="1527" y="1357"/>
                  </a:lnTo>
                  <a:lnTo>
                    <a:pt x="1523" y="1354"/>
                  </a:lnTo>
                  <a:lnTo>
                    <a:pt x="1523" y="1354"/>
                  </a:lnTo>
                  <a:lnTo>
                    <a:pt x="1514" y="1351"/>
                  </a:lnTo>
                  <a:lnTo>
                    <a:pt x="1506" y="1346"/>
                  </a:lnTo>
                  <a:lnTo>
                    <a:pt x="1499" y="1342"/>
                  </a:lnTo>
                  <a:lnTo>
                    <a:pt x="1495" y="1340"/>
                  </a:lnTo>
                  <a:lnTo>
                    <a:pt x="1495" y="1340"/>
                  </a:lnTo>
                  <a:lnTo>
                    <a:pt x="1490" y="1338"/>
                  </a:lnTo>
                  <a:lnTo>
                    <a:pt x="1486" y="1334"/>
                  </a:lnTo>
                  <a:lnTo>
                    <a:pt x="1484" y="1333"/>
                  </a:lnTo>
                  <a:lnTo>
                    <a:pt x="1479" y="1334"/>
                  </a:lnTo>
                  <a:lnTo>
                    <a:pt x="1479" y="1334"/>
                  </a:lnTo>
                  <a:lnTo>
                    <a:pt x="1474" y="1338"/>
                  </a:lnTo>
                  <a:lnTo>
                    <a:pt x="1471" y="1342"/>
                  </a:lnTo>
                  <a:lnTo>
                    <a:pt x="1466" y="1346"/>
                  </a:lnTo>
                  <a:lnTo>
                    <a:pt x="1463" y="1347"/>
                  </a:lnTo>
                  <a:lnTo>
                    <a:pt x="1459" y="1347"/>
                  </a:lnTo>
                  <a:lnTo>
                    <a:pt x="1459" y="1347"/>
                  </a:lnTo>
                  <a:lnTo>
                    <a:pt x="1441" y="1345"/>
                  </a:lnTo>
                  <a:lnTo>
                    <a:pt x="1431" y="1343"/>
                  </a:lnTo>
                  <a:lnTo>
                    <a:pt x="1431" y="1343"/>
                  </a:lnTo>
                  <a:lnTo>
                    <a:pt x="1427" y="1340"/>
                  </a:lnTo>
                  <a:lnTo>
                    <a:pt x="1427" y="1340"/>
                  </a:lnTo>
                  <a:lnTo>
                    <a:pt x="1418" y="1370"/>
                  </a:lnTo>
                  <a:lnTo>
                    <a:pt x="1418" y="1370"/>
                  </a:lnTo>
                  <a:lnTo>
                    <a:pt x="1426" y="1370"/>
                  </a:lnTo>
                  <a:lnTo>
                    <a:pt x="1434" y="1368"/>
                  </a:lnTo>
                  <a:lnTo>
                    <a:pt x="1441" y="1366"/>
                  </a:lnTo>
                  <a:lnTo>
                    <a:pt x="1447" y="1364"/>
                  </a:lnTo>
                  <a:lnTo>
                    <a:pt x="1447" y="1364"/>
                  </a:lnTo>
                  <a:lnTo>
                    <a:pt x="1452" y="1360"/>
                  </a:lnTo>
                  <a:lnTo>
                    <a:pt x="1456" y="1357"/>
                  </a:lnTo>
                  <a:lnTo>
                    <a:pt x="1459" y="1353"/>
                  </a:lnTo>
                  <a:lnTo>
                    <a:pt x="1461" y="1352"/>
                  </a:lnTo>
                  <a:lnTo>
                    <a:pt x="1461" y="1352"/>
                  </a:lnTo>
                  <a:lnTo>
                    <a:pt x="1474" y="1353"/>
                  </a:lnTo>
                  <a:lnTo>
                    <a:pt x="1483" y="1354"/>
                  </a:lnTo>
                  <a:lnTo>
                    <a:pt x="1486" y="1354"/>
                  </a:lnTo>
                  <a:lnTo>
                    <a:pt x="1489" y="1357"/>
                  </a:lnTo>
                  <a:lnTo>
                    <a:pt x="1489" y="1357"/>
                  </a:lnTo>
                  <a:lnTo>
                    <a:pt x="1492" y="1359"/>
                  </a:lnTo>
                  <a:lnTo>
                    <a:pt x="1497" y="1361"/>
                  </a:lnTo>
                  <a:lnTo>
                    <a:pt x="1505" y="1364"/>
                  </a:lnTo>
                  <a:lnTo>
                    <a:pt x="1505" y="1364"/>
                  </a:lnTo>
                  <a:lnTo>
                    <a:pt x="1509" y="1365"/>
                  </a:lnTo>
                  <a:lnTo>
                    <a:pt x="1515" y="1367"/>
                  </a:lnTo>
                  <a:lnTo>
                    <a:pt x="1520" y="1370"/>
                  </a:lnTo>
                  <a:lnTo>
                    <a:pt x="1522" y="1372"/>
                  </a:lnTo>
                  <a:lnTo>
                    <a:pt x="1523" y="1374"/>
                  </a:lnTo>
                  <a:lnTo>
                    <a:pt x="1523" y="1374"/>
                  </a:lnTo>
                  <a:lnTo>
                    <a:pt x="1525" y="1377"/>
                  </a:lnTo>
                  <a:lnTo>
                    <a:pt x="1528" y="1378"/>
                  </a:lnTo>
                  <a:lnTo>
                    <a:pt x="1533" y="1364"/>
                  </a:lnTo>
                  <a:close/>
                  <a:moveTo>
                    <a:pt x="1541" y="1339"/>
                  </a:moveTo>
                  <a:lnTo>
                    <a:pt x="1541" y="1339"/>
                  </a:lnTo>
                  <a:lnTo>
                    <a:pt x="1531" y="1317"/>
                  </a:lnTo>
                  <a:lnTo>
                    <a:pt x="1525" y="1303"/>
                  </a:lnTo>
                  <a:lnTo>
                    <a:pt x="1525" y="1303"/>
                  </a:lnTo>
                  <a:lnTo>
                    <a:pt x="1521" y="1302"/>
                  </a:lnTo>
                  <a:lnTo>
                    <a:pt x="1515" y="1302"/>
                  </a:lnTo>
                  <a:lnTo>
                    <a:pt x="1502" y="1301"/>
                  </a:lnTo>
                  <a:lnTo>
                    <a:pt x="1502" y="1301"/>
                  </a:lnTo>
                  <a:lnTo>
                    <a:pt x="1498" y="1301"/>
                  </a:lnTo>
                  <a:lnTo>
                    <a:pt x="1495" y="1300"/>
                  </a:lnTo>
                  <a:lnTo>
                    <a:pt x="1490" y="1300"/>
                  </a:lnTo>
                  <a:lnTo>
                    <a:pt x="1485" y="1303"/>
                  </a:lnTo>
                  <a:lnTo>
                    <a:pt x="1485" y="1303"/>
                  </a:lnTo>
                  <a:lnTo>
                    <a:pt x="1478" y="1308"/>
                  </a:lnTo>
                  <a:lnTo>
                    <a:pt x="1470" y="1311"/>
                  </a:lnTo>
                  <a:lnTo>
                    <a:pt x="1461" y="1315"/>
                  </a:lnTo>
                  <a:lnTo>
                    <a:pt x="1456" y="1316"/>
                  </a:lnTo>
                  <a:lnTo>
                    <a:pt x="1456" y="1316"/>
                  </a:lnTo>
                  <a:lnTo>
                    <a:pt x="1452" y="1316"/>
                  </a:lnTo>
                  <a:lnTo>
                    <a:pt x="1446" y="1315"/>
                  </a:lnTo>
                  <a:lnTo>
                    <a:pt x="1440" y="1314"/>
                  </a:lnTo>
                  <a:lnTo>
                    <a:pt x="1432" y="1310"/>
                  </a:lnTo>
                  <a:lnTo>
                    <a:pt x="1432" y="1310"/>
                  </a:lnTo>
                  <a:lnTo>
                    <a:pt x="1426" y="1308"/>
                  </a:lnTo>
                  <a:lnTo>
                    <a:pt x="1426" y="1308"/>
                  </a:lnTo>
                  <a:lnTo>
                    <a:pt x="1428" y="1316"/>
                  </a:lnTo>
                  <a:lnTo>
                    <a:pt x="1428" y="1316"/>
                  </a:lnTo>
                  <a:lnTo>
                    <a:pt x="1429" y="1319"/>
                  </a:lnTo>
                  <a:lnTo>
                    <a:pt x="1429" y="1323"/>
                  </a:lnTo>
                  <a:lnTo>
                    <a:pt x="1429" y="1323"/>
                  </a:lnTo>
                  <a:lnTo>
                    <a:pt x="1437" y="1323"/>
                  </a:lnTo>
                  <a:lnTo>
                    <a:pt x="1444" y="1324"/>
                  </a:lnTo>
                  <a:lnTo>
                    <a:pt x="1444" y="1324"/>
                  </a:lnTo>
                  <a:lnTo>
                    <a:pt x="1451" y="1328"/>
                  </a:lnTo>
                  <a:lnTo>
                    <a:pt x="1454" y="1327"/>
                  </a:lnTo>
                  <a:lnTo>
                    <a:pt x="1463" y="1324"/>
                  </a:lnTo>
                  <a:lnTo>
                    <a:pt x="1463" y="1324"/>
                  </a:lnTo>
                  <a:lnTo>
                    <a:pt x="1472" y="1321"/>
                  </a:lnTo>
                  <a:lnTo>
                    <a:pt x="1479" y="1319"/>
                  </a:lnTo>
                  <a:lnTo>
                    <a:pt x="1484" y="1316"/>
                  </a:lnTo>
                  <a:lnTo>
                    <a:pt x="1489" y="1316"/>
                  </a:lnTo>
                  <a:lnTo>
                    <a:pt x="1489" y="1316"/>
                  </a:lnTo>
                  <a:lnTo>
                    <a:pt x="1491" y="1316"/>
                  </a:lnTo>
                  <a:lnTo>
                    <a:pt x="1493" y="1315"/>
                  </a:lnTo>
                  <a:lnTo>
                    <a:pt x="1497" y="1313"/>
                  </a:lnTo>
                  <a:lnTo>
                    <a:pt x="1498" y="1313"/>
                  </a:lnTo>
                  <a:lnTo>
                    <a:pt x="1502" y="1313"/>
                  </a:lnTo>
                  <a:lnTo>
                    <a:pt x="1504" y="1315"/>
                  </a:lnTo>
                  <a:lnTo>
                    <a:pt x="1509" y="1317"/>
                  </a:lnTo>
                  <a:lnTo>
                    <a:pt x="1509" y="1317"/>
                  </a:lnTo>
                  <a:lnTo>
                    <a:pt x="1515" y="1323"/>
                  </a:lnTo>
                  <a:lnTo>
                    <a:pt x="1518" y="1324"/>
                  </a:lnTo>
                  <a:lnTo>
                    <a:pt x="1520" y="1326"/>
                  </a:lnTo>
                  <a:lnTo>
                    <a:pt x="1522" y="1328"/>
                  </a:lnTo>
                  <a:lnTo>
                    <a:pt x="1522" y="1328"/>
                  </a:lnTo>
                  <a:lnTo>
                    <a:pt x="1525" y="1333"/>
                  </a:lnTo>
                  <a:lnTo>
                    <a:pt x="1530" y="1336"/>
                  </a:lnTo>
                  <a:lnTo>
                    <a:pt x="1540" y="1343"/>
                  </a:lnTo>
                  <a:lnTo>
                    <a:pt x="1541" y="1339"/>
                  </a:lnTo>
                  <a:close/>
                  <a:moveTo>
                    <a:pt x="1549" y="1300"/>
                  </a:moveTo>
                  <a:lnTo>
                    <a:pt x="1549" y="1300"/>
                  </a:lnTo>
                  <a:lnTo>
                    <a:pt x="1547" y="1292"/>
                  </a:lnTo>
                  <a:lnTo>
                    <a:pt x="1546" y="1290"/>
                  </a:lnTo>
                  <a:lnTo>
                    <a:pt x="1543" y="1289"/>
                  </a:lnTo>
                  <a:lnTo>
                    <a:pt x="1543" y="1289"/>
                  </a:lnTo>
                  <a:lnTo>
                    <a:pt x="1531" y="1283"/>
                  </a:lnTo>
                  <a:lnTo>
                    <a:pt x="1525" y="1280"/>
                  </a:lnTo>
                  <a:lnTo>
                    <a:pt x="1518" y="1279"/>
                  </a:lnTo>
                  <a:lnTo>
                    <a:pt x="1518" y="1279"/>
                  </a:lnTo>
                  <a:lnTo>
                    <a:pt x="1489" y="1280"/>
                  </a:lnTo>
                  <a:lnTo>
                    <a:pt x="1489" y="1280"/>
                  </a:lnTo>
                  <a:lnTo>
                    <a:pt x="1483" y="1279"/>
                  </a:lnTo>
                  <a:lnTo>
                    <a:pt x="1473" y="1276"/>
                  </a:lnTo>
                  <a:lnTo>
                    <a:pt x="1466" y="1272"/>
                  </a:lnTo>
                  <a:lnTo>
                    <a:pt x="1465" y="1271"/>
                  </a:lnTo>
                  <a:lnTo>
                    <a:pt x="1465" y="1270"/>
                  </a:lnTo>
                  <a:lnTo>
                    <a:pt x="1465" y="1270"/>
                  </a:lnTo>
                  <a:lnTo>
                    <a:pt x="1474" y="1266"/>
                  </a:lnTo>
                  <a:lnTo>
                    <a:pt x="1482" y="1265"/>
                  </a:lnTo>
                  <a:lnTo>
                    <a:pt x="1489" y="1265"/>
                  </a:lnTo>
                  <a:lnTo>
                    <a:pt x="1489" y="1265"/>
                  </a:lnTo>
                  <a:lnTo>
                    <a:pt x="1497" y="1267"/>
                  </a:lnTo>
                  <a:lnTo>
                    <a:pt x="1502" y="1269"/>
                  </a:lnTo>
                  <a:lnTo>
                    <a:pt x="1510" y="1270"/>
                  </a:lnTo>
                  <a:lnTo>
                    <a:pt x="1510" y="1270"/>
                  </a:lnTo>
                  <a:lnTo>
                    <a:pt x="1521" y="1271"/>
                  </a:lnTo>
                  <a:lnTo>
                    <a:pt x="1527" y="1271"/>
                  </a:lnTo>
                  <a:lnTo>
                    <a:pt x="1531" y="1272"/>
                  </a:lnTo>
                  <a:lnTo>
                    <a:pt x="1534" y="1273"/>
                  </a:lnTo>
                  <a:lnTo>
                    <a:pt x="1534" y="1273"/>
                  </a:lnTo>
                  <a:lnTo>
                    <a:pt x="1537" y="1277"/>
                  </a:lnTo>
                  <a:lnTo>
                    <a:pt x="1542" y="1280"/>
                  </a:lnTo>
                  <a:lnTo>
                    <a:pt x="1552" y="1285"/>
                  </a:lnTo>
                  <a:lnTo>
                    <a:pt x="1553" y="1278"/>
                  </a:lnTo>
                  <a:lnTo>
                    <a:pt x="1553" y="1278"/>
                  </a:lnTo>
                  <a:lnTo>
                    <a:pt x="1543" y="1266"/>
                  </a:lnTo>
                  <a:lnTo>
                    <a:pt x="1538" y="1261"/>
                  </a:lnTo>
                  <a:lnTo>
                    <a:pt x="1536" y="1259"/>
                  </a:lnTo>
                  <a:lnTo>
                    <a:pt x="1536" y="1259"/>
                  </a:lnTo>
                  <a:lnTo>
                    <a:pt x="1531" y="1257"/>
                  </a:lnTo>
                  <a:lnTo>
                    <a:pt x="1527" y="1254"/>
                  </a:lnTo>
                  <a:lnTo>
                    <a:pt x="1520" y="1253"/>
                  </a:lnTo>
                  <a:lnTo>
                    <a:pt x="1520" y="1253"/>
                  </a:lnTo>
                  <a:lnTo>
                    <a:pt x="1490" y="1252"/>
                  </a:lnTo>
                  <a:lnTo>
                    <a:pt x="1490" y="1252"/>
                  </a:lnTo>
                  <a:lnTo>
                    <a:pt x="1485" y="1253"/>
                  </a:lnTo>
                  <a:lnTo>
                    <a:pt x="1476" y="1257"/>
                  </a:lnTo>
                  <a:lnTo>
                    <a:pt x="1476" y="1257"/>
                  </a:lnTo>
                  <a:lnTo>
                    <a:pt x="1467" y="1261"/>
                  </a:lnTo>
                  <a:lnTo>
                    <a:pt x="1463" y="1264"/>
                  </a:lnTo>
                  <a:lnTo>
                    <a:pt x="1456" y="1265"/>
                  </a:lnTo>
                  <a:lnTo>
                    <a:pt x="1456" y="1265"/>
                  </a:lnTo>
                  <a:lnTo>
                    <a:pt x="1444" y="1266"/>
                  </a:lnTo>
                  <a:lnTo>
                    <a:pt x="1434" y="1266"/>
                  </a:lnTo>
                  <a:lnTo>
                    <a:pt x="1434" y="1266"/>
                  </a:lnTo>
                  <a:lnTo>
                    <a:pt x="1425" y="1266"/>
                  </a:lnTo>
                  <a:lnTo>
                    <a:pt x="1418" y="1267"/>
                  </a:lnTo>
                  <a:lnTo>
                    <a:pt x="1418" y="1267"/>
                  </a:lnTo>
                  <a:lnTo>
                    <a:pt x="1421" y="1289"/>
                  </a:lnTo>
                  <a:lnTo>
                    <a:pt x="1421" y="1289"/>
                  </a:lnTo>
                  <a:lnTo>
                    <a:pt x="1421" y="1289"/>
                  </a:lnTo>
                  <a:lnTo>
                    <a:pt x="1427" y="1289"/>
                  </a:lnTo>
                  <a:lnTo>
                    <a:pt x="1441" y="1289"/>
                  </a:lnTo>
                  <a:lnTo>
                    <a:pt x="1441" y="1289"/>
                  </a:lnTo>
                  <a:lnTo>
                    <a:pt x="1465" y="1289"/>
                  </a:lnTo>
                  <a:lnTo>
                    <a:pt x="1479" y="1289"/>
                  </a:lnTo>
                  <a:lnTo>
                    <a:pt x="1479" y="1289"/>
                  </a:lnTo>
                  <a:lnTo>
                    <a:pt x="1506" y="1292"/>
                  </a:lnTo>
                  <a:lnTo>
                    <a:pt x="1506" y="1292"/>
                  </a:lnTo>
                  <a:lnTo>
                    <a:pt x="1516" y="1292"/>
                  </a:lnTo>
                  <a:lnTo>
                    <a:pt x="1525" y="1294"/>
                  </a:lnTo>
                  <a:lnTo>
                    <a:pt x="1525" y="1294"/>
                  </a:lnTo>
                  <a:lnTo>
                    <a:pt x="1535" y="1296"/>
                  </a:lnTo>
                  <a:lnTo>
                    <a:pt x="1541" y="1297"/>
                  </a:lnTo>
                  <a:lnTo>
                    <a:pt x="1542" y="1298"/>
                  </a:lnTo>
                  <a:lnTo>
                    <a:pt x="1543" y="1300"/>
                  </a:lnTo>
                  <a:lnTo>
                    <a:pt x="1543" y="1300"/>
                  </a:lnTo>
                  <a:lnTo>
                    <a:pt x="1548" y="1311"/>
                  </a:lnTo>
                  <a:lnTo>
                    <a:pt x="1548" y="1311"/>
                  </a:lnTo>
                  <a:lnTo>
                    <a:pt x="1549" y="1300"/>
                  </a:lnTo>
                  <a:lnTo>
                    <a:pt x="1549" y="1300"/>
                  </a:lnTo>
                  <a:close/>
                  <a:moveTo>
                    <a:pt x="1555" y="1244"/>
                  </a:moveTo>
                  <a:lnTo>
                    <a:pt x="1536" y="1225"/>
                  </a:lnTo>
                  <a:lnTo>
                    <a:pt x="1536" y="1225"/>
                  </a:lnTo>
                  <a:lnTo>
                    <a:pt x="1534" y="1221"/>
                  </a:lnTo>
                  <a:lnTo>
                    <a:pt x="1533" y="1218"/>
                  </a:lnTo>
                  <a:lnTo>
                    <a:pt x="1533" y="1218"/>
                  </a:lnTo>
                  <a:lnTo>
                    <a:pt x="1530" y="1216"/>
                  </a:lnTo>
                  <a:lnTo>
                    <a:pt x="1523" y="1218"/>
                  </a:lnTo>
                  <a:lnTo>
                    <a:pt x="1523" y="1218"/>
                  </a:lnTo>
                  <a:lnTo>
                    <a:pt x="1498" y="1220"/>
                  </a:lnTo>
                  <a:lnTo>
                    <a:pt x="1483" y="1221"/>
                  </a:lnTo>
                  <a:lnTo>
                    <a:pt x="1483" y="1221"/>
                  </a:lnTo>
                  <a:lnTo>
                    <a:pt x="1479" y="1222"/>
                  </a:lnTo>
                  <a:lnTo>
                    <a:pt x="1472" y="1223"/>
                  </a:lnTo>
                  <a:lnTo>
                    <a:pt x="1467" y="1225"/>
                  </a:lnTo>
                  <a:lnTo>
                    <a:pt x="1467" y="1223"/>
                  </a:lnTo>
                  <a:lnTo>
                    <a:pt x="1471" y="1221"/>
                  </a:lnTo>
                  <a:lnTo>
                    <a:pt x="1471" y="1221"/>
                  </a:lnTo>
                  <a:lnTo>
                    <a:pt x="1478" y="1215"/>
                  </a:lnTo>
                  <a:lnTo>
                    <a:pt x="1484" y="1212"/>
                  </a:lnTo>
                  <a:lnTo>
                    <a:pt x="1491" y="1209"/>
                  </a:lnTo>
                  <a:lnTo>
                    <a:pt x="1498" y="1208"/>
                  </a:lnTo>
                  <a:lnTo>
                    <a:pt x="1498" y="1208"/>
                  </a:lnTo>
                  <a:lnTo>
                    <a:pt x="1514" y="1208"/>
                  </a:lnTo>
                  <a:lnTo>
                    <a:pt x="1520" y="1207"/>
                  </a:lnTo>
                  <a:lnTo>
                    <a:pt x="1522" y="1206"/>
                  </a:lnTo>
                  <a:lnTo>
                    <a:pt x="1522" y="1206"/>
                  </a:lnTo>
                  <a:lnTo>
                    <a:pt x="1522" y="1201"/>
                  </a:lnTo>
                  <a:lnTo>
                    <a:pt x="1521" y="1197"/>
                  </a:lnTo>
                  <a:lnTo>
                    <a:pt x="1520" y="1196"/>
                  </a:lnTo>
                  <a:lnTo>
                    <a:pt x="1518" y="1195"/>
                  </a:lnTo>
                  <a:lnTo>
                    <a:pt x="1518" y="1195"/>
                  </a:lnTo>
                  <a:lnTo>
                    <a:pt x="1514" y="1193"/>
                  </a:lnTo>
                  <a:lnTo>
                    <a:pt x="1509" y="1190"/>
                  </a:lnTo>
                  <a:lnTo>
                    <a:pt x="1506" y="1189"/>
                  </a:lnTo>
                  <a:lnTo>
                    <a:pt x="1504" y="1189"/>
                  </a:lnTo>
                  <a:lnTo>
                    <a:pt x="1502" y="1189"/>
                  </a:lnTo>
                  <a:lnTo>
                    <a:pt x="1498" y="1191"/>
                  </a:lnTo>
                  <a:lnTo>
                    <a:pt x="1498" y="1191"/>
                  </a:lnTo>
                  <a:lnTo>
                    <a:pt x="1488" y="1200"/>
                  </a:lnTo>
                  <a:lnTo>
                    <a:pt x="1478" y="1206"/>
                  </a:lnTo>
                  <a:lnTo>
                    <a:pt x="1478" y="1206"/>
                  </a:lnTo>
                  <a:lnTo>
                    <a:pt x="1470" y="1210"/>
                  </a:lnTo>
                  <a:lnTo>
                    <a:pt x="1466" y="1213"/>
                  </a:lnTo>
                  <a:lnTo>
                    <a:pt x="1456" y="1215"/>
                  </a:lnTo>
                  <a:lnTo>
                    <a:pt x="1456" y="1215"/>
                  </a:lnTo>
                  <a:lnTo>
                    <a:pt x="1438" y="1220"/>
                  </a:lnTo>
                  <a:lnTo>
                    <a:pt x="1432" y="1221"/>
                  </a:lnTo>
                  <a:lnTo>
                    <a:pt x="1425" y="1221"/>
                  </a:lnTo>
                  <a:lnTo>
                    <a:pt x="1425" y="1221"/>
                  </a:lnTo>
                  <a:lnTo>
                    <a:pt x="1407" y="1219"/>
                  </a:lnTo>
                  <a:lnTo>
                    <a:pt x="1408" y="1225"/>
                  </a:lnTo>
                  <a:lnTo>
                    <a:pt x="1408" y="1225"/>
                  </a:lnTo>
                  <a:lnTo>
                    <a:pt x="1413" y="1244"/>
                  </a:lnTo>
                  <a:lnTo>
                    <a:pt x="1413" y="1244"/>
                  </a:lnTo>
                  <a:lnTo>
                    <a:pt x="1422" y="1244"/>
                  </a:lnTo>
                  <a:lnTo>
                    <a:pt x="1432" y="1242"/>
                  </a:lnTo>
                  <a:lnTo>
                    <a:pt x="1447" y="1241"/>
                  </a:lnTo>
                  <a:lnTo>
                    <a:pt x="1447" y="1241"/>
                  </a:lnTo>
                  <a:lnTo>
                    <a:pt x="1485" y="1238"/>
                  </a:lnTo>
                  <a:lnTo>
                    <a:pt x="1485" y="1238"/>
                  </a:lnTo>
                  <a:lnTo>
                    <a:pt x="1498" y="1235"/>
                  </a:lnTo>
                  <a:lnTo>
                    <a:pt x="1505" y="1235"/>
                  </a:lnTo>
                  <a:lnTo>
                    <a:pt x="1510" y="1235"/>
                  </a:lnTo>
                  <a:lnTo>
                    <a:pt x="1510" y="1235"/>
                  </a:lnTo>
                  <a:lnTo>
                    <a:pt x="1518" y="1237"/>
                  </a:lnTo>
                  <a:lnTo>
                    <a:pt x="1523" y="1239"/>
                  </a:lnTo>
                  <a:lnTo>
                    <a:pt x="1527" y="1241"/>
                  </a:lnTo>
                  <a:lnTo>
                    <a:pt x="1527" y="1241"/>
                  </a:lnTo>
                  <a:lnTo>
                    <a:pt x="1531" y="1244"/>
                  </a:lnTo>
                  <a:lnTo>
                    <a:pt x="1538" y="1246"/>
                  </a:lnTo>
                  <a:lnTo>
                    <a:pt x="1555" y="1251"/>
                  </a:lnTo>
                  <a:lnTo>
                    <a:pt x="1555" y="1251"/>
                  </a:lnTo>
                  <a:lnTo>
                    <a:pt x="1555" y="1244"/>
                  </a:lnTo>
                  <a:lnTo>
                    <a:pt x="1555" y="1244"/>
                  </a:lnTo>
                  <a:close/>
                  <a:moveTo>
                    <a:pt x="1540" y="1152"/>
                  </a:moveTo>
                  <a:lnTo>
                    <a:pt x="1540" y="1152"/>
                  </a:lnTo>
                  <a:lnTo>
                    <a:pt x="1530" y="1164"/>
                  </a:lnTo>
                  <a:lnTo>
                    <a:pt x="1525" y="1171"/>
                  </a:lnTo>
                  <a:lnTo>
                    <a:pt x="1525" y="1171"/>
                  </a:lnTo>
                  <a:lnTo>
                    <a:pt x="1523" y="1171"/>
                  </a:lnTo>
                  <a:lnTo>
                    <a:pt x="1518" y="1168"/>
                  </a:lnTo>
                  <a:lnTo>
                    <a:pt x="1511" y="1163"/>
                  </a:lnTo>
                  <a:lnTo>
                    <a:pt x="1499" y="1158"/>
                  </a:lnTo>
                  <a:lnTo>
                    <a:pt x="1499" y="1158"/>
                  </a:lnTo>
                  <a:lnTo>
                    <a:pt x="1489" y="1156"/>
                  </a:lnTo>
                  <a:lnTo>
                    <a:pt x="1478" y="1153"/>
                  </a:lnTo>
                  <a:lnTo>
                    <a:pt x="1470" y="1152"/>
                  </a:lnTo>
                  <a:lnTo>
                    <a:pt x="1459" y="1153"/>
                  </a:lnTo>
                  <a:lnTo>
                    <a:pt x="1459" y="1153"/>
                  </a:lnTo>
                  <a:lnTo>
                    <a:pt x="1442" y="1155"/>
                  </a:lnTo>
                  <a:lnTo>
                    <a:pt x="1437" y="1157"/>
                  </a:lnTo>
                  <a:lnTo>
                    <a:pt x="1432" y="1160"/>
                  </a:lnTo>
                  <a:lnTo>
                    <a:pt x="1432" y="1160"/>
                  </a:lnTo>
                  <a:lnTo>
                    <a:pt x="1431" y="1164"/>
                  </a:lnTo>
                  <a:lnTo>
                    <a:pt x="1431" y="1165"/>
                  </a:lnTo>
                  <a:lnTo>
                    <a:pt x="1421" y="1171"/>
                  </a:lnTo>
                  <a:lnTo>
                    <a:pt x="1421" y="1171"/>
                  </a:lnTo>
                  <a:lnTo>
                    <a:pt x="1412" y="1176"/>
                  </a:lnTo>
                  <a:lnTo>
                    <a:pt x="1406" y="1178"/>
                  </a:lnTo>
                  <a:lnTo>
                    <a:pt x="1402" y="1180"/>
                  </a:lnTo>
                  <a:lnTo>
                    <a:pt x="1401" y="1181"/>
                  </a:lnTo>
                  <a:lnTo>
                    <a:pt x="1401" y="1182"/>
                  </a:lnTo>
                  <a:lnTo>
                    <a:pt x="1401" y="1182"/>
                  </a:lnTo>
                  <a:lnTo>
                    <a:pt x="1401" y="1187"/>
                  </a:lnTo>
                  <a:lnTo>
                    <a:pt x="1400" y="1191"/>
                  </a:lnTo>
                  <a:lnTo>
                    <a:pt x="1402" y="1201"/>
                  </a:lnTo>
                  <a:lnTo>
                    <a:pt x="1402" y="1201"/>
                  </a:lnTo>
                  <a:lnTo>
                    <a:pt x="1408" y="1204"/>
                  </a:lnTo>
                  <a:lnTo>
                    <a:pt x="1418" y="1207"/>
                  </a:lnTo>
                  <a:lnTo>
                    <a:pt x="1424" y="1207"/>
                  </a:lnTo>
                  <a:lnTo>
                    <a:pt x="1429" y="1206"/>
                  </a:lnTo>
                  <a:lnTo>
                    <a:pt x="1437" y="1203"/>
                  </a:lnTo>
                  <a:lnTo>
                    <a:pt x="1444" y="1201"/>
                  </a:lnTo>
                  <a:lnTo>
                    <a:pt x="1444" y="1201"/>
                  </a:lnTo>
                  <a:lnTo>
                    <a:pt x="1459" y="1193"/>
                  </a:lnTo>
                  <a:lnTo>
                    <a:pt x="1476" y="1185"/>
                  </a:lnTo>
                  <a:lnTo>
                    <a:pt x="1492" y="1178"/>
                  </a:lnTo>
                  <a:lnTo>
                    <a:pt x="1492" y="1178"/>
                  </a:lnTo>
                  <a:lnTo>
                    <a:pt x="1498" y="1178"/>
                  </a:lnTo>
                  <a:lnTo>
                    <a:pt x="1503" y="1180"/>
                  </a:lnTo>
                  <a:lnTo>
                    <a:pt x="1509" y="1181"/>
                  </a:lnTo>
                  <a:lnTo>
                    <a:pt x="1509" y="1181"/>
                  </a:lnTo>
                  <a:lnTo>
                    <a:pt x="1514" y="1183"/>
                  </a:lnTo>
                  <a:lnTo>
                    <a:pt x="1520" y="1187"/>
                  </a:lnTo>
                  <a:lnTo>
                    <a:pt x="1524" y="1189"/>
                  </a:lnTo>
                  <a:lnTo>
                    <a:pt x="1529" y="1190"/>
                  </a:lnTo>
                  <a:lnTo>
                    <a:pt x="1529" y="1190"/>
                  </a:lnTo>
                  <a:lnTo>
                    <a:pt x="1535" y="1189"/>
                  </a:lnTo>
                  <a:lnTo>
                    <a:pt x="1537" y="1188"/>
                  </a:lnTo>
                  <a:lnTo>
                    <a:pt x="1540" y="1184"/>
                  </a:lnTo>
                  <a:lnTo>
                    <a:pt x="1540" y="1184"/>
                  </a:lnTo>
                  <a:lnTo>
                    <a:pt x="1544" y="1174"/>
                  </a:lnTo>
                  <a:lnTo>
                    <a:pt x="1540" y="1152"/>
                  </a:lnTo>
                  <a:close/>
                  <a:moveTo>
                    <a:pt x="1522" y="1087"/>
                  </a:moveTo>
                  <a:lnTo>
                    <a:pt x="1522" y="1087"/>
                  </a:lnTo>
                  <a:lnTo>
                    <a:pt x="1511" y="1107"/>
                  </a:lnTo>
                  <a:lnTo>
                    <a:pt x="1503" y="1120"/>
                  </a:lnTo>
                  <a:lnTo>
                    <a:pt x="1503" y="1120"/>
                  </a:lnTo>
                  <a:lnTo>
                    <a:pt x="1503" y="1121"/>
                  </a:lnTo>
                  <a:lnTo>
                    <a:pt x="1502" y="1122"/>
                  </a:lnTo>
                  <a:lnTo>
                    <a:pt x="1485" y="1119"/>
                  </a:lnTo>
                  <a:lnTo>
                    <a:pt x="1485" y="1119"/>
                  </a:lnTo>
                  <a:lnTo>
                    <a:pt x="1472" y="1115"/>
                  </a:lnTo>
                  <a:lnTo>
                    <a:pt x="1464" y="1114"/>
                  </a:lnTo>
                  <a:lnTo>
                    <a:pt x="1456" y="1113"/>
                  </a:lnTo>
                  <a:lnTo>
                    <a:pt x="1456" y="1113"/>
                  </a:lnTo>
                  <a:lnTo>
                    <a:pt x="1448" y="1109"/>
                  </a:lnTo>
                  <a:lnTo>
                    <a:pt x="1445" y="1108"/>
                  </a:lnTo>
                  <a:lnTo>
                    <a:pt x="1444" y="1106"/>
                  </a:lnTo>
                  <a:lnTo>
                    <a:pt x="1444" y="1106"/>
                  </a:lnTo>
                  <a:lnTo>
                    <a:pt x="1442" y="1099"/>
                  </a:lnTo>
                  <a:lnTo>
                    <a:pt x="1444" y="1095"/>
                  </a:lnTo>
                  <a:lnTo>
                    <a:pt x="1445" y="1095"/>
                  </a:lnTo>
                  <a:lnTo>
                    <a:pt x="1447" y="1095"/>
                  </a:lnTo>
                  <a:lnTo>
                    <a:pt x="1447" y="1095"/>
                  </a:lnTo>
                  <a:lnTo>
                    <a:pt x="1463" y="1096"/>
                  </a:lnTo>
                  <a:lnTo>
                    <a:pt x="1473" y="1095"/>
                  </a:lnTo>
                  <a:lnTo>
                    <a:pt x="1478" y="1094"/>
                  </a:lnTo>
                  <a:lnTo>
                    <a:pt x="1482" y="1093"/>
                  </a:lnTo>
                  <a:lnTo>
                    <a:pt x="1482" y="1093"/>
                  </a:lnTo>
                  <a:lnTo>
                    <a:pt x="1501" y="1081"/>
                  </a:lnTo>
                  <a:lnTo>
                    <a:pt x="1510" y="1074"/>
                  </a:lnTo>
                  <a:lnTo>
                    <a:pt x="1514" y="1069"/>
                  </a:lnTo>
                  <a:lnTo>
                    <a:pt x="1514" y="1069"/>
                  </a:lnTo>
                  <a:lnTo>
                    <a:pt x="1517" y="1063"/>
                  </a:lnTo>
                  <a:lnTo>
                    <a:pt x="1517" y="1057"/>
                  </a:lnTo>
                  <a:lnTo>
                    <a:pt x="1517" y="1057"/>
                  </a:lnTo>
                  <a:lnTo>
                    <a:pt x="1512" y="1058"/>
                  </a:lnTo>
                  <a:lnTo>
                    <a:pt x="1512" y="1058"/>
                  </a:lnTo>
                  <a:lnTo>
                    <a:pt x="1501" y="1061"/>
                  </a:lnTo>
                  <a:lnTo>
                    <a:pt x="1493" y="1064"/>
                  </a:lnTo>
                  <a:lnTo>
                    <a:pt x="1483" y="1071"/>
                  </a:lnTo>
                  <a:lnTo>
                    <a:pt x="1483" y="1071"/>
                  </a:lnTo>
                  <a:lnTo>
                    <a:pt x="1473" y="1079"/>
                  </a:lnTo>
                  <a:lnTo>
                    <a:pt x="1469" y="1082"/>
                  </a:lnTo>
                  <a:lnTo>
                    <a:pt x="1463" y="1084"/>
                  </a:lnTo>
                  <a:lnTo>
                    <a:pt x="1452" y="1086"/>
                  </a:lnTo>
                  <a:lnTo>
                    <a:pt x="1452" y="1086"/>
                  </a:lnTo>
                  <a:lnTo>
                    <a:pt x="1438" y="1086"/>
                  </a:lnTo>
                  <a:lnTo>
                    <a:pt x="1424" y="1083"/>
                  </a:lnTo>
                  <a:lnTo>
                    <a:pt x="1413" y="1082"/>
                  </a:lnTo>
                  <a:lnTo>
                    <a:pt x="1405" y="1082"/>
                  </a:lnTo>
                  <a:lnTo>
                    <a:pt x="1405" y="1082"/>
                  </a:lnTo>
                  <a:lnTo>
                    <a:pt x="1401" y="1082"/>
                  </a:lnTo>
                  <a:lnTo>
                    <a:pt x="1397" y="1081"/>
                  </a:lnTo>
                  <a:lnTo>
                    <a:pt x="1395" y="1081"/>
                  </a:lnTo>
                  <a:lnTo>
                    <a:pt x="1393" y="1082"/>
                  </a:lnTo>
                  <a:lnTo>
                    <a:pt x="1393" y="1082"/>
                  </a:lnTo>
                  <a:lnTo>
                    <a:pt x="1388" y="1084"/>
                  </a:lnTo>
                  <a:lnTo>
                    <a:pt x="1384" y="1090"/>
                  </a:lnTo>
                  <a:lnTo>
                    <a:pt x="1381" y="1095"/>
                  </a:lnTo>
                  <a:lnTo>
                    <a:pt x="1380" y="1100"/>
                  </a:lnTo>
                  <a:lnTo>
                    <a:pt x="1380" y="1100"/>
                  </a:lnTo>
                  <a:lnTo>
                    <a:pt x="1376" y="1111"/>
                  </a:lnTo>
                  <a:lnTo>
                    <a:pt x="1376" y="1111"/>
                  </a:lnTo>
                  <a:lnTo>
                    <a:pt x="1384" y="1138"/>
                  </a:lnTo>
                  <a:lnTo>
                    <a:pt x="1384" y="1138"/>
                  </a:lnTo>
                  <a:lnTo>
                    <a:pt x="1394" y="1130"/>
                  </a:lnTo>
                  <a:lnTo>
                    <a:pt x="1394" y="1130"/>
                  </a:lnTo>
                  <a:lnTo>
                    <a:pt x="1397" y="1125"/>
                  </a:lnTo>
                  <a:lnTo>
                    <a:pt x="1400" y="1120"/>
                  </a:lnTo>
                  <a:lnTo>
                    <a:pt x="1403" y="1112"/>
                  </a:lnTo>
                  <a:lnTo>
                    <a:pt x="1406" y="1109"/>
                  </a:lnTo>
                  <a:lnTo>
                    <a:pt x="1408" y="1107"/>
                  </a:lnTo>
                  <a:lnTo>
                    <a:pt x="1412" y="1107"/>
                  </a:lnTo>
                  <a:lnTo>
                    <a:pt x="1415" y="1109"/>
                  </a:lnTo>
                  <a:lnTo>
                    <a:pt x="1415" y="1109"/>
                  </a:lnTo>
                  <a:lnTo>
                    <a:pt x="1444" y="1126"/>
                  </a:lnTo>
                  <a:lnTo>
                    <a:pt x="1444" y="1126"/>
                  </a:lnTo>
                  <a:lnTo>
                    <a:pt x="1454" y="1131"/>
                  </a:lnTo>
                  <a:lnTo>
                    <a:pt x="1464" y="1134"/>
                  </a:lnTo>
                  <a:lnTo>
                    <a:pt x="1473" y="1137"/>
                  </a:lnTo>
                  <a:lnTo>
                    <a:pt x="1482" y="1138"/>
                  </a:lnTo>
                  <a:lnTo>
                    <a:pt x="1482" y="1138"/>
                  </a:lnTo>
                  <a:lnTo>
                    <a:pt x="1497" y="1139"/>
                  </a:lnTo>
                  <a:lnTo>
                    <a:pt x="1503" y="1139"/>
                  </a:lnTo>
                  <a:lnTo>
                    <a:pt x="1505" y="1138"/>
                  </a:lnTo>
                  <a:lnTo>
                    <a:pt x="1505" y="1138"/>
                  </a:lnTo>
                  <a:lnTo>
                    <a:pt x="1510" y="1130"/>
                  </a:lnTo>
                  <a:lnTo>
                    <a:pt x="1516" y="1120"/>
                  </a:lnTo>
                  <a:lnTo>
                    <a:pt x="1516" y="1120"/>
                  </a:lnTo>
                  <a:lnTo>
                    <a:pt x="1524" y="1096"/>
                  </a:lnTo>
                  <a:lnTo>
                    <a:pt x="1522" y="1087"/>
                  </a:lnTo>
                  <a:close/>
                  <a:moveTo>
                    <a:pt x="1531" y="1122"/>
                  </a:moveTo>
                  <a:lnTo>
                    <a:pt x="1531" y="1122"/>
                  </a:lnTo>
                  <a:lnTo>
                    <a:pt x="1522" y="1134"/>
                  </a:lnTo>
                  <a:lnTo>
                    <a:pt x="1518" y="1139"/>
                  </a:lnTo>
                  <a:lnTo>
                    <a:pt x="1518" y="1143"/>
                  </a:lnTo>
                  <a:lnTo>
                    <a:pt x="1518" y="1143"/>
                  </a:lnTo>
                  <a:lnTo>
                    <a:pt x="1521" y="1143"/>
                  </a:lnTo>
                  <a:lnTo>
                    <a:pt x="1525" y="1141"/>
                  </a:lnTo>
                  <a:lnTo>
                    <a:pt x="1531" y="1140"/>
                  </a:lnTo>
                  <a:lnTo>
                    <a:pt x="1535" y="1137"/>
                  </a:lnTo>
                  <a:lnTo>
                    <a:pt x="1531" y="1122"/>
                  </a:lnTo>
                  <a:close/>
                  <a:moveTo>
                    <a:pt x="1393" y="1165"/>
                  </a:moveTo>
                  <a:lnTo>
                    <a:pt x="1393" y="1165"/>
                  </a:lnTo>
                  <a:lnTo>
                    <a:pt x="1400" y="1153"/>
                  </a:lnTo>
                  <a:lnTo>
                    <a:pt x="1400" y="1153"/>
                  </a:lnTo>
                  <a:lnTo>
                    <a:pt x="1401" y="1151"/>
                  </a:lnTo>
                  <a:lnTo>
                    <a:pt x="1402" y="1151"/>
                  </a:lnTo>
                  <a:lnTo>
                    <a:pt x="1405" y="1151"/>
                  </a:lnTo>
                  <a:lnTo>
                    <a:pt x="1408" y="1153"/>
                  </a:lnTo>
                  <a:lnTo>
                    <a:pt x="1414" y="1155"/>
                  </a:lnTo>
                  <a:lnTo>
                    <a:pt x="1414" y="1155"/>
                  </a:lnTo>
                  <a:lnTo>
                    <a:pt x="1420" y="1155"/>
                  </a:lnTo>
                  <a:lnTo>
                    <a:pt x="1425" y="1152"/>
                  </a:lnTo>
                  <a:lnTo>
                    <a:pt x="1431" y="1146"/>
                  </a:lnTo>
                  <a:lnTo>
                    <a:pt x="1431" y="1146"/>
                  </a:lnTo>
                  <a:lnTo>
                    <a:pt x="1433" y="1144"/>
                  </a:lnTo>
                  <a:lnTo>
                    <a:pt x="1433" y="1141"/>
                  </a:lnTo>
                  <a:lnTo>
                    <a:pt x="1432" y="1138"/>
                  </a:lnTo>
                  <a:lnTo>
                    <a:pt x="1428" y="1134"/>
                  </a:lnTo>
                  <a:lnTo>
                    <a:pt x="1428" y="1134"/>
                  </a:lnTo>
                  <a:lnTo>
                    <a:pt x="1427" y="1133"/>
                  </a:lnTo>
                  <a:lnTo>
                    <a:pt x="1425" y="1132"/>
                  </a:lnTo>
                  <a:lnTo>
                    <a:pt x="1420" y="1132"/>
                  </a:lnTo>
                  <a:lnTo>
                    <a:pt x="1415" y="1132"/>
                  </a:lnTo>
                  <a:lnTo>
                    <a:pt x="1410" y="1131"/>
                  </a:lnTo>
                  <a:lnTo>
                    <a:pt x="1410" y="1131"/>
                  </a:lnTo>
                  <a:lnTo>
                    <a:pt x="1408" y="1131"/>
                  </a:lnTo>
                  <a:lnTo>
                    <a:pt x="1406" y="1132"/>
                  </a:lnTo>
                  <a:lnTo>
                    <a:pt x="1400" y="1136"/>
                  </a:lnTo>
                  <a:lnTo>
                    <a:pt x="1387" y="1147"/>
                  </a:lnTo>
                  <a:lnTo>
                    <a:pt x="1393" y="1165"/>
                  </a:lnTo>
                  <a:close/>
                  <a:moveTo>
                    <a:pt x="1362" y="1064"/>
                  </a:moveTo>
                  <a:lnTo>
                    <a:pt x="1363" y="1063"/>
                  </a:lnTo>
                  <a:lnTo>
                    <a:pt x="1363" y="1063"/>
                  </a:lnTo>
                  <a:lnTo>
                    <a:pt x="1368" y="1061"/>
                  </a:lnTo>
                  <a:lnTo>
                    <a:pt x="1374" y="1060"/>
                  </a:lnTo>
                  <a:lnTo>
                    <a:pt x="1384" y="1056"/>
                  </a:lnTo>
                  <a:lnTo>
                    <a:pt x="1384" y="1056"/>
                  </a:lnTo>
                  <a:lnTo>
                    <a:pt x="1397" y="1051"/>
                  </a:lnTo>
                  <a:lnTo>
                    <a:pt x="1405" y="1048"/>
                  </a:lnTo>
                  <a:lnTo>
                    <a:pt x="1414" y="1045"/>
                  </a:lnTo>
                  <a:lnTo>
                    <a:pt x="1414" y="1045"/>
                  </a:lnTo>
                  <a:lnTo>
                    <a:pt x="1425" y="1044"/>
                  </a:lnTo>
                  <a:lnTo>
                    <a:pt x="1437" y="1043"/>
                  </a:lnTo>
                  <a:lnTo>
                    <a:pt x="1450" y="1042"/>
                  </a:lnTo>
                  <a:lnTo>
                    <a:pt x="1461" y="1039"/>
                  </a:lnTo>
                  <a:lnTo>
                    <a:pt x="1461" y="1039"/>
                  </a:lnTo>
                  <a:lnTo>
                    <a:pt x="1470" y="1037"/>
                  </a:lnTo>
                  <a:lnTo>
                    <a:pt x="1474" y="1033"/>
                  </a:lnTo>
                  <a:lnTo>
                    <a:pt x="1478" y="1030"/>
                  </a:lnTo>
                  <a:lnTo>
                    <a:pt x="1482" y="1025"/>
                  </a:lnTo>
                  <a:lnTo>
                    <a:pt x="1482" y="1025"/>
                  </a:lnTo>
                  <a:lnTo>
                    <a:pt x="1488" y="1020"/>
                  </a:lnTo>
                  <a:lnTo>
                    <a:pt x="1495" y="1016"/>
                  </a:lnTo>
                  <a:lnTo>
                    <a:pt x="1501" y="1012"/>
                  </a:lnTo>
                  <a:lnTo>
                    <a:pt x="1505" y="1011"/>
                  </a:lnTo>
                  <a:lnTo>
                    <a:pt x="1505" y="1011"/>
                  </a:lnTo>
                  <a:lnTo>
                    <a:pt x="1506" y="1010"/>
                  </a:lnTo>
                  <a:lnTo>
                    <a:pt x="1506" y="1008"/>
                  </a:lnTo>
                  <a:lnTo>
                    <a:pt x="1506" y="1002"/>
                  </a:lnTo>
                  <a:lnTo>
                    <a:pt x="1505" y="997"/>
                  </a:lnTo>
                  <a:lnTo>
                    <a:pt x="1505" y="997"/>
                  </a:lnTo>
                  <a:lnTo>
                    <a:pt x="1479" y="1018"/>
                  </a:lnTo>
                  <a:lnTo>
                    <a:pt x="1479" y="1018"/>
                  </a:lnTo>
                  <a:lnTo>
                    <a:pt x="1472" y="1019"/>
                  </a:lnTo>
                  <a:lnTo>
                    <a:pt x="1457" y="1021"/>
                  </a:lnTo>
                  <a:lnTo>
                    <a:pt x="1425" y="1024"/>
                  </a:lnTo>
                  <a:lnTo>
                    <a:pt x="1377" y="1024"/>
                  </a:lnTo>
                  <a:lnTo>
                    <a:pt x="1377" y="1024"/>
                  </a:lnTo>
                  <a:lnTo>
                    <a:pt x="1371" y="1025"/>
                  </a:lnTo>
                  <a:lnTo>
                    <a:pt x="1364" y="1029"/>
                  </a:lnTo>
                  <a:lnTo>
                    <a:pt x="1352" y="1036"/>
                  </a:lnTo>
                  <a:lnTo>
                    <a:pt x="1352" y="1036"/>
                  </a:lnTo>
                  <a:lnTo>
                    <a:pt x="1362" y="1064"/>
                  </a:lnTo>
                  <a:lnTo>
                    <a:pt x="1362" y="1064"/>
                  </a:lnTo>
                  <a:close/>
                  <a:moveTo>
                    <a:pt x="1345" y="1006"/>
                  </a:moveTo>
                  <a:lnTo>
                    <a:pt x="1345" y="1006"/>
                  </a:lnTo>
                  <a:lnTo>
                    <a:pt x="1359" y="1001"/>
                  </a:lnTo>
                  <a:lnTo>
                    <a:pt x="1359" y="1001"/>
                  </a:lnTo>
                  <a:lnTo>
                    <a:pt x="1368" y="999"/>
                  </a:lnTo>
                  <a:lnTo>
                    <a:pt x="1375" y="998"/>
                  </a:lnTo>
                  <a:lnTo>
                    <a:pt x="1397" y="994"/>
                  </a:lnTo>
                  <a:lnTo>
                    <a:pt x="1397" y="994"/>
                  </a:lnTo>
                  <a:lnTo>
                    <a:pt x="1428" y="988"/>
                  </a:lnTo>
                  <a:lnTo>
                    <a:pt x="1440" y="985"/>
                  </a:lnTo>
                  <a:lnTo>
                    <a:pt x="1451" y="981"/>
                  </a:lnTo>
                  <a:lnTo>
                    <a:pt x="1451" y="981"/>
                  </a:lnTo>
                  <a:lnTo>
                    <a:pt x="1456" y="979"/>
                  </a:lnTo>
                  <a:lnTo>
                    <a:pt x="1461" y="975"/>
                  </a:lnTo>
                  <a:lnTo>
                    <a:pt x="1471" y="967"/>
                  </a:lnTo>
                  <a:lnTo>
                    <a:pt x="1478" y="960"/>
                  </a:lnTo>
                  <a:lnTo>
                    <a:pt x="1482" y="954"/>
                  </a:lnTo>
                  <a:lnTo>
                    <a:pt x="1482" y="954"/>
                  </a:lnTo>
                  <a:lnTo>
                    <a:pt x="1480" y="954"/>
                  </a:lnTo>
                  <a:lnTo>
                    <a:pt x="1479" y="954"/>
                  </a:lnTo>
                  <a:lnTo>
                    <a:pt x="1471" y="959"/>
                  </a:lnTo>
                  <a:lnTo>
                    <a:pt x="1452" y="968"/>
                  </a:lnTo>
                  <a:lnTo>
                    <a:pt x="1452" y="968"/>
                  </a:lnTo>
                  <a:lnTo>
                    <a:pt x="1438" y="972"/>
                  </a:lnTo>
                  <a:lnTo>
                    <a:pt x="1414" y="975"/>
                  </a:lnTo>
                  <a:lnTo>
                    <a:pt x="1388" y="979"/>
                  </a:lnTo>
                  <a:lnTo>
                    <a:pt x="1370" y="980"/>
                  </a:lnTo>
                  <a:lnTo>
                    <a:pt x="1370" y="980"/>
                  </a:lnTo>
                  <a:lnTo>
                    <a:pt x="1354" y="980"/>
                  </a:lnTo>
                  <a:lnTo>
                    <a:pt x="1338" y="980"/>
                  </a:lnTo>
                  <a:lnTo>
                    <a:pt x="1338" y="980"/>
                  </a:lnTo>
                  <a:lnTo>
                    <a:pt x="1345" y="1006"/>
                  </a:lnTo>
                  <a:lnTo>
                    <a:pt x="1345" y="1006"/>
                  </a:lnTo>
                  <a:close/>
                  <a:moveTo>
                    <a:pt x="1331" y="947"/>
                  </a:moveTo>
                  <a:lnTo>
                    <a:pt x="1331" y="947"/>
                  </a:lnTo>
                  <a:lnTo>
                    <a:pt x="1337" y="944"/>
                  </a:lnTo>
                  <a:lnTo>
                    <a:pt x="1337" y="944"/>
                  </a:lnTo>
                  <a:lnTo>
                    <a:pt x="1345" y="944"/>
                  </a:lnTo>
                  <a:lnTo>
                    <a:pt x="1359" y="943"/>
                  </a:lnTo>
                  <a:lnTo>
                    <a:pt x="1380" y="941"/>
                  </a:lnTo>
                  <a:lnTo>
                    <a:pt x="1407" y="937"/>
                  </a:lnTo>
                  <a:lnTo>
                    <a:pt x="1407" y="937"/>
                  </a:lnTo>
                  <a:lnTo>
                    <a:pt x="1428" y="935"/>
                  </a:lnTo>
                  <a:lnTo>
                    <a:pt x="1438" y="932"/>
                  </a:lnTo>
                  <a:lnTo>
                    <a:pt x="1440" y="930"/>
                  </a:lnTo>
                  <a:lnTo>
                    <a:pt x="1444" y="929"/>
                  </a:lnTo>
                  <a:lnTo>
                    <a:pt x="1444" y="929"/>
                  </a:lnTo>
                  <a:lnTo>
                    <a:pt x="1444" y="928"/>
                  </a:lnTo>
                  <a:lnTo>
                    <a:pt x="1444" y="928"/>
                  </a:lnTo>
                  <a:lnTo>
                    <a:pt x="1441" y="926"/>
                  </a:lnTo>
                  <a:lnTo>
                    <a:pt x="1431" y="925"/>
                  </a:lnTo>
                  <a:lnTo>
                    <a:pt x="1408" y="923"/>
                  </a:lnTo>
                  <a:lnTo>
                    <a:pt x="1408" y="923"/>
                  </a:lnTo>
                  <a:lnTo>
                    <a:pt x="1400" y="924"/>
                  </a:lnTo>
                  <a:lnTo>
                    <a:pt x="1387" y="925"/>
                  </a:lnTo>
                  <a:lnTo>
                    <a:pt x="1374" y="928"/>
                  </a:lnTo>
                  <a:lnTo>
                    <a:pt x="1363" y="929"/>
                  </a:lnTo>
                  <a:lnTo>
                    <a:pt x="1363" y="929"/>
                  </a:lnTo>
                  <a:lnTo>
                    <a:pt x="1344" y="926"/>
                  </a:lnTo>
                  <a:lnTo>
                    <a:pt x="1325" y="923"/>
                  </a:lnTo>
                  <a:lnTo>
                    <a:pt x="1325" y="923"/>
                  </a:lnTo>
                  <a:lnTo>
                    <a:pt x="1331" y="947"/>
                  </a:lnTo>
                  <a:lnTo>
                    <a:pt x="1331" y="947"/>
                  </a:lnTo>
                  <a:close/>
                  <a:moveTo>
                    <a:pt x="1336" y="875"/>
                  </a:moveTo>
                  <a:lnTo>
                    <a:pt x="1336" y="875"/>
                  </a:lnTo>
                  <a:lnTo>
                    <a:pt x="1333" y="886"/>
                  </a:lnTo>
                  <a:lnTo>
                    <a:pt x="1332" y="893"/>
                  </a:lnTo>
                  <a:lnTo>
                    <a:pt x="1332" y="893"/>
                  </a:lnTo>
                  <a:lnTo>
                    <a:pt x="1345" y="894"/>
                  </a:lnTo>
                  <a:lnTo>
                    <a:pt x="1356" y="896"/>
                  </a:lnTo>
                  <a:lnTo>
                    <a:pt x="1367" y="897"/>
                  </a:lnTo>
                  <a:lnTo>
                    <a:pt x="1367" y="897"/>
                  </a:lnTo>
                  <a:lnTo>
                    <a:pt x="1390" y="901"/>
                  </a:lnTo>
                  <a:lnTo>
                    <a:pt x="1405" y="904"/>
                  </a:lnTo>
                  <a:lnTo>
                    <a:pt x="1418" y="905"/>
                  </a:lnTo>
                  <a:lnTo>
                    <a:pt x="1418" y="905"/>
                  </a:lnTo>
                  <a:lnTo>
                    <a:pt x="1432" y="905"/>
                  </a:lnTo>
                  <a:lnTo>
                    <a:pt x="1448" y="904"/>
                  </a:lnTo>
                  <a:lnTo>
                    <a:pt x="1463" y="901"/>
                  </a:lnTo>
                  <a:lnTo>
                    <a:pt x="1472" y="899"/>
                  </a:lnTo>
                  <a:lnTo>
                    <a:pt x="1472" y="899"/>
                  </a:lnTo>
                  <a:lnTo>
                    <a:pt x="1488" y="892"/>
                  </a:lnTo>
                  <a:lnTo>
                    <a:pt x="1493" y="890"/>
                  </a:lnTo>
                  <a:lnTo>
                    <a:pt x="1493" y="888"/>
                  </a:lnTo>
                  <a:lnTo>
                    <a:pt x="1492" y="888"/>
                  </a:lnTo>
                  <a:lnTo>
                    <a:pt x="1492" y="888"/>
                  </a:lnTo>
                  <a:lnTo>
                    <a:pt x="1484" y="888"/>
                  </a:lnTo>
                  <a:lnTo>
                    <a:pt x="1473" y="891"/>
                  </a:lnTo>
                  <a:lnTo>
                    <a:pt x="1459" y="893"/>
                  </a:lnTo>
                  <a:lnTo>
                    <a:pt x="1445" y="893"/>
                  </a:lnTo>
                  <a:lnTo>
                    <a:pt x="1445" y="893"/>
                  </a:lnTo>
                  <a:lnTo>
                    <a:pt x="1427" y="892"/>
                  </a:lnTo>
                  <a:lnTo>
                    <a:pt x="1405" y="890"/>
                  </a:lnTo>
                  <a:lnTo>
                    <a:pt x="1405" y="890"/>
                  </a:lnTo>
                  <a:lnTo>
                    <a:pt x="1376" y="887"/>
                  </a:lnTo>
                  <a:lnTo>
                    <a:pt x="1369" y="886"/>
                  </a:lnTo>
                  <a:lnTo>
                    <a:pt x="1363" y="885"/>
                  </a:lnTo>
                  <a:lnTo>
                    <a:pt x="1363" y="885"/>
                  </a:lnTo>
                  <a:lnTo>
                    <a:pt x="1348" y="878"/>
                  </a:lnTo>
                  <a:lnTo>
                    <a:pt x="1339" y="875"/>
                  </a:lnTo>
                  <a:lnTo>
                    <a:pt x="1337" y="874"/>
                  </a:lnTo>
                  <a:lnTo>
                    <a:pt x="1336" y="875"/>
                  </a:lnTo>
                  <a:lnTo>
                    <a:pt x="1336" y="875"/>
                  </a:lnTo>
                  <a:close/>
                  <a:moveTo>
                    <a:pt x="1330" y="506"/>
                  </a:moveTo>
                  <a:lnTo>
                    <a:pt x="1330" y="506"/>
                  </a:lnTo>
                  <a:lnTo>
                    <a:pt x="1327" y="489"/>
                  </a:lnTo>
                  <a:lnTo>
                    <a:pt x="1320" y="451"/>
                  </a:lnTo>
                  <a:lnTo>
                    <a:pt x="1316" y="431"/>
                  </a:lnTo>
                  <a:lnTo>
                    <a:pt x="1311" y="416"/>
                  </a:lnTo>
                  <a:lnTo>
                    <a:pt x="1309" y="410"/>
                  </a:lnTo>
                  <a:lnTo>
                    <a:pt x="1306" y="405"/>
                  </a:lnTo>
                  <a:lnTo>
                    <a:pt x="1304" y="404"/>
                  </a:lnTo>
                  <a:lnTo>
                    <a:pt x="1301" y="404"/>
                  </a:lnTo>
                  <a:lnTo>
                    <a:pt x="1301" y="404"/>
                  </a:lnTo>
                  <a:lnTo>
                    <a:pt x="1297" y="407"/>
                  </a:lnTo>
                  <a:lnTo>
                    <a:pt x="1292" y="410"/>
                  </a:lnTo>
                  <a:lnTo>
                    <a:pt x="1288" y="411"/>
                  </a:lnTo>
                  <a:lnTo>
                    <a:pt x="1285" y="413"/>
                  </a:lnTo>
                  <a:lnTo>
                    <a:pt x="1282" y="417"/>
                  </a:lnTo>
                  <a:lnTo>
                    <a:pt x="1281" y="424"/>
                  </a:lnTo>
                  <a:lnTo>
                    <a:pt x="1282" y="433"/>
                  </a:lnTo>
                  <a:lnTo>
                    <a:pt x="1286" y="448"/>
                  </a:lnTo>
                  <a:lnTo>
                    <a:pt x="1286" y="448"/>
                  </a:lnTo>
                  <a:lnTo>
                    <a:pt x="1291" y="462"/>
                  </a:lnTo>
                  <a:lnTo>
                    <a:pt x="1295" y="470"/>
                  </a:lnTo>
                  <a:lnTo>
                    <a:pt x="1300" y="475"/>
                  </a:lnTo>
                  <a:lnTo>
                    <a:pt x="1303" y="479"/>
                  </a:lnTo>
                  <a:lnTo>
                    <a:pt x="1305" y="482"/>
                  </a:lnTo>
                  <a:lnTo>
                    <a:pt x="1305" y="488"/>
                  </a:lnTo>
                  <a:lnTo>
                    <a:pt x="1304" y="499"/>
                  </a:lnTo>
                  <a:lnTo>
                    <a:pt x="1301" y="515"/>
                  </a:lnTo>
                  <a:lnTo>
                    <a:pt x="1301" y="515"/>
                  </a:lnTo>
                  <a:lnTo>
                    <a:pt x="1297" y="534"/>
                  </a:lnTo>
                  <a:lnTo>
                    <a:pt x="1292" y="552"/>
                  </a:lnTo>
                  <a:lnTo>
                    <a:pt x="1287" y="568"/>
                  </a:lnTo>
                  <a:lnTo>
                    <a:pt x="1282" y="581"/>
                  </a:lnTo>
                  <a:lnTo>
                    <a:pt x="1278" y="591"/>
                  </a:lnTo>
                  <a:lnTo>
                    <a:pt x="1273" y="601"/>
                  </a:lnTo>
                  <a:lnTo>
                    <a:pt x="1268" y="607"/>
                  </a:lnTo>
                  <a:lnTo>
                    <a:pt x="1265" y="613"/>
                  </a:lnTo>
                  <a:lnTo>
                    <a:pt x="1265" y="613"/>
                  </a:lnTo>
                  <a:lnTo>
                    <a:pt x="1260" y="619"/>
                  </a:lnTo>
                  <a:lnTo>
                    <a:pt x="1256" y="625"/>
                  </a:lnTo>
                  <a:lnTo>
                    <a:pt x="1248" y="635"/>
                  </a:lnTo>
                  <a:lnTo>
                    <a:pt x="1228" y="654"/>
                  </a:lnTo>
                  <a:lnTo>
                    <a:pt x="1228" y="654"/>
                  </a:lnTo>
                  <a:lnTo>
                    <a:pt x="1217" y="664"/>
                  </a:lnTo>
                  <a:lnTo>
                    <a:pt x="1209" y="669"/>
                  </a:lnTo>
                  <a:lnTo>
                    <a:pt x="1204" y="670"/>
                  </a:lnTo>
                  <a:lnTo>
                    <a:pt x="1199" y="671"/>
                  </a:lnTo>
                  <a:lnTo>
                    <a:pt x="1196" y="672"/>
                  </a:lnTo>
                  <a:lnTo>
                    <a:pt x="1191" y="676"/>
                  </a:lnTo>
                  <a:lnTo>
                    <a:pt x="1185" y="685"/>
                  </a:lnTo>
                  <a:lnTo>
                    <a:pt x="1176" y="700"/>
                  </a:lnTo>
                  <a:lnTo>
                    <a:pt x="1176" y="700"/>
                  </a:lnTo>
                  <a:lnTo>
                    <a:pt x="1152" y="741"/>
                  </a:lnTo>
                  <a:lnTo>
                    <a:pt x="1131" y="780"/>
                  </a:lnTo>
                  <a:lnTo>
                    <a:pt x="1118" y="806"/>
                  </a:lnTo>
                  <a:lnTo>
                    <a:pt x="1115" y="811"/>
                  </a:lnTo>
                  <a:lnTo>
                    <a:pt x="1118" y="808"/>
                  </a:lnTo>
                  <a:lnTo>
                    <a:pt x="1118" y="808"/>
                  </a:lnTo>
                  <a:lnTo>
                    <a:pt x="1133" y="781"/>
                  </a:lnTo>
                  <a:lnTo>
                    <a:pt x="1145" y="762"/>
                  </a:lnTo>
                  <a:lnTo>
                    <a:pt x="1159" y="741"/>
                  </a:lnTo>
                  <a:lnTo>
                    <a:pt x="1173" y="721"/>
                  </a:lnTo>
                  <a:lnTo>
                    <a:pt x="1188" y="703"/>
                  </a:lnTo>
                  <a:lnTo>
                    <a:pt x="1202" y="689"/>
                  </a:lnTo>
                  <a:lnTo>
                    <a:pt x="1208" y="684"/>
                  </a:lnTo>
                  <a:lnTo>
                    <a:pt x="1214" y="682"/>
                  </a:lnTo>
                  <a:lnTo>
                    <a:pt x="1214" y="682"/>
                  </a:lnTo>
                  <a:lnTo>
                    <a:pt x="1224" y="677"/>
                  </a:lnTo>
                  <a:lnTo>
                    <a:pt x="1236" y="671"/>
                  </a:lnTo>
                  <a:lnTo>
                    <a:pt x="1259" y="657"/>
                  </a:lnTo>
                  <a:lnTo>
                    <a:pt x="1278" y="642"/>
                  </a:lnTo>
                  <a:lnTo>
                    <a:pt x="1290" y="631"/>
                  </a:lnTo>
                  <a:lnTo>
                    <a:pt x="1290" y="631"/>
                  </a:lnTo>
                  <a:lnTo>
                    <a:pt x="1300" y="621"/>
                  </a:lnTo>
                  <a:lnTo>
                    <a:pt x="1312" y="613"/>
                  </a:lnTo>
                  <a:lnTo>
                    <a:pt x="1322" y="604"/>
                  </a:lnTo>
                  <a:lnTo>
                    <a:pt x="1325" y="601"/>
                  </a:lnTo>
                  <a:lnTo>
                    <a:pt x="1326" y="597"/>
                  </a:lnTo>
                  <a:lnTo>
                    <a:pt x="1326" y="597"/>
                  </a:lnTo>
                  <a:lnTo>
                    <a:pt x="1327" y="596"/>
                  </a:lnTo>
                  <a:lnTo>
                    <a:pt x="1331" y="595"/>
                  </a:lnTo>
                  <a:lnTo>
                    <a:pt x="1337" y="591"/>
                  </a:lnTo>
                  <a:lnTo>
                    <a:pt x="1339" y="590"/>
                  </a:lnTo>
                  <a:lnTo>
                    <a:pt x="1342" y="587"/>
                  </a:lnTo>
                  <a:lnTo>
                    <a:pt x="1342" y="582"/>
                  </a:lnTo>
                  <a:lnTo>
                    <a:pt x="1339" y="574"/>
                  </a:lnTo>
                  <a:lnTo>
                    <a:pt x="1339" y="574"/>
                  </a:lnTo>
                  <a:lnTo>
                    <a:pt x="1335" y="559"/>
                  </a:lnTo>
                  <a:lnTo>
                    <a:pt x="1333" y="551"/>
                  </a:lnTo>
                  <a:lnTo>
                    <a:pt x="1333" y="550"/>
                  </a:lnTo>
                  <a:lnTo>
                    <a:pt x="1332" y="550"/>
                  </a:lnTo>
                  <a:lnTo>
                    <a:pt x="1326" y="553"/>
                  </a:lnTo>
                  <a:lnTo>
                    <a:pt x="1326" y="553"/>
                  </a:lnTo>
                  <a:lnTo>
                    <a:pt x="1312" y="568"/>
                  </a:lnTo>
                  <a:lnTo>
                    <a:pt x="1305" y="574"/>
                  </a:lnTo>
                  <a:lnTo>
                    <a:pt x="1316" y="519"/>
                  </a:lnTo>
                  <a:lnTo>
                    <a:pt x="1330" y="506"/>
                  </a:lnTo>
                  <a:close/>
                  <a:moveTo>
                    <a:pt x="1345" y="613"/>
                  </a:moveTo>
                  <a:lnTo>
                    <a:pt x="1345" y="613"/>
                  </a:lnTo>
                  <a:lnTo>
                    <a:pt x="1344" y="621"/>
                  </a:lnTo>
                  <a:lnTo>
                    <a:pt x="1343" y="626"/>
                  </a:lnTo>
                  <a:lnTo>
                    <a:pt x="1341" y="632"/>
                  </a:lnTo>
                  <a:lnTo>
                    <a:pt x="1338" y="638"/>
                  </a:lnTo>
                  <a:lnTo>
                    <a:pt x="1333" y="644"/>
                  </a:lnTo>
                  <a:lnTo>
                    <a:pt x="1327" y="650"/>
                  </a:lnTo>
                  <a:lnTo>
                    <a:pt x="1319" y="654"/>
                  </a:lnTo>
                  <a:lnTo>
                    <a:pt x="1319" y="654"/>
                  </a:lnTo>
                  <a:lnTo>
                    <a:pt x="1303" y="661"/>
                  </a:lnTo>
                  <a:lnTo>
                    <a:pt x="1290" y="666"/>
                  </a:lnTo>
                  <a:lnTo>
                    <a:pt x="1278" y="672"/>
                  </a:lnTo>
                  <a:lnTo>
                    <a:pt x="1265" y="679"/>
                  </a:lnTo>
                  <a:lnTo>
                    <a:pt x="1265" y="679"/>
                  </a:lnTo>
                  <a:lnTo>
                    <a:pt x="1254" y="686"/>
                  </a:lnTo>
                  <a:lnTo>
                    <a:pt x="1247" y="689"/>
                  </a:lnTo>
                  <a:lnTo>
                    <a:pt x="1241" y="694"/>
                  </a:lnTo>
                  <a:lnTo>
                    <a:pt x="1228" y="708"/>
                  </a:lnTo>
                  <a:lnTo>
                    <a:pt x="1228" y="708"/>
                  </a:lnTo>
                  <a:lnTo>
                    <a:pt x="1214" y="722"/>
                  </a:lnTo>
                  <a:lnTo>
                    <a:pt x="1203" y="732"/>
                  </a:lnTo>
                  <a:lnTo>
                    <a:pt x="1194" y="740"/>
                  </a:lnTo>
                  <a:lnTo>
                    <a:pt x="1190" y="746"/>
                  </a:lnTo>
                  <a:lnTo>
                    <a:pt x="1184" y="753"/>
                  </a:lnTo>
                  <a:lnTo>
                    <a:pt x="1184" y="753"/>
                  </a:lnTo>
                  <a:lnTo>
                    <a:pt x="1167" y="780"/>
                  </a:lnTo>
                  <a:lnTo>
                    <a:pt x="1156" y="800"/>
                  </a:lnTo>
                  <a:lnTo>
                    <a:pt x="1156" y="800"/>
                  </a:lnTo>
                  <a:lnTo>
                    <a:pt x="1151" y="809"/>
                  </a:lnTo>
                  <a:lnTo>
                    <a:pt x="1147" y="815"/>
                  </a:lnTo>
                  <a:lnTo>
                    <a:pt x="1145" y="821"/>
                  </a:lnTo>
                  <a:lnTo>
                    <a:pt x="1145" y="821"/>
                  </a:lnTo>
                  <a:lnTo>
                    <a:pt x="1176" y="789"/>
                  </a:lnTo>
                  <a:lnTo>
                    <a:pt x="1216" y="749"/>
                  </a:lnTo>
                  <a:lnTo>
                    <a:pt x="1216" y="749"/>
                  </a:lnTo>
                  <a:lnTo>
                    <a:pt x="1227" y="736"/>
                  </a:lnTo>
                  <a:lnTo>
                    <a:pt x="1241" y="719"/>
                  </a:lnTo>
                  <a:lnTo>
                    <a:pt x="1254" y="701"/>
                  </a:lnTo>
                  <a:lnTo>
                    <a:pt x="1260" y="695"/>
                  </a:lnTo>
                  <a:lnTo>
                    <a:pt x="1262" y="692"/>
                  </a:lnTo>
                  <a:lnTo>
                    <a:pt x="1262" y="692"/>
                  </a:lnTo>
                  <a:lnTo>
                    <a:pt x="1287" y="686"/>
                  </a:lnTo>
                  <a:lnTo>
                    <a:pt x="1301" y="682"/>
                  </a:lnTo>
                  <a:lnTo>
                    <a:pt x="1307" y="678"/>
                  </a:lnTo>
                  <a:lnTo>
                    <a:pt x="1312" y="676"/>
                  </a:lnTo>
                  <a:lnTo>
                    <a:pt x="1312" y="676"/>
                  </a:lnTo>
                  <a:lnTo>
                    <a:pt x="1322" y="671"/>
                  </a:lnTo>
                  <a:lnTo>
                    <a:pt x="1333" y="665"/>
                  </a:lnTo>
                  <a:lnTo>
                    <a:pt x="1349" y="658"/>
                  </a:lnTo>
                  <a:lnTo>
                    <a:pt x="1349" y="658"/>
                  </a:lnTo>
                  <a:lnTo>
                    <a:pt x="1354" y="648"/>
                  </a:lnTo>
                  <a:lnTo>
                    <a:pt x="1358" y="641"/>
                  </a:lnTo>
                  <a:lnTo>
                    <a:pt x="1359" y="637"/>
                  </a:lnTo>
                  <a:lnTo>
                    <a:pt x="1359" y="637"/>
                  </a:lnTo>
                  <a:lnTo>
                    <a:pt x="1357" y="629"/>
                  </a:lnTo>
                  <a:lnTo>
                    <a:pt x="1352" y="620"/>
                  </a:lnTo>
                  <a:lnTo>
                    <a:pt x="1348" y="612"/>
                  </a:lnTo>
                  <a:lnTo>
                    <a:pt x="1346" y="610"/>
                  </a:lnTo>
                  <a:lnTo>
                    <a:pt x="1345" y="613"/>
                  </a:lnTo>
                  <a:lnTo>
                    <a:pt x="1345" y="613"/>
                  </a:lnTo>
                  <a:close/>
                  <a:moveTo>
                    <a:pt x="1337" y="700"/>
                  </a:moveTo>
                  <a:lnTo>
                    <a:pt x="1337" y="700"/>
                  </a:lnTo>
                  <a:lnTo>
                    <a:pt x="1327" y="703"/>
                  </a:lnTo>
                  <a:lnTo>
                    <a:pt x="1301" y="715"/>
                  </a:lnTo>
                  <a:lnTo>
                    <a:pt x="1301" y="715"/>
                  </a:lnTo>
                  <a:lnTo>
                    <a:pt x="1273" y="726"/>
                  </a:lnTo>
                  <a:lnTo>
                    <a:pt x="1259" y="730"/>
                  </a:lnTo>
                  <a:lnTo>
                    <a:pt x="1247" y="736"/>
                  </a:lnTo>
                  <a:lnTo>
                    <a:pt x="1247" y="736"/>
                  </a:lnTo>
                  <a:lnTo>
                    <a:pt x="1240" y="741"/>
                  </a:lnTo>
                  <a:lnTo>
                    <a:pt x="1234" y="747"/>
                  </a:lnTo>
                  <a:lnTo>
                    <a:pt x="1223" y="760"/>
                  </a:lnTo>
                  <a:lnTo>
                    <a:pt x="1214" y="774"/>
                  </a:lnTo>
                  <a:lnTo>
                    <a:pt x="1210" y="784"/>
                  </a:lnTo>
                  <a:lnTo>
                    <a:pt x="1210" y="784"/>
                  </a:lnTo>
                  <a:lnTo>
                    <a:pt x="1204" y="804"/>
                  </a:lnTo>
                  <a:lnTo>
                    <a:pt x="1199" y="817"/>
                  </a:lnTo>
                  <a:lnTo>
                    <a:pt x="1199" y="817"/>
                  </a:lnTo>
                  <a:lnTo>
                    <a:pt x="1224" y="806"/>
                  </a:lnTo>
                  <a:lnTo>
                    <a:pt x="1224" y="806"/>
                  </a:lnTo>
                  <a:lnTo>
                    <a:pt x="1236" y="802"/>
                  </a:lnTo>
                  <a:lnTo>
                    <a:pt x="1248" y="798"/>
                  </a:lnTo>
                  <a:lnTo>
                    <a:pt x="1271" y="795"/>
                  </a:lnTo>
                  <a:lnTo>
                    <a:pt x="1271" y="795"/>
                  </a:lnTo>
                  <a:lnTo>
                    <a:pt x="1281" y="793"/>
                  </a:lnTo>
                  <a:lnTo>
                    <a:pt x="1293" y="790"/>
                  </a:lnTo>
                  <a:lnTo>
                    <a:pt x="1303" y="786"/>
                  </a:lnTo>
                  <a:lnTo>
                    <a:pt x="1309" y="784"/>
                  </a:lnTo>
                  <a:lnTo>
                    <a:pt x="1309" y="784"/>
                  </a:lnTo>
                  <a:lnTo>
                    <a:pt x="1314" y="783"/>
                  </a:lnTo>
                  <a:lnTo>
                    <a:pt x="1322" y="781"/>
                  </a:lnTo>
                  <a:lnTo>
                    <a:pt x="1330" y="780"/>
                  </a:lnTo>
                  <a:lnTo>
                    <a:pt x="1330" y="780"/>
                  </a:lnTo>
                  <a:lnTo>
                    <a:pt x="1329" y="771"/>
                  </a:lnTo>
                  <a:lnTo>
                    <a:pt x="1326" y="757"/>
                  </a:lnTo>
                  <a:lnTo>
                    <a:pt x="1326" y="757"/>
                  </a:lnTo>
                  <a:lnTo>
                    <a:pt x="1326" y="755"/>
                  </a:lnTo>
                  <a:lnTo>
                    <a:pt x="1325" y="755"/>
                  </a:lnTo>
                  <a:lnTo>
                    <a:pt x="1320" y="755"/>
                  </a:lnTo>
                  <a:lnTo>
                    <a:pt x="1307" y="760"/>
                  </a:lnTo>
                  <a:lnTo>
                    <a:pt x="1293" y="766"/>
                  </a:lnTo>
                  <a:lnTo>
                    <a:pt x="1279" y="773"/>
                  </a:lnTo>
                  <a:lnTo>
                    <a:pt x="1279" y="773"/>
                  </a:lnTo>
                  <a:lnTo>
                    <a:pt x="1273" y="776"/>
                  </a:lnTo>
                  <a:lnTo>
                    <a:pt x="1268" y="777"/>
                  </a:lnTo>
                  <a:lnTo>
                    <a:pt x="1256" y="778"/>
                  </a:lnTo>
                  <a:lnTo>
                    <a:pt x="1243" y="777"/>
                  </a:lnTo>
                  <a:lnTo>
                    <a:pt x="1230" y="777"/>
                  </a:lnTo>
                  <a:lnTo>
                    <a:pt x="1230" y="777"/>
                  </a:lnTo>
                  <a:lnTo>
                    <a:pt x="1226" y="777"/>
                  </a:lnTo>
                  <a:lnTo>
                    <a:pt x="1224" y="776"/>
                  </a:lnTo>
                  <a:lnTo>
                    <a:pt x="1224" y="774"/>
                  </a:lnTo>
                  <a:lnTo>
                    <a:pt x="1226" y="772"/>
                  </a:lnTo>
                  <a:lnTo>
                    <a:pt x="1229" y="768"/>
                  </a:lnTo>
                  <a:lnTo>
                    <a:pt x="1244" y="757"/>
                  </a:lnTo>
                  <a:lnTo>
                    <a:pt x="1244" y="757"/>
                  </a:lnTo>
                  <a:lnTo>
                    <a:pt x="1249" y="753"/>
                  </a:lnTo>
                  <a:lnTo>
                    <a:pt x="1256" y="749"/>
                  </a:lnTo>
                  <a:lnTo>
                    <a:pt x="1263" y="746"/>
                  </a:lnTo>
                  <a:lnTo>
                    <a:pt x="1268" y="742"/>
                  </a:lnTo>
                  <a:lnTo>
                    <a:pt x="1268" y="742"/>
                  </a:lnTo>
                  <a:lnTo>
                    <a:pt x="1273" y="740"/>
                  </a:lnTo>
                  <a:lnTo>
                    <a:pt x="1280" y="738"/>
                  </a:lnTo>
                  <a:lnTo>
                    <a:pt x="1304" y="734"/>
                  </a:lnTo>
                  <a:lnTo>
                    <a:pt x="1336" y="729"/>
                  </a:lnTo>
                  <a:lnTo>
                    <a:pt x="1337" y="700"/>
                  </a:lnTo>
                  <a:close/>
                  <a:moveTo>
                    <a:pt x="1349" y="759"/>
                  </a:moveTo>
                  <a:lnTo>
                    <a:pt x="1349" y="759"/>
                  </a:lnTo>
                  <a:lnTo>
                    <a:pt x="1352" y="748"/>
                  </a:lnTo>
                  <a:lnTo>
                    <a:pt x="1377" y="688"/>
                  </a:lnTo>
                  <a:lnTo>
                    <a:pt x="1377" y="688"/>
                  </a:lnTo>
                  <a:lnTo>
                    <a:pt x="1383" y="673"/>
                  </a:lnTo>
                  <a:lnTo>
                    <a:pt x="1387" y="659"/>
                  </a:lnTo>
                  <a:lnTo>
                    <a:pt x="1395" y="628"/>
                  </a:lnTo>
                  <a:lnTo>
                    <a:pt x="1402" y="596"/>
                  </a:lnTo>
                  <a:lnTo>
                    <a:pt x="1407" y="565"/>
                  </a:lnTo>
                  <a:lnTo>
                    <a:pt x="1413" y="514"/>
                  </a:lnTo>
                  <a:lnTo>
                    <a:pt x="1414" y="494"/>
                  </a:lnTo>
                  <a:lnTo>
                    <a:pt x="1414" y="494"/>
                  </a:lnTo>
                  <a:lnTo>
                    <a:pt x="1405" y="419"/>
                  </a:lnTo>
                  <a:lnTo>
                    <a:pt x="1396" y="360"/>
                  </a:lnTo>
                  <a:lnTo>
                    <a:pt x="1388" y="316"/>
                  </a:lnTo>
                  <a:lnTo>
                    <a:pt x="1388" y="316"/>
                  </a:lnTo>
                  <a:lnTo>
                    <a:pt x="1384" y="303"/>
                  </a:lnTo>
                  <a:lnTo>
                    <a:pt x="1381" y="288"/>
                  </a:lnTo>
                  <a:lnTo>
                    <a:pt x="1375" y="275"/>
                  </a:lnTo>
                  <a:lnTo>
                    <a:pt x="1369" y="262"/>
                  </a:lnTo>
                  <a:lnTo>
                    <a:pt x="1356" y="236"/>
                  </a:lnTo>
                  <a:lnTo>
                    <a:pt x="1342" y="210"/>
                  </a:lnTo>
                  <a:lnTo>
                    <a:pt x="1342" y="210"/>
                  </a:lnTo>
                  <a:lnTo>
                    <a:pt x="1324" y="179"/>
                  </a:lnTo>
                  <a:lnTo>
                    <a:pt x="1303" y="145"/>
                  </a:lnTo>
                  <a:lnTo>
                    <a:pt x="1285" y="116"/>
                  </a:lnTo>
                  <a:lnTo>
                    <a:pt x="1278" y="105"/>
                  </a:lnTo>
                  <a:lnTo>
                    <a:pt x="1274" y="101"/>
                  </a:lnTo>
                  <a:lnTo>
                    <a:pt x="1274" y="101"/>
                  </a:lnTo>
                  <a:lnTo>
                    <a:pt x="1243" y="70"/>
                  </a:lnTo>
                  <a:lnTo>
                    <a:pt x="1216" y="40"/>
                  </a:lnTo>
                  <a:lnTo>
                    <a:pt x="1216" y="40"/>
                  </a:lnTo>
                  <a:lnTo>
                    <a:pt x="1210" y="37"/>
                  </a:lnTo>
                  <a:lnTo>
                    <a:pt x="1202" y="32"/>
                  </a:lnTo>
                  <a:lnTo>
                    <a:pt x="1192" y="26"/>
                  </a:lnTo>
                  <a:lnTo>
                    <a:pt x="1192" y="26"/>
                  </a:lnTo>
                  <a:lnTo>
                    <a:pt x="1221" y="72"/>
                  </a:lnTo>
                  <a:lnTo>
                    <a:pt x="1271" y="149"/>
                  </a:lnTo>
                  <a:lnTo>
                    <a:pt x="1271" y="149"/>
                  </a:lnTo>
                  <a:lnTo>
                    <a:pt x="1275" y="157"/>
                  </a:lnTo>
                  <a:lnTo>
                    <a:pt x="1279" y="161"/>
                  </a:lnTo>
                  <a:lnTo>
                    <a:pt x="1282" y="164"/>
                  </a:lnTo>
                  <a:lnTo>
                    <a:pt x="1286" y="165"/>
                  </a:lnTo>
                  <a:lnTo>
                    <a:pt x="1291" y="166"/>
                  </a:lnTo>
                  <a:lnTo>
                    <a:pt x="1295" y="167"/>
                  </a:lnTo>
                  <a:lnTo>
                    <a:pt x="1297" y="168"/>
                  </a:lnTo>
                  <a:lnTo>
                    <a:pt x="1299" y="172"/>
                  </a:lnTo>
                  <a:lnTo>
                    <a:pt x="1304" y="184"/>
                  </a:lnTo>
                  <a:lnTo>
                    <a:pt x="1310" y="208"/>
                  </a:lnTo>
                  <a:lnTo>
                    <a:pt x="1318" y="244"/>
                  </a:lnTo>
                  <a:lnTo>
                    <a:pt x="1318" y="244"/>
                  </a:lnTo>
                  <a:lnTo>
                    <a:pt x="1331" y="316"/>
                  </a:lnTo>
                  <a:lnTo>
                    <a:pt x="1339" y="354"/>
                  </a:lnTo>
                  <a:lnTo>
                    <a:pt x="1343" y="370"/>
                  </a:lnTo>
                  <a:lnTo>
                    <a:pt x="1346" y="380"/>
                  </a:lnTo>
                  <a:lnTo>
                    <a:pt x="1346" y="380"/>
                  </a:lnTo>
                  <a:lnTo>
                    <a:pt x="1350" y="391"/>
                  </a:lnTo>
                  <a:lnTo>
                    <a:pt x="1352" y="402"/>
                  </a:lnTo>
                  <a:lnTo>
                    <a:pt x="1355" y="416"/>
                  </a:lnTo>
                  <a:lnTo>
                    <a:pt x="1356" y="431"/>
                  </a:lnTo>
                  <a:lnTo>
                    <a:pt x="1356" y="431"/>
                  </a:lnTo>
                  <a:lnTo>
                    <a:pt x="1356" y="445"/>
                  </a:lnTo>
                  <a:lnTo>
                    <a:pt x="1356" y="457"/>
                  </a:lnTo>
                  <a:lnTo>
                    <a:pt x="1356" y="468"/>
                  </a:lnTo>
                  <a:lnTo>
                    <a:pt x="1357" y="481"/>
                  </a:lnTo>
                  <a:lnTo>
                    <a:pt x="1357" y="481"/>
                  </a:lnTo>
                  <a:lnTo>
                    <a:pt x="1361" y="501"/>
                  </a:lnTo>
                  <a:lnTo>
                    <a:pt x="1361" y="518"/>
                  </a:lnTo>
                  <a:lnTo>
                    <a:pt x="1361" y="518"/>
                  </a:lnTo>
                  <a:lnTo>
                    <a:pt x="1361" y="524"/>
                  </a:lnTo>
                  <a:lnTo>
                    <a:pt x="1361" y="526"/>
                  </a:lnTo>
                  <a:lnTo>
                    <a:pt x="1363" y="546"/>
                  </a:lnTo>
                  <a:lnTo>
                    <a:pt x="1363" y="546"/>
                  </a:lnTo>
                  <a:lnTo>
                    <a:pt x="1368" y="576"/>
                  </a:lnTo>
                  <a:lnTo>
                    <a:pt x="1370" y="587"/>
                  </a:lnTo>
                  <a:lnTo>
                    <a:pt x="1370" y="587"/>
                  </a:lnTo>
                  <a:lnTo>
                    <a:pt x="1371" y="595"/>
                  </a:lnTo>
                  <a:lnTo>
                    <a:pt x="1373" y="608"/>
                  </a:lnTo>
                  <a:lnTo>
                    <a:pt x="1374" y="634"/>
                  </a:lnTo>
                  <a:lnTo>
                    <a:pt x="1374" y="634"/>
                  </a:lnTo>
                  <a:lnTo>
                    <a:pt x="1374" y="641"/>
                  </a:lnTo>
                  <a:lnTo>
                    <a:pt x="1371" y="651"/>
                  </a:lnTo>
                  <a:lnTo>
                    <a:pt x="1365" y="675"/>
                  </a:lnTo>
                  <a:lnTo>
                    <a:pt x="1359" y="696"/>
                  </a:lnTo>
                  <a:lnTo>
                    <a:pt x="1356" y="708"/>
                  </a:lnTo>
                  <a:lnTo>
                    <a:pt x="1356" y="708"/>
                  </a:lnTo>
                  <a:lnTo>
                    <a:pt x="1342" y="739"/>
                  </a:lnTo>
                  <a:lnTo>
                    <a:pt x="1349" y="759"/>
                  </a:lnTo>
                  <a:close/>
                  <a:moveTo>
                    <a:pt x="1342" y="455"/>
                  </a:moveTo>
                  <a:lnTo>
                    <a:pt x="1342" y="455"/>
                  </a:lnTo>
                  <a:lnTo>
                    <a:pt x="1319" y="374"/>
                  </a:lnTo>
                  <a:lnTo>
                    <a:pt x="1301" y="309"/>
                  </a:lnTo>
                  <a:lnTo>
                    <a:pt x="1293" y="281"/>
                  </a:lnTo>
                  <a:lnTo>
                    <a:pt x="1286" y="261"/>
                  </a:lnTo>
                  <a:lnTo>
                    <a:pt x="1286" y="261"/>
                  </a:lnTo>
                  <a:lnTo>
                    <a:pt x="1261" y="195"/>
                  </a:lnTo>
                  <a:lnTo>
                    <a:pt x="1248" y="161"/>
                  </a:lnTo>
                  <a:lnTo>
                    <a:pt x="1241" y="147"/>
                  </a:lnTo>
                  <a:lnTo>
                    <a:pt x="1234" y="134"/>
                  </a:lnTo>
                  <a:lnTo>
                    <a:pt x="1234" y="134"/>
                  </a:lnTo>
                  <a:lnTo>
                    <a:pt x="1204" y="83"/>
                  </a:lnTo>
                  <a:lnTo>
                    <a:pt x="1180" y="46"/>
                  </a:lnTo>
                  <a:lnTo>
                    <a:pt x="1180" y="46"/>
                  </a:lnTo>
                  <a:lnTo>
                    <a:pt x="1178" y="44"/>
                  </a:lnTo>
                  <a:lnTo>
                    <a:pt x="1173" y="40"/>
                  </a:lnTo>
                  <a:lnTo>
                    <a:pt x="1162" y="33"/>
                  </a:lnTo>
                  <a:lnTo>
                    <a:pt x="1145" y="26"/>
                  </a:lnTo>
                  <a:lnTo>
                    <a:pt x="1127" y="19"/>
                  </a:lnTo>
                  <a:lnTo>
                    <a:pt x="1095" y="6"/>
                  </a:lnTo>
                  <a:lnTo>
                    <a:pt x="1081" y="0"/>
                  </a:lnTo>
                  <a:lnTo>
                    <a:pt x="1081" y="0"/>
                  </a:lnTo>
                  <a:lnTo>
                    <a:pt x="1079" y="2"/>
                  </a:lnTo>
                  <a:lnTo>
                    <a:pt x="1076" y="7"/>
                  </a:lnTo>
                  <a:lnTo>
                    <a:pt x="1075" y="9"/>
                  </a:lnTo>
                  <a:lnTo>
                    <a:pt x="1075" y="12"/>
                  </a:lnTo>
                  <a:lnTo>
                    <a:pt x="1076" y="14"/>
                  </a:lnTo>
                  <a:lnTo>
                    <a:pt x="1079" y="16"/>
                  </a:lnTo>
                  <a:lnTo>
                    <a:pt x="1079" y="16"/>
                  </a:lnTo>
                  <a:lnTo>
                    <a:pt x="1102" y="29"/>
                  </a:lnTo>
                  <a:lnTo>
                    <a:pt x="1114" y="38"/>
                  </a:lnTo>
                  <a:lnTo>
                    <a:pt x="1122" y="46"/>
                  </a:lnTo>
                  <a:lnTo>
                    <a:pt x="1122" y="46"/>
                  </a:lnTo>
                  <a:lnTo>
                    <a:pt x="1133" y="59"/>
                  </a:lnTo>
                  <a:lnTo>
                    <a:pt x="1139" y="67"/>
                  </a:lnTo>
                  <a:lnTo>
                    <a:pt x="1148" y="78"/>
                  </a:lnTo>
                  <a:lnTo>
                    <a:pt x="1148" y="78"/>
                  </a:lnTo>
                  <a:lnTo>
                    <a:pt x="1159" y="90"/>
                  </a:lnTo>
                  <a:lnTo>
                    <a:pt x="1170" y="98"/>
                  </a:lnTo>
                  <a:lnTo>
                    <a:pt x="1179" y="107"/>
                  </a:lnTo>
                  <a:lnTo>
                    <a:pt x="1184" y="110"/>
                  </a:lnTo>
                  <a:lnTo>
                    <a:pt x="1188" y="115"/>
                  </a:lnTo>
                  <a:lnTo>
                    <a:pt x="1188" y="115"/>
                  </a:lnTo>
                  <a:lnTo>
                    <a:pt x="1220" y="155"/>
                  </a:lnTo>
                  <a:lnTo>
                    <a:pt x="1220" y="155"/>
                  </a:lnTo>
                  <a:lnTo>
                    <a:pt x="1231" y="172"/>
                  </a:lnTo>
                  <a:lnTo>
                    <a:pt x="1236" y="180"/>
                  </a:lnTo>
                  <a:lnTo>
                    <a:pt x="1239" y="189"/>
                  </a:lnTo>
                  <a:lnTo>
                    <a:pt x="1239" y="189"/>
                  </a:lnTo>
                  <a:lnTo>
                    <a:pt x="1241" y="196"/>
                  </a:lnTo>
                  <a:lnTo>
                    <a:pt x="1242" y="200"/>
                  </a:lnTo>
                  <a:lnTo>
                    <a:pt x="1243" y="206"/>
                  </a:lnTo>
                  <a:lnTo>
                    <a:pt x="1248" y="216"/>
                  </a:lnTo>
                  <a:lnTo>
                    <a:pt x="1248" y="216"/>
                  </a:lnTo>
                  <a:lnTo>
                    <a:pt x="1259" y="233"/>
                  </a:lnTo>
                  <a:lnTo>
                    <a:pt x="1262" y="240"/>
                  </a:lnTo>
                  <a:lnTo>
                    <a:pt x="1265" y="250"/>
                  </a:lnTo>
                  <a:lnTo>
                    <a:pt x="1265" y="250"/>
                  </a:lnTo>
                  <a:lnTo>
                    <a:pt x="1268" y="274"/>
                  </a:lnTo>
                  <a:lnTo>
                    <a:pt x="1271" y="286"/>
                  </a:lnTo>
                  <a:lnTo>
                    <a:pt x="1275" y="301"/>
                  </a:lnTo>
                  <a:lnTo>
                    <a:pt x="1275" y="301"/>
                  </a:lnTo>
                  <a:lnTo>
                    <a:pt x="1279" y="311"/>
                  </a:lnTo>
                  <a:lnTo>
                    <a:pt x="1281" y="320"/>
                  </a:lnTo>
                  <a:lnTo>
                    <a:pt x="1286" y="342"/>
                  </a:lnTo>
                  <a:lnTo>
                    <a:pt x="1288" y="360"/>
                  </a:lnTo>
                  <a:lnTo>
                    <a:pt x="1290" y="369"/>
                  </a:lnTo>
                  <a:lnTo>
                    <a:pt x="1290" y="369"/>
                  </a:lnTo>
                  <a:lnTo>
                    <a:pt x="1317" y="414"/>
                  </a:lnTo>
                  <a:lnTo>
                    <a:pt x="1342" y="455"/>
                  </a:lnTo>
                  <a:lnTo>
                    <a:pt x="1342" y="455"/>
                  </a:lnTo>
                  <a:close/>
                  <a:moveTo>
                    <a:pt x="1039" y="33"/>
                  </a:moveTo>
                  <a:lnTo>
                    <a:pt x="1039" y="33"/>
                  </a:lnTo>
                  <a:lnTo>
                    <a:pt x="1026" y="39"/>
                  </a:lnTo>
                  <a:lnTo>
                    <a:pt x="1016" y="42"/>
                  </a:lnTo>
                  <a:lnTo>
                    <a:pt x="1006" y="46"/>
                  </a:lnTo>
                  <a:lnTo>
                    <a:pt x="1006" y="46"/>
                  </a:lnTo>
                  <a:lnTo>
                    <a:pt x="998" y="46"/>
                  </a:lnTo>
                  <a:lnTo>
                    <a:pt x="991" y="45"/>
                  </a:lnTo>
                  <a:lnTo>
                    <a:pt x="988" y="45"/>
                  </a:lnTo>
                  <a:lnTo>
                    <a:pt x="987" y="46"/>
                  </a:lnTo>
                  <a:lnTo>
                    <a:pt x="987" y="47"/>
                  </a:lnTo>
                  <a:lnTo>
                    <a:pt x="987" y="50"/>
                  </a:lnTo>
                  <a:lnTo>
                    <a:pt x="987" y="50"/>
                  </a:lnTo>
                  <a:lnTo>
                    <a:pt x="991" y="53"/>
                  </a:lnTo>
                  <a:lnTo>
                    <a:pt x="994" y="57"/>
                  </a:lnTo>
                  <a:lnTo>
                    <a:pt x="1009" y="65"/>
                  </a:lnTo>
                  <a:lnTo>
                    <a:pt x="1028" y="75"/>
                  </a:lnTo>
                  <a:lnTo>
                    <a:pt x="1051" y="84"/>
                  </a:lnTo>
                  <a:lnTo>
                    <a:pt x="1051" y="84"/>
                  </a:lnTo>
                  <a:lnTo>
                    <a:pt x="1073" y="91"/>
                  </a:lnTo>
                  <a:lnTo>
                    <a:pt x="1087" y="97"/>
                  </a:lnTo>
                  <a:lnTo>
                    <a:pt x="1093" y="100"/>
                  </a:lnTo>
                  <a:lnTo>
                    <a:pt x="1099" y="104"/>
                  </a:lnTo>
                  <a:lnTo>
                    <a:pt x="1105" y="110"/>
                  </a:lnTo>
                  <a:lnTo>
                    <a:pt x="1112" y="119"/>
                  </a:lnTo>
                  <a:lnTo>
                    <a:pt x="1112" y="119"/>
                  </a:lnTo>
                  <a:lnTo>
                    <a:pt x="1120" y="130"/>
                  </a:lnTo>
                  <a:lnTo>
                    <a:pt x="1130" y="147"/>
                  </a:lnTo>
                  <a:lnTo>
                    <a:pt x="1138" y="165"/>
                  </a:lnTo>
                  <a:lnTo>
                    <a:pt x="1147" y="185"/>
                  </a:lnTo>
                  <a:lnTo>
                    <a:pt x="1154" y="205"/>
                  </a:lnTo>
                  <a:lnTo>
                    <a:pt x="1162" y="227"/>
                  </a:lnTo>
                  <a:lnTo>
                    <a:pt x="1166" y="244"/>
                  </a:lnTo>
                  <a:lnTo>
                    <a:pt x="1170" y="261"/>
                  </a:lnTo>
                  <a:lnTo>
                    <a:pt x="1170" y="261"/>
                  </a:lnTo>
                  <a:lnTo>
                    <a:pt x="1173" y="292"/>
                  </a:lnTo>
                  <a:lnTo>
                    <a:pt x="1176" y="323"/>
                  </a:lnTo>
                  <a:lnTo>
                    <a:pt x="1180" y="375"/>
                  </a:lnTo>
                  <a:lnTo>
                    <a:pt x="1180" y="375"/>
                  </a:lnTo>
                  <a:lnTo>
                    <a:pt x="1184" y="393"/>
                  </a:lnTo>
                  <a:lnTo>
                    <a:pt x="1188" y="408"/>
                  </a:lnTo>
                  <a:lnTo>
                    <a:pt x="1190" y="424"/>
                  </a:lnTo>
                  <a:lnTo>
                    <a:pt x="1190" y="433"/>
                  </a:lnTo>
                  <a:lnTo>
                    <a:pt x="1190" y="443"/>
                  </a:lnTo>
                  <a:lnTo>
                    <a:pt x="1190" y="443"/>
                  </a:lnTo>
                  <a:lnTo>
                    <a:pt x="1189" y="475"/>
                  </a:lnTo>
                  <a:lnTo>
                    <a:pt x="1188" y="488"/>
                  </a:lnTo>
                  <a:lnTo>
                    <a:pt x="1184" y="499"/>
                  </a:lnTo>
                  <a:lnTo>
                    <a:pt x="1184" y="499"/>
                  </a:lnTo>
                  <a:lnTo>
                    <a:pt x="1171" y="532"/>
                  </a:lnTo>
                  <a:lnTo>
                    <a:pt x="1157" y="562"/>
                  </a:lnTo>
                  <a:lnTo>
                    <a:pt x="1157" y="562"/>
                  </a:lnTo>
                  <a:lnTo>
                    <a:pt x="1157" y="564"/>
                  </a:lnTo>
                  <a:lnTo>
                    <a:pt x="1158" y="565"/>
                  </a:lnTo>
                  <a:lnTo>
                    <a:pt x="1160" y="566"/>
                  </a:lnTo>
                  <a:lnTo>
                    <a:pt x="1160" y="568"/>
                  </a:lnTo>
                  <a:lnTo>
                    <a:pt x="1158" y="571"/>
                  </a:lnTo>
                  <a:lnTo>
                    <a:pt x="1139" y="587"/>
                  </a:lnTo>
                  <a:lnTo>
                    <a:pt x="1139" y="587"/>
                  </a:lnTo>
                  <a:lnTo>
                    <a:pt x="1102" y="615"/>
                  </a:lnTo>
                  <a:lnTo>
                    <a:pt x="1075" y="634"/>
                  </a:lnTo>
                  <a:lnTo>
                    <a:pt x="1075" y="634"/>
                  </a:lnTo>
                  <a:lnTo>
                    <a:pt x="1050" y="652"/>
                  </a:lnTo>
                  <a:lnTo>
                    <a:pt x="1035" y="664"/>
                  </a:lnTo>
                  <a:lnTo>
                    <a:pt x="1035" y="664"/>
                  </a:lnTo>
                  <a:lnTo>
                    <a:pt x="1026" y="671"/>
                  </a:lnTo>
                  <a:lnTo>
                    <a:pt x="1019" y="679"/>
                  </a:lnTo>
                  <a:lnTo>
                    <a:pt x="1013" y="688"/>
                  </a:lnTo>
                  <a:lnTo>
                    <a:pt x="1006" y="698"/>
                  </a:lnTo>
                  <a:lnTo>
                    <a:pt x="1006" y="698"/>
                  </a:lnTo>
                  <a:lnTo>
                    <a:pt x="1000" y="708"/>
                  </a:lnTo>
                  <a:lnTo>
                    <a:pt x="998" y="714"/>
                  </a:lnTo>
                  <a:lnTo>
                    <a:pt x="996" y="719"/>
                  </a:lnTo>
                  <a:lnTo>
                    <a:pt x="992" y="722"/>
                  </a:lnTo>
                  <a:lnTo>
                    <a:pt x="992" y="722"/>
                  </a:lnTo>
                  <a:lnTo>
                    <a:pt x="988" y="723"/>
                  </a:lnTo>
                  <a:lnTo>
                    <a:pt x="986" y="723"/>
                  </a:lnTo>
                  <a:lnTo>
                    <a:pt x="984" y="723"/>
                  </a:lnTo>
                  <a:lnTo>
                    <a:pt x="983" y="723"/>
                  </a:lnTo>
                  <a:lnTo>
                    <a:pt x="981" y="724"/>
                  </a:lnTo>
                  <a:lnTo>
                    <a:pt x="979" y="733"/>
                  </a:lnTo>
                  <a:lnTo>
                    <a:pt x="979" y="733"/>
                  </a:lnTo>
                  <a:lnTo>
                    <a:pt x="975" y="746"/>
                  </a:lnTo>
                  <a:lnTo>
                    <a:pt x="973" y="759"/>
                  </a:lnTo>
                  <a:lnTo>
                    <a:pt x="972" y="768"/>
                  </a:lnTo>
                  <a:lnTo>
                    <a:pt x="971" y="772"/>
                  </a:lnTo>
                  <a:lnTo>
                    <a:pt x="969" y="773"/>
                  </a:lnTo>
                  <a:lnTo>
                    <a:pt x="969" y="773"/>
                  </a:lnTo>
                  <a:lnTo>
                    <a:pt x="967" y="771"/>
                  </a:lnTo>
                  <a:lnTo>
                    <a:pt x="961" y="766"/>
                  </a:lnTo>
                  <a:lnTo>
                    <a:pt x="945" y="747"/>
                  </a:lnTo>
                  <a:lnTo>
                    <a:pt x="926" y="728"/>
                  </a:lnTo>
                  <a:lnTo>
                    <a:pt x="917" y="720"/>
                  </a:lnTo>
                  <a:lnTo>
                    <a:pt x="911" y="715"/>
                  </a:lnTo>
                  <a:lnTo>
                    <a:pt x="911" y="715"/>
                  </a:lnTo>
                  <a:lnTo>
                    <a:pt x="901" y="708"/>
                  </a:lnTo>
                  <a:lnTo>
                    <a:pt x="888" y="702"/>
                  </a:lnTo>
                  <a:lnTo>
                    <a:pt x="876" y="696"/>
                  </a:lnTo>
                  <a:lnTo>
                    <a:pt x="864" y="692"/>
                  </a:lnTo>
                  <a:lnTo>
                    <a:pt x="864" y="692"/>
                  </a:lnTo>
                  <a:lnTo>
                    <a:pt x="840" y="686"/>
                  </a:lnTo>
                  <a:lnTo>
                    <a:pt x="827" y="682"/>
                  </a:lnTo>
                  <a:lnTo>
                    <a:pt x="827" y="682"/>
                  </a:lnTo>
                  <a:lnTo>
                    <a:pt x="853" y="700"/>
                  </a:lnTo>
                  <a:lnTo>
                    <a:pt x="873" y="714"/>
                  </a:lnTo>
                  <a:lnTo>
                    <a:pt x="890" y="723"/>
                  </a:lnTo>
                  <a:lnTo>
                    <a:pt x="890" y="723"/>
                  </a:lnTo>
                  <a:lnTo>
                    <a:pt x="896" y="727"/>
                  </a:lnTo>
                  <a:lnTo>
                    <a:pt x="902" y="732"/>
                  </a:lnTo>
                  <a:lnTo>
                    <a:pt x="916" y="743"/>
                  </a:lnTo>
                  <a:lnTo>
                    <a:pt x="936" y="762"/>
                  </a:lnTo>
                  <a:lnTo>
                    <a:pt x="936" y="762"/>
                  </a:lnTo>
                  <a:lnTo>
                    <a:pt x="943" y="768"/>
                  </a:lnTo>
                  <a:lnTo>
                    <a:pt x="953" y="776"/>
                  </a:lnTo>
                  <a:lnTo>
                    <a:pt x="962" y="781"/>
                  </a:lnTo>
                  <a:lnTo>
                    <a:pt x="967" y="783"/>
                  </a:lnTo>
                  <a:lnTo>
                    <a:pt x="972" y="784"/>
                  </a:lnTo>
                  <a:lnTo>
                    <a:pt x="972" y="784"/>
                  </a:lnTo>
                  <a:lnTo>
                    <a:pt x="974" y="784"/>
                  </a:lnTo>
                  <a:lnTo>
                    <a:pt x="978" y="783"/>
                  </a:lnTo>
                  <a:lnTo>
                    <a:pt x="980" y="780"/>
                  </a:lnTo>
                  <a:lnTo>
                    <a:pt x="983" y="777"/>
                  </a:lnTo>
                  <a:lnTo>
                    <a:pt x="993" y="757"/>
                  </a:lnTo>
                  <a:lnTo>
                    <a:pt x="993" y="757"/>
                  </a:lnTo>
                  <a:lnTo>
                    <a:pt x="998" y="751"/>
                  </a:lnTo>
                  <a:lnTo>
                    <a:pt x="1005" y="743"/>
                  </a:lnTo>
                  <a:lnTo>
                    <a:pt x="1013" y="736"/>
                  </a:lnTo>
                  <a:lnTo>
                    <a:pt x="1023" y="730"/>
                  </a:lnTo>
                  <a:lnTo>
                    <a:pt x="1068" y="702"/>
                  </a:lnTo>
                  <a:lnTo>
                    <a:pt x="1068" y="702"/>
                  </a:lnTo>
                  <a:lnTo>
                    <a:pt x="1089" y="688"/>
                  </a:lnTo>
                  <a:lnTo>
                    <a:pt x="1107" y="675"/>
                  </a:lnTo>
                  <a:lnTo>
                    <a:pt x="1116" y="667"/>
                  </a:lnTo>
                  <a:lnTo>
                    <a:pt x="1125" y="659"/>
                  </a:lnTo>
                  <a:lnTo>
                    <a:pt x="1133" y="651"/>
                  </a:lnTo>
                  <a:lnTo>
                    <a:pt x="1141" y="640"/>
                  </a:lnTo>
                  <a:lnTo>
                    <a:pt x="1141" y="640"/>
                  </a:lnTo>
                  <a:lnTo>
                    <a:pt x="1157" y="618"/>
                  </a:lnTo>
                  <a:lnTo>
                    <a:pt x="1171" y="595"/>
                  </a:lnTo>
                  <a:lnTo>
                    <a:pt x="1183" y="576"/>
                  </a:lnTo>
                  <a:lnTo>
                    <a:pt x="1188" y="568"/>
                  </a:lnTo>
                  <a:lnTo>
                    <a:pt x="1190" y="559"/>
                  </a:lnTo>
                  <a:lnTo>
                    <a:pt x="1190" y="559"/>
                  </a:lnTo>
                  <a:lnTo>
                    <a:pt x="1198" y="521"/>
                  </a:lnTo>
                  <a:lnTo>
                    <a:pt x="1211" y="454"/>
                  </a:lnTo>
                  <a:lnTo>
                    <a:pt x="1217" y="418"/>
                  </a:lnTo>
                  <a:lnTo>
                    <a:pt x="1222" y="386"/>
                  </a:lnTo>
                  <a:lnTo>
                    <a:pt x="1224" y="362"/>
                  </a:lnTo>
                  <a:lnTo>
                    <a:pt x="1226" y="353"/>
                  </a:lnTo>
                  <a:lnTo>
                    <a:pt x="1224" y="348"/>
                  </a:lnTo>
                  <a:lnTo>
                    <a:pt x="1224" y="348"/>
                  </a:lnTo>
                  <a:lnTo>
                    <a:pt x="1218" y="324"/>
                  </a:lnTo>
                  <a:lnTo>
                    <a:pt x="1209" y="293"/>
                  </a:lnTo>
                  <a:lnTo>
                    <a:pt x="1198" y="263"/>
                  </a:lnTo>
                  <a:lnTo>
                    <a:pt x="1194" y="252"/>
                  </a:lnTo>
                  <a:lnTo>
                    <a:pt x="1188" y="243"/>
                  </a:lnTo>
                  <a:lnTo>
                    <a:pt x="1188" y="243"/>
                  </a:lnTo>
                  <a:lnTo>
                    <a:pt x="1183" y="234"/>
                  </a:lnTo>
                  <a:lnTo>
                    <a:pt x="1177" y="221"/>
                  </a:lnTo>
                  <a:lnTo>
                    <a:pt x="1164" y="189"/>
                  </a:lnTo>
                  <a:lnTo>
                    <a:pt x="1156" y="159"/>
                  </a:lnTo>
                  <a:lnTo>
                    <a:pt x="1153" y="149"/>
                  </a:lnTo>
                  <a:lnTo>
                    <a:pt x="1153" y="147"/>
                  </a:lnTo>
                  <a:lnTo>
                    <a:pt x="1153" y="146"/>
                  </a:lnTo>
                  <a:lnTo>
                    <a:pt x="1153" y="146"/>
                  </a:lnTo>
                  <a:lnTo>
                    <a:pt x="1159" y="146"/>
                  </a:lnTo>
                  <a:lnTo>
                    <a:pt x="1163" y="147"/>
                  </a:lnTo>
                  <a:lnTo>
                    <a:pt x="1166" y="149"/>
                  </a:lnTo>
                  <a:lnTo>
                    <a:pt x="1166" y="149"/>
                  </a:lnTo>
                  <a:lnTo>
                    <a:pt x="1171" y="159"/>
                  </a:lnTo>
                  <a:lnTo>
                    <a:pt x="1182" y="179"/>
                  </a:lnTo>
                  <a:lnTo>
                    <a:pt x="1210" y="240"/>
                  </a:lnTo>
                  <a:lnTo>
                    <a:pt x="1239" y="301"/>
                  </a:lnTo>
                  <a:lnTo>
                    <a:pt x="1247" y="324"/>
                  </a:lnTo>
                  <a:lnTo>
                    <a:pt x="1249" y="332"/>
                  </a:lnTo>
                  <a:lnTo>
                    <a:pt x="1250" y="336"/>
                  </a:lnTo>
                  <a:lnTo>
                    <a:pt x="1250" y="336"/>
                  </a:lnTo>
                  <a:lnTo>
                    <a:pt x="1248" y="370"/>
                  </a:lnTo>
                  <a:lnTo>
                    <a:pt x="1242" y="431"/>
                  </a:lnTo>
                  <a:lnTo>
                    <a:pt x="1235" y="493"/>
                  </a:lnTo>
                  <a:lnTo>
                    <a:pt x="1231" y="515"/>
                  </a:lnTo>
                  <a:lnTo>
                    <a:pt x="1230" y="524"/>
                  </a:lnTo>
                  <a:lnTo>
                    <a:pt x="1228" y="528"/>
                  </a:lnTo>
                  <a:lnTo>
                    <a:pt x="1228" y="528"/>
                  </a:lnTo>
                  <a:lnTo>
                    <a:pt x="1217" y="546"/>
                  </a:lnTo>
                  <a:lnTo>
                    <a:pt x="1202" y="569"/>
                  </a:lnTo>
                  <a:lnTo>
                    <a:pt x="1188" y="594"/>
                  </a:lnTo>
                  <a:lnTo>
                    <a:pt x="1182" y="606"/>
                  </a:lnTo>
                  <a:lnTo>
                    <a:pt x="1177" y="616"/>
                  </a:lnTo>
                  <a:lnTo>
                    <a:pt x="1177" y="616"/>
                  </a:lnTo>
                  <a:lnTo>
                    <a:pt x="1175" y="625"/>
                  </a:lnTo>
                  <a:lnTo>
                    <a:pt x="1173" y="633"/>
                  </a:lnTo>
                  <a:lnTo>
                    <a:pt x="1171" y="650"/>
                  </a:lnTo>
                  <a:lnTo>
                    <a:pt x="1170" y="657"/>
                  </a:lnTo>
                  <a:lnTo>
                    <a:pt x="1167" y="665"/>
                  </a:lnTo>
                  <a:lnTo>
                    <a:pt x="1164" y="673"/>
                  </a:lnTo>
                  <a:lnTo>
                    <a:pt x="1157" y="682"/>
                  </a:lnTo>
                  <a:lnTo>
                    <a:pt x="1157" y="682"/>
                  </a:lnTo>
                  <a:lnTo>
                    <a:pt x="1144" y="697"/>
                  </a:lnTo>
                  <a:lnTo>
                    <a:pt x="1133" y="709"/>
                  </a:lnTo>
                  <a:lnTo>
                    <a:pt x="1109" y="735"/>
                  </a:lnTo>
                  <a:lnTo>
                    <a:pt x="1109" y="735"/>
                  </a:lnTo>
                  <a:lnTo>
                    <a:pt x="1079" y="767"/>
                  </a:lnTo>
                  <a:lnTo>
                    <a:pt x="1065" y="780"/>
                  </a:lnTo>
                  <a:lnTo>
                    <a:pt x="1057" y="787"/>
                  </a:lnTo>
                  <a:lnTo>
                    <a:pt x="1057" y="787"/>
                  </a:lnTo>
                  <a:lnTo>
                    <a:pt x="1049" y="791"/>
                  </a:lnTo>
                  <a:lnTo>
                    <a:pt x="1036" y="795"/>
                  </a:lnTo>
                  <a:lnTo>
                    <a:pt x="1017" y="798"/>
                  </a:lnTo>
                  <a:lnTo>
                    <a:pt x="1017" y="798"/>
                  </a:lnTo>
                  <a:lnTo>
                    <a:pt x="1005" y="799"/>
                  </a:lnTo>
                  <a:lnTo>
                    <a:pt x="996" y="798"/>
                  </a:lnTo>
                  <a:lnTo>
                    <a:pt x="996" y="798"/>
                  </a:lnTo>
                  <a:lnTo>
                    <a:pt x="1006" y="804"/>
                  </a:lnTo>
                  <a:lnTo>
                    <a:pt x="1015" y="808"/>
                  </a:lnTo>
                  <a:lnTo>
                    <a:pt x="1020" y="810"/>
                  </a:lnTo>
                  <a:lnTo>
                    <a:pt x="1020" y="810"/>
                  </a:lnTo>
                  <a:lnTo>
                    <a:pt x="1026" y="810"/>
                  </a:lnTo>
                  <a:lnTo>
                    <a:pt x="1036" y="811"/>
                  </a:lnTo>
                  <a:lnTo>
                    <a:pt x="1048" y="810"/>
                  </a:lnTo>
                  <a:lnTo>
                    <a:pt x="1054" y="809"/>
                  </a:lnTo>
                  <a:lnTo>
                    <a:pt x="1061" y="806"/>
                  </a:lnTo>
                  <a:lnTo>
                    <a:pt x="1061" y="806"/>
                  </a:lnTo>
                  <a:lnTo>
                    <a:pt x="1069" y="800"/>
                  </a:lnTo>
                  <a:lnTo>
                    <a:pt x="1080" y="790"/>
                  </a:lnTo>
                  <a:lnTo>
                    <a:pt x="1092" y="777"/>
                  </a:lnTo>
                  <a:lnTo>
                    <a:pt x="1105" y="761"/>
                  </a:lnTo>
                  <a:lnTo>
                    <a:pt x="1127" y="734"/>
                  </a:lnTo>
                  <a:lnTo>
                    <a:pt x="1137" y="720"/>
                  </a:lnTo>
                  <a:lnTo>
                    <a:pt x="1137" y="720"/>
                  </a:lnTo>
                  <a:lnTo>
                    <a:pt x="1172" y="677"/>
                  </a:lnTo>
                  <a:lnTo>
                    <a:pt x="1207" y="637"/>
                  </a:lnTo>
                  <a:lnTo>
                    <a:pt x="1227" y="610"/>
                  </a:lnTo>
                  <a:lnTo>
                    <a:pt x="1227" y="610"/>
                  </a:lnTo>
                  <a:lnTo>
                    <a:pt x="1246" y="589"/>
                  </a:lnTo>
                  <a:lnTo>
                    <a:pt x="1259" y="572"/>
                  </a:lnTo>
                  <a:lnTo>
                    <a:pt x="1262" y="565"/>
                  </a:lnTo>
                  <a:lnTo>
                    <a:pt x="1265" y="562"/>
                  </a:lnTo>
                  <a:lnTo>
                    <a:pt x="1265" y="562"/>
                  </a:lnTo>
                  <a:lnTo>
                    <a:pt x="1265" y="550"/>
                  </a:lnTo>
                  <a:lnTo>
                    <a:pt x="1265" y="538"/>
                  </a:lnTo>
                  <a:lnTo>
                    <a:pt x="1268" y="518"/>
                  </a:lnTo>
                  <a:lnTo>
                    <a:pt x="1268" y="518"/>
                  </a:lnTo>
                  <a:lnTo>
                    <a:pt x="1271" y="508"/>
                  </a:lnTo>
                  <a:lnTo>
                    <a:pt x="1272" y="506"/>
                  </a:lnTo>
                  <a:lnTo>
                    <a:pt x="1269" y="511"/>
                  </a:lnTo>
                  <a:lnTo>
                    <a:pt x="1269" y="511"/>
                  </a:lnTo>
                  <a:lnTo>
                    <a:pt x="1268" y="513"/>
                  </a:lnTo>
                  <a:lnTo>
                    <a:pt x="1269" y="509"/>
                  </a:lnTo>
                  <a:lnTo>
                    <a:pt x="1274" y="494"/>
                  </a:lnTo>
                  <a:lnTo>
                    <a:pt x="1279" y="475"/>
                  </a:lnTo>
                  <a:lnTo>
                    <a:pt x="1280" y="470"/>
                  </a:lnTo>
                  <a:lnTo>
                    <a:pt x="1280" y="468"/>
                  </a:lnTo>
                  <a:lnTo>
                    <a:pt x="1279" y="468"/>
                  </a:lnTo>
                  <a:lnTo>
                    <a:pt x="1279" y="468"/>
                  </a:lnTo>
                  <a:lnTo>
                    <a:pt x="1277" y="474"/>
                  </a:lnTo>
                  <a:lnTo>
                    <a:pt x="1271" y="487"/>
                  </a:lnTo>
                  <a:lnTo>
                    <a:pt x="1258" y="526"/>
                  </a:lnTo>
                  <a:lnTo>
                    <a:pt x="1246" y="566"/>
                  </a:lnTo>
                  <a:lnTo>
                    <a:pt x="1237" y="589"/>
                  </a:lnTo>
                  <a:lnTo>
                    <a:pt x="1237" y="589"/>
                  </a:lnTo>
                  <a:lnTo>
                    <a:pt x="1230" y="599"/>
                  </a:lnTo>
                  <a:lnTo>
                    <a:pt x="1220" y="609"/>
                  </a:lnTo>
                  <a:lnTo>
                    <a:pt x="1215" y="614"/>
                  </a:lnTo>
                  <a:lnTo>
                    <a:pt x="1210" y="615"/>
                  </a:lnTo>
                  <a:lnTo>
                    <a:pt x="1209" y="614"/>
                  </a:lnTo>
                  <a:lnTo>
                    <a:pt x="1208" y="613"/>
                  </a:lnTo>
                  <a:lnTo>
                    <a:pt x="1208" y="607"/>
                  </a:lnTo>
                  <a:lnTo>
                    <a:pt x="1208" y="607"/>
                  </a:lnTo>
                  <a:lnTo>
                    <a:pt x="1210" y="597"/>
                  </a:lnTo>
                  <a:lnTo>
                    <a:pt x="1212" y="588"/>
                  </a:lnTo>
                  <a:lnTo>
                    <a:pt x="1221" y="566"/>
                  </a:lnTo>
                  <a:lnTo>
                    <a:pt x="1228" y="546"/>
                  </a:lnTo>
                  <a:lnTo>
                    <a:pt x="1235" y="532"/>
                  </a:lnTo>
                  <a:lnTo>
                    <a:pt x="1235" y="532"/>
                  </a:lnTo>
                  <a:lnTo>
                    <a:pt x="1239" y="524"/>
                  </a:lnTo>
                  <a:lnTo>
                    <a:pt x="1243" y="511"/>
                  </a:lnTo>
                  <a:lnTo>
                    <a:pt x="1250" y="480"/>
                  </a:lnTo>
                  <a:lnTo>
                    <a:pt x="1258" y="450"/>
                  </a:lnTo>
                  <a:lnTo>
                    <a:pt x="1261" y="433"/>
                  </a:lnTo>
                  <a:lnTo>
                    <a:pt x="1261" y="433"/>
                  </a:lnTo>
                  <a:lnTo>
                    <a:pt x="1262" y="425"/>
                  </a:lnTo>
                  <a:lnTo>
                    <a:pt x="1266" y="413"/>
                  </a:lnTo>
                  <a:lnTo>
                    <a:pt x="1269" y="398"/>
                  </a:lnTo>
                  <a:lnTo>
                    <a:pt x="1271" y="388"/>
                  </a:lnTo>
                  <a:lnTo>
                    <a:pt x="1271" y="379"/>
                  </a:lnTo>
                  <a:lnTo>
                    <a:pt x="1271" y="379"/>
                  </a:lnTo>
                  <a:lnTo>
                    <a:pt x="1269" y="367"/>
                  </a:lnTo>
                  <a:lnTo>
                    <a:pt x="1267" y="355"/>
                  </a:lnTo>
                  <a:lnTo>
                    <a:pt x="1262" y="329"/>
                  </a:lnTo>
                  <a:lnTo>
                    <a:pt x="1256" y="305"/>
                  </a:lnTo>
                  <a:lnTo>
                    <a:pt x="1250" y="285"/>
                  </a:lnTo>
                  <a:lnTo>
                    <a:pt x="1250" y="285"/>
                  </a:lnTo>
                  <a:lnTo>
                    <a:pt x="1240" y="261"/>
                  </a:lnTo>
                  <a:lnTo>
                    <a:pt x="1226" y="229"/>
                  </a:lnTo>
                  <a:lnTo>
                    <a:pt x="1203" y="183"/>
                  </a:lnTo>
                  <a:lnTo>
                    <a:pt x="1203" y="183"/>
                  </a:lnTo>
                  <a:lnTo>
                    <a:pt x="1196" y="171"/>
                  </a:lnTo>
                  <a:lnTo>
                    <a:pt x="1182" y="152"/>
                  </a:lnTo>
                  <a:lnTo>
                    <a:pt x="1169" y="133"/>
                  </a:lnTo>
                  <a:lnTo>
                    <a:pt x="1159" y="121"/>
                  </a:lnTo>
                  <a:lnTo>
                    <a:pt x="1159" y="121"/>
                  </a:lnTo>
                  <a:lnTo>
                    <a:pt x="1119" y="77"/>
                  </a:lnTo>
                  <a:lnTo>
                    <a:pt x="1119" y="77"/>
                  </a:lnTo>
                  <a:lnTo>
                    <a:pt x="1103" y="59"/>
                  </a:lnTo>
                  <a:lnTo>
                    <a:pt x="1099" y="53"/>
                  </a:lnTo>
                  <a:lnTo>
                    <a:pt x="1062" y="39"/>
                  </a:lnTo>
                  <a:lnTo>
                    <a:pt x="1039" y="33"/>
                  </a:lnTo>
                  <a:close/>
                  <a:moveTo>
                    <a:pt x="922" y="44"/>
                  </a:moveTo>
                  <a:lnTo>
                    <a:pt x="922" y="44"/>
                  </a:lnTo>
                  <a:lnTo>
                    <a:pt x="914" y="52"/>
                  </a:lnTo>
                  <a:lnTo>
                    <a:pt x="909" y="59"/>
                  </a:lnTo>
                  <a:lnTo>
                    <a:pt x="907" y="64"/>
                  </a:lnTo>
                  <a:lnTo>
                    <a:pt x="905" y="67"/>
                  </a:lnTo>
                  <a:lnTo>
                    <a:pt x="905" y="67"/>
                  </a:lnTo>
                  <a:lnTo>
                    <a:pt x="907" y="71"/>
                  </a:lnTo>
                  <a:lnTo>
                    <a:pt x="908" y="75"/>
                  </a:lnTo>
                  <a:lnTo>
                    <a:pt x="911" y="83"/>
                  </a:lnTo>
                  <a:lnTo>
                    <a:pt x="916" y="90"/>
                  </a:lnTo>
                  <a:lnTo>
                    <a:pt x="922" y="101"/>
                  </a:lnTo>
                  <a:lnTo>
                    <a:pt x="922" y="101"/>
                  </a:lnTo>
                  <a:lnTo>
                    <a:pt x="926" y="105"/>
                  </a:lnTo>
                  <a:lnTo>
                    <a:pt x="928" y="109"/>
                  </a:lnTo>
                  <a:lnTo>
                    <a:pt x="930" y="110"/>
                  </a:lnTo>
                  <a:lnTo>
                    <a:pt x="933" y="111"/>
                  </a:lnTo>
                  <a:lnTo>
                    <a:pt x="937" y="113"/>
                  </a:lnTo>
                  <a:lnTo>
                    <a:pt x="940" y="114"/>
                  </a:lnTo>
                  <a:lnTo>
                    <a:pt x="942" y="115"/>
                  </a:lnTo>
                  <a:lnTo>
                    <a:pt x="942" y="115"/>
                  </a:lnTo>
                  <a:lnTo>
                    <a:pt x="956" y="130"/>
                  </a:lnTo>
                  <a:lnTo>
                    <a:pt x="975" y="152"/>
                  </a:lnTo>
                  <a:lnTo>
                    <a:pt x="975" y="152"/>
                  </a:lnTo>
                  <a:lnTo>
                    <a:pt x="984" y="164"/>
                  </a:lnTo>
                  <a:lnTo>
                    <a:pt x="994" y="178"/>
                  </a:lnTo>
                  <a:lnTo>
                    <a:pt x="1020" y="216"/>
                  </a:lnTo>
                  <a:lnTo>
                    <a:pt x="1020" y="216"/>
                  </a:lnTo>
                  <a:lnTo>
                    <a:pt x="1032" y="234"/>
                  </a:lnTo>
                  <a:lnTo>
                    <a:pt x="1042" y="249"/>
                  </a:lnTo>
                  <a:lnTo>
                    <a:pt x="1050" y="265"/>
                  </a:lnTo>
                  <a:lnTo>
                    <a:pt x="1057" y="284"/>
                  </a:lnTo>
                  <a:lnTo>
                    <a:pt x="1057" y="284"/>
                  </a:lnTo>
                  <a:lnTo>
                    <a:pt x="1061" y="297"/>
                  </a:lnTo>
                  <a:lnTo>
                    <a:pt x="1064" y="315"/>
                  </a:lnTo>
                  <a:lnTo>
                    <a:pt x="1071" y="359"/>
                  </a:lnTo>
                  <a:lnTo>
                    <a:pt x="1081" y="426"/>
                  </a:lnTo>
                  <a:lnTo>
                    <a:pt x="1081" y="426"/>
                  </a:lnTo>
                  <a:lnTo>
                    <a:pt x="1080" y="436"/>
                  </a:lnTo>
                  <a:lnTo>
                    <a:pt x="1077" y="452"/>
                  </a:lnTo>
                  <a:lnTo>
                    <a:pt x="1067" y="496"/>
                  </a:lnTo>
                  <a:lnTo>
                    <a:pt x="1055" y="541"/>
                  </a:lnTo>
                  <a:lnTo>
                    <a:pt x="1044" y="576"/>
                  </a:lnTo>
                  <a:lnTo>
                    <a:pt x="1044" y="576"/>
                  </a:lnTo>
                  <a:lnTo>
                    <a:pt x="1042" y="585"/>
                  </a:lnTo>
                  <a:lnTo>
                    <a:pt x="1042" y="591"/>
                  </a:lnTo>
                  <a:lnTo>
                    <a:pt x="1043" y="595"/>
                  </a:lnTo>
                  <a:lnTo>
                    <a:pt x="1047" y="596"/>
                  </a:lnTo>
                  <a:lnTo>
                    <a:pt x="1052" y="596"/>
                  </a:lnTo>
                  <a:lnTo>
                    <a:pt x="1058" y="595"/>
                  </a:lnTo>
                  <a:lnTo>
                    <a:pt x="1065" y="594"/>
                  </a:lnTo>
                  <a:lnTo>
                    <a:pt x="1074" y="594"/>
                  </a:lnTo>
                  <a:lnTo>
                    <a:pt x="1074" y="594"/>
                  </a:lnTo>
                  <a:lnTo>
                    <a:pt x="1081" y="594"/>
                  </a:lnTo>
                  <a:lnTo>
                    <a:pt x="1088" y="591"/>
                  </a:lnTo>
                  <a:lnTo>
                    <a:pt x="1094" y="588"/>
                  </a:lnTo>
                  <a:lnTo>
                    <a:pt x="1100" y="583"/>
                  </a:lnTo>
                  <a:lnTo>
                    <a:pt x="1111" y="571"/>
                  </a:lnTo>
                  <a:lnTo>
                    <a:pt x="1125" y="557"/>
                  </a:lnTo>
                  <a:lnTo>
                    <a:pt x="1125" y="557"/>
                  </a:lnTo>
                  <a:lnTo>
                    <a:pt x="1131" y="550"/>
                  </a:lnTo>
                  <a:lnTo>
                    <a:pt x="1135" y="543"/>
                  </a:lnTo>
                  <a:lnTo>
                    <a:pt x="1138" y="536"/>
                  </a:lnTo>
                  <a:lnTo>
                    <a:pt x="1139" y="527"/>
                  </a:lnTo>
                  <a:lnTo>
                    <a:pt x="1139" y="511"/>
                  </a:lnTo>
                  <a:lnTo>
                    <a:pt x="1140" y="501"/>
                  </a:lnTo>
                  <a:lnTo>
                    <a:pt x="1141" y="492"/>
                  </a:lnTo>
                  <a:lnTo>
                    <a:pt x="1141" y="492"/>
                  </a:lnTo>
                  <a:lnTo>
                    <a:pt x="1143" y="471"/>
                  </a:lnTo>
                  <a:lnTo>
                    <a:pt x="1143" y="450"/>
                  </a:lnTo>
                  <a:lnTo>
                    <a:pt x="1141" y="397"/>
                  </a:lnTo>
                  <a:lnTo>
                    <a:pt x="1141" y="397"/>
                  </a:lnTo>
                  <a:lnTo>
                    <a:pt x="1139" y="367"/>
                  </a:lnTo>
                  <a:lnTo>
                    <a:pt x="1134" y="336"/>
                  </a:lnTo>
                  <a:lnTo>
                    <a:pt x="1127" y="296"/>
                  </a:lnTo>
                  <a:lnTo>
                    <a:pt x="1115" y="240"/>
                  </a:lnTo>
                  <a:lnTo>
                    <a:pt x="1115" y="240"/>
                  </a:lnTo>
                  <a:lnTo>
                    <a:pt x="1109" y="212"/>
                  </a:lnTo>
                  <a:lnTo>
                    <a:pt x="1105" y="196"/>
                  </a:lnTo>
                  <a:lnTo>
                    <a:pt x="1102" y="187"/>
                  </a:lnTo>
                  <a:lnTo>
                    <a:pt x="1099" y="184"/>
                  </a:lnTo>
                  <a:lnTo>
                    <a:pt x="1096" y="183"/>
                  </a:lnTo>
                  <a:lnTo>
                    <a:pt x="1094" y="183"/>
                  </a:lnTo>
                  <a:lnTo>
                    <a:pt x="1090" y="180"/>
                  </a:lnTo>
                  <a:lnTo>
                    <a:pt x="1086" y="173"/>
                  </a:lnTo>
                  <a:lnTo>
                    <a:pt x="1086" y="173"/>
                  </a:lnTo>
                  <a:lnTo>
                    <a:pt x="1081" y="165"/>
                  </a:lnTo>
                  <a:lnTo>
                    <a:pt x="1074" y="157"/>
                  </a:lnTo>
                  <a:lnTo>
                    <a:pt x="1065" y="149"/>
                  </a:lnTo>
                  <a:lnTo>
                    <a:pt x="1057" y="142"/>
                  </a:lnTo>
                  <a:lnTo>
                    <a:pt x="1041" y="128"/>
                  </a:lnTo>
                  <a:lnTo>
                    <a:pt x="1033" y="122"/>
                  </a:lnTo>
                  <a:lnTo>
                    <a:pt x="1026" y="115"/>
                  </a:lnTo>
                  <a:lnTo>
                    <a:pt x="1026" y="115"/>
                  </a:lnTo>
                  <a:lnTo>
                    <a:pt x="1019" y="110"/>
                  </a:lnTo>
                  <a:lnTo>
                    <a:pt x="1013" y="105"/>
                  </a:lnTo>
                  <a:lnTo>
                    <a:pt x="1007" y="103"/>
                  </a:lnTo>
                  <a:lnTo>
                    <a:pt x="1000" y="101"/>
                  </a:lnTo>
                  <a:lnTo>
                    <a:pt x="986" y="96"/>
                  </a:lnTo>
                  <a:lnTo>
                    <a:pt x="978" y="91"/>
                  </a:lnTo>
                  <a:lnTo>
                    <a:pt x="969" y="86"/>
                  </a:lnTo>
                  <a:lnTo>
                    <a:pt x="969" y="86"/>
                  </a:lnTo>
                  <a:lnTo>
                    <a:pt x="961" y="78"/>
                  </a:lnTo>
                  <a:lnTo>
                    <a:pt x="955" y="72"/>
                  </a:lnTo>
                  <a:lnTo>
                    <a:pt x="952" y="65"/>
                  </a:lnTo>
                  <a:lnTo>
                    <a:pt x="949" y="58"/>
                  </a:lnTo>
                  <a:lnTo>
                    <a:pt x="949" y="58"/>
                  </a:lnTo>
                  <a:lnTo>
                    <a:pt x="941" y="61"/>
                  </a:lnTo>
                  <a:lnTo>
                    <a:pt x="935" y="64"/>
                  </a:lnTo>
                  <a:lnTo>
                    <a:pt x="930" y="65"/>
                  </a:lnTo>
                  <a:lnTo>
                    <a:pt x="929" y="65"/>
                  </a:lnTo>
                  <a:lnTo>
                    <a:pt x="928" y="64"/>
                  </a:lnTo>
                  <a:lnTo>
                    <a:pt x="928" y="64"/>
                  </a:lnTo>
                  <a:lnTo>
                    <a:pt x="927" y="59"/>
                  </a:lnTo>
                  <a:lnTo>
                    <a:pt x="926" y="50"/>
                  </a:lnTo>
                  <a:lnTo>
                    <a:pt x="926" y="28"/>
                  </a:lnTo>
                  <a:lnTo>
                    <a:pt x="924" y="19"/>
                  </a:lnTo>
                  <a:lnTo>
                    <a:pt x="924" y="12"/>
                  </a:lnTo>
                  <a:lnTo>
                    <a:pt x="923" y="9"/>
                  </a:lnTo>
                  <a:lnTo>
                    <a:pt x="923" y="9"/>
                  </a:lnTo>
                  <a:lnTo>
                    <a:pt x="922" y="10"/>
                  </a:lnTo>
                  <a:lnTo>
                    <a:pt x="921" y="13"/>
                  </a:lnTo>
                  <a:lnTo>
                    <a:pt x="921" y="13"/>
                  </a:lnTo>
                  <a:lnTo>
                    <a:pt x="922" y="44"/>
                  </a:lnTo>
                  <a:close/>
                  <a:moveTo>
                    <a:pt x="826" y="51"/>
                  </a:moveTo>
                  <a:lnTo>
                    <a:pt x="826" y="51"/>
                  </a:lnTo>
                  <a:lnTo>
                    <a:pt x="833" y="110"/>
                  </a:lnTo>
                  <a:lnTo>
                    <a:pt x="839" y="148"/>
                  </a:lnTo>
                  <a:lnTo>
                    <a:pt x="839" y="148"/>
                  </a:lnTo>
                  <a:lnTo>
                    <a:pt x="840" y="154"/>
                  </a:lnTo>
                  <a:lnTo>
                    <a:pt x="841" y="158"/>
                  </a:lnTo>
                  <a:lnTo>
                    <a:pt x="844" y="160"/>
                  </a:lnTo>
                  <a:lnTo>
                    <a:pt x="845" y="161"/>
                  </a:lnTo>
                  <a:lnTo>
                    <a:pt x="852" y="164"/>
                  </a:lnTo>
                  <a:lnTo>
                    <a:pt x="857" y="167"/>
                  </a:lnTo>
                  <a:lnTo>
                    <a:pt x="862" y="173"/>
                  </a:lnTo>
                  <a:lnTo>
                    <a:pt x="862" y="173"/>
                  </a:lnTo>
                  <a:lnTo>
                    <a:pt x="868" y="180"/>
                  </a:lnTo>
                  <a:lnTo>
                    <a:pt x="871" y="186"/>
                  </a:lnTo>
                  <a:lnTo>
                    <a:pt x="872" y="191"/>
                  </a:lnTo>
                  <a:lnTo>
                    <a:pt x="873" y="195"/>
                  </a:lnTo>
                  <a:lnTo>
                    <a:pt x="872" y="202"/>
                  </a:lnTo>
                  <a:lnTo>
                    <a:pt x="871" y="210"/>
                  </a:lnTo>
                  <a:lnTo>
                    <a:pt x="871" y="210"/>
                  </a:lnTo>
                  <a:lnTo>
                    <a:pt x="872" y="216"/>
                  </a:lnTo>
                  <a:lnTo>
                    <a:pt x="873" y="223"/>
                  </a:lnTo>
                  <a:lnTo>
                    <a:pt x="881" y="242"/>
                  </a:lnTo>
                  <a:lnTo>
                    <a:pt x="890" y="267"/>
                  </a:lnTo>
                  <a:lnTo>
                    <a:pt x="904" y="298"/>
                  </a:lnTo>
                  <a:lnTo>
                    <a:pt x="904" y="298"/>
                  </a:lnTo>
                  <a:lnTo>
                    <a:pt x="910" y="313"/>
                  </a:lnTo>
                  <a:lnTo>
                    <a:pt x="916" y="328"/>
                  </a:lnTo>
                  <a:lnTo>
                    <a:pt x="920" y="341"/>
                  </a:lnTo>
                  <a:lnTo>
                    <a:pt x="922" y="354"/>
                  </a:lnTo>
                  <a:lnTo>
                    <a:pt x="926" y="378"/>
                  </a:lnTo>
                  <a:lnTo>
                    <a:pt x="929" y="404"/>
                  </a:lnTo>
                  <a:lnTo>
                    <a:pt x="929" y="404"/>
                  </a:lnTo>
                  <a:lnTo>
                    <a:pt x="932" y="417"/>
                  </a:lnTo>
                  <a:lnTo>
                    <a:pt x="933" y="425"/>
                  </a:lnTo>
                  <a:lnTo>
                    <a:pt x="932" y="432"/>
                  </a:lnTo>
                  <a:lnTo>
                    <a:pt x="930" y="437"/>
                  </a:lnTo>
                  <a:lnTo>
                    <a:pt x="929" y="442"/>
                  </a:lnTo>
                  <a:lnTo>
                    <a:pt x="927" y="444"/>
                  </a:lnTo>
                  <a:lnTo>
                    <a:pt x="922" y="451"/>
                  </a:lnTo>
                  <a:lnTo>
                    <a:pt x="922" y="451"/>
                  </a:lnTo>
                  <a:lnTo>
                    <a:pt x="921" y="454"/>
                  </a:lnTo>
                  <a:lnTo>
                    <a:pt x="920" y="454"/>
                  </a:lnTo>
                  <a:lnTo>
                    <a:pt x="918" y="451"/>
                  </a:lnTo>
                  <a:lnTo>
                    <a:pt x="917" y="446"/>
                  </a:lnTo>
                  <a:lnTo>
                    <a:pt x="916" y="438"/>
                  </a:lnTo>
                  <a:lnTo>
                    <a:pt x="913" y="421"/>
                  </a:lnTo>
                  <a:lnTo>
                    <a:pt x="911" y="413"/>
                  </a:lnTo>
                  <a:lnTo>
                    <a:pt x="909" y="407"/>
                  </a:lnTo>
                  <a:lnTo>
                    <a:pt x="909" y="407"/>
                  </a:lnTo>
                  <a:lnTo>
                    <a:pt x="900" y="383"/>
                  </a:lnTo>
                  <a:lnTo>
                    <a:pt x="892" y="367"/>
                  </a:lnTo>
                  <a:lnTo>
                    <a:pt x="884" y="349"/>
                  </a:lnTo>
                  <a:lnTo>
                    <a:pt x="884" y="349"/>
                  </a:lnTo>
                  <a:lnTo>
                    <a:pt x="876" y="332"/>
                  </a:lnTo>
                  <a:lnTo>
                    <a:pt x="869" y="317"/>
                  </a:lnTo>
                  <a:lnTo>
                    <a:pt x="864" y="299"/>
                  </a:lnTo>
                  <a:lnTo>
                    <a:pt x="860" y="278"/>
                  </a:lnTo>
                  <a:lnTo>
                    <a:pt x="860" y="278"/>
                  </a:lnTo>
                  <a:lnTo>
                    <a:pt x="858" y="266"/>
                  </a:lnTo>
                  <a:lnTo>
                    <a:pt x="853" y="254"/>
                  </a:lnTo>
                  <a:lnTo>
                    <a:pt x="849" y="243"/>
                  </a:lnTo>
                  <a:lnTo>
                    <a:pt x="843" y="231"/>
                  </a:lnTo>
                  <a:lnTo>
                    <a:pt x="827" y="208"/>
                  </a:lnTo>
                  <a:lnTo>
                    <a:pt x="809" y="181"/>
                  </a:lnTo>
                  <a:lnTo>
                    <a:pt x="809" y="181"/>
                  </a:lnTo>
                  <a:lnTo>
                    <a:pt x="794" y="159"/>
                  </a:lnTo>
                  <a:lnTo>
                    <a:pt x="783" y="148"/>
                  </a:lnTo>
                  <a:lnTo>
                    <a:pt x="777" y="143"/>
                  </a:lnTo>
                  <a:lnTo>
                    <a:pt x="773" y="141"/>
                  </a:lnTo>
                  <a:lnTo>
                    <a:pt x="773" y="141"/>
                  </a:lnTo>
                  <a:lnTo>
                    <a:pt x="771" y="138"/>
                  </a:lnTo>
                  <a:lnTo>
                    <a:pt x="769" y="132"/>
                  </a:lnTo>
                  <a:lnTo>
                    <a:pt x="766" y="115"/>
                  </a:lnTo>
                  <a:lnTo>
                    <a:pt x="758" y="75"/>
                  </a:lnTo>
                  <a:lnTo>
                    <a:pt x="758" y="75"/>
                  </a:lnTo>
                  <a:lnTo>
                    <a:pt x="755" y="83"/>
                  </a:lnTo>
                  <a:lnTo>
                    <a:pt x="755" y="83"/>
                  </a:lnTo>
                  <a:lnTo>
                    <a:pt x="753" y="75"/>
                  </a:lnTo>
                  <a:lnTo>
                    <a:pt x="745" y="58"/>
                  </a:lnTo>
                  <a:lnTo>
                    <a:pt x="742" y="50"/>
                  </a:lnTo>
                  <a:lnTo>
                    <a:pt x="738" y="42"/>
                  </a:lnTo>
                  <a:lnTo>
                    <a:pt x="735" y="38"/>
                  </a:lnTo>
                  <a:lnTo>
                    <a:pt x="732" y="38"/>
                  </a:lnTo>
                  <a:lnTo>
                    <a:pt x="731" y="39"/>
                  </a:lnTo>
                  <a:lnTo>
                    <a:pt x="731" y="39"/>
                  </a:lnTo>
                  <a:lnTo>
                    <a:pt x="715" y="58"/>
                  </a:lnTo>
                  <a:lnTo>
                    <a:pt x="704" y="71"/>
                  </a:lnTo>
                  <a:lnTo>
                    <a:pt x="704" y="71"/>
                  </a:lnTo>
                  <a:lnTo>
                    <a:pt x="698" y="63"/>
                  </a:lnTo>
                  <a:lnTo>
                    <a:pt x="698" y="63"/>
                  </a:lnTo>
                  <a:lnTo>
                    <a:pt x="709" y="123"/>
                  </a:lnTo>
                  <a:lnTo>
                    <a:pt x="715" y="147"/>
                  </a:lnTo>
                  <a:lnTo>
                    <a:pt x="718" y="161"/>
                  </a:lnTo>
                  <a:lnTo>
                    <a:pt x="718" y="161"/>
                  </a:lnTo>
                  <a:lnTo>
                    <a:pt x="738" y="202"/>
                  </a:lnTo>
                  <a:lnTo>
                    <a:pt x="764" y="254"/>
                  </a:lnTo>
                  <a:lnTo>
                    <a:pt x="764" y="254"/>
                  </a:lnTo>
                  <a:lnTo>
                    <a:pt x="771" y="266"/>
                  </a:lnTo>
                  <a:lnTo>
                    <a:pt x="780" y="278"/>
                  </a:lnTo>
                  <a:lnTo>
                    <a:pt x="789" y="288"/>
                  </a:lnTo>
                  <a:lnTo>
                    <a:pt x="800" y="299"/>
                  </a:lnTo>
                  <a:lnTo>
                    <a:pt x="820" y="318"/>
                  </a:lnTo>
                  <a:lnTo>
                    <a:pt x="830" y="329"/>
                  </a:lnTo>
                  <a:lnTo>
                    <a:pt x="837" y="338"/>
                  </a:lnTo>
                  <a:lnTo>
                    <a:pt x="837" y="338"/>
                  </a:lnTo>
                  <a:lnTo>
                    <a:pt x="844" y="350"/>
                  </a:lnTo>
                  <a:lnTo>
                    <a:pt x="851" y="366"/>
                  </a:lnTo>
                  <a:lnTo>
                    <a:pt x="858" y="383"/>
                  </a:lnTo>
                  <a:lnTo>
                    <a:pt x="864" y="402"/>
                  </a:lnTo>
                  <a:lnTo>
                    <a:pt x="869" y="421"/>
                  </a:lnTo>
                  <a:lnTo>
                    <a:pt x="872" y="438"/>
                  </a:lnTo>
                  <a:lnTo>
                    <a:pt x="875" y="451"/>
                  </a:lnTo>
                  <a:lnTo>
                    <a:pt x="875" y="461"/>
                  </a:lnTo>
                  <a:lnTo>
                    <a:pt x="875" y="461"/>
                  </a:lnTo>
                  <a:lnTo>
                    <a:pt x="870" y="476"/>
                  </a:lnTo>
                  <a:lnTo>
                    <a:pt x="863" y="495"/>
                  </a:lnTo>
                  <a:lnTo>
                    <a:pt x="853" y="515"/>
                  </a:lnTo>
                  <a:lnTo>
                    <a:pt x="843" y="536"/>
                  </a:lnTo>
                  <a:lnTo>
                    <a:pt x="843" y="536"/>
                  </a:lnTo>
                  <a:lnTo>
                    <a:pt x="838" y="545"/>
                  </a:lnTo>
                  <a:lnTo>
                    <a:pt x="834" y="556"/>
                  </a:lnTo>
                  <a:lnTo>
                    <a:pt x="832" y="565"/>
                  </a:lnTo>
                  <a:lnTo>
                    <a:pt x="830" y="576"/>
                  </a:lnTo>
                  <a:lnTo>
                    <a:pt x="830" y="587"/>
                  </a:lnTo>
                  <a:lnTo>
                    <a:pt x="830" y="597"/>
                  </a:lnTo>
                  <a:lnTo>
                    <a:pt x="831" y="618"/>
                  </a:lnTo>
                  <a:lnTo>
                    <a:pt x="831" y="618"/>
                  </a:lnTo>
                  <a:lnTo>
                    <a:pt x="833" y="632"/>
                  </a:lnTo>
                  <a:lnTo>
                    <a:pt x="833" y="637"/>
                  </a:lnTo>
                  <a:lnTo>
                    <a:pt x="833" y="640"/>
                  </a:lnTo>
                  <a:lnTo>
                    <a:pt x="832" y="642"/>
                  </a:lnTo>
                  <a:lnTo>
                    <a:pt x="830" y="646"/>
                  </a:lnTo>
                  <a:lnTo>
                    <a:pt x="820" y="656"/>
                  </a:lnTo>
                  <a:lnTo>
                    <a:pt x="820" y="656"/>
                  </a:lnTo>
                  <a:lnTo>
                    <a:pt x="817" y="661"/>
                  </a:lnTo>
                  <a:lnTo>
                    <a:pt x="815" y="664"/>
                  </a:lnTo>
                  <a:lnTo>
                    <a:pt x="815" y="665"/>
                  </a:lnTo>
                  <a:lnTo>
                    <a:pt x="818" y="665"/>
                  </a:lnTo>
                  <a:lnTo>
                    <a:pt x="825" y="663"/>
                  </a:lnTo>
                  <a:lnTo>
                    <a:pt x="830" y="661"/>
                  </a:lnTo>
                  <a:lnTo>
                    <a:pt x="830" y="661"/>
                  </a:lnTo>
                  <a:lnTo>
                    <a:pt x="841" y="661"/>
                  </a:lnTo>
                  <a:lnTo>
                    <a:pt x="852" y="659"/>
                  </a:lnTo>
                  <a:lnTo>
                    <a:pt x="864" y="656"/>
                  </a:lnTo>
                  <a:lnTo>
                    <a:pt x="864" y="656"/>
                  </a:lnTo>
                  <a:lnTo>
                    <a:pt x="869" y="654"/>
                  </a:lnTo>
                  <a:lnTo>
                    <a:pt x="872" y="652"/>
                  </a:lnTo>
                  <a:lnTo>
                    <a:pt x="875" y="648"/>
                  </a:lnTo>
                  <a:lnTo>
                    <a:pt x="876" y="646"/>
                  </a:lnTo>
                  <a:lnTo>
                    <a:pt x="876" y="639"/>
                  </a:lnTo>
                  <a:lnTo>
                    <a:pt x="875" y="631"/>
                  </a:lnTo>
                  <a:lnTo>
                    <a:pt x="875" y="631"/>
                  </a:lnTo>
                  <a:lnTo>
                    <a:pt x="876" y="625"/>
                  </a:lnTo>
                  <a:lnTo>
                    <a:pt x="877" y="619"/>
                  </a:lnTo>
                  <a:lnTo>
                    <a:pt x="882" y="604"/>
                  </a:lnTo>
                  <a:lnTo>
                    <a:pt x="886" y="589"/>
                  </a:lnTo>
                  <a:lnTo>
                    <a:pt x="889" y="582"/>
                  </a:lnTo>
                  <a:lnTo>
                    <a:pt x="890" y="574"/>
                  </a:lnTo>
                  <a:lnTo>
                    <a:pt x="890" y="574"/>
                  </a:lnTo>
                  <a:lnTo>
                    <a:pt x="890" y="562"/>
                  </a:lnTo>
                  <a:lnTo>
                    <a:pt x="892" y="553"/>
                  </a:lnTo>
                  <a:lnTo>
                    <a:pt x="901" y="536"/>
                  </a:lnTo>
                  <a:lnTo>
                    <a:pt x="901" y="536"/>
                  </a:lnTo>
                  <a:lnTo>
                    <a:pt x="905" y="525"/>
                  </a:lnTo>
                  <a:lnTo>
                    <a:pt x="911" y="515"/>
                  </a:lnTo>
                  <a:lnTo>
                    <a:pt x="922" y="499"/>
                  </a:lnTo>
                  <a:lnTo>
                    <a:pt x="922" y="499"/>
                  </a:lnTo>
                  <a:lnTo>
                    <a:pt x="935" y="474"/>
                  </a:lnTo>
                  <a:lnTo>
                    <a:pt x="952" y="440"/>
                  </a:lnTo>
                  <a:lnTo>
                    <a:pt x="952" y="440"/>
                  </a:lnTo>
                  <a:lnTo>
                    <a:pt x="955" y="432"/>
                  </a:lnTo>
                  <a:lnTo>
                    <a:pt x="956" y="423"/>
                  </a:lnTo>
                  <a:lnTo>
                    <a:pt x="958" y="414"/>
                  </a:lnTo>
                  <a:lnTo>
                    <a:pt x="958" y="406"/>
                  </a:lnTo>
                  <a:lnTo>
                    <a:pt x="956" y="387"/>
                  </a:lnTo>
                  <a:lnTo>
                    <a:pt x="955" y="363"/>
                  </a:lnTo>
                  <a:lnTo>
                    <a:pt x="955" y="363"/>
                  </a:lnTo>
                  <a:lnTo>
                    <a:pt x="955" y="343"/>
                  </a:lnTo>
                  <a:lnTo>
                    <a:pt x="958" y="329"/>
                  </a:lnTo>
                  <a:lnTo>
                    <a:pt x="960" y="322"/>
                  </a:lnTo>
                  <a:lnTo>
                    <a:pt x="960" y="320"/>
                  </a:lnTo>
                  <a:lnTo>
                    <a:pt x="960" y="320"/>
                  </a:lnTo>
                  <a:lnTo>
                    <a:pt x="971" y="357"/>
                  </a:lnTo>
                  <a:lnTo>
                    <a:pt x="977" y="387"/>
                  </a:lnTo>
                  <a:lnTo>
                    <a:pt x="979" y="401"/>
                  </a:lnTo>
                  <a:lnTo>
                    <a:pt x="980" y="411"/>
                  </a:lnTo>
                  <a:lnTo>
                    <a:pt x="980" y="411"/>
                  </a:lnTo>
                  <a:lnTo>
                    <a:pt x="980" y="430"/>
                  </a:lnTo>
                  <a:lnTo>
                    <a:pt x="977" y="450"/>
                  </a:lnTo>
                  <a:lnTo>
                    <a:pt x="972" y="470"/>
                  </a:lnTo>
                  <a:lnTo>
                    <a:pt x="966" y="488"/>
                  </a:lnTo>
                  <a:lnTo>
                    <a:pt x="966" y="488"/>
                  </a:lnTo>
                  <a:lnTo>
                    <a:pt x="960" y="503"/>
                  </a:lnTo>
                  <a:lnTo>
                    <a:pt x="960" y="503"/>
                  </a:lnTo>
                  <a:lnTo>
                    <a:pt x="955" y="521"/>
                  </a:lnTo>
                  <a:lnTo>
                    <a:pt x="946" y="565"/>
                  </a:lnTo>
                  <a:lnTo>
                    <a:pt x="946" y="565"/>
                  </a:lnTo>
                  <a:lnTo>
                    <a:pt x="942" y="584"/>
                  </a:lnTo>
                  <a:lnTo>
                    <a:pt x="941" y="597"/>
                  </a:lnTo>
                  <a:lnTo>
                    <a:pt x="941" y="607"/>
                  </a:lnTo>
                  <a:lnTo>
                    <a:pt x="943" y="612"/>
                  </a:lnTo>
                  <a:lnTo>
                    <a:pt x="946" y="619"/>
                  </a:lnTo>
                  <a:lnTo>
                    <a:pt x="946" y="622"/>
                  </a:lnTo>
                  <a:lnTo>
                    <a:pt x="945" y="628"/>
                  </a:lnTo>
                  <a:lnTo>
                    <a:pt x="945" y="628"/>
                  </a:lnTo>
                  <a:lnTo>
                    <a:pt x="941" y="635"/>
                  </a:lnTo>
                  <a:lnTo>
                    <a:pt x="937" y="640"/>
                  </a:lnTo>
                  <a:lnTo>
                    <a:pt x="934" y="644"/>
                  </a:lnTo>
                  <a:lnTo>
                    <a:pt x="929" y="647"/>
                  </a:lnTo>
                  <a:lnTo>
                    <a:pt x="916" y="654"/>
                  </a:lnTo>
                  <a:lnTo>
                    <a:pt x="908" y="660"/>
                  </a:lnTo>
                  <a:lnTo>
                    <a:pt x="897" y="667"/>
                  </a:lnTo>
                  <a:lnTo>
                    <a:pt x="897" y="667"/>
                  </a:lnTo>
                  <a:lnTo>
                    <a:pt x="888" y="673"/>
                  </a:lnTo>
                  <a:lnTo>
                    <a:pt x="884" y="678"/>
                  </a:lnTo>
                  <a:lnTo>
                    <a:pt x="884" y="679"/>
                  </a:lnTo>
                  <a:lnTo>
                    <a:pt x="885" y="679"/>
                  </a:lnTo>
                  <a:lnTo>
                    <a:pt x="889" y="680"/>
                  </a:lnTo>
                  <a:lnTo>
                    <a:pt x="902" y="679"/>
                  </a:lnTo>
                  <a:lnTo>
                    <a:pt x="909" y="680"/>
                  </a:lnTo>
                  <a:lnTo>
                    <a:pt x="915" y="682"/>
                  </a:lnTo>
                  <a:lnTo>
                    <a:pt x="915" y="682"/>
                  </a:lnTo>
                  <a:lnTo>
                    <a:pt x="922" y="684"/>
                  </a:lnTo>
                  <a:lnTo>
                    <a:pt x="924" y="685"/>
                  </a:lnTo>
                  <a:lnTo>
                    <a:pt x="926" y="684"/>
                  </a:lnTo>
                  <a:lnTo>
                    <a:pt x="928" y="682"/>
                  </a:lnTo>
                  <a:lnTo>
                    <a:pt x="929" y="680"/>
                  </a:lnTo>
                  <a:lnTo>
                    <a:pt x="933" y="679"/>
                  </a:lnTo>
                  <a:lnTo>
                    <a:pt x="933" y="679"/>
                  </a:lnTo>
                  <a:lnTo>
                    <a:pt x="940" y="677"/>
                  </a:lnTo>
                  <a:lnTo>
                    <a:pt x="945" y="673"/>
                  </a:lnTo>
                  <a:lnTo>
                    <a:pt x="947" y="667"/>
                  </a:lnTo>
                  <a:lnTo>
                    <a:pt x="952" y="658"/>
                  </a:lnTo>
                  <a:lnTo>
                    <a:pt x="952" y="658"/>
                  </a:lnTo>
                  <a:lnTo>
                    <a:pt x="956" y="650"/>
                  </a:lnTo>
                  <a:lnTo>
                    <a:pt x="961" y="644"/>
                  </a:lnTo>
                  <a:lnTo>
                    <a:pt x="977" y="632"/>
                  </a:lnTo>
                  <a:lnTo>
                    <a:pt x="977" y="632"/>
                  </a:lnTo>
                  <a:lnTo>
                    <a:pt x="986" y="626"/>
                  </a:lnTo>
                  <a:lnTo>
                    <a:pt x="992" y="620"/>
                  </a:lnTo>
                  <a:lnTo>
                    <a:pt x="996" y="613"/>
                  </a:lnTo>
                  <a:lnTo>
                    <a:pt x="999" y="604"/>
                  </a:lnTo>
                  <a:lnTo>
                    <a:pt x="999" y="604"/>
                  </a:lnTo>
                  <a:lnTo>
                    <a:pt x="1001" y="596"/>
                  </a:lnTo>
                  <a:lnTo>
                    <a:pt x="1001" y="589"/>
                  </a:lnTo>
                  <a:lnTo>
                    <a:pt x="1003" y="580"/>
                  </a:lnTo>
                  <a:lnTo>
                    <a:pt x="1006" y="569"/>
                  </a:lnTo>
                  <a:lnTo>
                    <a:pt x="1006" y="569"/>
                  </a:lnTo>
                  <a:lnTo>
                    <a:pt x="1010" y="555"/>
                  </a:lnTo>
                  <a:lnTo>
                    <a:pt x="1013" y="539"/>
                  </a:lnTo>
                  <a:lnTo>
                    <a:pt x="1018" y="519"/>
                  </a:lnTo>
                  <a:lnTo>
                    <a:pt x="1026" y="492"/>
                  </a:lnTo>
                  <a:lnTo>
                    <a:pt x="1026" y="492"/>
                  </a:lnTo>
                  <a:lnTo>
                    <a:pt x="1033" y="465"/>
                  </a:lnTo>
                  <a:lnTo>
                    <a:pt x="1035" y="456"/>
                  </a:lnTo>
                  <a:lnTo>
                    <a:pt x="1036" y="448"/>
                  </a:lnTo>
                  <a:lnTo>
                    <a:pt x="1036" y="431"/>
                  </a:lnTo>
                  <a:lnTo>
                    <a:pt x="1035" y="410"/>
                  </a:lnTo>
                  <a:lnTo>
                    <a:pt x="1035" y="410"/>
                  </a:lnTo>
                  <a:lnTo>
                    <a:pt x="1035" y="397"/>
                  </a:lnTo>
                  <a:lnTo>
                    <a:pt x="1031" y="385"/>
                  </a:lnTo>
                  <a:lnTo>
                    <a:pt x="1026" y="373"/>
                  </a:lnTo>
                  <a:lnTo>
                    <a:pt x="1022" y="362"/>
                  </a:lnTo>
                  <a:lnTo>
                    <a:pt x="1009" y="342"/>
                  </a:lnTo>
                  <a:lnTo>
                    <a:pt x="999" y="328"/>
                  </a:lnTo>
                  <a:lnTo>
                    <a:pt x="999" y="328"/>
                  </a:lnTo>
                  <a:lnTo>
                    <a:pt x="996" y="320"/>
                  </a:lnTo>
                  <a:lnTo>
                    <a:pt x="993" y="313"/>
                  </a:lnTo>
                  <a:lnTo>
                    <a:pt x="988" y="293"/>
                  </a:lnTo>
                  <a:lnTo>
                    <a:pt x="983" y="263"/>
                  </a:lnTo>
                  <a:lnTo>
                    <a:pt x="977" y="244"/>
                  </a:lnTo>
                  <a:lnTo>
                    <a:pt x="969" y="221"/>
                  </a:lnTo>
                  <a:lnTo>
                    <a:pt x="969" y="221"/>
                  </a:lnTo>
                  <a:lnTo>
                    <a:pt x="962" y="200"/>
                  </a:lnTo>
                  <a:lnTo>
                    <a:pt x="958" y="186"/>
                  </a:lnTo>
                  <a:lnTo>
                    <a:pt x="953" y="179"/>
                  </a:lnTo>
                  <a:lnTo>
                    <a:pt x="948" y="174"/>
                  </a:lnTo>
                  <a:lnTo>
                    <a:pt x="943" y="172"/>
                  </a:lnTo>
                  <a:lnTo>
                    <a:pt x="937" y="170"/>
                  </a:lnTo>
                  <a:lnTo>
                    <a:pt x="929" y="165"/>
                  </a:lnTo>
                  <a:lnTo>
                    <a:pt x="917" y="155"/>
                  </a:lnTo>
                  <a:lnTo>
                    <a:pt x="917" y="155"/>
                  </a:lnTo>
                  <a:lnTo>
                    <a:pt x="897" y="138"/>
                  </a:lnTo>
                  <a:lnTo>
                    <a:pt x="891" y="130"/>
                  </a:lnTo>
                  <a:lnTo>
                    <a:pt x="888" y="126"/>
                  </a:lnTo>
                  <a:lnTo>
                    <a:pt x="885" y="119"/>
                  </a:lnTo>
                  <a:lnTo>
                    <a:pt x="882" y="111"/>
                  </a:lnTo>
                  <a:lnTo>
                    <a:pt x="882" y="111"/>
                  </a:lnTo>
                  <a:lnTo>
                    <a:pt x="879" y="103"/>
                  </a:lnTo>
                  <a:lnTo>
                    <a:pt x="877" y="89"/>
                  </a:lnTo>
                  <a:lnTo>
                    <a:pt x="870" y="51"/>
                  </a:lnTo>
                  <a:lnTo>
                    <a:pt x="870" y="51"/>
                  </a:lnTo>
                  <a:lnTo>
                    <a:pt x="854" y="73"/>
                  </a:lnTo>
                  <a:lnTo>
                    <a:pt x="854" y="73"/>
                  </a:lnTo>
                  <a:lnTo>
                    <a:pt x="850" y="50"/>
                  </a:lnTo>
                  <a:lnTo>
                    <a:pt x="845" y="34"/>
                  </a:lnTo>
                  <a:lnTo>
                    <a:pt x="843" y="29"/>
                  </a:lnTo>
                  <a:lnTo>
                    <a:pt x="841" y="28"/>
                  </a:lnTo>
                  <a:lnTo>
                    <a:pt x="840" y="27"/>
                  </a:lnTo>
                  <a:lnTo>
                    <a:pt x="840" y="27"/>
                  </a:lnTo>
                  <a:lnTo>
                    <a:pt x="838" y="31"/>
                  </a:lnTo>
                  <a:lnTo>
                    <a:pt x="834" y="35"/>
                  </a:lnTo>
                  <a:lnTo>
                    <a:pt x="826" y="51"/>
                  </a:lnTo>
                  <a:lnTo>
                    <a:pt x="826" y="51"/>
                  </a:lnTo>
                  <a:close/>
                  <a:moveTo>
                    <a:pt x="615" y="71"/>
                  </a:moveTo>
                  <a:lnTo>
                    <a:pt x="615" y="71"/>
                  </a:lnTo>
                  <a:lnTo>
                    <a:pt x="621" y="108"/>
                  </a:lnTo>
                  <a:lnTo>
                    <a:pt x="628" y="146"/>
                  </a:lnTo>
                  <a:lnTo>
                    <a:pt x="634" y="176"/>
                  </a:lnTo>
                  <a:lnTo>
                    <a:pt x="638" y="186"/>
                  </a:lnTo>
                  <a:lnTo>
                    <a:pt x="640" y="192"/>
                  </a:lnTo>
                  <a:lnTo>
                    <a:pt x="640" y="192"/>
                  </a:lnTo>
                  <a:lnTo>
                    <a:pt x="648" y="205"/>
                  </a:lnTo>
                  <a:lnTo>
                    <a:pt x="651" y="210"/>
                  </a:lnTo>
                  <a:lnTo>
                    <a:pt x="651" y="211"/>
                  </a:lnTo>
                  <a:lnTo>
                    <a:pt x="649" y="211"/>
                  </a:lnTo>
                  <a:lnTo>
                    <a:pt x="649" y="211"/>
                  </a:lnTo>
                  <a:lnTo>
                    <a:pt x="648" y="211"/>
                  </a:lnTo>
                  <a:lnTo>
                    <a:pt x="648" y="212"/>
                  </a:lnTo>
                  <a:lnTo>
                    <a:pt x="652" y="217"/>
                  </a:lnTo>
                  <a:lnTo>
                    <a:pt x="658" y="224"/>
                  </a:lnTo>
                  <a:lnTo>
                    <a:pt x="664" y="229"/>
                  </a:lnTo>
                  <a:lnTo>
                    <a:pt x="664" y="229"/>
                  </a:lnTo>
                  <a:lnTo>
                    <a:pt x="673" y="234"/>
                  </a:lnTo>
                  <a:lnTo>
                    <a:pt x="680" y="237"/>
                  </a:lnTo>
                  <a:lnTo>
                    <a:pt x="690" y="246"/>
                  </a:lnTo>
                  <a:lnTo>
                    <a:pt x="704" y="261"/>
                  </a:lnTo>
                  <a:lnTo>
                    <a:pt x="704" y="261"/>
                  </a:lnTo>
                  <a:lnTo>
                    <a:pt x="707" y="267"/>
                  </a:lnTo>
                  <a:lnTo>
                    <a:pt x="712" y="275"/>
                  </a:lnTo>
                  <a:lnTo>
                    <a:pt x="719" y="294"/>
                  </a:lnTo>
                  <a:lnTo>
                    <a:pt x="726" y="317"/>
                  </a:lnTo>
                  <a:lnTo>
                    <a:pt x="731" y="341"/>
                  </a:lnTo>
                  <a:lnTo>
                    <a:pt x="739" y="386"/>
                  </a:lnTo>
                  <a:lnTo>
                    <a:pt x="744" y="414"/>
                  </a:lnTo>
                  <a:lnTo>
                    <a:pt x="744" y="414"/>
                  </a:lnTo>
                  <a:lnTo>
                    <a:pt x="748" y="451"/>
                  </a:lnTo>
                  <a:lnTo>
                    <a:pt x="751" y="486"/>
                  </a:lnTo>
                  <a:lnTo>
                    <a:pt x="751" y="486"/>
                  </a:lnTo>
                  <a:lnTo>
                    <a:pt x="753" y="498"/>
                  </a:lnTo>
                  <a:lnTo>
                    <a:pt x="755" y="502"/>
                  </a:lnTo>
                  <a:lnTo>
                    <a:pt x="756" y="506"/>
                  </a:lnTo>
                  <a:lnTo>
                    <a:pt x="756" y="511"/>
                  </a:lnTo>
                  <a:lnTo>
                    <a:pt x="755" y="528"/>
                  </a:lnTo>
                  <a:lnTo>
                    <a:pt x="755" y="528"/>
                  </a:lnTo>
                  <a:lnTo>
                    <a:pt x="751" y="551"/>
                  </a:lnTo>
                  <a:lnTo>
                    <a:pt x="747" y="571"/>
                  </a:lnTo>
                  <a:lnTo>
                    <a:pt x="743" y="587"/>
                  </a:lnTo>
                  <a:lnTo>
                    <a:pt x="741" y="594"/>
                  </a:lnTo>
                  <a:lnTo>
                    <a:pt x="741" y="594"/>
                  </a:lnTo>
                  <a:lnTo>
                    <a:pt x="735" y="601"/>
                  </a:lnTo>
                  <a:lnTo>
                    <a:pt x="731" y="602"/>
                  </a:lnTo>
                  <a:lnTo>
                    <a:pt x="730" y="602"/>
                  </a:lnTo>
                  <a:lnTo>
                    <a:pt x="729" y="601"/>
                  </a:lnTo>
                  <a:lnTo>
                    <a:pt x="729" y="601"/>
                  </a:lnTo>
                  <a:lnTo>
                    <a:pt x="726" y="584"/>
                  </a:lnTo>
                  <a:lnTo>
                    <a:pt x="723" y="544"/>
                  </a:lnTo>
                  <a:lnTo>
                    <a:pt x="715" y="443"/>
                  </a:lnTo>
                  <a:lnTo>
                    <a:pt x="715" y="443"/>
                  </a:lnTo>
                  <a:lnTo>
                    <a:pt x="711" y="402"/>
                  </a:lnTo>
                  <a:lnTo>
                    <a:pt x="709" y="368"/>
                  </a:lnTo>
                  <a:lnTo>
                    <a:pt x="706" y="353"/>
                  </a:lnTo>
                  <a:lnTo>
                    <a:pt x="703" y="336"/>
                  </a:lnTo>
                  <a:lnTo>
                    <a:pt x="698" y="318"/>
                  </a:lnTo>
                  <a:lnTo>
                    <a:pt x="691" y="298"/>
                  </a:lnTo>
                  <a:lnTo>
                    <a:pt x="691" y="298"/>
                  </a:lnTo>
                  <a:lnTo>
                    <a:pt x="687" y="288"/>
                  </a:lnTo>
                  <a:lnTo>
                    <a:pt x="683" y="279"/>
                  </a:lnTo>
                  <a:lnTo>
                    <a:pt x="673" y="263"/>
                  </a:lnTo>
                  <a:lnTo>
                    <a:pt x="662" y="252"/>
                  </a:lnTo>
                  <a:lnTo>
                    <a:pt x="653" y="242"/>
                  </a:lnTo>
                  <a:lnTo>
                    <a:pt x="643" y="235"/>
                  </a:lnTo>
                  <a:lnTo>
                    <a:pt x="636" y="230"/>
                  </a:lnTo>
                  <a:lnTo>
                    <a:pt x="627" y="225"/>
                  </a:lnTo>
                  <a:lnTo>
                    <a:pt x="627" y="225"/>
                  </a:lnTo>
                  <a:lnTo>
                    <a:pt x="626" y="224"/>
                  </a:lnTo>
                  <a:lnTo>
                    <a:pt x="624" y="225"/>
                  </a:lnTo>
                  <a:lnTo>
                    <a:pt x="623" y="227"/>
                  </a:lnTo>
                  <a:lnTo>
                    <a:pt x="622" y="227"/>
                  </a:lnTo>
                  <a:lnTo>
                    <a:pt x="621" y="225"/>
                  </a:lnTo>
                  <a:lnTo>
                    <a:pt x="617" y="222"/>
                  </a:lnTo>
                  <a:lnTo>
                    <a:pt x="614" y="215"/>
                  </a:lnTo>
                  <a:lnTo>
                    <a:pt x="609" y="203"/>
                  </a:lnTo>
                  <a:lnTo>
                    <a:pt x="609" y="203"/>
                  </a:lnTo>
                  <a:lnTo>
                    <a:pt x="602" y="183"/>
                  </a:lnTo>
                  <a:lnTo>
                    <a:pt x="597" y="157"/>
                  </a:lnTo>
                  <a:lnTo>
                    <a:pt x="591" y="128"/>
                  </a:lnTo>
                  <a:lnTo>
                    <a:pt x="588" y="101"/>
                  </a:lnTo>
                  <a:lnTo>
                    <a:pt x="588" y="101"/>
                  </a:lnTo>
                  <a:lnTo>
                    <a:pt x="569" y="134"/>
                  </a:lnTo>
                  <a:lnTo>
                    <a:pt x="542" y="102"/>
                  </a:lnTo>
                  <a:lnTo>
                    <a:pt x="539" y="113"/>
                  </a:lnTo>
                  <a:lnTo>
                    <a:pt x="539" y="113"/>
                  </a:lnTo>
                  <a:lnTo>
                    <a:pt x="565" y="162"/>
                  </a:lnTo>
                  <a:lnTo>
                    <a:pt x="578" y="187"/>
                  </a:lnTo>
                  <a:lnTo>
                    <a:pt x="583" y="200"/>
                  </a:lnTo>
                  <a:lnTo>
                    <a:pt x="588" y="212"/>
                  </a:lnTo>
                  <a:lnTo>
                    <a:pt x="588" y="212"/>
                  </a:lnTo>
                  <a:lnTo>
                    <a:pt x="590" y="223"/>
                  </a:lnTo>
                  <a:lnTo>
                    <a:pt x="594" y="233"/>
                  </a:lnTo>
                  <a:lnTo>
                    <a:pt x="600" y="244"/>
                  </a:lnTo>
                  <a:lnTo>
                    <a:pt x="603" y="255"/>
                  </a:lnTo>
                  <a:lnTo>
                    <a:pt x="604" y="261"/>
                  </a:lnTo>
                  <a:lnTo>
                    <a:pt x="606" y="268"/>
                  </a:lnTo>
                  <a:lnTo>
                    <a:pt x="606" y="268"/>
                  </a:lnTo>
                  <a:lnTo>
                    <a:pt x="606" y="282"/>
                  </a:lnTo>
                  <a:lnTo>
                    <a:pt x="604" y="292"/>
                  </a:lnTo>
                  <a:lnTo>
                    <a:pt x="604" y="297"/>
                  </a:lnTo>
                  <a:lnTo>
                    <a:pt x="606" y="303"/>
                  </a:lnTo>
                  <a:lnTo>
                    <a:pt x="608" y="309"/>
                  </a:lnTo>
                  <a:lnTo>
                    <a:pt x="611" y="316"/>
                  </a:lnTo>
                  <a:lnTo>
                    <a:pt x="611" y="316"/>
                  </a:lnTo>
                  <a:lnTo>
                    <a:pt x="615" y="324"/>
                  </a:lnTo>
                  <a:lnTo>
                    <a:pt x="619" y="330"/>
                  </a:lnTo>
                  <a:lnTo>
                    <a:pt x="626" y="340"/>
                  </a:lnTo>
                  <a:lnTo>
                    <a:pt x="629" y="345"/>
                  </a:lnTo>
                  <a:lnTo>
                    <a:pt x="632" y="353"/>
                  </a:lnTo>
                  <a:lnTo>
                    <a:pt x="634" y="362"/>
                  </a:lnTo>
                  <a:lnTo>
                    <a:pt x="634" y="375"/>
                  </a:lnTo>
                  <a:lnTo>
                    <a:pt x="634" y="375"/>
                  </a:lnTo>
                  <a:lnTo>
                    <a:pt x="636" y="401"/>
                  </a:lnTo>
                  <a:lnTo>
                    <a:pt x="640" y="424"/>
                  </a:lnTo>
                  <a:lnTo>
                    <a:pt x="646" y="468"/>
                  </a:lnTo>
                  <a:lnTo>
                    <a:pt x="646" y="468"/>
                  </a:lnTo>
                  <a:lnTo>
                    <a:pt x="648" y="480"/>
                  </a:lnTo>
                  <a:lnTo>
                    <a:pt x="652" y="492"/>
                  </a:lnTo>
                  <a:lnTo>
                    <a:pt x="656" y="503"/>
                  </a:lnTo>
                  <a:lnTo>
                    <a:pt x="664" y="515"/>
                  </a:lnTo>
                  <a:lnTo>
                    <a:pt x="675" y="538"/>
                  </a:lnTo>
                  <a:lnTo>
                    <a:pt x="685" y="556"/>
                  </a:lnTo>
                  <a:lnTo>
                    <a:pt x="685" y="556"/>
                  </a:lnTo>
                  <a:lnTo>
                    <a:pt x="693" y="572"/>
                  </a:lnTo>
                  <a:lnTo>
                    <a:pt x="702" y="594"/>
                  </a:lnTo>
                  <a:lnTo>
                    <a:pt x="715" y="623"/>
                  </a:lnTo>
                  <a:lnTo>
                    <a:pt x="715" y="623"/>
                  </a:lnTo>
                  <a:lnTo>
                    <a:pt x="718" y="626"/>
                  </a:lnTo>
                  <a:lnTo>
                    <a:pt x="723" y="628"/>
                  </a:lnTo>
                  <a:lnTo>
                    <a:pt x="736" y="631"/>
                  </a:lnTo>
                  <a:lnTo>
                    <a:pt x="755" y="632"/>
                  </a:lnTo>
                  <a:lnTo>
                    <a:pt x="755" y="632"/>
                  </a:lnTo>
                  <a:lnTo>
                    <a:pt x="756" y="635"/>
                  </a:lnTo>
                  <a:lnTo>
                    <a:pt x="757" y="638"/>
                  </a:lnTo>
                  <a:lnTo>
                    <a:pt x="758" y="638"/>
                  </a:lnTo>
                  <a:lnTo>
                    <a:pt x="761" y="638"/>
                  </a:lnTo>
                  <a:lnTo>
                    <a:pt x="762" y="634"/>
                  </a:lnTo>
                  <a:lnTo>
                    <a:pt x="764" y="626"/>
                  </a:lnTo>
                  <a:lnTo>
                    <a:pt x="768" y="614"/>
                  </a:lnTo>
                  <a:lnTo>
                    <a:pt x="768" y="614"/>
                  </a:lnTo>
                  <a:lnTo>
                    <a:pt x="771" y="584"/>
                  </a:lnTo>
                  <a:lnTo>
                    <a:pt x="775" y="556"/>
                  </a:lnTo>
                  <a:lnTo>
                    <a:pt x="776" y="536"/>
                  </a:lnTo>
                  <a:lnTo>
                    <a:pt x="779" y="525"/>
                  </a:lnTo>
                  <a:lnTo>
                    <a:pt x="779" y="525"/>
                  </a:lnTo>
                  <a:lnTo>
                    <a:pt x="780" y="522"/>
                  </a:lnTo>
                  <a:lnTo>
                    <a:pt x="783" y="520"/>
                  </a:lnTo>
                  <a:lnTo>
                    <a:pt x="790" y="513"/>
                  </a:lnTo>
                  <a:lnTo>
                    <a:pt x="795" y="508"/>
                  </a:lnTo>
                  <a:lnTo>
                    <a:pt x="799" y="502"/>
                  </a:lnTo>
                  <a:lnTo>
                    <a:pt x="802" y="496"/>
                  </a:lnTo>
                  <a:lnTo>
                    <a:pt x="803" y="488"/>
                  </a:lnTo>
                  <a:lnTo>
                    <a:pt x="803" y="488"/>
                  </a:lnTo>
                  <a:lnTo>
                    <a:pt x="808" y="467"/>
                  </a:lnTo>
                  <a:lnTo>
                    <a:pt x="813" y="440"/>
                  </a:lnTo>
                  <a:lnTo>
                    <a:pt x="814" y="426"/>
                  </a:lnTo>
                  <a:lnTo>
                    <a:pt x="815" y="411"/>
                  </a:lnTo>
                  <a:lnTo>
                    <a:pt x="813" y="398"/>
                  </a:lnTo>
                  <a:lnTo>
                    <a:pt x="809" y="383"/>
                  </a:lnTo>
                  <a:lnTo>
                    <a:pt x="809" y="383"/>
                  </a:lnTo>
                  <a:lnTo>
                    <a:pt x="800" y="362"/>
                  </a:lnTo>
                  <a:lnTo>
                    <a:pt x="792" y="347"/>
                  </a:lnTo>
                  <a:lnTo>
                    <a:pt x="773" y="316"/>
                  </a:lnTo>
                  <a:lnTo>
                    <a:pt x="773" y="316"/>
                  </a:lnTo>
                  <a:lnTo>
                    <a:pt x="745" y="269"/>
                  </a:lnTo>
                  <a:lnTo>
                    <a:pt x="715" y="223"/>
                  </a:lnTo>
                  <a:lnTo>
                    <a:pt x="715" y="223"/>
                  </a:lnTo>
                  <a:lnTo>
                    <a:pt x="709" y="215"/>
                  </a:lnTo>
                  <a:lnTo>
                    <a:pt x="704" y="210"/>
                  </a:lnTo>
                  <a:lnTo>
                    <a:pt x="698" y="205"/>
                  </a:lnTo>
                  <a:lnTo>
                    <a:pt x="696" y="203"/>
                  </a:lnTo>
                  <a:lnTo>
                    <a:pt x="694" y="199"/>
                  </a:lnTo>
                  <a:lnTo>
                    <a:pt x="690" y="185"/>
                  </a:lnTo>
                  <a:lnTo>
                    <a:pt x="690" y="185"/>
                  </a:lnTo>
                  <a:lnTo>
                    <a:pt x="675" y="135"/>
                  </a:lnTo>
                  <a:lnTo>
                    <a:pt x="668" y="110"/>
                  </a:lnTo>
                  <a:lnTo>
                    <a:pt x="664" y="90"/>
                  </a:lnTo>
                  <a:lnTo>
                    <a:pt x="664" y="90"/>
                  </a:lnTo>
                  <a:lnTo>
                    <a:pt x="659" y="64"/>
                  </a:lnTo>
                  <a:lnTo>
                    <a:pt x="659" y="64"/>
                  </a:lnTo>
                  <a:lnTo>
                    <a:pt x="651" y="77"/>
                  </a:lnTo>
                  <a:lnTo>
                    <a:pt x="647" y="83"/>
                  </a:lnTo>
                  <a:lnTo>
                    <a:pt x="616" y="63"/>
                  </a:lnTo>
                  <a:lnTo>
                    <a:pt x="615" y="71"/>
                  </a:lnTo>
                  <a:close/>
                  <a:moveTo>
                    <a:pt x="476" y="135"/>
                  </a:moveTo>
                  <a:lnTo>
                    <a:pt x="476" y="135"/>
                  </a:lnTo>
                  <a:lnTo>
                    <a:pt x="479" y="148"/>
                  </a:lnTo>
                  <a:lnTo>
                    <a:pt x="480" y="160"/>
                  </a:lnTo>
                  <a:lnTo>
                    <a:pt x="481" y="185"/>
                  </a:lnTo>
                  <a:lnTo>
                    <a:pt x="481" y="185"/>
                  </a:lnTo>
                  <a:lnTo>
                    <a:pt x="485" y="206"/>
                  </a:lnTo>
                  <a:lnTo>
                    <a:pt x="491" y="229"/>
                  </a:lnTo>
                  <a:lnTo>
                    <a:pt x="491" y="229"/>
                  </a:lnTo>
                  <a:lnTo>
                    <a:pt x="493" y="235"/>
                  </a:lnTo>
                  <a:lnTo>
                    <a:pt x="496" y="242"/>
                  </a:lnTo>
                  <a:lnTo>
                    <a:pt x="504" y="254"/>
                  </a:lnTo>
                  <a:lnTo>
                    <a:pt x="512" y="265"/>
                  </a:lnTo>
                  <a:lnTo>
                    <a:pt x="517" y="273"/>
                  </a:lnTo>
                  <a:lnTo>
                    <a:pt x="517" y="273"/>
                  </a:lnTo>
                  <a:lnTo>
                    <a:pt x="520" y="286"/>
                  </a:lnTo>
                  <a:lnTo>
                    <a:pt x="527" y="309"/>
                  </a:lnTo>
                  <a:lnTo>
                    <a:pt x="534" y="336"/>
                  </a:lnTo>
                  <a:lnTo>
                    <a:pt x="540" y="360"/>
                  </a:lnTo>
                  <a:lnTo>
                    <a:pt x="540" y="360"/>
                  </a:lnTo>
                  <a:lnTo>
                    <a:pt x="550" y="411"/>
                  </a:lnTo>
                  <a:lnTo>
                    <a:pt x="555" y="437"/>
                  </a:lnTo>
                  <a:lnTo>
                    <a:pt x="556" y="455"/>
                  </a:lnTo>
                  <a:lnTo>
                    <a:pt x="556" y="455"/>
                  </a:lnTo>
                  <a:lnTo>
                    <a:pt x="557" y="471"/>
                  </a:lnTo>
                  <a:lnTo>
                    <a:pt x="559" y="489"/>
                  </a:lnTo>
                  <a:lnTo>
                    <a:pt x="564" y="518"/>
                  </a:lnTo>
                  <a:lnTo>
                    <a:pt x="564" y="518"/>
                  </a:lnTo>
                  <a:lnTo>
                    <a:pt x="565" y="522"/>
                  </a:lnTo>
                  <a:lnTo>
                    <a:pt x="570" y="528"/>
                  </a:lnTo>
                  <a:lnTo>
                    <a:pt x="582" y="544"/>
                  </a:lnTo>
                  <a:lnTo>
                    <a:pt x="596" y="558"/>
                  </a:lnTo>
                  <a:lnTo>
                    <a:pt x="606" y="566"/>
                  </a:lnTo>
                  <a:lnTo>
                    <a:pt x="606" y="566"/>
                  </a:lnTo>
                  <a:lnTo>
                    <a:pt x="609" y="570"/>
                  </a:lnTo>
                  <a:lnTo>
                    <a:pt x="613" y="577"/>
                  </a:lnTo>
                  <a:lnTo>
                    <a:pt x="622" y="596"/>
                  </a:lnTo>
                  <a:lnTo>
                    <a:pt x="630" y="614"/>
                  </a:lnTo>
                  <a:lnTo>
                    <a:pt x="634" y="623"/>
                  </a:lnTo>
                  <a:lnTo>
                    <a:pt x="634" y="623"/>
                  </a:lnTo>
                  <a:lnTo>
                    <a:pt x="634" y="628"/>
                  </a:lnTo>
                  <a:lnTo>
                    <a:pt x="632" y="635"/>
                  </a:lnTo>
                  <a:lnTo>
                    <a:pt x="628" y="642"/>
                  </a:lnTo>
                  <a:lnTo>
                    <a:pt x="624" y="648"/>
                  </a:lnTo>
                  <a:lnTo>
                    <a:pt x="624" y="648"/>
                  </a:lnTo>
                  <a:lnTo>
                    <a:pt x="646" y="646"/>
                  </a:lnTo>
                  <a:lnTo>
                    <a:pt x="667" y="645"/>
                  </a:lnTo>
                  <a:lnTo>
                    <a:pt x="667" y="645"/>
                  </a:lnTo>
                  <a:lnTo>
                    <a:pt x="668" y="632"/>
                  </a:lnTo>
                  <a:lnTo>
                    <a:pt x="670" y="618"/>
                  </a:lnTo>
                  <a:lnTo>
                    <a:pt x="670" y="618"/>
                  </a:lnTo>
                  <a:lnTo>
                    <a:pt x="668" y="609"/>
                  </a:lnTo>
                  <a:lnTo>
                    <a:pt x="667" y="606"/>
                  </a:lnTo>
                  <a:lnTo>
                    <a:pt x="666" y="603"/>
                  </a:lnTo>
                  <a:lnTo>
                    <a:pt x="664" y="597"/>
                  </a:lnTo>
                  <a:lnTo>
                    <a:pt x="664" y="597"/>
                  </a:lnTo>
                  <a:lnTo>
                    <a:pt x="659" y="587"/>
                  </a:lnTo>
                  <a:lnTo>
                    <a:pt x="653" y="571"/>
                  </a:lnTo>
                  <a:lnTo>
                    <a:pt x="646" y="556"/>
                  </a:lnTo>
                  <a:lnTo>
                    <a:pt x="642" y="543"/>
                  </a:lnTo>
                  <a:lnTo>
                    <a:pt x="642" y="543"/>
                  </a:lnTo>
                  <a:lnTo>
                    <a:pt x="636" y="527"/>
                  </a:lnTo>
                  <a:lnTo>
                    <a:pt x="628" y="506"/>
                  </a:lnTo>
                  <a:lnTo>
                    <a:pt x="615" y="470"/>
                  </a:lnTo>
                  <a:lnTo>
                    <a:pt x="615" y="470"/>
                  </a:lnTo>
                  <a:lnTo>
                    <a:pt x="606" y="442"/>
                  </a:lnTo>
                  <a:lnTo>
                    <a:pt x="600" y="421"/>
                  </a:lnTo>
                  <a:lnTo>
                    <a:pt x="595" y="400"/>
                  </a:lnTo>
                  <a:lnTo>
                    <a:pt x="595" y="400"/>
                  </a:lnTo>
                  <a:lnTo>
                    <a:pt x="590" y="381"/>
                  </a:lnTo>
                  <a:lnTo>
                    <a:pt x="584" y="361"/>
                  </a:lnTo>
                  <a:lnTo>
                    <a:pt x="572" y="320"/>
                  </a:lnTo>
                  <a:lnTo>
                    <a:pt x="572" y="320"/>
                  </a:lnTo>
                  <a:lnTo>
                    <a:pt x="570" y="310"/>
                  </a:lnTo>
                  <a:lnTo>
                    <a:pt x="568" y="304"/>
                  </a:lnTo>
                  <a:lnTo>
                    <a:pt x="565" y="300"/>
                  </a:lnTo>
                  <a:lnTo>
                    <a:pt x="563" y="299"/>
                  </a:lnTo>
                  <a:lnTo>
                    <a:pt x="560" y="299"/>
                  </a:lnTo>
                  <a:lnTo>
                    <a:pt x="559" y="298"/>
                  </a:lnTo>
                  <a:lnTo>
                    <a:pt x="558" y="297"/>
                  </a:lnTo>
                  <a:lnTo>
                    <a:pt x="558" y="297"/>
                  </a:lnTo>
                  <a:lnTo>
                    <a:pt x="546" y="263"/>
                  </a:lnTo>
                  <a:lnTo>
                    <a:pt x="537" y="236"/>
                  </a:lnTo>
                  <a:lnTo>
                    <a:pt x="537" y="236"/>
                  </a:lnTo>
                  <a:lnTo>
                    <a:pt x="536" y="210"/>
                  </a:lnTo>
                  <a:lnTo>
                    <a:pt x="534" y="184"/>
                  </a:lnTo>
                  <a:lnTo>
                    <a:pt x="532" y="155"/>
                  </a:lnTo>
                  <a:lnTo>
                    <a:pt x="532" y="155"/>
                  </a:lnTo>
                  <a:lnTo>
                    <a:pt x="531" y="149"/>
                  </a:lnTo>
                  <a:lnTo>
                    <a:pt x="530" y="142"/>
                  </a:lnTo>
                  <a:lnTo>
                    <a:pt x="524" y="129"/>
                  </a:lnTo>
                  <a:lnTo>
                    <a:pt x="524" y="129"/>
                  </a:lnTo>
                  <a:lnTo>
                    <a:pt x="514" y="124"/>
                  </a:lnTo>
                  <a:lnTo>
                    <a:pt x="504" y="119"/>
                  </a:lnTo>
                  <a:lnTo>
                    <a:pt x="494" y="116"/>
                  </a:lnTo>
                  <a:lnTo>
                    <a:pt x="491" y="116"/>
                  </a:lnTo>
                  <a:lnTo>
                    <a:pt x="489" y="117"/>
                  </a:lnTo>
                  <a:lnTo>
                    <a:pt x="489" y="117"/>
                  </a:lnTo>
                  <a:lnTo>
                    <a:pt x="476" y="135"/>
                  </a:lnTo>
                  <a:lnTo>
                    <a:pt x="476" y="135"/>
                  </a:lnTo>
                  <a:close/>
                  <a:moveTo>
                    <a:pt x="614" y="650"/>
                  </a:moveTo>
                  <a:lnTo>
                    <a:pt x="614" y="650"/>
                  </a:lnTo>
                  <a:lnTo>
                    <a:pt x="606" y="645"/>
                  </a:lnTo>
                  <a:lnTo>
                    <a:pt x="606" y="645"/>
                  </a:lnTo>
                  <a:lnTo>
                    <a:pt x="603" y="644"/>
                  </a:lnTo>
                  <a:lnTo>
                    <a:pt x="602" y="642"/>
                  </a:lnTo>
                  <a:lnTo>
                    <a:pt x="601" y="637"/>
                  </a:lnTo>
                  <a:lnTo>
                    <a:pt x="600" y="627"/>
                  </a:lnTo>
                  <a:lnTo>
                    <a:pt x="595" y="613"/>
                  </a:lnTo>
                  <a:lnTo>
                    <a:pt x="595" y="613"/>
                  </a:lnTo>
                  <a:lnTo>
                    <a:pt x="589" y="600"/>
                  </a:lnTo>
                  <a:lnTo>
                    <a:pt x="588" y="594"/>
                  </a:lnTo>
                  <a:lnTo>
                    <a:pt x="588" y="591"/>
                  </a:lnTo>
                  <a:lnTo>
                    <a:pt x="585" y="585"/>
                  </a:lnTo>
                  <a:lnTo>
                    <a:pt x="585" y="585"/>
                  </a:lnTo>
                  <a:lnTo>
                    <a:pt x="579" y="568"/>
                  </a:lnTo>
                  <a:lnTo>
                    <a:pt x="575" y="560"/>
                  </a:lnTo>
                  <a:lnTo>
                    <a:pt x="569" y="550"/>
                  </a:lnTo>
                  <a:lnTo>
                    <a:pt x="569" y="550"/>
                  </a:lnTo>
                  <a:lnTo>
                    <a:pt x="563" y="541"/>
                  </a:lnTo>
                  <a:lnTo>
                    <a:pt x="556" y="536"/>
                  </a:lnTo>
                  <a:lnTo>
                    <a:pt x="549" y="528"/>
                  </a:lnTo>
                  <a:lnTo>
                    <a:pt x="537" y="515"/>
                  </a:lnTo>
                  <a:lnTo>
                    <a:pt x="537" y="515"/>
                  </a:lnTo>
                  <a:lnTo>
                    <a:pt x="527" y="503"/>
                  </a:lnTo>
                  <a:lnTo>
                    <a:pt x="525" y="500"/>
                  </a:lnTo>
                  <a:lnTo>
                    <a:pt x="525" y="496"/>
                  </a:lnTo>
                  <a:lnTo>
                    <a:pt x="525" y="488"/>
                  </a:lnTo>
                  <a:lnTo>
                    <a:pt x="524" y="481"/>
                  </a:lnTo>
                  <a:lnTo>
                    <a:pt x="521" y="470"/>
                  </a:lnTo>
                  <a:lnTo>
                    <a:pt x="521" y="470"/>
                  </a:lnTo>
                  <a:lnTo>
                    <a:pt x="518" y="451"/>
                  </a:lnTo>
                  <a:lnTo>
                    <a:pt x="517" y="440"/>
                  </a:lnTo>
                  <a:lnTo>
                    <a:pt x="515" y="430"/>
                  </a:lnTo>
                  <a:lnTo>
                    <a:pt x="514" y="411"/>
                  </a:lnTo>
                  <a:lnTo>
                    <a:pt x="514" y="411"/>
                  </a:lnTo>
                  <a:lnTo>
                    <a:pt x="511" y="388"/>
                  </a:lnTo>
                  <a:lnTo>
                    <a:pt x="505" y="368"/>
                  </a:lnTo>
                  <a:lnTo>
                    <a:pt x="489" y="318"/>
                  </a:lnTo>
                  <a:lnTo>
                    <a:pt x="489" y="318"/>
                  </a:lnTo>
                  <a:lnTo>
                    <a:pt x="481" y="296"/>
                  </a:lnTo>
                  <a:lnTo>
                    <a:pt x="477" y="287"/>
                  </a:lnTo>
                  <a:lnTo>
                    <a:pt x="475" y="282"/>
                  </a:lnTo>
                  <a:lnTo>
                    <a:pt x="470" y="277"/>
                  </a:lnTo>
                  <a:lnTo>
                    <a:pt x="470" y="277"/>
                  </a:lnTo>
                  <a:lnTo>
                    <a:pt x="467" y="266"/>
                  </a:lnTo>
                  <a:lnTo>
                    <a:pt x="464" y="259"/>
                  </a:lnTo>
                  <a:lnTo>
                    <a:pt x="463" y="237"/>
                  </a:lnTo>
                  <a:lnTo>
                    <a:pt x="463" y="237"/>
                  </a:lnTo>
                  <a:lnTo>
                    <a:pt x="461" y="220"/>
                  </a:lnTo>
                  <a:lnTo>
                    <a:pt x="456" y="196"/>
                  </a:lnTo>
                  <a:lnTo>
                    <a:pt x="456" y="196"/>
                  </a:lnTo>
                  <a:lnTo>
                    <a:pt x="451" y="177"/>
                  </a:lnTo>
                  <a:lnTo>
                    <a:pt x="445" y="160"/>
                  </a:lnTo>
                  <a:lnTo>
                    <a:pt x="434" y="130"/>
                  </a:lnTo>
                  <a:lnTo>
                    <a:pt x="434" y="130"/>
                  </a:lnTo>
                  <a:lnTo>
                    <a:pt x="432" y="124"/>
                  </a:lnTo>
                  <a:lnTo>
                    <a:pt x="432" y="124"/>
                  </a:lnTo>
                  <a:lnTo>
                    <a:pt x="428" y="124"/>
                  </a:lnTo>
                  <a:lnTo>
                    <a:pt x="425" y="126"/>
                  </a:lnTo>
                  <a:lnTo>
                    <a:pt x="425" y="126"/>
                  </a:lnTo>
                  <a:lnTo>
                    <a:pt x="421" y="134"/>
                  </a:lnTo>
                  <a:lnTo>
                    <a:pt x="418" y="141"/>
                  </a:lnTo>
                  <a:lnTo>
                    <a:pt x="416" y="149"/>
                  </a:lnTo>
                  <a:lnTo>
                    <a:pt x="391" y="149"/>
                  </a:lnTo>
                  <a:lnTo>
                    <a:pt x="391" y="149"/>
                  </a:lnTo>
                  <a:lnTo>
                    <a:pt x="396" y="166"/>
                  </a:lnTo>
                  <a:lnTo>
                    <a:pt x="402" y="183"/>
                  </a:lnTo>
                  <a:lnTo>
                    <a:pt x="418" y="221"/>
                  </a:lnTo>
                  <a:lnTo>
                    <a:pt x="418" y="221"/>
                  </a:lnTo>
                  <a:lnTo>
                    <a:pt x="428" y="244"/>
                  </a:lnTo>
                  <a:lnTo>
                    <a:pt x="440" y="268"/>
                  </a:lnTo>
                  <a:lnTo>
                    <a:pt x="450" y="292"/>
                  </a:lnTo>
                  <a:lnTo>
                    <a:pt x="460" y="316"/>
                  </a:lnTo>
                  <a:lnTo>
                    <a:pt x="460" y="316"/>
                  </a:lnTo>
                  <a:lnTo>
                    <a:pt x="466" y="335"/>
                  </a:lnTo>
                  <a:lnTo>
                    <a:pt x="469" y="347"/>
                  </a:lnTo>
                  <a:lnTo>
                    <a:pt x="476" y="375"/>
                  </a:lnTo>
                  <a:lnTo>
                    <a:pt x="476" y="375"/>
                  </a:lnTo>
                  <a:lnTo>
                    <a:pt x="479" y="386"/>
                  </a:lnTo>
                  <a:lnTo>
                    <a:pt x="480" y="395"/>
                  </a:lnTo>
                  <a:lnTo>
                    <a:pt x="481" y="412"/>
                  </a:lnTo>
                  <a:lnTo>
                    <a:pt x="481" y="429"/>
                  </a:lnTo>
                  <a:lnTo>
                    <a:pt x="481" y="446"/>
                  </a:lnTo>
                  <a:lnTo>
                    <a:pt x="481" y="446"/>
                  </a:lnTo>
                  <a:lnTo>
                    <a:pt x="483" y="460"/>
                  </a:lnTo>
                  <a:lnTo>
                    <a:pt x="485" y="463"/>
                  </a:lnTo>
                  <a:lnTo>
                    <a:pt x="486" y="465"/>
                  </a:lnTo>
                  <a:lnTo>
                    <a:pt x="491" y="469"/>
                  </a:lnTo>
                  <a:lnTo>
                    <a:pt x="493" y="473"/>
                  </a:lnTo>
                  <a:lnTo>
                    <a:pt x="496" y="477"/>
                  </a:lnTo>
                  <a:lnTo>
                    <a:pt x="496" y="477"/>
                  </a:lnTo>
                  <a:lnTo>
                    <a:pt x="504" y="494"/>
                  </a:lnTo>
                  <a:lnTo>
                    <a:pt x="513" y="515"/>
                  </a:lnTo>
                  <a:lnTo>
                    <a:pt x="520" y="537"/>
                  </a:lnTo>
                  <a:lnTo>
                    <a:pt x="523" y="546"/>
                  </a:lnTo>
                  <a:lnTo>
                    <a:pt x="524" y="553"/>
                  </a:lnTo>
                  <a:lnTo>
                    <a:pt x="524" y="553"/>
                  </a:lnTo>
                  <a:lnTo>
                    <a:pt x="525" y="574"/>
                  </a:lnTo>
                  <a:lnTo>
                    <a:pt x="526" y="581"/>
                  </a:lnTo>
                  <a:lnTo>
                    <a:pt x="527" y="587"/>
                  </a:lnTo>
                  <a:lnTo>
                    <a:pt x="527" y="587"/>
                  </a:lnTo>
                  <a:lnTo>
                    <a:pt x="530" y="590"/>
                  </a:lnTo>
                  <a:lnTo>
                    <a:pt x="533" y="595"/>
                  </a:lnTo>
                  <a:lnTo>
                    <a:pt x="546" y="606"/>
                  </a:lnTo>
                  <a:lnTo>
                    <a:pt x="562" y="618"/>
                  </a:lnTo>
                  <a:lnTo>
                    <a:pt x="576" y="631"/>
                  </a:lnTo>
                  <a:lnTo>
                    <a:pt x="576" y="631"/>
                  </a:lnTo>
                  <a:lnTo>
                    <a:pt x="582" y="637"/>
                  </a:lnTo>
                  <a:lnTo>
                    <a:pt x="585" y="642"/>
                  </a:lnTo>
                  <a:lnTo>
                    <a:pt x="588" y="648"/>
                  </a:lnTo>
                  <a:lnTo>
                    <a:pt x="589" y="653"/>
                  </a:lnTo>
                  <a:lnTo>
                    <a:pt x="589" y="653"/>
                  </a:lnTo>
                  <a:lnTo>
                    <a:pt x="614" y="650"/>
                  </a:lnTo>
                  <a:lnTo>
                    <a:pt x="614" y="650"/>
                  </a:lnTo>
                  <a:close/>
                  <a:moveTo>
                    <a:pt x="352" y="172"/>
                  </a:moveTo>
                  <a:lnTo>
                    <a:pt x="352" y="172"/>
                  </a:lnTo>
                  <a:lnTo>
                    <a:pt x="352" y="189"/>
                  </a:lnTo>
                  <a:lnTo>
                    <a:pt x="352" y="189"/>
                  </a:lnTo>
                  <a:lnTo>
                    <a:pt x="353" y="204"/>
                  </a:lnTo>
                  <a:lnTo>
                    <a:pt x="355" y="223"/>
                  </a:lnTo>
                  <a:lnTo>
                    <a:pt x="361" y="258"/>
                  </a:lnTo>
                  <a:lnTo>
                    <a:pt x="361" y="258"/>
                  </a:lnTo>
                  <a:lnTo>
                    <a:pt x="364" y="263"/>
                  </a:lnTo>
                  <a:lnTo>
                    <a:pt x="366" y="268"/>
                  </a:lnTo>
                  <a:lnTo>
                    <a:pt x="371" y="272"/>
                  </a:lnTo>
                  <a:lnTo>
                    <a:pt x="376" y="275"/>
                  </a:lnTo>
                  <a:lnTo>
                    <a:pt x="384" y="279"/>
                  </a:lnTo>
                  <a:lnTo>
                    <a:pt x="387" y="280"/>
                  </a:lnTo>
                  <a:lnTo>
                    <a:pt x="387" y="280"/>
                  </a:lnTo>
                  <a:lnTo>
                    <a:pt x="397" y="301"/>
                  </a:lnTo>
                  <a:lnTo>
                    <a:pt x="406" y="328"/>
                  </a:lnTo>
                  <a:lnTo>
                    <a:pt x="406" y="328"/>
                  </a:lnTo>
                  <a:lnTo>
                    <a:pt x="419" y="391"/>
                  </a:lnTo>
                  <a:lnTo>
                    <a:pt x="428" y="435"/>
                  </a:lnTo>
                  <a:lnTo>
                    <a:pt x="430" y="452"/>
                  </a:lnTo>
                  <a:lnTo>
                    <a:pt x="430" y="462"/>
                  </a:lnTo>
                  <a:lnTo>
                    <a:pt x="430" y="462"/>
                  </a:lnTo>
                  <a:lnTo>
                    <a:pt x="431" y="479"/>
                  </a:lnTo>
                  <a:lnTo>
                    <a:pt x="434" y="499"/>
                  </a:lnTo>
                  <a:lnTo>
                    <a:pt x="438" y="518"/>
                  </a:lnTo>
                  <a:lnTo>
                    <a:pt x="441" y="526"/>
                  </a:lnTo>
                  <a:lnTo>
                    <a:pt x="443" y="532"/>
                  </a:lnTo>
                  <a:lnTo>
                    <a:pt x="443" y="532"/>
                  </a:lnTo>
                  <a:lnTo>
                    <a:pt x="448" y="538"/>
                  </a:lnTo>
                  <a:lnTo>
                    <a:pt x="454" y="545"/>
                  </a:lnTo>
                  <a:lnTo>
                    <a:pt x="472" y="563"/>
                  </a:lnTo>
                  <a:lnTo>
                    <a:pt x="489" y="581"/>
                  </a:lnTo>
                  <a:lnTo>
                    <a:pt x="498" y="587"/>
                  </a:lnTo>
                  <a:lnTo>
                    <a:pt x="504" y="590"/>
                  </a:lnTo>
                  <a:lnTo>
                    <a:pt x="504" y="590"/>
                  </a:lnTo>
                  <a:lnTo>
                    <a:pt x="505" y="591"/>
                  </a:lnTo>
                  <a:lnTo>
                    <a:pt x="506" y="590"/>
                  </a:lnTo>
                  <a:lnTo>
                    <a:pt x="506" y="588"/>
                  </a:lnTo>
                  <a:lnTo>
                    <a:pt x="504" y="582"/>
                  </a:lnTo>
                  <a:lnTo>
                    <a:pt x="500" y="575"/>
                  </a:lnTo>
                  <a:lnTo>
                    <a:pt x="491" y="558"/>
                  </a:lnTo>
                  <a:lnTo>
                    <a:pt x="487" y="551"/>
                  </a:lnTo>
                  <a:lnTo>
                    <a:pt x="486" y="546"/>
                  </a:lnTo>
                  <a:lnTo>
                    <a:pt x="486" y="546"/>
                  </a:lnTo>
                  <a:lnTo>
                    <a:pt x="481" y="533"/>
                  </a:lnTo>
                  <a:lnTo>
                    <a:pt x="474" y="512"/>
                  </a:lnTo>
                  <a:lnTo>
                    <a:pt x="464" y="487"/>
                  </a:lnTo>
                  <a:lnTo>
                    <a:pt x="457" y="462"/>
                  </a:lnTo>
                  <a:lnTo>
                    <a:pt x="457" y="462"/>
                  </a:lnTo>
                  <a:lnTo>
                    <a:pt x="453" y="445"/>
                  </a:lnTo>
                  <a:lnTo>
                    <a:pt x="448" y="435"/>
                  </a:lnTo>
                  <a:lnTo>
                    <a:pt x="443" y="427"/>
                  </a:lnTo>
                  <a:lnTo>
                    <a:pt x="440" y="423"/>
                  </a:lnTo>
                  <a:lnTo>
                    <a:pt x="440" y="423"/>
                  </a:lnTo>
                  <a:lnTo>
                    <a:pt x="436" y="406"/>
                  </a:lnTo>
                  <a:lnTo>
                    <a:pt x="429" y="375"/>
                  </a:lnTo>
                  <a:lnTo>
                    <a:pt x="419" y="328"/>
                  </a:lnTo>
                  <a:lnTo>
                    <a:pt x="419" y="328"/>
                  </a:lnTo>
                  <a:lnTo>
                    <a:pt x="416" y="317"/>
                  </a:lnTo>
                  <a:lnTo>
                    <a:pt x="411" y="305"/>
                  </a:lnTo>
                  <a:lnTo>
                    <a:pt x="405" y="292"/>
                  </a:lnTo>
                  <a:lnTo>
                    <a:pt x="402" y="281"/>
                  </a:lnTo>
                  <a:lnTo>
                    <a:pt x="402" y="281"/>
                  </a:lnTo>
                  <a:lnTo>
                    <a:pt x="392" y="254"/>
                  </a:lnTo>
                  <a:lnTo>
                    <a:pt x="381" y="217"/>
                  </a:lnTo>
                  <a:lnTo>
                    <a:pt x="381" y="217"/>
                  </a:lnTo>
                  <a:lnTo>
                    <a:pt x="379" y="205"/>
                  </a:lnTo>
                  <a:lnTo>
                    <a:pt x="377" y="189"/>
                  </a:lnTo>
                  <a:lnTo>
                    <a:pt x="373" y="154"/>
                  </a:lnTo>
                  <a:lnTo>
                    <a:pt x="373" y="154"/>
                  </a:lnTo>
                  <a:lnTo>
                    <a:pt x="367" y="160"/>
                  </a:lnTo>
                  <a:lnTo>
                    <a:pt x="361" y="168"/>
                  </a:lnTo>
                  <a:lnTo>
                    <a:pt x="361" y="168"/>
                  </a:lnTo>
                  <a:lnTo>
                    <a:pt x="360" y="170"/>
                  </a:lnTo>
                  <a:lnTo>
                    <a:pt x="358" y="171"/>
                  </a:lnTo>
                  <a:lnTo>
                    <a:pt x="352" y="172"/>
                  </a:lnTo>
                  <a:lnTo>
                    <a:pt x="352" y="172"/>
                  </a:lnTo>
                  <a:close/>
                  <a:moveTo>
                    <a:pt x="261" y="198"/>
                  </a:moveTo>
                  <a:lnTo>
                    <a:pt x="261" y="198"/>
                  </a:lnTo>
                  <a:lnTo>
                    <a:pt x="258" y="212"/>
                  </a:lnTo>
                  <a:lnTo>
                    <a:pt x="258" y="218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4" y="239"/>
                  </a:lnTo>
                  <a:lnTo>
                    <a:pt x="269" y="252"/>
                  </a:lnTo>
                  <a:lnTo>
                    <a:pt x="281" y="280"/>
                  </a:lnTo>
                  <a:lnTo>
                    <a:pt x="281" y="280"/>
                  </a:lnTo>
                  <a:lnTo>
                    <a:pt x="285" y="286"/>
                  </a:lnTo>
                  <a:lnTo>
                    <a:pt x="288" y="291"/>
                  </a:lnTo>
                  <a:lnTo>
                    <a:pt x="291" y="293"/>
                  </a:lnTo>
                  <a:lnTo>
                    <a:pt x="295" y="294"/>
                  </a:lnTo>
                  <a:lnTo>
                    <a:pt x="302" y="297"/>
                  </a:lnTo>
                  <a:lnTo>
                    <a:pt x="307" y="299"/>
                  </a:lnTo>
                  <a:lnTo>
                    <a:pt x="313" y="301"/>
                  </a:lnTo>
                  <a:lnTo>
                    <a:pt x="313" y="301"/>
                  </a:lnTo>
                  <a:lnTo>
                    <a:pt x="341" y="322"/>
                  </a:lnTo>
                  <a:lnTo>
                    <a:pt x="358" y="335"/>
                  </a:lnTo>
                  <a:lnTo>
                    <a:pt x="358" y="335"/>
                  </a:lnTo>
                  <a:lnTo>
                    <a:pt x="368" y="399"/>
                  </a:lnTo>
                  <a:lnTo>
                    <a:pt x="368" y="399"/>
                  </a:lnTo>
                  <a:lnTo>
                    <a:pt x="370" y="417"/>
                  </a:lnTo>
                  <a:lnTo>
                    <a:pt x="371" y="446"/>
                  </a:lnTo>
                  <a:lnTo>
                    <a:pt x="372" y="492"/>
                  </a:lnTo>
                  <a:lnTo>
                    <a:pt x="372" y="492"/>
                  </a:lnTo>
                  <a:lnTo>
                    <a:pt x="373" y="495"/>
                  </a:lnTo>
                  <a:lnTo>
                    <a:pt x="377" y="500"/>
                  </a:lnTo>
                  <a:lnTo>
                    <a:pt x="386" y="514"/>
                  </a:lnTo>
                  <a:lnTo>
                    <a:pt x="405" y="538"/>
                  </a:lnTo>
                  <a:lnTo>
                    <a:pt x="405" y="538"/>
                  </a:lnTo>
                  <a:lnTo>
                    <a:pt x="427" y="560"/>
                  </a:lnTo>
                  <a:lnTo>
                    <a:pt x="438" y="574"/>
                  </a:lnTo>
                  <a:lnTo>
                    <a:pt x="443" y="580"/>
                  </a:lnTo>
                  <a:lnTo>
                    <a:pt x="445" y="583"/>
                  </a:lnTo>
                  <a:lnTo>
                    <a:pt x="445" y="583"/>
                  </a:lnTo>
                  <a:lnTo>
                    <a:pt x="451" y="593"/>
                  </a:lnTo>
                  <a:lnTo>
                    <a:pt x="463" y="609"/>
                  </a:lnTo>
                  <a:lnTo>
                    <a:pt x="489" y="640"/>
                  </a:lnTo>
                  <a:lnTo>
                    <a:pt x="489" y="640"/>
                  </a:lnTo>
                  <a:lnTo>
                    <a:pt x="499" y="650"/>
                  </a:lnTo>
                  <a:lnTo>
                    <a:pt x="512" y="658"/>
                  </a:lnTo>
                  <a:lnTo>
                    <a:pt x="531" y="670"/>
                  </a:lnTo>
                  <a:lnTo>
                    <a:pt x="531" y="670"/>
                  </a:lnTo>
                  <a:lnTo>
                    <a:pt x="533" y="665"/>
                  </a:lnTo>
                  <a:lnTo>
                    <a:pt x="533" y="665"/>
                  </a:lnTo>
                  <a:lnTo>
                    <a:pt x="532" y="654"/>
                  </a:lnTo>
                  <a:lnTo>
                    <a:pt x="531" y="642"/>
                  </a:lnTo>
                  <a:lnTo>
                    <a:pt x="530" y="638"/>
                  </a:lnTo>
                  <a:lnTo>
                    <a:pt x="527" y="632"/>
                  </a:lnTo>
                  <a:lnTo>
                    <a:pt x="525" y="627"/>
                  </a:lnTo>
                  <a:lnTo>
                    <a:pt x="521" y="623"/>
                  </a:lnTo>
                  <a:lnTo>
                    <a:pt x="521" y="623"/>
                  </a:lnTo>
                  <a:lnTo>
                    <a:pt x="506" y="610"/>
                  </a:lnTo>
                  <a:lnTo>
                    <a:pt x="483" y="594"/>
                  </a:lnTo>
                  <a:lnTo>
                    <a:pt x="483" y="594"/>
                  </a:lnTo>
                  <a:lnTo>
                    <a:pt x="470" y="585"/>
                  </a:lnTo>
                  <a:lnTo>
                    <a:pt x="466" y="580"/>
                  </a:lnTo>
                  <a:lnTo>
                    <a:pt x="462" y="575"/>
                  </a:lnTo>
                  <a:lnTo>
                    <a:pt x="454" y="565"/>
                  </a:lnTo>
                  <a:lnTo>
                    <a:pt x="454" y="565"/>
                  </a:lnTo>
                  <a:lnTo>
                    <a:pt x="432" y="544"/>
                  </a:lnTo>
                  <a:lnTo>
                    <a:pt x="424" y="536"/>
                  </a:lnTo>
                  <a:lnTo>
                    <a:pt x="418" y="528"/>
                  </a:lnTo>
                  <a:lnTo>
                    <a:pt x="418" y="528"/>
                  </a:lnTo>
                  <a:lnTo>
                    <a:pt x="415" y="522"/>
                  </a:lnTo>
                  <a:lnTo>
                    <a:pt x="413" y="519"/>
                  </a:lnTo>
                  <a:lnTo>
                    <a:pt x="411" y="506"/>
                  </a:lnTo>
                  <a:lnTo>
                    <a:pt x="411" y="506"/>
                  </a:lnTo>
                  <a:lnTo>
                    <a:pt x="405" y="488"/>
                  </a:lnTo>
                  <a:lnTo>
                    <a:pt x="402" y="474"/>
                  </a:lnTo>
                  <a:lnTo>
                    <a:pt x="402" y="474"/>
                  </a:lnTo>
                  <a:lnTo>
                    <a:pt x="399" y="465"/>
                  </a:lnTo>
                  <a:lnTo>
                    <a:pt x="396" y="452"/>
                  </a:lnTo>
                  <a:lnTo>
                    <a:pt x="392" y="438"/>
                  </a:lnTo>
                  <a:lnTo>
                    <a:pt x="391" y="423"/>
                  </a:lnTo>
                  <a:lnTo>
                    <a:pt x="391" y="423"/>
                  </a:lnTo>
                  <a:lnTo>
                    <a:pt x="387" y="382"/>
                  </a:lnTo>
                  <a:lnTo>
                    <a:pt x="386" y="360"/>
                  </a:lnTo>
                  <a:lnTo>
                    <a:pt x="383" y="340"/>
                  </a:lnTo>
                  <a:lnTo>
                    <a:pt x="383" y="340"/>
                  </a:lnTo>
                  <a:lnTo>
                    <a:pt x="380" y="328"/>
                  </a:lnTo>
                  <a:lnTo>
                    <a:pt x="378" y="322"/>
                  </a:lnTo>
                  <a:lnTo>
                    <a:pt x="377" y="322"/>
                  </a:lnTo>
                  <a:lnTo>
                    <a:pt x="376" y="322"/>
                  </a:lnTo>
                  <a:lnTo>
                    <a:pt x="376" y="322"/>
                  </a:lnTo>
                  <a:lnTo>
                    <a:pt x="359" y="313"/>
                  </a:lnTo>
                  <a:lnTo>
                    <a:pt x="345" y="304"/>
                  </a:lnTo>
                  <a:lnTo>
                    <a:pt x="332" y="294"/>
                  </a:lnTo>
                  <a:lnTo>
                    <a:pt x="332" y="294"/>
                  </a:lnTo>
                  <a:lnTo>
                    <a:pt x="322" y="285"/>
                  </a:lnTo>
                  <a:lnTo>
                    <a:pt x="313" y="274"/>
                  </a:lnTo>
                  <a:lnTo>
                    <a:pt x="304" y="263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5" y="242"/>
                  </a:lnTo>
                  <a:lnTo>
                    <a:pt x="293" y="229"/>
                  </a:lnTo>
                  <a:lnTo>
                    <a:pt x="289" y="195"/>
                  </a:lnTo>
                  <a:lnTo>
                    <a:pt x="289" y="195"/>
                  </a:lnTo>
                  <a:lnTo>
                    <a:pt x="261" y="198"/>
                  </a:lnTo>
                  <a:lnTo>
                    <a:pt x="261" y="198"/>
                  </a:lnTo>
                  <a:close/>
                  <a:moveTo>
                    <a:pt x="259" y="277"/>
                  </a:moveTo>
                  <a:lnTo>
                    <a:pt x="259" y="277"/>
                  </a:lnTo>
                  <a:lnTo>
                    <a:pt x="262" y="285"/>
                  </a:lnTo>
                  <a:lnTo>
                    <a:pt x="269" y="300"/>
                  </a:lnTo>
                  <a:lnTo>
                    <a:pt x="277" y="322"/>
                  </a:lnTo>
                  <a:lnTo>
                    <a:pt x="277" y="322"/>
                  </a:lnTo>
                  <a:lnTo>
                    <a:pt x="282" y="323"/>
                  </a:lnTo>
                  <a:lnTo>
                    <a:pt x="287" y="325"/>
                  </a:lnTo>
                  <a:lnTo>
                    <a:pt x="296" y="331"/>
                  </a:lnTo>
                  <a:lnTo>
                    <a:pt x="296" y="331"/>
                  </a:lnTo>
                  <a:lnTo>
                    <a:pt x="315" y="344"/>
                  </a:lnTo>
                  <a:lnTo>
                    <a:pt x="327" y="351"/>
                  </a:lnTo>
                  <a:lnTo>
                    <a:pt x="327" y="351"/>
                  </a:lnTo>
                  <a:lnTo>
                    <a:pt x="328" y="351"/>
                  </a:lnTo>
                  <a:lnTo>
                    <a:pt x="329" y="354"/>
                  </a:lnTo>
                  <a:lnTo>
                    <a:pt x="330" y="361"/>
                  </a:lnTo>
                  <a:lnTo>
                    <a:pt x="332" y="383"/>
                  </a:lnTo>
                  <a:lnTo>
                    <a:pt x="332" y="383"/>
                  </a:lnTo>
                  <a:lnTo>
                    <a:pt x="332" y="405"/>
                  </a:lnTo>
                  <a:lnTo>
                    <a:pt x="332" y="419"/>
                  </a:lnTo>
                  <a:lnTo>
                    <a:pt x="332" y="419"/>
                  </a:lnTo>
                  <a:lnTo>
                    <a:pt x="334" y="429"/>
                  </a:lnTo>
                  <a:lnTo>
                    <a:pt x="334" y="433"/>
                  </a:lnTo>
                  <a:lnTo>
                    <a:pt x="332" y="437"/>
                  </a:lnTo>
                  <a:lnTo>
                    <a:pt x="332" y="437"/>
                  </a:lnTo>
                  <a:lnTo>
                    <a:pt x="325" y="443"/>
                  </a:lnTo>
                  <a:lnTo>
                    <a:pt x="321" y="446"/>
                  </a:lnTo>
                  <a:lnTo>
                    <a:pt x="317" y="451"/>
                  </a:lnTo>
                  <a:lnTo>
                    <a:pt x="317" y="451"/>
                  </a:lnTo>
                  <a:lnTo>
                    <a:pt x="315" y="457"/>
                  </a:lnTo>
                  <a:lnTo>
                    <a:pt x="313" y="462"/>
                  </a:lnTo>
                  <a:lnTo>
                    <a:pt x="312" y="465"/>
                  </a:lnTo>
                  <a:lnTo>
                    <a:pt x="313" y="470"/>
                  </a:lnTo>
                  <a:lnTo>
                    <a:pt x="313" y="470"/>
                  </a:lnTo>
                  <a:lnTo>
                    <a:pt x="314" y="473"/>
                  </a:lnTo>
                  <a:lnTo>
                    <a:pt x="317" y="481"/>
                  </a:lnTo>
                  <a:lnTo>
                    <a:pt x="317" y="481"/>
                  </a:lnTo>
                  <a:lnTo>
                    <a:pt x="321" y="488"/>
                  </a:lnTo>
                  <a:lnTo>
                    <a:pt x="325" y="494"/>
                  </a:lnTo>
                  <a:lnTo>
                    <a:pt x="328" y="499"/>
                  </a:lnTo>
                  <a:lnTo>
                    <a:pt x="336" y="505"/>
                  </a:lnTo>
                  <a:lnTo>
                    <a:pt x="336" y="505"/>
                  </a:lnTo>
                  <a:lnTo>
                    <a:pt x="345" y="508"/>
                  </a:lnTo>
                  <a:lnTo>
                    <a:pt x="353" y="512"/>
                  </a:lnTo>
                  <a:lnTo>
                    <a:pt x="357" y="514"/>
                  </a:lnTo>
                  <a:lnTo>
                    <a:pt x="360" y="517"/>
                  </a:lnTo>
                  <a:lnTo>
                    <a:pt x="365" y="521"/>
                  </a:lnTo>
                  <a:lnTo>
                    <a:pt x="371" y="528"/>
                  </a:lnTo>
                  <a:lnTo>
                    <a:pt x="371" y="528"/>
                  </a:lnTo>
                  <a:lnTo>
                    <a:pt x="384" y="547"/>
                  </a:lnTo>
                  <a:lnTo>
                    <a:pt x="398" y="572"/>
                  </a:lnTo>
                  <a:lnTo>
                    <a:pt x="410" y="591"/>
                  </a:lnTo>
                  <a:lnTo>
                    <a:pt x="413" y="597"/>
                  </a:lnTo>
                  <a:lnTo>
                    <a:pt x="416" y="600"/>
                  </a:lnTo>
                  <a:lnTo>
                    <a:pt x="416" y="600"/>
                  </a:lnTo>
                  <a:lnTo>
                    <a:pt x="418" y="599"/>
                  </a:lnTo>
                  <a:lnTo>
                    <a:pt x="421" y="597"/>
                  </a:lnTo>
                  <a:lnTo>
                    <a:pt x="421" y="595"/>
                  </a:lnTo>
                  <a:lnTo>
                    <a:pt x="421" y="594"/>
                  </a:lnTo>
                  <a:lnTo>
                    <a:pt x="416" y="587"/>
                  </a:lnTo>
                  <a:lnTo>
                    <a:pt x="416" y="587"/>
                  </a:lnTo>
                  <a:lnTo>
                    <a:pt x="408" y="572"/>
                  </a:lnTo>
                  <a:lnTo>
                    <a:pt x="396" y="552"/>
                  </a:lnTo>
                  <a:lnTo>
                    <a:pt x="383" y="526"/>
                  </a:lnTo>
                  <a:lnTo>
                    <a:pt x="383" y="526"/>
                  </a:lnTo>
                  <a:lnTo>
                    <a:pt x="366" y="506"/>
                  </a:lnTo>
                  <a:lnTo>
                    <a:pt x="354" y="490"/>
                  </a:lnTo>
                  <a:lnTo>
                    <a:pt x="351" y="484"/>
                  </a:lnTo>
                  <a:lnTo>
                    <a:pt x="348" y="481"/>
                  </a:lnTo>
                  <a:lnTo>
                    <a:pt x="348" y="481"/>
                  </a:lnTo>
                  <a:lnTo>
                    <a:pt x="349" y="458"/>
                  </a:lnTo>
                  <a:lnTo>
                    <a:pt x="349" y="443"/>
                  </a:lnTo>
                  <a:lnTo>
                    <a:pt x="348" y="427"/>
                  </a:lnTo>
                  <a:lnTo>
                    <a:pt x="348" y="427"/>
                  </a:lnTo>
                  <a:lnTo>
                    <a:pt x="347" y="410"/>
                  </a:lnTo>
                  <a:lnTo>
                    <a:pt x="346" y="388"/>
                  </a:lnTo>
                  <a:lnTo>
                    <a:pt x="345" y="356"/>
                  </a:lnTo>
                  <a:lnTo>
                    <a:pt x="345" y="356"/>
                  </a:lnTo>
                  <a:lnTo>
                    <a:pt x="345" y="351"/>
                  </a:lnTo>
                  <a:lnTo>
                    <a:pt x="344" y="345"/>
                  </a:lnTo>
                  <a:lnTo>
                    <a:pt x="342" y="342"/>
                  </a:lnTo>
                  <a:lnTo>
                    <a:pt x="340" y="338"/>
                  </a:lnTo>
                  <a:lnTo>
                    <a:pt x="340" y="338"/>
                  </a:lnTo>
                  <a:lnTo>
                    <a:pt x="328" y="329"/>
                  </a:lnTo>
                  <a:lnTo>
                    <a:pt x="321" y="323"/>
                  </a:lnTo>
                  <a:lnTo>
                    <a:pt x="314" y="320"/>
                  </a:lnTo>
                  <a:lnTo>
                    <a:pt x="314" y="320"/>
                  </a:lnTo>
                  <a:lnTo>
                    <a:pt x="297" y="313"/>
                  </a:lnTo>
                  <a:lnTo>
                    <a:pt x="285" y="307"/>
                  </a:lnTo>
                  <a:lnTo>
                    <a:pt x="285" y="307"/>
                  </a:lnTo>
                  <a:lnTo>
                    <a:pt x="280" y="301"/>
                  </a:lnTo>
                  <a:lnTo>
                    <a:pt x="271" y="290"/>
                  </a:lnTo>
                  <a:lnTo>
                    <a:pt x="263" y="279"/>
                  </a:lnTo>
                  <a:lnTo>
                    <a:pt x="261" y="277"/>
                  </a:lnTo>
                  <a:lnTo>
                    <a:pt x="259" y="277"/>
                  </a:lnTo>
                  <a:lnTo>
                    <a:pt x="259" y="277"/>
                  </a:lnTo>
                  <a:close/>
                  <a:moveTo>
                    <a:pt x="326" y="1035"/>
                  </a:moveTo>
                  <a:lnTo>
                    <a:pt x="326" y="1035"/>
                  </a:lnTo>
                  <a:lnTo>
                    <a:pt x="304" y="1021"/>
                  </a:lnTo>
                  <a:lnTo>
                    <a:pt x="296" y="1018"/>
                  </a:lnTo>
                  <a:lnTo>
                    <a:pt x="290" y="1016"/>
                  </a:lnTo>
                  <a:lnTo>
                    <a:pt x="290" y="1016"/>
                  </a:lnTo>
                  <a:lnTo>
                    <a:pt x="280" y="1018"/>
                  </a:lnTo>
                  <a:lnTo>
                    <a:pt x="264" y="1021"/>
                  </a:lnTo>
                  <a:lnTo>
                    <a:pt x="249" y="1025"/>
                  </a:lnTo>
                  <a:lnTo>
                    <a:pt x="242" y="1029"/>
                  </a:lnTo>
                  <a:lnTo>
                    <a:pt x="242" y="1029"/>
                  </a:lnTo>
                  <a:lnTo>
                    <a:pt x="234" y="1032"/>
                  </a:lnTo>
                  <a:lnTo>
                    <a:pt x="221" y="1036"/>
                  </a:lnTo>
                  <a:lnTo>
                    <a:pt x="212" y="1039"/>
                  </a:lnTo>
                  <a:lnTo>
                    <a:pt x="210" y="1040"/>
                  </a:lnTo>
                  <a:lnTo>
                    <a:pt x="210" y="1042"/>
                  </a:lnTo>
                  <a:lnTo>
                    <a:pt x="211" y="1042"/>
                  </a:lnTo>
                  <a:lnTo>
                    <a:pt x="211" y="1042"/>
                  </a:lnTo>
                  <a:lnTo>
                    <a:pt x="218" y="1042"/>
                  </a:lnTo>
                  <a:lnTo>
                    <a:pt x="229" y="1040"/>
                  </a:lnTo>
                  <a:lnTo>
                    <a:pt x="245" y="1038"/>
                  </a:lnTo>
                  <a:lnTo>
                    <a:pt x="245" y="1038"/>
                  </a:lnTo>
                  <a:lnTo>
                    <a:pt x="263" y="1037"/>
                  </a:lnTo>
                  <a:lnTo>
                    <a:pt x="275" y="1036"/>
                  </a:lnTo>
                  <a:lnTo>
                    <a:pt x="285" y="1036"/>
                  </a:lnTo>
                  <a:lnTo>
                    <a:pt x="285" y="1036"/>
                  </a:lnTo>
                  <a:lnTo>
                    <a:pt x="290" y="1038"/>
                  </a:lnTo>
                  <a:lnTo>
                    <a:pt x="297" y="1042"/>
                  </a:lnTo>
                  <a:lnTo>
                    <a:pt x="314" y="1052"/>
                  </a:lnTo>
                  <a:lnTo>
                    <a:pt x="314" y="1052"/>
                  </a:lnTo>
                  <a:lnTo>
                    <a:pt x="326" y="1035"/>
                  </a:lnTo>
                  <a:lnTo>
                    <a:pt x="326" y="1035"/>
                  </a:lnTo>
                  <a:close/>
                  <a:moveTo>
                    <a:pt x="303" y="1069"/>
                  </a:moveTo>
                  <a:lnTo>
                    <a:pt x="303" y="1069"/>
                  </a:lnTo>
                  <a:lnTo>
                    <a:pt x="283" y="1052"/>
                  </a:lnTo>
                  <a:lnTo>
                    <a:pt x="275" y="1046"/>
                  </a:lnTo>
                  <a:lnTo>
                    <a:pt x="270" y="1044"/>
                  </a:lnTo>
                  <a:lnTo>
                    <a:pt x="270" y="1044"/>
                  </a:lnTo>
                  <a:lnTo>
                    <a:pt x="264" y="1044"/>
                  </a:lnTo>
                  <a:lnTo>
                    <a:pt x="257" y="1045"/>
                  </a:lnTo>
                  <a:lnTo>
                    <a:pt x="253" y="1048"/>
                  </a:lnTo>
                  <a:lnTo>
                    <a:pt x="252" y="1050"/>
                  </a:lnTo>
                  <a:lnTo>
                    <a:pt x="253" y="1054"/>
                  </a:lnTo>
                  <a:lnTo>
                    <a:pt x="257" y="1058"/>
                  </a:lnTo>
                  <a:lnTo>
                    <a:pt x="257" y="1058"/>
                  </a:lnTo>
                  <a:lnTo>
                    <a:pt x="276" y="1073"/>
                  </a:lnTo>
                  <a:lnTo>
                    <a:pt x="294" y="1086"/>
                  </a:lnTo>
                  <a:lnTo>
                    <a:pt x="294" y="1086"/>
                  </a:lnTo>
                  <a:lnTo>
                    <a:pt x="303" y="1069"/>
                  </a:lnTo>
                  <a:lnTo>
                    <a:pt x="303" y="1069"/>
                  </a:lnTo>
                  <a:close/>
                  <a:moveTo>
                    <a:pt x="339" y="1018"/>
                  </a:moveTo>
                  <a:lnTo>
                    <a:pt x="339" y="1018"/>
                  </a:lnTo>
                  <a:lnTo>
                    <a:pt x="321" y="1001"/>
                  </a:lnTo>
                  <a:lnTo>
                    <a:pt x="314" y="994"/>
                  </a:lnTo>
                  <a:lnTo>
                    <a:pt x="310" y="988"/>
                  </a:lnTo>
                  <a:lnTo>
                    <a:pt x="310" y="988"/>
                  </a:lnTo>
                  <a:lnTo>
                    <a:pt x="310" y="986"/>
                  </a:lnTo>
                  <a:lnTo>
                    <a:pt x="312" y="985"/>
                  </a:lnTo>
                  <a:lnTo>
                    <a:pt x="312" y="982"/>
                  </a:lnTo>
                  <a:lnTo>
                    <a:pt x="312" y="980"/>
                  </a:lnTo>
                  <a:lnTo>
                    <a:pt x="310" y="979"/>
                  </a:lnTo>
                  <a:lnTo>
                    <a:pt x="307" y="979"/>
                  </a:lnTo>
                  <a:lnTo>
                    <a:pt x="293" y="978"/>
                  </a:lnTo>
                  <a:lnTo>
                    <a:pt x="293" y="978"/>
                  </a:lnTo>
                  <a:lnTo>
                    <a:pt x="259" y="979"/>
                  </a:lnTo>
                  <a:lnTo>
                    <a:pt x="248" y="979"/>
                  </a:lnTo>
                  <a:lnTo>
                    <a:pt x="238" y="978"/>
                  </a:lnTo>
                  <a:lnTo>
                    <a:pt x="238" y="978"/>
                  </a:lnTo>
                  <a:lnTo>
                    <a:pt x="229" y="975"/>
                  </a:lnTo>
                  <a:lnTo>
                    <a:pt x="220" y="972"/>
                  </a:lnTo>
                  <a:lnTo>
                    <a:pt x="211" y="969"/>
                  </a:lnTo>
                  <a:lnTo>
                    <a:pt x="206" y="968"/>
                  </a:lnTo>
                  <a:lnTo>
                    <a:pt x="201" y="968"/>
                  </a:lnTo>
                  <a:lnTo>
                    <a:pt x="201" y="968"/>
                  </a:lnTo>
                  <a:lnTo>
                    <a:pt x="195" y="969"/>
                  </a:lnTo>
                  <a:lnTo>
                    <a:pt x="191" y="968"/>
                  </a:lnTo>
                  <a:lnTo>
                    <a:pt x="182" y="967"/>
                  </a:lnTo>
                  <a:lnTo>
                    <a:pt x="178" y="967"/>
                  </a:lnTo>
                  <a:lnTo>
                    <a:pt x="174" y="967"/>
                  </a:lnTo>
                  <a:lnTo>
                    <a:pt x="170" y="969"/>
                  </a:lnTo>
                  <a:lnTo>
                    <a:pt x="167" y="974"/>
                  </a:lnTo>
                  <a:lnTo>
                    <a:pt x="167" y="974"/>
                  </a:lnTo>
                  <a:lnTo>
                    <a:pt x="159" y="986"/>
                  </a:lnTo>
                  <a:lnTo>
                    <a:pt x="149" y="998"/>
                  </a:lnTo>
                  <a:lnTo>
                    <a:pt x="142" y="1007"/>
                  </a:lnTo>
                  <a:lnTo>
                    <a:pt x="140" y="1011"/>
                  </a:lnTo>
                  <a:lnTo>
                    <a:pt x="140" y="1014"/>
                  </a:lnTo>
                  <a:lnTo>
                    <a:pt x="140" y="1014"/>
                  </a:lnTo>
                  <a:lnTo>
                    <a:pt x="137" y="1020"/>
                  </a:lnTo>
                  <a:lnTo>
                    <a:pt x="134" y="1025"/>
                  </a:lnTo>
                  <a:lnTo>
                    <a:pt x="133" y="1030"/>
                  </a:lnTo>
                  <a:lnTo>
                    <a:pt x="133" y="1031"/>
                  </a:lnTo>
                  <a:lnTo>
                    <a:pt x="136" y="1031"/>
                  </a:lnTo>
                  <a:lnTo>
                    <a:pt x="136" y="1031"/>
                  </a:lnTo>
                  <a:lnTo>
                    <a:pt x="142" y="1029"/>
                  </a:lnTo>
                  <a:lnTo>
                    <a:pt x="150" y="1026"/>
                  </a:lnTo>
                  <a:lnTo>
                    <a:pt x="175" y="1014"/>
                  </a:lnTo>
                  <a:lnTo>
                    <a:pt x="175" y="1014"/>
                  </a:lnTo>
                  <a:lnTo>
                    <a:pt x="182" y="1011"/>
                  </a:lnTo>
                  <a:lnTo>
                    <a:pt x="185" y="1008"/>
                  </a:lnTo>
                  <a:lnTo>
                    <a:pt x="186" y="1006"/>
                  </a:lnTo>
                  <a:lnTo>
                    <a:pt x="186" y="1004"/>
                  </a:lnTo>
                  <a:lnTo>
                    <a:pt x="187" y="1002"/>
                  </a:lnTo>
                  <a:lnTo>
                    <a:pt x="189" y="1001"/>
                  </a:lnTo>
                  <a:lnTo>
                    <a:pt x="208" y="1000"/>
                  </a:lnTo>
                  <a:lnTo>
                    <a:pt x="208" y="1000"/>
                  </a:lnTo>
                  <a:lnTo>
                    <a:pt x="251" y="998"/>
                  </a:lnTo>
                  <a:lnTo>
                    <a:pt x="269" y="998"/>
                  </a:lnTo>
                  <a:lnTo>
                    <a:pt x="269" y="998"/>
                  </a:lnTo>
                  <a:lnTo>
                    <a:pt x="272" y="998"/>
                  </a:lnTo>
                  <a:lnTo>
                    <a:pt x="275" y="997"/>
                  </a:lnTo>
                  <a:lnTo>
                    <a:pt x="277" y="995"/>
                  </a:lnTo>
                  <a:lnTo>
                    <a:pt x="281" y="998"/>
                  </a:lnTo>
                  <a:lnTo>
                    <a:pt x="281" y="998"/>
                  </a:lnTo>
                  <a:lnTo>
                    <a:pt x="303" y="1012"/>
                  </a:lnTo>
                  <a:lnTo>
                    <a:pt x="303" y="1012"/>
                  </a:lnTo>
                  <a:lnTo>
                    <a:pt x="308" y="1014"/>
                  </a:lnTo>
                  <a:lnTo>
                    <a:pt x="316" y="1018"/>
                  </a:lnTo>
                  <a:lnTo>
                    <a:pt x="335" y="1023"/>
                  </a:lnTo>
                  <a:lnTo>
                    <a:pt x="339" y="1018"/>
                  </a:lnTo>
                  <a:close/>
                  <a:moveTo>
                    <a:pt x="359" y="991"/>
                  </a:moveTo>
                  <a:lnTo>
                    <a:pt x="359" y="991"/>
                  </a:lnTo>
                  <a:lnTo>
                    <a:pt x="349" y="972"/>
                  </a:lnTo>
                  <a:lnTo>
                    <a:pt x="346" y="966"/>
                  </a:lnTo>
                  <a:lnTo>
                    <a:pt x="344" y="963"/>
                  </a:lnTo>
                  <a:lnTo>
                    <a:pt x="344" y="963"/>
                  </a:lnTo>
                  <a:lnTo>
                    <a:pt x="334" y="962"/>
                  </a:lnTo>
                  <a:lnTo>
                    <a:pt x="325" y="960"/>
                  </a:lnTo>
                  <a:lnTo>
                    <a:pt x="310" y="956"/>
                  </a:lnTo>
                  <a:lnTo>
                    <a:pt x="310" y="956"/>
                  </a:lnTo>
                  <a:lnTo>
                    <a:pt x="284" y="948"/>
                  </a:lnTo>
                  <a:lnTo>
                    <a:pt x="250" y="936"/>
                  </a:lnTo>
                  <a:lnTo>
                    <a:pt x="250" y="936"/>
                  </a:lnTo>
                  <a:lnTo>
                    <a:pt x="238" y="930"/>
                  </a:lnTo>
                  <a:lnTo>
                    <a:pt x="226" y="924"/>
                  </a:lnTo>
                  <a:lnTo>
                    <a:pt x="205" y="911"/>
                  </a:lnTo>
                  <a:lnTo>
                    <a:pt x="189" y="901"/>
                  </a:lnTo>
                  <a:lnTo>
                    <a:pt x="183" y="900"/>
                  </a:lnTo>
                  <a:lnTo>
                    <a:pt x="182" y="900"/>
                  </a:lnTo>
                  <a:lnTo>
                    <a:pt x="181" y="901"/>
                  </a:lnTo>
                  <a:lnTo>
                    <a:pt x="181" y="901"/>
                  </a:lnTo>
                  <a:lnTo>
                    <a:pt x="180" y="901"/>
                  </a:lnTo>
                  <a:lnTo>
                    <a:pt x="179" y="901"/>
                  </a:lnTo>
                  <a:lnTo>
                    <a:pt x="174" y="901"/>
                  </a:lnTo>
                  <a:lnTo>
                    <a:pt x="165" y="897"/>
                  </a:lnTo>
                  <a:lnTo>
                    <a:pt x="161" y="896"/>
                  </a:lnTo>
                  <a:lnTo>
                    <a:pt x="161" y="897"/>
                  </a:lnTo>
                  <a:lnTo>
                    <a:pt x="161" y="898"/>
                  </a:lnTo>
                  <a:lnTo>
                    <a:pt x="165" y="903"/>
                  </a:lnTo>
                  <a:lnTo>
                    <a:pt x="174" y="912"/>
                  </a:lnTo>
                  <a:lnTo>
                    <a:pt x="174" y="912"/>
                  </a:lnTo>
                  <a:lnTo>
                    <a:pt x="183" y="923"/>
                  </a:lnTo>
                  <a:lnTo>
                    <a:pt x="189" y="930"/>
                  </a:lnTo>
                  <a:lnTo>
                    <a:pt x="195" y="940"/>
                  </a:lnTo>
                  <a:lnTo>
                    <a:pt x="198" y="942"/>
                  </a:lnTo>
                  <a:lnTo>
                    <a:pt x="201" y="944"/>
                  </a:lnTo>
                  <a:lnTo>
                    <a:pt x="215" y="947"/>
                  </a:lnTo>
                  <a:lnTo>
                    <a:pt x="215" y="947"/>
                  </a:lnTo>
                  <a:lnTo>
                    <a:pt x="251" y="954"/>
                  </a:lnTo>
                  <a:lnTo>
                    <a:pt x="274" y="960"/>
                  </a:lnTo>
                  <a:lnTo>
                    <a:pt x="274" y="960"/>
                  </a:lnTo>
                  <a:lnTo>
                    <a:pt x="298" y="967"/>
                  </a:lnTo>
                  <a:lnTo>
                    <a:pt x="317" y="973"/>
                  </a:lnTo>
                  <a:lnTo>
                    <a:pt x="317" y="973"/>
                  </a:lnTo>
                  <a:lnTo>
                    <a:pt x="327" y="976"/>
                  </a:lnTo>
                  <a:lnTo>
                    <a:pt x="336" y="981"/>
                  </a:lnTo>
                  <a:lnTo>
                    <a:pt x="336" y="981"/>
                  </a:lnTo>
                  <a:lnTo>
                    <a:pt x="342" y="989"/>
                  </a:lnTo>
                  <a:lnTo>
                    <a:pt x="351" y="1001"/>
                  </a:lnTo>
                  <a:lnTo>
                    <a:pt x="359" y="991"/>
                  </a:lnTo>
                  <a:close/>
                  <a:moveTo>
                    <a:pt x="392" y="947"/>
                  </a:moveTo>
                  <a:lnTo>
                    <a:pt x="392" y="947"/>
                  </a:lnTo>
                  <a:lnTo>
                    <a:pt x="376" y="923"/>
                  </a:lnTo>
                  <a:lnTo>
                    <a:pt x="376" y="923"/>
                  </a:lnTo>
                  <a:lnTo>
                    <a:pt x="360" y="896"/>
                  </a:lnTo>
                  <a:lnTo>
                    <a:pt x="355" y="888"/>
                  </a:lnTo>
                  <a:lnTo>
                    <a:pt x="355" y="888"/>
                  </a:lnTo>
                  <a:lnTo>
                    <a:pt x="317" y="852"/>
                  </a:lnTo>
                  <a:lnTo>
                    <a:pt x="317" y="852"/>
                  </a:lnTo>
                  <a:lnTo>
                    <a:pt x="312" y="847"/>
                  </a:lnTo>
                  <a:lnTo>
                    <a:pt x="303" y="842"/>
                  </a:lnTo>
                  <a:lnTo>
                    <a:pt x="284" y="834"/>
                  </a:lnTo>
                  <a:lnTo>
                    <a:pt x="277" y="830"/>
                  </a:lnTo>
                  <a:lnTo>
                    <a:pt x="271" y="827"/>
                  </a:lnTo>
                  <a:lnTo>
                    <a:pt x="269" y="825"/>
                  </a:lnTo>
                  <a:lnTo>
                    <a:pt x="269" y="823"/>
                  </a:lnTo>
                  <a:lnTo>
                    <a:pt x="269" y="822"/>
                  </a:lnTo>
                  <a:lnTo>
                    <a:pt x="270" y="821"/>
                  </a:lnTo>
                  <a:lnTo>
                    <a:pt x="270" y="821"/>
                  </a:lnTo>
                  <a:lnTo>
                    <a:pt x="276" y="815"/>
                  </a:lnTo>
                  <a:lnTo>
                    <a:pt x="280" y="811"/>
                  </a:lnTo>
                  <a:lnTo>
                    <a:pt x="282" y="811"/>
                  </a:lnTo>
                  <a:lnTo>
                    <a:pt x="284" y="811"/>
                  </a:lnTo>
                  <a:lnTo>
                    <a:pt x="293" y="817"/>
                  </a:lnTo>
                  <a:lnTo>
                    <a:pt x="293" y="817"/>
                  </a:lnTo>
                  <a:lnTo>
                    <a:pt x="298" y="821"/>
                  </a:lnTo>
                  <a:lnTo>
                    <a:pt x="306" y="823"/>
                  </a:lnTo>
                  <a:lnTo>
                    <a:pt x="323" y="829"/>
                  </a:lnTo>
                  <a:lnTo>
                    <a:pt x="333" y="833"/>
                  </a:lnTo>
                  <a:lnTo>
                    <a:pt x="344" y="836"/>
                  </a:lnTo>
                  <a:lnTo>
                    <a:pt x="353" y="842"/>
                  </a:lnTo>
                  <a:lnTo>
                    <a:pt x="364" y="850"/>
                  </a:lnTo>
                  <a:lnTo>
                    <a:pt x="364" y="850"/>
                  </a:lnTo>
                  <a:lnTo>
                    <a:pt x="372" y="859"/>
                  </a:lnTo>
                  <a:lnTo>
                    <a:pt x="380" y="868"/>
                  </a:lnTo>
                  <a:lnTo>
                    <a:pt x="393" y="885"/>
                  </a:lnTo>
                  <a:lnTo>
                    <a:pt x="411" y="913"/>
                  </a:lnTo>
                  <a:lnTo>
                    <a:pt x="411" y="913"/>
                  </a:lnTo>
                  <a:lnTo>
                    <a:pt x="413" y="918"/>
                  </a:lnTo>
                  <a:lnTo>
                    <a:pt x="429" y="899"/>
                  </a:lnTo>
                  <a:lnTo>
                    <a:pt x="429" y="899"/>
                  </a:lnTo>
                  <a:lnTo>
                    <a:pt x="399" y="865"/>
                  </a:lnTo>
                  <a:lnTo>
                    <a:pt x="385" y="847"/>
                  </a:lnTo>
                  <a:lnTo>
                    <a:pt x="379" y="839"/>
                  </a:lnTo>
                  <a:lnTo>
                    <a:pt x="376" y="835"/>
                  </a:lnTo>
                  <a:lnTo>
                    <a:pt x="376" y="835"/>
                  </a:lnTo>
                  <a:lnTo>
                    <a:pt x="361" y="823"/>
                  </a:lnTo>
                  <a:lnTo>
                    <a:pt x="351" y="815"/>
                  </a:lnTo>
                  <a:lnTo>
                    <a:pt x="345" y="812"/>
                  </a:lnTo>
                  <a:lnTo>
                    <a:pt x="340" y="810"/>
                  </a:lnTo>
                  <a:lnTo>
                    <a:pt x="340" y="810"/>
                  </a:lnTo>
                  <a:lnTo>
                    <a:pt x="330" y="805"/>
                  </a:lnTo>
                  <a:lnTo>
                    <a:pt x="325" y="803"/>
                  </a:lnTo>
                  <a:lnTo>
                    <a:pt x="320" y="800"/>
                  </a:lnTo>
                  <a:lnTo>
                    <a:pt x="314" y="798"/>
                  </a:lnTo>
                  <a:lnTo>
                    <a:pt x="314" y="798"/>
                  </a:lnTo>
                  <a:lnTo>
                    <a:pt x="296" y="797"/>
                  </a:lnTo>
                  <a:lnTo>
                    <a:pt x="274" y="795"/>
                  </a:lnTo>
                  <a:lnTo>
                    <a:pt x="274" y="795"/>
                  </a:lnTo>
                  <a:lnTo>
                    <a:pt x="246" y="796"/>
                  </a:lnTo>
                  <a:lnTo>
                    <a:pt x="233" y="796"/>
                  </a:lnTo>
                  <a:lnTo>
                    <a:pt x="223" y="795"/>
                  </a:lnTo>
                  <a:lnTo>
                    <a:pt x="223" y="795"/>
                  </a:lnTo>
                  <a:lnTo>
                    <a:pt x="219" y="793"/>
                  </a:lnTo>
                  <a:lnTo>
                    <a:pt x="217" y="791"/>
                  </a:lnTo>
                  <a:lnTo>
                    <a:pt x="212" y="786"/>
                  </a:lnTo>
                  <a:lnTo>
                    <a:pt x="211" y="785"/>
                  </a:lnTo>
                  <a:lnTo>
                    <a:pt x="208" y="785"/>
                  </a:lnTo>
                  <a:lnTo>
                    <a:pt x="205" y="787"/>
                  </a:lnTo>
                  <a:lnTo>
                    <a:pt x="201" y="793"/>
                  </a:lnTo>
                  <a:lnTo>
                    <a:pt x="201" y="793"/>
                  </a:lnTo>
                  <a:lnTo>
                    <a:pt x="197" y="799"/>
                  </a:lnTo>
                  <a:lnTo>
                    <a:pt x="191" y="803"/>
                  </a:lnTo>
                  <a:lnTo>
                    <a:pt x="180" y="806"/>
                  </a:lnTo>
                  <a:lnTo>
                    <a:pt x="178" y="808"/>
                  </a:lnTo>
                  <a:lnTo>
                    <a:pt x="176" y="809"/>
                  </a:lnTo>
                  <a:lnTo>
                    <a:pt x="176" y="809"/>
                  </a:lnTo>
                  <a:lnTo>
                    <a:pt x="180" y="812"/>
                  </a:lnTo>
                  <a:lnTo>
                    <a:pt x="187" y="817"/>
                  </a:lnTo>
                  <a:lnTo>
                    <a:pt x="187" y="817"/>
                  </a:lnTo>
                  <a:lnTo>
                    <a:pt x="195" y="822"/>
                  </a:lnTo>
                  <a:lnTo>
                    <a:pt x="202" y="825"/>
                  </a:lnTo>
                  <a:lnTo>
                    <a:pt x="213" y="828"/>
                  </a:lnTo>
                  <a:lnTo>
                    <a:pt x="224" y="830"/>
                  </a:lnTo>
                  <a:lnTo>
                    <a:pt x="239" y="835"/>
                  </a:lnTo>
                  <a:lnTo>
                    <a:pt x="239" y="835"/>
                  </a:lnTo>
                  <a:lnTo>
                    <a:pt x="253" y="840"/>
                  </a:lnTo>
                  <a:lnTo>
                    <a:pt x="262" y="841"/>
                  </a:lnTo>
                  <a:lnTo>
                    <a:pt x="268" y="842"/>
                  </a:lnTo>
                  <a:lnTo>
                    <a:pt x="274" y="846"/>
                  </a:lnTo>
                  <a:lnTo>
                    <a:pt x="274" y="846"/>
                  </a:lnTo>
                  <a:lnTo>
                    <a:pt x="283" y="852"/>
                  </a:lnTo>
                  <a:lnTo>
                    <a:pt x="291" y="856"/>
                  </a:lnTo>
                  <a:lnTo>
                    <a:pt x="298" y="860"/>
                  </a:lnTo>
                  <a:lnTo>
                    <a:pt x="303" y="865"/>
                  </a:lnTo>
                  <a:lnTo>
                    <a:pt x="303" y="865"/>
                  </a:lnTo>
                  <a:lnTo>
                    <a:pt x="306" y="867"/>
                  </a:lnTo>
                  <a:lnTo>
                    <a:pt x="308" y="868"/>
                  </a:lnTo>
                  <a:lnTo>
                    <a:pt x="312" y="872"/>
                  </a:lnTo>
                  <a:lnTo>
                    <a:pt x="317" y="878"/>
                  </a:lnTo>
                  <a:lnTo>
                    <a:pt x="317" y="878"/>
                  </a:lnTo>
                  <a:lnTo>
                    <a:pt x="327" y="888"/>
                  </a:lnTo>
                  <a:lnTo>
                    <a:pt x="332" y="893"/>
                  </a:lnTo>
                  <a:lnTo>
                    <a:pt x="340" y="899"/>
                  </a:lnTo>
                  <a:lnTo>
                    <a:pt x="340" y="899"/>
                  </a:lnTo>
                  <a:lnTo>
                    <a:pt x="353" y="907"/>
                  </a:lnTo>
                  <a:lnTo>
                    <a:pt x="357" y="910"/>
                  </a:lnTo>
                  <a:lnTo>
                    <a:pt x="358" y="913"/>
                  </a:lnTo>
                  <a:lnTo>
                    <a:pt x="358" y="913"/>
                  </a:lnTo>
                  <a:lnTo>
                    <a:pt x="361" y="923"/>
                  </a:lnTo>
                  <a:lnTo>
                    <a:pt x="362" y="926"/>
                  </a:lnTo>
                  <a:lnTo>
                    <a:pt x="361" y="926"/>
                  </a:lnTo>
                  <a:lnTo>
                    <a:pt x="360" y="926"/>
                  </a:lnTo>
                  <a:lnTo>
                    <a:pt x="360" y="926"/>
                  </a:lnTo>
                  <a:lnTo>
                    <a:pt x="352" y="923"/>
                  </a:lnTo>
                  <a:lnTo>
                    <a:pt x="340" y="915"/>
                  </a:lnTo>
                  <a:lnTo>
                    <a:pt x="320" y="903"/>
                  </a:lnTo>
                  <a:lnTo>
                    <a:pt x="294" y="888"/>
                  </a:lnTo>
                  <a:lnTo>
                    <a:pt x="294" y="888"/>
                  </a:lnTo>
                  <a:lnTo>
                    <a:pt x="266" y="874"/>
                  </a:lnTo>
                  <a:lnTo>
                    <a:pt x="244" y="862"/>
                  </a:lnTo>
                  <a:lnTo>
                    <a:pt x="227" y="855"/>
                  </a:lnTo>
                  <a:lnTo>
                    <a:pt x="215" y="852"/>
                  </a:lnTo>
                  <a:lnTo>
                    <a:pt x="215" y="852"/>
                  </a:lnTo>
                  <a:lnTo>
                    <a:pt x="194" y="846"/>
                  </a:lnTo>
                  <a:lnTo>
                    <a:pt x="182" y="844"/>
                  </a:lnTo>
                  <a:lnTo>
                    <a:pt x="178" y="843"/>
                  </a:lnTo>
                  <a:lnTo>
                    <a:pt x="174" y="844"/>
                  </a:lnTo>
                  <a:lnTo>
                    <a:pt x="174" y="844"/>
                  </a:lnTo>
                  <a:lnTo>
                    <a:pt x="163" y="848"/>
                  </a:lnTo>
                  <a:lnTo>
                    <a:pt x="155" y="854"/>
                  </a:lnTo>
                  <a:lnTo>
                    <a:pt x="155" y="854"/>
                  </a:lnTo>
                  <a:lnTo>
                    <a:pt x="151" y="855"/>
                  </a:lnTo>
                  <a:lnTo>
                    <a:pt x="148" y="858"/>
                  </a:lnTo>
                  <a:lnTo>
                    <a:pt x="146" y="860"/>
                  </a:lnTo>
                  <a:lnTo>
                    <a:pt x="144" y="865"/>
                  </a:lnTo>
                  <a:lnTo>
                    <a:pt x="144" y="865"/>
                  </a:lnTo>
                  <a:lnTo>
                    <a:pt x="144" y="867"/>
                  </a:lnTo>
                  <a:lnTo>
                    <a:pt x="142" y="869"/>
                  </a:lnTo>
                  <a:lnTo>
                    <a:pt x="137" y="873"/>
                  </a:lnTo>
                  <a:lnTo>
                    <a:pt x="137" y="874"/>
                  </a:lnTo>
                  <a:lnTo>
                    <a:pt x="138" y="874"/>
                  </a:lnTo>
                  <a:lnTo>
                    <a:pt x="150" y="875"/>
                  </a:lnTo>
                  <a:lnTo>
                    <a:pt x="150" y="875"/>
                  </a:lnTo>
                  <a:lnTo>
                    <a:pt x="160" y="875"/>
                  </a:lnTo>
                  <a:lnTo>
                    <a:pt x="167" y="874"/>
                  </a:lnTo>
                  <a:lnTo>
                    <a:pt x="181" y="873"/>
                  </a:lnTo>
                  <a:lnTo>
                    <a:pt x="188" y="873"/>
                  </a:lnTo>
                  <a:lnTo>
                    <a:pt x="197" y="873"/>
                  </a:lnTo>
                  <a:lnTo>
                    <a:pt x="205" y="875"/>
                  </a:lnTo>
                  <a:lnTo>
                    <a:pt x="215" y="879"/>
                  </a:lnTo>
                  <a:lnTo>
                    <a:pt x="215" y="879"/>
                  </a:lnTo>
                  <a:lnTo>
                    <a:pt x="239" y="888"/>
                  </a:lnTo>
                  <a:lnTo>
                    <a:pt x="257" y="897"/>
                  </a:lnTo>
                  <a:lnTo>
                    <a:pt x="257" y="897"/>
                  </a:lnTo>
                  <a:lnTo>
                    <a:pt x="278" y="907"/>
                  </a:lnTo>
                  <a:lnTo>
                    <a:pt x="296" y="916"/>
                  </a:lnTo>
                  <a:lnTo>
                    <a:pt x="296" y="916"/>
                  </a:lnTo>
                  <a:lnTo>
                    <a:pt x="309" y="920"/>
                  </a:lnTo>
                  <a:lnTo>
                    <a:pt x="321" y="925"/>
                  </a:lnTo>
                  <a:lnTo>
                    <a:pt x="330" y="929"/>
                  </a:lnTo>
                  <a:lnTo>
                    <a:pt x="338" y="932"/>
                  </a:lnTo>
                  <a:lnTo>
                    <a:pt x="338" y="932"/>
                  </a:lnTo>
                  <a:lnTo>
                    <a:pt x="359" y="947"/>
                  </a:lnTo>
                  <a:lnTo>
                    <a:pt x="372" y="955"/>
                  </a:lnTo>
                  <a:lnTo>
                    <a:pt x="380" y="962"/>
                  </a:lnTo>
                  <a:lnTo>
                    <a:pt x="392" y="947"/>
                  </a:lnTo>
                  <a:close/>
                  <a:moveTo>
                    <a:pt x="528" y="714"/>
                  </a:moveTo>
                  <a:lnTo>
                    <a:pt x="528" y="714"/>
                  </a:lnTo>
                  <a:lnTo>
                    <a:pt x="520" y="711"/>
                  </a:lnTo>
                  <a:lnTo>
                    <a:pt x="520" y="711"/>
                  </a:lnTo>
                  <a:lnTo>
                    <a:pt x="507" y="704"/>
                  </a:lnTo>
                  <a:lnTo>
                    <a:pt x="494" y="697"/>
                  </a:lnTo>
                  <a:lnTo>
                    <a:pt x="482" y="689"/>
                  </a:lnTo>
                  <a:lnTo>
                    <a:pt x="477" y="684"/>
                  </a:lnTo>
                  <a:lnTo>
                    <a:pt x="474" y="679"/>
                  </a:lnTo>
                  <a:lnTo>
                    <a:pt x="474" y="679"/>
                  </a:lnTo>
                  <a:lnTo>
                    <a:pt x="463" y="665"/>
                  </a:lnTo>
                  <a:lnTo>
                    <a:pt x="456" y="658"/>
                  </a:lnTo>
                  <a:lnTo>
                    <a:pt x="447" y="651"/>
                  </a:lnTo>
                  <a:lnTo>
                    <a:pt x="447" y="651"/>
                  </a:lnTo>
                  <a:lnTo>
                    <a:pt x="432" y="639"/>
                  </a:lnTo>
                  <a:lnTo>
                    <a:pt x="413" y="623"/>
                  </a:lnTo>
                  <a:lnTo>
                    <a:pt x="396" y="607"/>
                  </a:lnTo>
                  <a:lnTo>
                    <a:pt x="389" y="600"/>
                  </a:lnTo>
                  <a:lnTo>
                    <a:pt x="383" y="594"/>
                  </a:lnTo>
                  <a:lnTo>
                    <a:pt x="383" y="594"/>
                  </a:lnTo>
                  <a:lnTo>
                    <a:pt x="376" y="581"/>
                  </a:lnTo>
                  <a:lnTo>
                    <a:pt x="367" y="565"/>
                  </a:lnTo>
                  <a:lnTo>
                    <a:pt x="359" y="551"/>
                  </a:lnTo>
                  <a:lnTo>
                    <a:pt x="354" y="545"/>
                  </a:lnTo>
                  <a:lnTo>
                    <a:pt x="351" y="541"/>
                  </a:lnTo>
                  <a:lnTo>
                    <a:pt x="351" y="541"/>
                  </a:lnTo>
                  <a:lnTo>
                    <a:pt x="316" y="517"/>
                  </a:lnTo>
                  <a:lnTo>
                    <a:pt x="298" y="503"/>
                  </a:lnTo>
                  <a:lnTo>
                    <a:pt x="293" y="499"/>
                  </a:lnTo>
                  <a:lnTo>
                    <a:pt x="293" y="499"/>
                  </a:lnTo>
                  <a:lnTo>
                    <a:pt x="320" y="536"/>
                  </a:lnTo>
                  <a:lnTo>
                    <a:pt x="339" y="559"/>
                  </a:lnTo>
                  <a:lnTo>
                    <a:pt x="351" y="572"/>
                  </a:lnTo>
                  <a:lnTo>
                    <a:pt x="351" y="572"/>
                  </a:lnTo>
                  <a:lnTo>
                    <a:pt x="355" y="578"/>
                  </a:lnTo>
                  <a:lnTo>
                    <a:pt x="361" y="588"/>
                  </a:lnTo>
                  <a:lnTo>
                    <a:pt x="370" y="600"/>
                  </a:lnTo>
                  <a:lnTo>
                    <a:pt x="379" y="613"/>
                  </a:lnTo>
                  <a:lnTo>
                    <a:pt x="379" y="613"/>
                  </a:lnTo>
                  <a:lnTo>
                    <a:pt x="387" y="621"/>
                  </a:lnTo>
                  <a:lnTo>
                    <a:pt x="391" y="628"/>
                  </a:lnTo>
                  <a:lnTo>
                    <a:pt x="396" y="634"/>
                  </a:lnTo>
                  <a:lnTo>
                    <a:pt x="405" y="644"/>
                  </a:lnTo>
                  <a:lnTo>
                    <a:pt x="405" y="644"/>
                  </a:lnTo>
                  <a:lnTo>
                    <a:pt x="416" y="653"/>
                  </a:lnTo>
                  <a:lnTo>
                    <a:pt x="424" y="663"/>
                  </a:lnTo>
                  <a:lnTo>
                    <a:pt x="432" y="671"/>
                  </a:lnTo>
                  <a:lnTo>
                    <a:pt x="440" y="678"/>
                  </a:lnTo>
                  <a:lnTo>
                    <a:pt x="440" y="678"/>
                  </a:lnTo>
                  <a:lnTo>
                    <a:pt x="448" y="684"/>
                  </a:lnTo>
                  <a:lnTo>
                    <a:pt x="454" y="688"/>
                  </a:lnTo>
                  <a:lnTo>
                    <a:pt x="456" y="689"/>
                  </a:lnTo>
                  <a:lnTo>
                    <a:pt x="456" y="690"/>
                  </a:lnTo>
                  <a:lnTo>
                    <a:pt x="455" y="691"/>
                  </a:lnTo>
                  <a:lnTo>
                    <a:pt x="453" y="692"/>
                  </a:lnTo>
                  <a:lnTo>
                    <a:pt x="453" y="692"/>
                  </a:lnTo>
                  <a:lnTo>
                    <a:pt x="444" y="696"/>
                  </a:lnTo>
                  <a:lnTo>
                    <a:pt x="441" y="697"/>
                  </a:lnTo>
                  <a:lnTo>
                    <a:pt x="437" y="698"/>
                  </a:lnTo>
                  <a:lnTo>
                    <a:pt x="432" y="698"/>
                  </a:lnTo>
                  <a:lnTo>
                    <a:pt x="428" y="697"/>
                  </a:lnTo>
                  <a:lnTo>
                    <a:pt x="422" y="694"/>
                  </a:lnTo>
                  <a:lnTo>
                    <a:pt x="416" y="689"/>
                  </a:lnTo>
                  <a:lnTo>
                    <a:pt x="416" y="689"/>
                  </a:lnTo>
                  <a:lnTo>
                    <a:pt x="403" y="679"/>
                  </a:lnTo>
                  <a:lnTo>
                    <a:pt x="391" y="670"/>
                  </a:lnTo>
                  <a:lnTo>
                    <a:pt x="379" y="660"/>
                  </a:lnTo>
                  <a:lnTo>
                    <a:pt x="373" y="656"/>
                  </a:lnTo>
                  <a:lnTo>
                    <a:pt x="368" y="648"/>
                  </a:lnTo>
                  <a:lnTo>
                    <a:pt x="368" y="648"/>
                  </a:lnTo>
                  <a:lnTo>
                    <a:pt x="364" y="644"/>
                  </a:lnTo>
                  <a:lnTo>
                    <a:pt x="360" y="639"/>
                  </a:lnTo>
                  <a:lnTo>
                    <a:pt x="353" y="633"/>
                  </a:lnTo>
                  <a:lnTo>
                    <a:pt x="349" y="629"/>
                  </a:lnTo>
                  <a:lnTo>
                    <a:pt x="347" y="625"/>
                  </a:lnTo>
                  <a:lnTo>
                    <a:pt x="344" y="619"/>
                  </a:lnTo>
                  <a:lnTo>
                    <a:pt x="340" y="608"/>
                  </a:lnTo>
                  <a:lnTo>
                    <a:pt x="340" y="608"/>
                  </a:lnTo>
                  <a:lnTo>
                    <a:pt x="330" y="585"/>
                  </a:lnTo>
                  <a:lnTo>
                    <a:pt x="322" y="566"/>
                  </a:lnTo>
                  <a:lnTo>
                    <a:pt x="315" y="553"/>
                  </a:lnTo>
                  <a:lnTo>
                    <a:pt x="313" y="551"/>
                  </a:lnTo>
                  <a:lnTo>
                    <a:pt x="313" y="551"/>
                  </a:lnTo>
                  <a:lnTo>
                    <a:pt x="313" y="552"/>
                  </a:lnTo>
                  <a:lnTo>
                    <a:pt x="313" y="552"/>
                  </a:lnTo>
                  <a:lnTo>
                    <a:pt x="312" y="568"/>
                  </a:lnTo>
                  <a:lnTo>
                    <a:pt x="314" y="596"/>
                  </a:lnTo>
                  <a:lnTo>
                    <a:pt x="315" y="610"/>
                  </a:lnTo>
                  <a:lnTo>
                    <a:pt x="317" y="622"/>
                  </a:lnTo>
                  <a:lnTo>
                    <a:pt x="320" y="633"/>
                  </a:lnTo>
                  <a:lnTo>
                    <a:pt x="321" y="635"/>
                  </a:lnTo>
                  <a:lnTo>
                    <a:pt x="323" y="638"/>
                  </a:lnTo>
                  <a:lnTo>
                    <a:pt x="323" y="638"/>
                  </a:lnTo>
                  <a:lnTo>
                    <a:pt x="326" y="640"/>
                  </a:lnTo>
                  <a:lnTo>
                    <a:pt x="328" y="642"/>
                  </a:lnTo>
                  <a:lnTo>
                    <a:pt x="332" y="648"/>
                  </a:lnTo>
                  <a:lnTo>
                    <a:pt x="335" y="652"/>
                  </a:lnTo>
                  <a:lnTo>
                    <a:pt x="342" y="658"/>
                  </a:lnTo>
                  <a:lnTo>
                    <a:pt x="353" y="665"/>
                  </a:lnTo>
                  <a:lnTo>
                    <a:pt x="368" y="675"/>
                  </a:lnTo>
                  <a:lnTo>
                    <a:pt x="368" y="675"/>
                  </a:lnTo>
                  <a:lnTo>
                    <a:pt x="397" y="691"/>
                  </a:lnTo>
                  <a:lnTo>
                    <a:pt x="413" y="702"/>
                  </a:lnTo>
                  <a:lnTo>
                    <a:pt x="424" y="709"/>
                  </a:lnTo>
                  <a:lnTo>
                    <a:pt x="434" y="715"/>
                  </a:lnTo>
                  <a:lnTo>
                    <a:pt x="434" y="715"/>
                  </a:lnTo>
                  <a:lnTo>
                    <a:pt x="444" y="720"/>
                  </a:lnTo>
                  <a:lnTo>
                    <a:pt x="453" y="722"/>
                  </a:lnTo>
                  <a:lnTo>
                    <a:pt x="473" y="727"/>
                  </a:lnTo>
                  <a:lnTo>
                    <a:pt x="473" y="727"/>
                  </a:lnTo>
                  <a:lnTo>
                    <a:pt x="477" y="728"/>
                  </a:lnTo>
                  <a:lnTo>
                    <a:pt x="482" y="728"/>
                  </a:lnTo>
                  <a:lnTo>
                    <a:pt x="489" y="727"/>
                  </a:lnTo>
                  <a:lnTo>
                    <a:pt x="494" y="727"/>
                  </a:lnTo>
                  <a:lnTo>
                    <a:pt x="499" y="728"/>
                  </a:lnTo>
                  <a:lnTo>
                    <a:pt x="506" y="730"/>
                  </a:lnTo>
                  <a:lnTo>
                    <a:pt x="514" y="735"/>
                  </a:lnTo>
                  <a:lnTo>
                    <a:pt x="514" y="735"/>
                  </a:lnTo>
                  <a:lnTo>
                    <a:pt x="526" y="741"/>
                  </a:lnTo>
                  <a:lnTo>
                    <a:pt x="526" y="741"/>
                  </a:lnTo>
                  <a:lnTo>
                    <a:pt x="528" y="714"/>
                  </a:lnTo>
                  <a:lnTo>
                    <a:pt x="528" y="714"/>
                  </a:lnTo>
                  <a:close/>
                  <a:moveTo>
                    <a:pt x="519" y="787"/>
                  </a:moveTo>
                  <a:lnTo>
                    <a:pt x="519" y="787"/>
                  </a:lnTo>
                  <a:lnTo>
                    <a:pt x="515" y="781"/>
                  </a:lnTo>
                  <a:lnTo>
                    <a:pt x="513" y="779"/>
                  </a:lnTo>
                  <a:lnTo>
                    <a:pt x="511" y="779"/>
                  </a:lnTo>
                  <a:lnTo>
                    <a:pt x="511" y="779"/>
                  </a:lnTo>
                  <a:lnTo>
                    <a:pt x="499" y="777"/>
                  </a:lnTo>
                  <a:lnTo>
                    <a:pt x="479" y="773"/>
                  </a:lnTo>
                  <a:lnTo>
                    <a:pt x="468" y="771"/>
                  </a:lnTo>
                  <a:lnTo>
                    <a:pt x="455" y="766"/>
                  </a:lnTo>
                  <a:lnTo>
                    <a:pt x="442" y="760"/>
                  </a:lnTo>
                  <a:lnTo>
                    <a:pt x="429" y="751"/>
                  </a:lnTo>
                  <a:lnTo>
                    <a:pt x="429" y="751"/>
                  </a:lnTo>
                  <a:lnTo>
                    <a:pt x="406" y="735"/>
                  </a:lnTo>
                  <a:lnTo>
                    <a:pt x="389" y="724"/>
                  </a:lnTo>
                  <a:lnTo>
                    <a:pt x="374" y="715"/>
                  </a:lnTo>
                  <a:lnTo>
                    <a:pt x="360" y="703"/>
                  </a:lnTo>
                  <a:lnTo>
                    <a:pt x="360" y="703"/>
                  </a:lnTo>
                  <a:lnTo>
                    <a:pt x="335" y="683"/>
                  </a:lnTo>
                  <a:lnTo>
                    <a:pt x="328" y="676"/>
                  </a:lnTo>
                  <a:lnTo>
                    <a:pt x="323" y="671"/>
                  </a:lnTo>
                  <a:lnTo>
                    <a:pt x="323" y="671"/>
                  </a:lnTo>
                  <a:lnTo>
                    <a:pt x="316" y="661"/>
                  </a:lnTo>
                  <a:lnTo>
                    <a:pt x="313" y="654"/>
                  </a:lnTo>
                  <a:lnTo>
                    <a:pt x="309" y="644"/>
                  </a:lnTo>
                  <a:lnTo>
                    <a:pt x="309" y="644"/>
                  </a:lnTo>
                  <a:lnTo>
                    <a:pt x="304" y="620"/>
                  </a:lnTo>
                  <a:lnTo>
                    <a:pt x="298" y="585"/>
                  </a:lnTo>
                  <a:lnTo>
                    <a:pt x="293" y="556"/>
                  </a:lnTo>
                  <a:lnTo>
                    <a:pt x="289" y="547"/>
                  </a:lnTo>
                  <a:lnTo>
                    <a:pt x="288" y="546"/>
                  </a:lnTo>
                  <a:lnTo>
                    <a:pt x="287" y="546"/>
                  </a:lnTo>
                  <a:lnTo>
                    <a:pt x="287" y="546"/>
                  </a:lnTo>
                  <a:lnTo>
                    <a:pt x="283" y="552"/>
                  </a:lnTo>
                  <a:lnTo>
                    <a:pt x="281" y="558"/>
                  </a:lnTo>
                  <a:lnTo>
                    <a:pt x="280" y="568"/>
                  </a:lnTo>
                  <a:lnTo>
                    <a:pt x="281" y="581"/>
                  </a:lnTo>
                  <a:lnTo>
                    <a:pt x="281" y="581"/>
                  </a:lnTo>
                  <a:lnTo>
                    <a:pt x="285" y="600"/>
                  </a:lnTo>
                  <a:lnTo>
                    <a:pt x="291" y="619"/>
                  </a:lnTo>
                  <a:lnTo>
                    <a:pt x="300" y="648"/>
                  </a:lnTo>
                  <a:lnTo>
                    <a:pt x="300" y="648"/>
                  </a:lnTo>
                  <a:lnTo>
                    <a:pt x="301" y="657"/>
                  </a:lnTo>
                  <a:lnTo>
                    <a:pt x="302" y="666"/>
                  </a:lnTo>
                  <a:lnTo>
                    <a:pt x="303" y="671"/>
                  </a:lnTo>
                  <a:lnTo>
                    <a:pt x="306" y="676"/>
                  </a:lnTo>
                  <a:lnTo>
                    <a:pt x="309" y="682"/>
                  </a:lnTo>
                  <a:lnTo>
                    <a:pt x="314" y="689"/>
                  </a:lnTo>
                  <a:lnTo>
                    <a:pt x="314" y="689"/>
                  </a:lnTo>
                  <a:lnTo>
                    <a:pt x="328" y="705"/>
                  </a:lnTo>
                  <a:lnTo>
                    <a:pt x="354" y="733"/>
                  </a:lnTo>
                  <a:lnTo>
                    <a:pt x="354" y="733"/>
                  </a:lnTo>
                  <a:lnTo>
                    <a:pt x="374" y="754"/>
                  </a:lnTo>
                  <a:lnTo>
                    <a:pt x="389" y="768"/>
                  </a:lnTo>
                  <a:lnTo>
                    <a:pt x="396" y="774"/>
                  </a:lnTo>
                  <a:lnTo>
                    <a:pt x="405" y="779"/>
                  </a:lnTo>
                  <a:lnTo>
                    <a:pt x="416" y="784"/>
                  </a:lnTo>
                  <a:lnTo>
                    <a:pt x="430" y="790"/>
                  </a:lnTo>
                  <a:lnTo>
                    <a:pt x="430" y="790"/>
                  </a:lnTo>
                  <a:lnTo>
                    <a:pt x="459" y="799"/>
                  </a:lnTo>
                  <a:lnTo>
                    <a:pt x="480" y="808"/>
                  </a:lnTo>
                  <a:lnTo>
                    <a:pt x="493" y="814"/>
                  </a:lnTo>
                  <a:lnTo>
                    <a:pt x="500" y="815"/>
                  </a:lnTo>
                  <a:lnTo>
                    <a:pt x="500" y="815"/>
                  </a:lnTo>
                  <a:lnTo>
                    <a:pt x="506" y="810"/>
                  </a:lnTo>
                  <a:lnTo>
                    <a:pt x="511" y="804"/>
                  </a:lnTo>
                  <a:lnTo>
                    <a:pt x="515" y="797"/>
                  </a:lnTo>
                  <a:lnTo>
                    <a:pt x="519" y="787"/>
                  </a:lnTo>
                  <a:lnTo>
                    <a:pt x="519" y="787"/>
                  </a:lnTo>
                  <a:close/>
                  <a:moveTo>
                    <a:pt x="474" y="843"/>
                  </a:moveTo>
                  <a:lnTo>
                    <a:pt x="474" y="843"/>
                  </a:lnTo>
                  <a:lnTo>
                    <a:pt x="463" y="839"/>
                  </a:lnTo>
                  <a:lnTo>
                    <a:pt x="463" y="839"/>
                  </a:lnTo>
                  <a:lnTo>
                    <a:pt x="442" y="829"/>
                  </a:lnTo>
                  <a:lnTo>
                    <a:pt x="434" y="825"/>
                  </a:lnTo>
                  <a:lnTo>
                    <a:pt x="419" y="815"/>
                  </a:lnTo>
                  <a:lnTo>
                    <a:pt x="419" y="815"/>
                  </a:lnTo>
                  <a:lnTo>
                    <a:pt x="400" y="803"/>
                  </a:lnTo>
                  <a:lnTo>
                    <a:pt x="383" y="792"/>
                  </a:lnTo>
                  <a:lnTo>
                    <a:pt x="370" y="785"/>
                  </a:lnTo>
                  <a:lnTo>
                    <a:pt x="365" y="781"/>
                  </a:lnTo>
                  <a:lnTo>
                    <a:pt x="361" y="779"/>
                  </a:lnTo>
                  <a:lnTo>
                    <a:pt x="361" y="779"/>
                  </a:lnTo>
                  <a:lnTo>
                    <a:pt x="357" y="773"/>
                  </a:lnTo>
                  <a:lnTo>
                    <a:pt x="349" y="767"/>
                  </a:lnTo>
                  <a:lnTo>
                    <a:pt x="344" y="761"/>
                  </a:lnTo>
                  <a:lnTo>
                    <a:pt x="336" y="755"/>
                  </a:lnTo>
                  <a:lnTo>
                    <a:pt x="336" y="755"/>
                  </a:lnTo>
                  <a:lnTo>
                    <a:pt x="317" y="735"/>
                  </a:lnTo>
                  <a:lnTo>
                    <a:pt x="309" y="726"/>
                  </a:lnTo>
                  <a:lnTo>
                    <a:pt x="304" y="722"/>
                  </a:lnTo>
                  <a:lnTo>
                    <a:pt x="304" y="722"/>
                  </a:lnTo>
                  <a:lnTo>
                    <a:pt x="294" y="722"/>
                  </a:lnTo>
                  <a:lnTo>
                    <a:pt x="281" y="722"/>
                  </a:lnTo>
                  <a:lnTo>
                    <a:pt x="281" y="722"/>
                  </a:lnTo>
                  <a:lnTo>
                    <a:pt x="280" y="721"/>
                  </a:lnTo>
                  <a:lnTo>
                    <a:pt x="278" y="717"/>
                  </a:lnTo>
                  <a:lnTo>
                    <a:pt x="277" y="707"/>
                  </a:lnTo>
                  <a:lnTo>
                    <a:pt x="275" y="696"/>
                  </a:lnTo>
                  <a:lnTo>
                    <a:pt x="274" y="689"/>
                  </a:lnTo>
                  <a:lnTo>
                    <a:pt x="274" y="689"/>
                  </a:lnTo>
                  <a:lnTo>
                    <a:pt x="274" y="683"/>
                  </a:lnTo>
                  <a:lnTo>
                    <a:pt x="274" y="673"/>
                  </a:lnTo>
                  <a:lnTo>
                    <a:pt x="274" y="665"/>
                  </a:lnTo>
                  <a:lnTo>
                    <a:pt x="272" y="663"/>
                  </a:lnTo>
                  <a:lnTo>
                    <a:pt x="272" y="664"/>
                  </a:lnTo>
                  <a:lnTo>
                    <a:pt x="272" y="664"/>
                  </a:lnTo>
                  <a:lnTo>
                    <a:pt x="263" y="685"/>
                  </a:lnTo>
                  <a:lnTo>
                    <a:pt x="257" y="700"/>
                  </a:lnTo>
                  <a:lnTo>
                    <a:pt x="252" y="708"/>
                  </a:lnTo>
                  <a:lnTo>
                    <a:pt x="252" y="708"/>
                  </a:lnTo>
                  <a:lnTo>
                    <a:pt x="249" y="711"/>
                  </a:lnTo>
                  <a:lnTo>
                    <a:pt x="246" y="716"/>
                  </a:lnTo>
                  <a:lnTo>
                    <a:pt x="243" y="720"/>
                  </a:lnTo>
                  <a:lnTo>
                    <a:pt x="240" y="721"/>
                  </a:lnTo>
                  <a:lnTo>
                    <a:pt x="238" y="722"/>
                  </a:lnTo>
                  <a:lnTo>
                    <a:pt x="238" y="722"/>
                  </a:lnTo>
                  <a:lnTo>
                    <a:pt x="198" y="723"/>
                  </a:lnTo>
                  <a:lnTo>
                    <a:pt x="198" y="723"/>
                  </a:lnTo>
                  <a:lnTo>
                    <a:pt x="192" y="713"/>
                  </a:lnTo>
                  <a:lnTo>
                    <a:pt x="187" y="707"/>
                  </a:lnTo>
                  <a:lnTo>
                    <a:pt x="185" y="707"/>
                  </a:lnTo>
                  <a:lnTo>
                    <a:pt x="183" y="708"/>
                  </a:lnTo>
                  <a:lnTo>
                    <a:pt x="183" y="708"/>
                  </a:lnTo>
                  <a:lnTo>
                    <a:pt x="181" y="714"/>
                  </a:lnTo>
                  <a:lnTo>
                    <a:pt x="179" y="723"/>
                  </a:lnTo>
                  <a:lnTo>
                    <a:pt x="175" y="747"/>
                  </a:lnTo>
                  <a:lnTo>
                    <a:pt x="175" y="747"/>
                  </a:lnTo>
                  <a:lnTo>
                    <a:pt x="173" y="772"/>
                  </a:lnTo>
                  <a:lnTo>
                    <a:pt x="170" y="783"/>
                  </a:lnTo>
                  <a:lnTo>
                    <a:pt x="168" y="787"/>
                  </a:lnTo>
                  <a:lnTo>
                    <a:pt x="165" y="793"/>
                  </a:lnTo>
                  <a:lnTo>
                    <a:pt x="165" y="793"/>
                  </a:lnTo>
                  <a:lnTo>
                    <a:pt x="153" y="810"/>
                  </a:lnTo>
                  <a:lnTo>
                    <a:pt x="147" y="816"/>
                  </a:lnTo>
                  <a:lnTo>
                    <a:pt x="140" y="822"/>
                  </a:lnTo>
                  <a:lnTo>
                    <a:pt x="140" y="822"/>
                  </a:lnTo>
                  <a:lnTo>
                    <a:pt x="131" y="828"/>
                  </a:lnTo>
                  <a:lnTo>
                    <a:pt x="127" y="833"/>
                  </a:lnTo>
                  <a:lnTo>
                    <a:pt x="121" y="841"/>
                  </a:lnTo>
                  <a:lnTo>
                    <a:pt x="114" y="855"/>
                  </a:lnTo>
                  <a:lnTo>
                    <a:pt x="114" y="855"/>
                  </a:lnTo>
                  <a:lnTo>
                    <a:pt x="103" y="880"/>
                  </a:lnTo>
                  <a:lnTo>
                    <a:pt x="102" y="885"/>
                  </a:lnTo>
                  <a:lnTo>
                    <a:pt x="100" y="890"/>
                  </a:lnTo>
                  <a:lnTo>
                    <a:pt x="100" y="890"/>
                  </a:lnTo>
                  <a:lnTo>
                    <a:pt x="99" y="896"/>
                  </a:lnTo>
                  <a:lnTo>
                    <a:pt x="97" y="899"/>
                  </a:lnTo>
                  <a:lnTo>
                    <a:pt x="97" y="900"/>
                  </a:lnTo>
                  <a:lnTo>
                    <a:pt x="100" y="897"/>
                  </a:lnTo>
                  <a:lnTo>
                    <a:pt x="100" y="897"/>
                  </a:lnTo>
                  <a:lnTo>
                    <a:pt x="112" y="886"/>
                  </a:lnTo>
                  <a:lnTo>
                    <a:pt x="130" y="868"/>
                  </a:lnTo>
                  <a:lnTo>
                    <a:pt x="146" y="850"/>
                  </a:lnTo>
                  <a:lnTo>
                    <a:pt x="154" y="841"/>
                  </a:lnTo>
                  <a:lnTo>
                    <a:pt x="154" y="841"/>
                  </a:lnTo>
                  <a:lnTo>
                    <a:pt x="159" y="831"/>
                  </a:lnTo>
                  <a:lnTo>
                    <a:pt x="168" y="814"/>
                  </a:lnTo>
                  <a:lnTo>
                    <a:pt x="168" y="814"/>
                  </a:lnTo>
                  <a:lnTo>
                    <a:pt x="198" y="762"/>
                  </a:lnTo>
                  <a:lnTo>
                    <a:pt x="198" y="762"/>
                  </a:lnTo>
                  <a:lnTo>
                    <a:pt x="197" y="760"/>
                  </a:lnTo>
                  <a:lnTo>
                    <a:pt x="194" y="758"/>
                  </a:lnTo>
                  <a:lnTo>
                    <a:pt x="194" y="755"/>
                  </a:lnTo>
                  <a:lnTo>
                    <a:pt x="194" y="754"/>
                  </a:lnTo>
                  <a:lnTo>
                    <a:pt x="197" y="753"/>
                  </a:lnTo>
                  <a:lnTo>
                    <a:pt x="199" y="753"/>
                  </a:lnTo>
                  <a:lnTo>
                    <a:pt x="199" y="753"/>
                  </a:lnTo>
                  <a:lnTo>
                    <a:pt x="210" y="754"/>
                  </a:lnTo>
                  <a:lnTo>
                    <a:pt x="223" y="757"/>
                  </a:lnTo>
                  <a:lnTo>
                    <a:pt x="237" y="759"/>
                  </a:lnTo>
                  <a:lnTo>
                    <a:pt x="252" y="760"/>
                  </a:lnTo>
                  <a:lnTo>
                    <a:pt x="252" y="760"/>
                  </a:lnTo>
                  <a:lnTo>
                    <a:pt x="274" y="761"/>
                  </a:lnTo>
                  <a:lnTo>
                    <a:pt x="287" y="760"/>
                  </a:lnTo>
                  <a:lnTo>
                    <a:pt x="287" y="760"/>
                  </a:lnTo>
                  <a:lnTo>
                    <a:pt x="293" y="760"/>
                  </a:lnTo>
                  <a:lnTo>
                    <a:pt x="297" y="760"/>
                  </a:lnTo>
                  <a:lnTo>
                    <a:pt x="303" y="764"/>
                  </a:lnTo>
                  <a:lnTo>
                    <a:pt x="313" y="770"/>
                  </a:lnTo>
                  <a:lnTo>
                    <a:pt x="313" y="770"/>
                  </a:lnTo>
                  <a:lnTo>
                    <a:pt x="341" y="792"/>
                  </a:lnTo>
                  <a:lnTo>
                    <a:pt x="360" y="808"/>
                  </a:lnTo>
                  <a:lnTo>
                    <a:pt x="383" y="824"/>
                  </a:lnTo>
                  <a:lnTo>
                    <a:pt x="383" y="824"/>
                  </a:lnTo>
                  <a:lnTo>
                    <a:pt x="411" y="843"/>
                  </a:lnTo>
                  <a:lnTo>
                    <a:pt x="423" y="852"/>
                  </a:lnTo>
                  <a:lnTo>
                    <a:pt x="423" y="852"/>
                  </a:lnTo>
                  <a:lnTo>
                    <a:pt x="449" y="874"/>
                  </a:lnTo>
                  <a:lnTo>
                    <a:pt x="449" y="874"/>
                  </a:lnTo>
                  <a:lnTo>
                    <a:pt x="474" y="843"/>
                  </a:lnTo>
                  <a:lnTo>
                    <a:pt x="474" y="843"/>
                  </a:lnTo>
                  <a:close/>
                  <a:moveTo>
                    <a:pt x="136" y="632"/>
                  </a:moveTo>
                  <a:lnTo>
                    <a:pt x="136" y="632"/>
                  </a:lnTo>
                  <a:lnTo>
                    <a:pt x="137" y="645"/>
                  </a:lnTo>
                  <a:lnTo>
                    <a:pt x="140" y="661"/>
                  </a:lnTo>
                  <a:lnTo>
                    <a:pt x="141" y="671"/>
                  </a:lnTo>
                  <a:lnTo>
                    <a:pt x="140" y="682"/>
                  </a:lnTo>
                  <a:lnTo>
                    <a:pt x="138" y="695"/>
                  </a:lnTo>
                  <a:lnTo>
                    <a:pt x="136" y="709"/>
                  </a:lnTo>
                  <a:lnTo>
                    <a:pt x="136" y="709"/>
                  </a:lnTo>
                  <a:lnTo>
                    <a:pt x="133" y="723"/>
                  </a:lnTo>
                  <a:lnTo>
                    <a:pt x="131" y="735"/>
                  </a:lnTo>
                  <a:lnTo>
                    <a:pt x="129" y="754"/>
                  </a:lnTo>
                  <a:lnTo>
                    <a:pt x="128" y="761"/>
                  </a:lnTo>
                  <a:lnTo>
                    <a:pt x="127" y="770"/>
                  </a:lnTo>
                  <a:lnTo>
                    <a:pt x="123" y="778"/>
                  </a:lnTo>
                  <a:lnTo>
                    <a:pt x="117" y="787"/>
                  </a:lnTo>
                  <a:lnTo>
                    <a:pt x="117" y="787"/>
                  </a:lnTo>
                  <a:lnTo>
                    <a:pt x="104" y="809"/>
                  </a:lnTo>
                  <a:lnTo>
                    <a:pt x="91" y="830"/>
                  </a:lnTo>
                  <a:lnTo>
                    <a:pt x="85" y="841"/>
                  </a:lnTo>
                  <a:lnTo>
                    <a:pt x="80" y="853"/>
                  </a:lnTo>
                  <a:lnTo>
                    <a:pt x="77" y="863"/>
                  </a:lnTo>
                  <a:lnTo>
                    <a:pt x="76" y="875"/>
                  </a:lnTo>
                  <a:lnTo>
                    <a:pt x="76" y="875"/>
                  </a:lnTo>
                  <a:lnTo>
                    <a:pt x="72" y="913"/>
                  </a:lnTo>
                  <a:lnTo>
                    <a:pt x="71" y="922"/>
                  </a:lnTo>
                  <a:lnTo>
                    <a:pt x="72" y="919"/>
                  </a:lnTo>
                  <a:lnTo>
                    <a:pt x="72" y="919"/>
                  </a:lnTo>
                  <a:lnTo>
                    <a:pt x="82" y="896"/>
                  </a:lnTo>
                  <a:lnTo>
                    <a:pt x="100" y="854"/>
                  </a:lnTo>
                  <a:lnTo>
                    <a:pt x="119" y="812"/>
                  </a:lnTo>
                  <a:lnTo>
                    <a:pt x="128" y="799"/>
                  </a:lnTo>
                  <a:lnTo>
                    <a:pt x="131" y="793"/>
                  </a:lnTo>
                  <a:lnTo>
                    <a:pt x="131" y="793"/>
                  </a:lnTo>
                  <a:lnTo>
                    <a:pt x="135" y="790"/>
                  </a:lnTo>
                  <a:lnTo>
                    <a:pt x="140" y="784"/>
                  </a:lnTo>
                  <a:lnTo>
                    <a:pt x="149" y="766"/>
                  </a:lnTo>
                  <a:lnTo>
                    <a:pt x="157" y="748"/>
                  </a:lnTo>
                  <a:lnTo>
                    <a:pt x="160" y="742"/>
                  </a:lnTo>
                  <a:lnTo>
                    <a:pt x="161" y="739"/>
                  </a:lnTo>
                  <a:lnTo>
                    <a:pt x="161" y="739"/>
                  </a:lnTo>
                  <a:lnTo>
                    <a:pt x="148" y="678"/>
                  </a:lnTo>
                  <a:lnTo>
                    <a:pt x="138" y="641"/>
                  </a:lnTo>
                  <a:lnTo>
                    <a:pt x="136" y="632"/>
                  </a:lnTo>
                  <a:lnTo>
                    <a:pt x="136" y="631"/>
                  </a:lnTo>
                  <a:lnTo>
                    <a:pt x="136" y="632"/>
                  </a:lnTo>
                  <a:lnTo>
                    <a:pt x="136" y="632"/>
                  </a:lnTo>
                  <a:close/>
                  <a:moveTo>
                    <a:pt x="154" y="501"/>
                  </a:moveTo>
                  <a:lnTo>
                    <a:pt x="154" y="501"/>
                  </a:lnTo>
                  <a:lnTo>
                    <a:pt x="156" y="530"/>
                  </a:lnTo>
                  <a:lnTo>
                    <a:pt x="162" y="576"/>
                  </a:lnTo>
                  <a:lnTo>
                    <a:pt x="166" y="597"/>
                  </a:lnTo>
                  <a:lnTo>
                    <a:pt x="169" y="614"/>
                  </a:lnTo>
                  <a:lnTo>
                    <a:pt x="172" y="620"/>
                  </a:lnTo>
                  <a:lnTo>
                    <a:pt x="174" y="622"/>
                  </a:lnTo>
                  <a:lnTo>
                    <a:pt x="175" y="623"/>
                  </a:lnTo>
                  <a:lnTo>
                    <a:pt x="176" y="622"/>
                  </a:lnTo>
                  <a:lnTo>
                    <a:pt x="179" y="620"/>
                  </a:lnTo>
                  <a:lnTo>
                    <a:pt x="179" y="620"/>
                  </a:lnTo>
                  <a:lnTo>
                    <a:pt x="187" y="603"/>
                  </a:lnTo>
                  <a:lnTo>
                    <a:pt x="192" y="594"/>
                  </a:lnTo>
                  <a:lnTo>
                    <a:pt x="194" y="587"/>
                  </a:lnTo>
                  <a:lnTo>
                    <a:pt x="194" y="580"/>
                  </a:lnTo>
                  <a:lnTo>
                    <a:pt x="194" y="580"/>
                  </a:lnTo>
                  <a:lnTo>
                    <a:pt x="192" y="572"/>
                  </a:lnTo>
                  <a:lnTo>
                    <a:pt x="188" y="559"/>
                  </a:lnTo>
                  <a:lnTo>
                    <a:pt x="176" y="524"/>
                  </a:lnTo>
                  <a:lnTo>
                    <a:pt x="160" y="475"/>
                  </a:lnTo>
                  <a:lnTo>
                    <a:pt x="160" y="475"/>
                  </a:lnTo>
                  <a:lnTo>
                    <a:pt x="159" y="477"/>
                  </a:lnTo>
                  <a:lnTo>
                    <a:pt x="156" y="482"/>
                  </a:lnTo>
                  <a:lnTo>
                    <a:pt x="154" y="490"/>
                  </a:lnTo>
                  <a:lnTo>
                    <a:pt x="154" y="495"/>
                  </a:lnTo>
                  <a:lnTo>
                    <a:pt x="154" y="501"/>
                  </a:lnTo>
                  <a:lnTo>
                    <a:pt x="154" y="501"/>
                  </a:lnTo>
                  <a:close/>
                  <a:moveTo>
                    <a:pt x="230" y="604"/>
                  </a:moveTo>
                  <a:lnTo>
                    <a:pt x="230" y="604"/>
                  </a:lnTo>
                  <a:lnTo>
                    <a:pt x="230" y="570"/>
                  </a:lnTo>
                  <a:lnTo>
                    <a:pt x="231" y="546"/>
                  </a:lnTo>
                  <a:lnTo>
                    <a:pt x="231" y="546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1" y="546"/>
                  </a:lnTo>
                  <a:lnTo>
                    <a:pt x="231" y="546"/>
                  </a:lnTo>
                  <a:lnTo>
                    <a:pt x="232" y="562"/>
                  </a:lnTo>
                  <a:lnTo>
                    <a:pt x="237" y="580"/>
                  </a:lnTo>
                  <a:lnTo>
                    <a:pt x="242" y="603"/>
                  </a:lnTo>
                  <a:lnTo>
                    <a:pt x="242" y="603"/>
                  </a:lnTo>
                  <a:lnTo>
                    <a:pt x="245" y="587"/>
                  </a:lnTo>
                  <a:lnTo>
                    <a:pt x="249" y="576"/>
                  </a:lnTo>
                  <a:lnTo>
                    <a:pt x="250" y="572"/>
                  </a:lnTo>
                  <a:lnTo>
                    <a:pt x="250" y="572"/>
                  </a:lnTo>
                  <a:lnTo>
                    <a:pt x="250" y="572"/>
                  </a:lnTo>
                  <a:lnTo>
                    <a:pt x="257" y="591"/>
                  </a:lnTo>
                  <a:lnTo>
                    <a:pt x="261" y="602"/>
                  </a:lnTo>
                  <a:lnTo>
                    <a:pt x="262" y="604"/>
                  </a:lnTo>
                  <a:lnTo>
                    <a:pt x="263" y="604"/>
                  </a:lnTo>
                  <a:lnTo>
                    <a:pt x="263" y="603"/>
                  </a:lnTo>
                  <a:lnTo>
                    <a:pt x="263" y="603"/>
                  </a:lnTo>
                  <a:lnTo>
                    <a:pt x="265" y="591"/>
                  </a:lnTo>
                  <a:lnTo>
                    <a:pt x="266" y="571"/>
                  </a:lnTo>
                  <a:lnTo>
                    <a:pt x="268" y="550"/>
                  </a:lnTo>
                  <a:lnTo>
                    <a:pt x="268" y="543"/>
                  </a:lnTo>
                  <a:lnTo>
                    <a:pt x="266" y="538"/>
                  </a:lnTo>
                  <a:lnTo>
                    <a:pt x="266" y="538"/>
                  </a:lnTo>
                  <a:lnTo>
                    <a:pt x="266" y="533"/>
                  </a:lnTo>
                  <a:lnTo>
                    <a:pt x="266" y="528"/>
                  </a:lnTo>
                  <a:lnTo>
                    <a:pt x="268" y="518"/>
                  </a:lnTo>
                  <a:lnTo>
                    <a:pt x="268" y="512"/>
                  </a:lnTo>
                  <a:lnTo>
                    <a:pt x="266" y="507"/>
                  </a:lnTo>
                  <a:lnTo>
                    <a:pt x="265" y="502"/>
                  </a:lnTo>
                  <a:lnTo>
                    <a:pt x="263" y="499"/>
                  </a:lnTo>
                  <a:lnTo>
                    <a:pt x="263" y="499"/>
                  </a:lnTo>
                  <a:lnTo>
                    <a:pt x="256" y="494"/>
                  </a:lnTo>
                  <a:lnTo>
                    <a:pt x="248" y="490"/>
                  </a:lnTo>
                  <a:lnTo>
                    <a:pt x="240" y="484"/>
                  </a:lnTo>
                  <a:lnTo>
                    <a:pt x="234" y="477"/>
                  </a:lnTo>
                  <a:lnTo>
                    <a:pt x="234" y="477"/>
                  </a:lnTo>
                  <a:lnTo>
                    <a:pt x="225" y="464"/>
                  </a:lnTo>
                  <a:lnTo>
                    <a:pt x="212" y="448"/>
                  </a:lnTo>
                  <a:lnTo>
                    <a:pt x="206" y="442"/>
                  </a:lnTo>
                  <a:lnTo>
                    <a:pt x="202" y="437"/>
                  </a:lnTo>
                  <a:lnTo>
                    <a:pt x="200" y="436"/>
                  </a:lnTo>
                  <a:lnTo>
                    <a:pt x="199" y="437"/>
                  </a:lnTo>
                  <a:lnTo>
                    <a:pt x="199" y="438"/>
                  </a:lnTo>
                  <a:lnTo>
                    <a:pt x="199" y="440"/>
                  </a:lnTo>
                  <a:lnTo>
                    <a:pt x="199" y="440"/>
                  </a:lnTo>
                  <a:lnTo>
                    <a:pt x="201" y="448"/>
                  </a:lnTo>
                  <a:lnTo>
                    <a:pt x="205" y="457"/>
                  </a:lnTo>
                  <a:lnTo>
                    <a:pt x="214" y="476"/>
                  </a:lnTo>
                  <a:lnTo>
                    <a:pt x="224" y="493"/>
                  </a:lnTo>
                  <a:lnTo>
                    <a:pt x="230" y="502"/>
                  </a:lnTo>
                  <a:lnTo>
                    <a:pt x="230" y="502"/>
                  </a:lnTo>
                  <a:lnTo>
                    <a:pt x="240" y="514"/>
                  </a:lnTo>
                  <a:lnTo>
                    <a:pt x="249" y="521"/>
                  </a:lnTo>
                  <a:lnTo>
                    <a:pt x="219" y="509"/>
                  </a:lnTo>
                  <a:lnTo>
                    <a:pt x="219" y="509"/>
                  </a:lnTo>
                  <a:lnTo>
                    <a:pt x="218" y="514"/>
                  </a:lnTo>
                  <a:lnTo>
                    <a:pt x="218" y="521"/>
                  </a:lnTo>
                  <a:lnTo>
                    <a:pt x="218" y="521"/>
                  </a:lnTo>
                  <a:lnTo>
                    <a:pt x="217" y="520"/>
                  </a:lnTo>
                  <a:lnTo>
                    <a:pt x="215" y="518"/>
                  </a:lnTo>
                  <a:lnTo>
                    <a:pt x="210" y="508"/>
                  </a:lnTo>
                  <a:lnTo>
                    <a:pt x="201" y="492"/>
                  </a:lnTo>
                  <a:lnTo>
                    <a:pt x="201" y="492"/>
                  </a:lnTo>
                  <a:lnTo>
                    <a:pt x="197" y="480"/>
                  </a:lnTo>
                  <a:lnTo>
                    <a:pt x="194" y="470"/>
                  </a:lnTo>
                  <a:lnTo>
                    <a:pt x="175" y="455"/>
                  </a:lnTo>
                  <a:lnTo>
                    <a:pt x="175" y="455"/>
                  </a:lnTo>
                  <a:lnTo>
                    <a:pt x="179" y="471"/>
                  </a:lnTo>
                  <a:lnTo>
                    <a:pt x="183" y="488"/>
                  </a:lnTo>
                  <a:lnTo>
                    <a:pt x="191" y="509"/>
                  </a:lnTo>
                  <a:lnTo>
                    <a:pt x="191" y="509"/>
                  </a:lnTo>
                  <a:lnTo>
                    <a:pt x="198" y="530"/>
                  </a:lnTo>
                  <a:lnTo>
                    <a:pt x="204" y="543"/>
                  </a:lnTo>
                  <a:lnTo>
                    <a:pt x="208" y="556"/>
                  </a:lnTo>
                  <a:lnTo>
                    <a:pt x="212" y="570"/>
                  </a:lnTo>
                  <a:lnTo>
                    <a:pt x="212" y="570"/>
                  </a:lnTo>
                  <a:lnTo>
                    <a:pt x="214" y="587"/>
                  </a:lnTo>
                  <a:lnTo>
                    <a:pt x="215" y="601"/>
                  </a:lnTo>
                  <a:lnTo>
                    <a:pt x="218" y="620"/>
                  </a:lnTo>
                  <a:lnTo>
                    <a:pt x="218" y="620"/>
                  </a:lnTo>
                  <a:lnTo>
                    <a:pt x="220" y="625"/>
                  </a:lnTo>
                  <a:lnTo>
                    <a:pt x="223" y="627"/>
                  </a:lnTo>
                  <a:lnTo>
                    <a:pt x="225" y="628"/>
                  </a:lnTo>
                  <a:lnTo>
                    <a:pt x="227" y="627"/>
                  </a:lnTo>
                  <a:lnTo>
                    <a:pt x="229" y="623"/>
                  </a:lnTo>
                  <a:lnTo>
                    <a:pt x="230" y="616"/>
                  </a:lnTo>
                  <a:lnTo>
                    <a:pt x="230" y="604"/>
                  </a:lnTo>
                  <a:lnTo>
                    <a:pt x="230" y="604"/>
                  </a:lnTo>
                  <a:close/>
                  <a:moveTo>
                    <a:pt x="131" y="546"/>
                  </a:moveTo>
                  <a:lnTo>
                    <a:pt x="131" y="546"/>
                  </a:lnTo>
                  <a:lnTo>
                    <a:pt x="127" y="569"/>
                  </a:lnTo>
                  <a:lnTo>
                    <a:pt x="123" y="588"/>
                  </a:lnTo>
                  <a:lnTo>
                    <a:pt x="121" y="604"/>
                  </a:lnTo>
                  <a:lnTo>
                    <a:pt x="121" y="604"/>
                  </a:lnTo>
                  <a:lnTo>
                    <a:pt x="121" y="619"/>
                  </a:lnTo>
                  <a:lnTo>
                    <a:pt x="122" y="628"/>
                  </a:lnTo>
                  <a:lnTo>
                    <a:pt x="122" y="639"/>
                  </a:lnTo>
                  <a:lnTo>
                    <a:pt x="119" y="652"/>
                  </a:lnTo>
                  <a:lnTo>
                    <a:pt x="119" y="652"/>
                  </a:lnTo>
                  <a:lnTo>
                    <a:pt x="112" y="677"/>
                  </a:lnTo>
                  <a:lnTo>
                    <a:pt x="106" y="709"/>
                  </a:lnTo>
                  <a:lnTo>
                    <a:pt x="106" y="709"/>
                  </a:lnTo>
                  <a:lnTo>
                    <a:pt x="102" y="729"/>
                  </a:lnTo>
                  <a:lnTo>
                    <a:pt x="97" y="745"/>
                  </a:lnTo>
                  <a:lnTo>
                    <a:pt x="91" y="764"/>
                  </a:lnTo>
                  <a:lnTo>
                    <a:pt x="85" y="791"/>
                  </a:lnTo>
                  <a:lnTo>
                    <a:pt x="85" y="791"/>
                  </a:lnTo>
                  <a:lnTo>
                    <a:pt x="80" y="809"/>
                  </a:lnTo>
                  <a:lnTo>
                    <a:pt x="76" y="825"/>
                  </a:lnTo>
                  <a:lnTo>
                    <a:pt x="67" y="855"/>
                  </a:lnTo>
                  <a:lnTo>
                    <a:pt x="65" y="866"/>
                  </a:lnTo>
                  <a:lnTo>
                    <a:pt x="64" y="871"/>
                  </a:lnTo>
                  <a:lnTo>
                    <a:pt x="65" y="872"/>
                  </a:lnTo>
                  <a:lnTo>
                    <a:pt x="66" y="871"/>
                  </a:lnTo>
                  <a:lnTo>
                    <a:pt x="72" y="862"/>
                  </a:lnTo>
                  <a:lnTo>
                    <a:pt x="72" y="862"/>
                  </a:lnTo>
                  <a:lnTo>
                    <a:pt x="76" y="856"/>
                  </a:lnTo>
                  <a:lnTo>
                    <a:pt x="79" y="847"/>
                  </a:lnTo>
                  <a:lnTo>
                    <a:pt x="87" y="825"/>
                  </a:lnTo>
                  <a:lnTo>
                    <a:pt x="95" y="799"/>
                  </a:lnTo>
                  <a:lnTo>
                    <a:pt x="102" y="772"/>
                  </a:lnTo>
                  <a:lnTo>
                    <a:pt x="114" y="724"/>
                  </a:lnTo>
                  <a:lnTo>
                    <a:pt x="117" y="703"/>
                  </a:lnTo>
                  <a:lnTo>
                    <a:pt x="119" y="678"/>
                  </a:lnTo>
                  <a:lnTo>
                    <a:pt x="131" y="627"/>
                  </a:lnTo>
                  <a:lnTo>
                    <a:pt x="136" y="587"/>
                  </a:lnTo>
                  <a:lnTo>
                    <a:pt x="136" y="587"/>
                  </a:lnTo>
                  <a:lnTo>
                    <a:pt x="135" y="565"/>
                  </a:lnTo>
                  <a:lnTo>
                    <a:pt x="134" y="551"/>
                  </a:lnTo>
                  <a:lnTo>
                    <a:pt x="133" y="547"/>
                  </a:lnTo>
                  <a:lnTo>
                    <a:pt x="133" y="546"/>
                  </a:lnTo>
                  <a:lnTo>
                    <a:pt x="131" y="546"/>
                  </a:lnTo>
                  <a:lnTo>
                    <a:pt x="131" y="546"/>
                  </a:lnTo>
                  <a:close/>
                  <a:moveTo>
                    <a:pt x="35" y="242"/>
                  </a:moveTo>
                  <a:lnTo>
                    <a:pt x="35" y="242"/>
                  </a:lnTo>
                  <a:lnTo>
                    <a:pt x="21" y="271"/>
                  </a:lnTo>
                  <a:lnTo>
                    <a:pt x="21" y="271"/>
                  </a:lnTo>
                  <a:lnTo>
                    <a:pt x="16" y="278"/>
                  </a:lnTo>
                  <a:lnTo>
                    <a:pt x="10" y="284"/>
                  </a:lnTo>
                  <a:lnTo>
                    <a:pt x="6" y="288"/>
                  </a:lnTo>
                  <a:lnTo>
                    <a:pt x="0" y="291"/>
                  </a:lnTo>
                  <a:lnTo>
                    <a:pt x="0" y="291"/>
                  </a:lnTo>
                  <a:lnTo>
                    <a:pt x="7" y="307"/>
                  </a:lnTo>
                  <a:lnTo>
                    <a:pt x="15" y="324"/>
                  </a:lnTo>
                  <a:lnTo>
                    <a:pt x="15" y="324"/>
                  </a:lnTo>
                  <a:lnTo>
                    <a:pt x="27" y="345"/>
                  </a:lnTo>
                  <a:lnTo>
                    <a:pt x="27" y="345"/>
                  </a:lnTo>
                  <a:lnTo>
                    <a:pt x="38" y="325"/>
                  </a:lnTo>
                  <a:lnTo>
                    <a:pt x="38" y="325"/>
                  </a:lnTo>
                  <a:lnTo>
                    <a:pt x="44" y="311"/>
                  </a:lnTo>
                  <a:lnTo>
                    <a:pt x="47" y="299"/>
                  </a:lnTo>
                  <a:lnTo>
                    <a:pt x="51" y="291"/>
                  </a:lnTo>
                  <a:lnTo>
                    <a:pt x="55" y="284"/>
                  </a:lnTo>
                  <a:lnTo>
                    <a:pt x="55" y="284"/>
                  </a:lnTo>
                  <a:lnTo>
                    <a:pt x="61" y="277"/>
                  </a:lnTo>
                  <a:lnTo>
                    <a:pt x="68" y="271"/>
                  </a:lnTo>
                  <a:lnTo>
                    <a:pt x="77" y="266"/>
                  </a:lnTo>
                  <a:lnTo>
                    <a:pt x="86" y="261"/>
                  </a:lnTo>
                  <a:lnTo>
                    <a:pt x="86" y="261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61" y="249"/>
                  </a:lnTo>
                  <a:lnTo>
                    <a:pt x="41" y="243"/>
                  </a:lnTo>
                  <a:lnTo>
                    <a:pt x="41" y="243"/>
                  </a:lnTo>
                  <a:lnTo>
                    <a:pt x="35" y="242"/>
                  </a:lnTo>
                  <a:lnTo>
                    <a:pt x="35" y="242"/>
                  </a:lnTo>
                  <a:close/>
                  <a:moveTo>
                    <a:pt x="136" y="279"/>
                  </a:moveTo>
                  <a:lnTo>
                    <a:pt x="136" y="279"/>
                  </a:lnTo>
                  <a:lnTo>
                    <a:pt x="125" y="299"/>
                  </a:lnTo>
                  <a:lnTo>
                    <a:pt x="111" y="323"/>
                  </a:lnTo>
                  <a:lnTo>
                    <a:pt x="96" y="349"/>
                  </a:lnTo>
                  <a:lnTo>
                    <a:pt x="96" y="349"/>
                  </a:lnTo>
                  <a:lnTo>
                    <a:pt x="93" y="350"/>
                  </a:lnTo>
                  <a:lnTo>
                    <a:pt x="89" y="351"/>
                  </a:lnTo>
                  <a:lnTo>
                    <a:pt x="87" y="354"/>
                  </a:lnTo>
                  <a:lnTo>
                    <a:pt x="87" y="356"/>
                  </a:lnTo>
                  <a:lnTo>
                    <a:pt x="89" y="359"/>
                  </a:lnTo>
                  <a:lnTo>
                    <a:pt x="93" y="362"/>
                  </a:lnTo>
                  <a:lnTo>
                    <a:pt x="93" y="362"/>
                  </a:lnTo>
                  <a:lnTo>
                    <a:pt x="102" y="367"/>
                  </a:lnTo>
                  <a:lnTo>
                    <a:pt x="104" y="369"/>
                  </a:lnTo>
                  <a:lnTo>
                    <a:pt x="109" y="372"/>
                  </a:lnTo>
                  <a:lnTo>
                    <a:pt x="119" y="373"/>
                  </a:lnTo>
                  <a:lnTo>
                    <a:pt x="119" y="373"/>
                  </a:lnTo>
                  <a:lnTo>
                    <a:pt x="135" y="376"/>
                  </a:lnTo>
                  <a:lnTo>
                    <a:pt x="148" y="380"/>
                  </a:lnTo>
                  <a:lnTo>
                    <a:pt x="157" y="381"/>
                  </a:lnTo>
                  <a:lnTo>
                    <a:pt x="160" y="381"/>
                  </a:lnTo>
                  <a:lnTo>
                    <a:pt x="161" y="379"/>
                  </a:lnTo>
                  <a:lnTo>
                    <a:pt x="161" y="379"/>
                  </a:lnTo>
                  <a:lnTo>
                    <a:pt x="159" y="370"/>
                  </a:lnTo>
                  <a:lnTo>
                    <a:pt x="155" y="360"/>
                  </a:lnTo>
                  <a:lnTo>
                    <a:pt x="151" y="348"/>
                  </a:lnTo>
                  <a:lnTo>
                    <a:pt x="150" y="336"/>
                  </a:lnTo>
                  <a:lnTo>
                    <a:pt x="150" y="336"/>
                  </a:lnTo>
                  <a:lnTo>
                    <a:pt x="148" y="319"/>
                  </a:lnTo>
                  <a:lnTo>
                    <a:pt x="148" y="315"/>
                  </a:lnTo>
                  <a:lnTo>
                    <a:pt x="149" y="312"/>
                  </a:lnTo>
                  <a:lnTo>
                    <a:pt x="151" y="309"/>
                  </a:lnTo>
                  <a:lnTo>
                    <a:pt x="154" y="305"/>
                  </a:lnTo>
                  <a:lnTo>
                    <a:pt x="154" y="305"/>
                  </a:lnTo>
                  <a:lnTo>
                    <a:pt x="157" y="301"/>
                  </a:lnTo>
                  <a:lnTo>
                    <a:pt x="160" y="29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54" y="285"/>
                  </a:lnTo>
                  <a:lnTo>
                    <a:pt x="154" y="285"/>
                  </a:lnTo>
                  <a:lnTo>
                    <a:pt x="136" y="279"/>
                  </a:lnTo>
                  <a:lnTo>
                    <a:pt x="136" y="279"/>
                  </a:lnTo>
                  <a:close/>
                  <a:moveTo>
                    <a:pt x="169" y="284"/>
                  </a:moveTo>
                  <a:lnTo>
                    <a:pt x="169" y="284"/>
                  </a:lnTo>
                  <a:lnTo>
                    <a:pt x="179" y="290"/>
                  </a:lnTo>
                  <a:lnTo>
                    <a:pt x="192" y="296"/>
                  </a:lnTo>
                  <a:lnTo>
                    <a:pt x="206" y="299"/>
                  </a:lnTo>
                  <a:lnTo>
                    <a:pt x="212" y="300"/>
                  </a:lnTo>
                  <a:lnTo>
                    <a:pt x="218" y="300"/>
                  </a:lnTo>
                  <a:lnTo>
                    <a:pt x="218" y="300"/>
                  </a:lnTo>
                  <a:lnTo>
                    <a:pt x="223" y="299"/>
                  </a:lnTo>
                  <a:lnTo>
                    <a:pt x="229" y="300"/>
                  </a:lnTo>
                  <a:lnTo>
                    <a:pt x="240" y="300"/>
                  </a:lnTo>
                  <a:lnTo>
                    <a:pt x="245" y="300"/>
                  </a:lnTo>
                  <a:lnTo>
                    <a:pt x="248" y="298"/>
                  </a:lnTo>
                  <a:lnTo>
                    <a:pt x="248" y="296"/>
                  </a:lnTo>
                  <a:lnTo>
                    <a:pt x="248" y="293"/>
                  </a:lnTo>
                  <a:lnTo>
                    <a:pt x="245" y="287"/>
                  </a:lnTo>
                  <a:lnTo>
                    <a:pt x="245" y="287"/>
                  </a:lnTo>
                  <a:lnTo>
                    <a:pt x="239" y="279"/>
                  </a:lnTo>
                  <a:lnTo>
                    <a:pt x="232" y="272"/>
                  </a:lnTo>
                  <a:lnTo>
                    <a:pt x="218" y="258"/>
                  </a:lnTo>
                  <a:lnTo>
                    <a:pt x="205" y="247"/>
                  </a:lnTo>
                  <a:lnTo>
                    <a:pt x="198" y="243"/>
                  </a:lnTo>
                  <a:lnTo>
                    <a:pt x="198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1" y="244"/>
                  </a:lnTo>
                  <a:lnTo>
                    <a:pt x="191" y="244"/>
                  </a:lnTo>
                  <a:lnTo>
                    <a:pt x="183" y="250"/>
                  </a:lnTo>
                  <a:lnTo>
                    <a:pt x="179" y="254"/>
                  </a:lnTo>
                  <a:lnTo>
                    <a:pt x="175" y="255"/>
                  </a:lnTo>
                  <a:lnTo>
                    <a:pt x="172" y="258"/>
                  </a:lnTo>
                  <a:lnTo>
                    <a:pt x="172" y="258"/>
                  </a:lnTo>
                  <a:lnTo>
                    <a:pt x="172" y="260"/>
                  </a:lnTo>
                  <a:lnTo>
                    <a:pt x="172" y="262"/>
                  </a:lnTo>
                  <a:lnTo>
                    <a:pt x="172" y="269"/>
                  </a:lnTo>
                  <a:lnTo>
                    <a:pt x="172" y="278"/>
                  </a:lnTo>
                  <a:lnTo>
                    <a:pt x="170" y="281"/>
                  </a:lnTo>
                  <a:lnTo>
                    <a:pt x="169" y="284"/>
                  </a:lnTo>
                  <a:lnTo>
                    <a:pt x="169" y="284"/>
                  </a:lnTo>
                  <a:close/>
                  <a:moveTo>
                    <a:pt x="1503" y="1443"/>
                  </a:moveTo>
                  <a:lnTo>
                    <a:pt x="1506" y="1435"/>
                  </a:lnTo>
                  <a:lnTo>
                    <a:pt x="1506" y="1435"/>
                  </a:lnTo>
                  <a:lnTo>
                    <a:pt x="1493" y="1440"/>
                  </a:lnTo>
                  <a:lnTo>
                    <a:pt x="1485" y="1442"/>
                  </a:lnTo>
                  <a:lnTo>
                    <a:pt x="1479" y="1443"/>
                  </a:lnTo>
                  <a:lnTo>
                    <a:pt x="1479" y="1443"/>
                  </a:lnTo>
                  <a:lnTo>
                    <a:pt x="1471" y="1444"/>
                  </a:lnTo>
                  <a:lnTo>
                    <a:pt x="1456" y="1447"/>
                  </a:lnTo>
                  <a:lnTo>
                    <a:pt x="1456" y="1447"/>
                  </a:lnTo>
                  <a:lnTo>
                    <a:pt x="1438" y="1450"/>
                  </a:lnTo>
                  <a:lnTo>
                    <a:pt x="1427" y="1453"/>
                  </a:lnTo>
                  <a:lnTo>
                    <a:pt x="1415" y="1453"/>
                  </a:lnTo>
                  <a:lnTo>
                    <a:pt x="1415" y="1453"/>
                  </a:lnTo>
                  <a:lnTo>
                    <a:pt x="1410" y="1453"/>
                  </a:lnTo>
                  <a:lnTo>
                    <a:pt x="1407" y="1452"/>
                  </a:lnTo>
                  <a:lnTo>
                    <a:pt x="1406" y="1450"/>
                  </a:lnTo>
                  <a:lnTo>
                    <a:pt x="1405" y="1449"/>
                  </a:lnTo>
                  <a:lnTo>
                    <a:pt x="1406" y="1447"/>
                  </a:lnTo>
                  <a:lnTo>
                    <a:pt x="1407" y="1446"/>
                  </a:lnTo>
                  <a:lnTo>
                    <a:pt x="1407" y="1446"/>
                  </a:lnTo>
                  <a:lnTo>
                    <a:pt x="1409" y="1446"/>
                  </a:lnTo>
                  <a:lnTo>
                    <a:pt x="1410" y="1446"/>
                  </a:lnTo>
                  <a:lnTo>
                    <a:pt x="1410" y="1446"/>
                  </a:lnTo>
                  <a:lnTo>
                    <a:pt x="1416" y="1444"/>
                  </a:lnTo>
                  <a:lnTo>
                    <a:pt x="1421" y="1442"/>
                  </a:lnTo>
                  <a:lnTo>
                    <a:pt x="1427" y="1440"/>
                  </a:lnTo>
                  <a:lnTo>
                    <a:pt x="1427" y="1440"/>
                  </a:lnTo>
                  <a:lnTo>
                    <a:pt x="1432" y="1437"/>
                  </a:lnTo>
                  <a:lnTo>
                    <a:pt x="1435" y="1435"/>
                  </a:lnTo>
                  <a:lnTo>
                    <a:pt x="1435" y="1435"/>
                  </a:lnTo>
                  <a:lnTo>
                    <a:pt x="1440" y="1433"/>
                  </a:lnTo>
                  <a:lnTo>
                    <a:pt x="1447" y="1433"/>
                  </a:lnTo>
                  <a:lnTo>
                    <a:pt x="1457" y="1431"/>
                  </a:lnTo>
                  <a:lnTo>
                    <a:pt x="1467" y="1431"/>
                  </a:lnTo>
                  <a:lnTo>
                    <a:pt x="1467" y="1431"/>
                  </a:lnTo>
                  <a:lnTo>
                    <a:pt x="1474" y="1429"/>
                  </a:lnTo>
                  <a:lnTo>
                    <a:pt x="1479" y="1428"/>
                  </a:lnTo>
                  <a:lnTo>
                    <a:pt x="1485" y="1425"/>
                  </a:lnTo>
                  <a:lnTo>
                    <a:pt x="1496" y="1422"/>
                  </a:lnTo>
                  <a:lnTo>
                    <a:pt x="1496" y="1422"/>
                  </a:lnTo>
                  <a:lnTo>
                    <a:pt x="1506" y="1418"/>
                  </a:lnTo>
                  <a:lnTo>
                    <a:pt x="1511" y="1417"/>
                  </a:lnTo>
                  <a:lnTo>
                    <a:pt x="1511" y="1416"/>
                  </a:lnTo>
                  <a:lnTo>
                    <a:pt x="1510" y="1415"/>
                  </a:lnTo>
                  <a:lnTo>
                    <a:pt x="1510" y="1415"/>
                  </a:lnTo>
                  <a:lnTo>
                    <a:pt x="1508" y="1414"/>
                  </a:lnTo>
                  <a:lnTo>
                    <a:pt x="1503" y="1412"/>
                  </a:lnTo>
                  <a:lnTo>
                    <a:pt x="1495" y="1412"/>
                  </a:lnTo>
                  <a:lnTo>
                    <a:pt x="1486" y="1411"/>
                  </a:lnTo>
                  <a:lnTo>
                    <a:pt x="1486" y="1411"/>
                  </a:lnTo>
                  <a:lnTo>
                    <a:pt x="1480" y="1410"/>
                  </a:lnTo>
                  <a:lnTo>
                    <a:pt x="1473" y="1410"/>
                  </a:lnTo>
                  <a:lnTo>
                    <a:pt x="1456" y="1411"/>
                  </a:lnTo>
                  <a:lnTo>
                    <a:pt x="1456" y="1411"/>
                  </a:lnTo>
                  <a:lnTo>
                    <a:pt x="1451" y="1411"/>
                  </a:lnTo>
                  <a:lnTo>
                    <a:pt x="1446" y="1412"/>
                  </a:lnTo>
                  <a:lnTo>
                    <a:pt x="1442" y="1414"/>
                  </a:lnTo>
                  <a:lnTo>
                    <a:pt x="1440" y="1415"/>
                  </a:lnTo>
                  <a:lnTo>
                    <a:pt x="1435" y="1420"/>
                  </a:lnTo>
                  <a:lnTo>
                    <a:pt x="1431" y="1423"/>
                  </a:lnTo>
                  <a:lnTo>
                    <a:pt x="1431" y="1423"/>
                  </a:lnTo>
                  <a:lnTo>
                    <a:pt x="1424" y="1428"/>
                  </a:lnTo>
                  <a:lnTo>
                    <a:pt x="1418" y="1430"/>
                  </a:lnTo>
                  <a:lnTo>
                    <a:pt x="1412" y="1431"/>
                  </a:lnTo>
                  <a:lnTo>
                    <a:pt x="1405" y="1433"/>
                  </a:lnTo>
                  <a:lnTo>
                    <a:pt x="1405" y="1433"/>
                  </a:lnTo>
                  <a:lnTo>
                    <a:pt x="1394" y="1434"/>
                  </a:lnTo>
                  <a:lnTo>
                    <a:pt x="1394" y="1434"/>
                  </a:lnTo>
                  <a:lnTo>
                    <a:pt x="1386" y="1458"/>
                  </a:lnTo>
                  <a:lnTo>
                    <a:pt x="1386" y="1458"/>
                  </a:lnTo>
                  <a:lnTo>
                    <a:pt x="1396" y="1463"/>
                  </a:lnTo>
                  <a:lnTo>
                    <a:pt x="1396" y="1463"/>
                  </a:lnTo>
                  <a:lnTo>
                    <a:pt x="1405" y="1468"/>
                  </a:lnTo>
                  <a:lnTo>
                    <a:pt x="1409" y="1468"/>
                  </a:lnTo>
                  <a:lnTo>
                    <a:pt x="1412" y="1467"/>
                  </a:lnTo>
                  <a:lnTo>
                    <a:pt x="1414" y="1466"/>
                  </a:lnTo>
                  <a:lnTo>
                    <a:pt x="1414" y="1466"/>
                  </a:lnTo>
                  <a:lnTo>
                    <a:pt x="1419" y="1466"/>
                  </a:lnTo>
                  <a:lnTo>
                    <a:pt x="1426" y="1466"/>
                  </a:lnTo>
                  <a:lnTo>
                    <a:pt x="1445" y="1467"/>
                  </a:lnTo>
                  <a:lnTo>
                    <a:pt x="1445" y="1467"/>
                  </a:lnTo>
                  <a:lnTo>
                    <a:pt x="1454" y="1467"/>
                  </a:lnTo>
                  <a:lnTo>
                    <a:pt x="1461" y="1467"/>
                  </a:lnTo>
                  <a:lnTo>
                    <a:pt x="1474" y="1463"/>
                  </a:lnTo>
                  <a:lnTo>
                    <a:pt x="1474" y="1463"/>
                  </a:lnTo>
                  <a:lnTo>
                    <a:pt x="1482" y="1461"/>
                  </a:lnTo>
                  <a:lnTo>
                    <a:pt x="1486" y="1459"/>
                  </a:lnTo>
                  <a:lnTo>
                    <a:pt x="1492" y="1454"/>
                  </a:lnTo>
                  <a:lnTo>
                    <a:pt x="1498" y="1447"/>
                  </a:lnTo>
                  <a:lnTo>
                    <a:pt x="1498" y="1447"/>
                  </a:lnTo>
                  <a:lnTo>
                    <a:pt x="1501" y="1444"/>
                  </a:lnTo>
                  <a:lnTo>
                    <a:pt x="1503" y="1443"/>
                  </a:lnTo>
                  <a:lnTo>
                    <a:pt x="1503" y="1443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pptxf15_シマウマのシルエット</dc:title>
  <dc:subject>pptxf15_シマウマのシルエット</dc:subject>
  <dc:creator>でじけろお</dc:creator>
  <cp:revision>1</cp:revision>
  <dcterms:created xsi:type="dcterms:W3CDTF">2018-05-20T00:31:01Z</dcterms:created>
  <dcterms:modified xsi:type="dcterms:W3CDTF">2020-10-19T16:28:43Z</dcterms:modified>
  <cp:version>1</cp:version>
</cp:coreProperties>
</file>